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3.xml" ContentType="application/vnd.openxmlformats-officedocument.presentationml.comments+xml"/>
  <Override PartName="/ppt/notesSlides/notesSlide7.xml" ContentType="application/vnd.openxmlformats-officedocument.presentationml.notesSlide+xml"/>
  <Override PartName="/ppt/comments/comment4.xml" ContentType="application/vnd.openxmlformats-officedocument.presentationml.comments+xml"/>
  <Override PartName="/ppt/notesSlides/notesSlide8.xml" ContentType="application/vnd.openxmlformats-officedocument.presentationml.notesSlide+xml"/>
  <Override PartName="/ppt/comments/comment5.xml" ContentType="application/vnd.openxmlformats-officedocument.presentationml.comments+xml"/>
  <Override PartName="/ppt/notesSlides/notesSlide9.xml" ContentType="application/vnd.openxmlformats-officedocument.presentationml.notesSlide+xml"/>
  <Override PartName="/ppt/comments/comment6.xml" ContentType="application/vnd.openxmlformats-officedocument.presentationml.comments+xml"/>
  <Override PartName="/ppt/notesSlides/notesSlide10.xml" ContentType="application/vnd.openxmlformats-officedocument.presentationml.notesSlide+xml"/>
  <Override PartName="/ppt/comments/comment7.xml" ContentType="application/vnd.openxmlformats-officedocument.presentationml.comments+xml"/>
  <Override PartName="/ppt/notesSlides/notesSlide11.xml" ContentType="application/vnd.openxmlformats-officedocument.presentationml.notesSlide+xml"/>
  <Override PartName="/ppt/comments/comment8.xml" ContentType="application/vnd.openxmlformats-officedocument.presentationml.comments+xml"/>
  <Override PartName="/ppt/notesSlides/notesSlide12.xml" ContentType="application/vnd.openxmlformats-officedocument.presentationml.notesSlide+xml"/>
  <Override PartName="/ppt/comments/comment9.xml" ContentType="application/vnd.openxmlformats-officedocument.presentationml.comments+xml"/>
  <Override PartName="/ppt/notesSlides/notesSlide13.xml" ContentType="application/vnd.openxmlformats-officedocument.presentationml.notesSlide+xml"/>
  <Override PartName="/ppt/comments/comment10.xml" ContentType="application/vnd.openxmlformats-officedocument.presentationml.comments+xml"/>
  <Override PartName="/ppt/notesSlides/notesSlide14.xml" ContentType="application/vnd.openxmlformats-officedocument.presentationml.notesSlide+xml"/>
  <Override PartName="/ppt/comments/comment11.xml" ContentType="application/vnd.openxmlformats-officedocument.presentationml.comments+xml"/>
  <Override PartName="/ppt/notesSlides/notesSlide15.xml" ContentType="application/vnd.openxmlformats-officedocument.presentationml.notesSlide+xml"/>
  <Override PartName="/ppt/comments/comment12.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13.xml" ContentType="application/vnd.openxmlformats-officedocument.presentationml.comments+xml"/>
  <Override PartName="/ppt/notesSlides/notesSlide18.xml" ContentType="application/vnd.openxmlformats-officedocument.presentationml.notesSlide+xml"/>
  <Override PartName="/ppt/comments/comment14.xml" ContentType="application/vnd.openxmlformats-officedocument.presentationml.comments+xml"/>
  <Override PartName="/ppt/notesSlides/notesSlide19.xml" ContentType="application/vnd.openxmlformats-officedocument.presentationml.notesSlide+xml"/>
  <Override PartName="/ppt/comments/comment15.xml" ContentType="application/vnd.openxmlformats-officedocument.presentationml.comments+xml"/>
  <Override PartName="/ppt/notesSlides/notesSlide20.xml" ContentType="application/vnd.openxmlformats-officedocument.presentationml.notesSlide+xml"/>
  <Override PartName="/ppt/comments/comment16.xml" ContentType="application/vnd.openxmlformats-officedocument.presentationml.comment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24"/>
  </p:notesMasterIdLst>
  <p:sldIdLst>
    <p:sldId id="256" r:id="rId2"/>
    <p:sldId id="258" r:id="rId3"/>
    <p:sldId id="305" r:id="rId4"/>
    <p:sldId id="259" r:id="rId5"/>
    <p:sldId id="267" r:id="rId6"/>
    <p:sldId id="262" r:id="rId7"/>
    <p:sldId id="261" r:id="rId8"/>
    <p:sldId id="271" r:id="rId9"/>
    <p:sldId id="260" r:id="rId10"/>
    <p:sldId id="276" r:id="rId11"/>
    <p:sldId id="279" r:id="rId12"/>
    <p:sldId id="308" r:id="rId13"/>
    <p:sldId id="274" r:id="rId14"/>
    <p:sldId id="309" r:id="rId15"/>
    <p:sldId id="268" r:id="rId16"/>
    <p:sldId id="266" r:id="rId17"/>
    <p:sldId id="312" r:id="rId18"/>
    <p:sldId id="278" r:id="rId19"/>
    <p:sldId id="286" r:id="rId20"/>
    <p:sldId id="314" r:id="rId21"/>
    <p:sldId id="273" r:id="rId22"/>
    <p:sldId id="272" r:id="rId23"/>
  </p:sldIdLst>
  <p:sldSz cx="9144000" cy="5143500" type="screen16x9"/>
  <p:notesSz cx="6858000" cy="9144000"/>
  <p:embeddedFontLst>
    <p:embeddedFont>
      <p:font typeface="Hind Siliguri" panose="020B0604020202020204" charset="0"/>
      <p:regular r:id="rId25"/>
      <p:bold r:id="rId26"/>
    </p:embeddedFont>
    <p:embeddedFont>
      <p:font typeface="Barlow" panose="020B0604020202020204" charset="0"/>
      <p:regular r:id="rId27"/>
      <p:bold r:id="rId28"/>
      <p:italic r:id="rId29"/>
      <p:boldItalic r:id="rId30"/>
    </p:embeddedFont>
    <p:embeddedFont>
      <p:font typeface="Krona One" panose="020B0604020202020204"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 initials="p" lastIdx="33" clrIdx="0">
    <p:extLst>
      <p:ext uri="{19B8F6BF-5375-455C-9EA6-DF929625EA0E}">
        <p15:presenceInfo xmlns:p15="http://schemas.microsoft.com/office/powerpoint/2012/main" userId="p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FEF"/>
    <a:srgbClr val="000000"/>
    <a:srgbClr val="959595"/>
    <a:srgbClr val="D1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60AEE5C-3A84-4053-9134-15794A110F49}">
  <a:tblStyle styleId="{560AEE5C-3A84-4053-9134-15794A110F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96" autoAdjust="0"/>
    <p:restoredTop sz="85481" autoAdjust="0"/>
  </p:normalViewPr>
  <p:slideViewPr>
    <p:cSldViewPr snapToGrid="0">
      <p:cViewPr varScale="1">
        <p:scale>
          <a:sx n="97" d="100"/>
          <a:sy n="97" d="100"/>
        </p:scale>
        <p:origin x="11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5-17T23:40:51.432" idx="1">
    <p:pos x="42" y="165"/>
    <p:text>حنحكي اهنى علي إن أغلب المبرمجين لما بيتعلموا الأوبجكت أورينتد يتعلموا بلغة زي c# لأنه مسهلة إنشاء الكلاسات ’ لكن في جافا سكربت مافيش فورم محددة لإنشاء الكلاسات بالطريقة اللي تعلمناها لإنشاء الكلاسات.</p:text>
    <p:extLst>
      <p:ext uri="{C676402C-5697-4E1C-873F-D02D1690AC5C}">
        <p15:threadingInfo xmlns:p15="http://schemas.microsoft.com/office/powerpoint/2012/main" timeZoneBias="-120"/>
      </p:ext>
    </p:extLst>
  </p:cm>
  <p:cm authorId="1" dt="2021-05-17T23:43:55.839" idx="2">
    <p:pos x="42" y="301"/>
    <p:text>واللي هي إنشاء الكلاسات في البداية</p:text>
    <p:extLst>
      <p:ext uri="{C676402C-5697-4E1C-873F-D02D1690AC5C}">
        <p15:threadingInfo xmlns:p15="http://schemas.microsoft.com/office/powerpoint/2012/main" timeZoneBias="-120">
          <p15:parentCm authorId="1" idx="1"/>
        </p15:threadingInfo>
      </p:ext>
    </p:extLst>
  </p:cm>
  <p:cm authorId="1" dt="2021-05-17T23:46:38.187" idx="3">
    <p:pos x="-11" y="1059"/>
    <p:text>في جافا سكربت مافيش قابلية لدمج الكلاسات يعني نخليهم في باكدج زي ما كنا نديروا قبل في جافا</p:text>
    <p:extLst>
      <p:ext uri="{C676402C-5697-4E1C-873F-D02D1690AC5C}">
        <p15:threadingInfo xmlns:p15="http://schemas.microsoft.com/office/powerpoint/2012/main" timeZoneBias="-120"/>
      </p:ext>
    </p:extLst>
  </p:cm>
  <p:cm authorId="1" dt="2021-05-17T23:50:26.227" idx="4">
    <p:pos x="-11" y="1195"/>
    <p:text>الكلاس و الباكدج يحددولي نوع الأوبجكت اللي حنستخدمها و يحددولي الهيئة متع الفولدر متع مشروعي طبعا هذا الكلام كان في جافا ولكن مش في جافاسكربت</p:text>
    <p:extLst>
      <p:ext uri="{C676402C-5697-4E1C-873F-D02D1690AC5C}">
        <p15:threadingInfo xmlns:p15="http://schemas.microsoft.com/office/powerpoint/2012/main" timeZoneBias="-120">
          <p15:parentCm authorId="1" idx="3"/>
        </p15:threadingInfo>
      </p:ext>
    </p:extLst>
  </p:cm>
  <p:cm authorId="1" dt="2021-05-17T23:50:55.548" idx="5">
    <p:pos x="-18" y="1833"/>
    <p:text>جافاسكربت مرنة  لأنها تتكيف مع كيفية عملك واختيارك للمنهجية اللي حتكتب بيها الكود ، تقريبا كل الداتا اللي في الكود متعك يا إما حيكون أوبجكت أو حتصوله من خلال الأوبجكت.</p:text>
    <p:extLst>
      <p:ext uri="{C676402C-5697-4E1C-873F-D02D1690AC5C}">
        <p15:threadingInfo xmlns:p15="http://schemas.microsoft.com/office/powerpoint/2012/main" timeZoneBias="-120"/>
      </p:ext>
    </p:extLst>
  </p:cm>
  <p:cm authorId="1" dt="2021-05-17T23:54:02.103" idx="6">
    <p:pos x="-18" y="1969"/>
    <p:text>حتى الفنكشنز يمثلوا فيها كأوبجكت في جافاسكربت.</p:text>
    <p:extLst>
      <p:ext uri="{C676402C-5697-4E1C-873F-D02D1690AC5C}">
        <p15:threadingInfo xmlns:p15="http://schemas.microsoft.com/office/powerpoint/2012/main" timeZoneBias="-120">
          <p15:parentCm authorId="1" idx="5"/>
        </p15:threadingInfo>
      </p:ext>
    </p:extLst>
  </p:cm>
  <p:cm authorId="1" dt="2021-05-17T23:55:07.108" idx="7">
    <p:pos x="10" y="10"/>
    <p:text>نقدر ننشيء أوبجكتس في أي مكان في الكود ونضيف ونحذف بروبرتيز منه أمتى ما نبي وهذا اللي مخليها مرنة</p:text>
    <p:extLst>
      <p:ext uri="{C676402C-5697-4E1C-873F-D02D1690AC5C}">
        <p15:threadingInfo xmlns:p15="http://schemas.microsoft.com/office/powerpoint/2012/main" timeZoneBias="-1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1-05-17T23:34:46.344" idx="17">
    <p:pos x="1044" y="1227"/>
    <p:text>It can be helpful to conceive of JavaScript objects as hash tables sometimes.</p:text>
    <p:extLst>
      <p:ext uri="{C676402C-5697-4E1C-873F-D02D1690AC5C}">
        <p15:threadingInfo xmlns:p15="http://schemas.microsoft.com/office/powerpoint/2012/main" timeZoneBias="-120"/>
      </p:ext>
    </p:extLst>
  </p:cm>
  <p:cm authorId="1" dt="2021-05-17T23:36:17.129" idx="21">
    <p:pos x="3597" y="2774"/>
    <p:text>it’s best to dereference objects that you no longer need so that the garbage
collector can free up that memory. The best way to do this is to set the
object variable to null.</p:text>
    <p:extLst>
      <p:ext uri="{C676402C-5697-4E1C-873F-D02D1690AC5C}">
        <p15:threadingInfo xmlns:p15="http://schemas.microsoft.com/office/powerpoint/2012/main" timeZoneBias="-120"/>
      </p:ext>
    </p:extLst>
  </p:cm>
  <p:cm authorId="1" dt="2021-05-17T23:39:10.124" idx="18">
    <p:pos x="1328" y="2101"/>
    <p:text>A constructor is simply a function that uses new
to create an object.</p:text>
    <p:extLst>
      <p:ext uri="{C676402C-5697-4E1C-873F-D02D1690AC5C}">
        <p15:threadingInfo xmlns:p15="http://schemas.microsoft.com/office/powerpoint/2012/main" timeZoneBias="-120"/>
      </p:ext>
    </p:extLst>
  </p:cm>
  <p:cm authorId="1" dt="2021-05-17T23:43:06.405" idx="19">
    <p:pos x="1328" y="2237"/>
    <p:text>constructors in JavaScript begin with a capital letter to distinguish them from nonconstructor functions.</p:text>
    <p:extLst>
      <p:ext uri="{C676402C-5697-4E1C-873F-D02D1690AC5C}">
        <p15:threadingInfo xmlns:p15="http://schemas.microsoft.com/office/powerpoint/2012/main" timeZoneBias="-120">
          <p15:parentCm authorId="1" idx="18"/>
        </p15:threadingInfo>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1-05-17T23:11:36.871" idx="23">
    <p:pos x="5760" y="650"/>
    <p:text>Here, myCustomProperty is added to object1 with a value of "Awesome!".
That property is also accessible on object2 because both object1 and
object2 point to the same object.</p:text>
    <p:extLst>
      <p:ext uri="{C676402C-5697-4E1C-873F-D02D1690AC5C}">
        <p15:threadingInfo xmlns:p15="http://schemas.microsoft.com/office/powerpoint/2012/main" timeZoneBias="-1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1-05-17T23:28:07.125" idx="24">
    <p:pos x="10" y="10"/>
    <p:text>those are the built-in types and they are more specialized in their intended usage and can be instantiated at any time.</p:text>
    <p:extLst>
      <p:ext uri="{C676402C-5697-4E1C-873F-D02D1690AC5C}">
        <p15:threadingInfo xmlns:p15="http://schemas.microsoft.com/office/powerpoint/2012/main" timeZoneBias="-120"/>
      </p:ext>
    </p:extLst>
  </p:cm>
  <p:cm authorId="1" dt="2021-05-17T23:33:13.969" idx="25">
    <p:pos x="146" y="146"/>
    <p:text>اهنى حنعطي مثال لكل الخيارات اللي تقدمها الأنواع هذه</p:text>
    <p:extLst>
      <p:ext uri="{C676402C-5697-4E1C-873F-D02D1690AC5C}">
        <p15:threadingInfo xmlns:p15="http://schemas.microsoft.com/office/powerpoint/2012/main" timeZoneBias="-12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1-05-17T23:08:57.673" idx="27">
    <p:pos x="10" y="10"/>
    <p:text>Other reference types are trickier to identify because, for all reference types other than functions, typeof returns "object". That’s not very helpful when you’re dealing with a lot of different types.</p:text>
    <p:extLst>
      <p:ext uri="{C676402C-5697-4E1C-873F-D02D1690AC5C}">
        <p15:threadingInfo xmlns:p15="http://schemas.microsoft.com/office/powerpoint/2012/main" timeZoneBias="-120"/>
      </p:ext>
    </p:extLst>
  </p:cm>
  <p:cm authorId="1" dt="2021-05-17T23:09:46.125" idx="28">
    <p:pos x="146" y="146"/>
    <p:text>To identify reference
types more easily, you can use JavaScript’s instanceof operator.</p:text>
    <p:extLst>
      <p:ext uri="{C676402C-5697-4E1C-873F-D02D1690AC5C}">
        <p15:threadingInfo xmlns:p15="http://schemas.microsoft.com/office/powerpoint/2012/main" timeZoneBias="-120"/>
      </p:ext>
    </p:extLst>
  </p:cm>
  <p:cm authorId="1" dt="2021-05-17T23:10:02.861" idx="29">
    <p:pos x="282" y="282"/>
    <p:text>The instanceof operator takes an object and a constructor as parameters.
When the value is an instance of the type that the constructor specifies,
instanceof returns true; otherwise, it returns false,</p:text>
    <p:extLst>
      <p:ext uri="{C676402C-5697-4E1C-873F-D02D1690AC5C}">
        <p15:threadingInfo xmlns:p15="http://schemas.microsoft.com/office/powerpoint/2012/main" timeZoneBias="-12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21-05-17T23:46:06.483" idx="26">
    <p:pos x="10" y="10"/>
    <p:text>زي ما قلت قبل إن Properties are name/value pairs that are stored on an object.</p:text>
    <p:extLst>
      <p:ext uri="{C676402C-5697-4E1C-873F-D02D1690AC5C}">
        <p15:threadingInfo xmlns:p15="http://schemas.microsoft.com/office/powerpoint/2012/main" timeZoneBias="-12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21-05-17T23:23:59.300" idx="30">
    <p:pos x="10" y="10"/>
    <p:text>Although instanceof can identify arrays, there is one exception that affects
web developers: JavaScript values can be passed back and forth between
frames in the same web page. This becomes a problem only when you try
to identify the type of a reference value, because each web page has its
own global context—its own version of Object, Array, and all other builtin
types. As a result, when you pass an array from one frame to another,
instanceof doesn’t work because the array is actually an instance of Array
from a different frame.</p:text>
    <p:extLst>
      <p:ext uri="{C676402C-5697-4E1C-873F-D02D1690AC5C}">
        <p15:threadingInfo xmlns:p15="http://schemas.microsoft.com/office/powerpoint/2012/main" timeZoneBias="-12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21-05-17T23:39:11.707" idx="33">
    <p:pos x="10" y="10"/>
    <p:text>There are three primitive wrapper types</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5-17T23:09:37.159" idx="8">
    <p:pos x="10" y="10"/>
    <p:text>اهنى قبل ما نقول الأنواع بنقول شن معنى تايب أصلا 
تايب معناها نوع البيانات اللي في المشروع متعي أبسط مثال هي الأنواع intger , double, string…etc.</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5-17T23:34:10.600" idx="9">
    <p:pos x="3165" y="2058"/>
    <p:text>A primitive type that has only one value, null</p:text>
    <p:extLst>
      <p:ext uri="{C676402C-5697-4E1C-873F-D02D1690AC5C}">
        <p15:threadingInfo xmlns:p15="http://schemas.microsoft.com/office/powerpoint/2012/main" timeZoneBias="-120"/>
      </p:ext>
    </p:extLst>
  </p:cm>
  <p:cm authorId="1" dt="2021-05-17T23:34:34.642" idx="10">
    <p:pos x="3165" y="2290"/>
    <p:text>A primitive type that has only one value, undefined
(undefined is the value assigned to a variable that is not
initialized)</p:text>
    <p:extLst>
      <p:ext uri="{C676402C-5697-4E1C-873F-D02D1690AC5C}">
        <p15:threadingInfo xmlns:p15="http://schemas.microsoft.com/office/powerpoint/2012/main" timeZoneBias="-120"/>
      </p:ext>
    </p:extLst>
  </p:cm>
  <p:cm authorId="1" dt="2021-05-17T23:34:52.671" idx="11">
    <p:pos x="3165" y="1602"/>
    <p:text>عدد صحيح أو عشري</p:text>
    <p:extLst>
      <p:ext uri="{C676402C-5697-4E1C-873F-D02D1690AC5C}">
        <p15:threadingInfo xmlns:p15="http://schemas.microsoft.com/office/powerpoint/2012/main" timeZoneBias="-120"/>
      </p:ext>
    </p:extLst>
  </p:cm>
  <p:cm authorId="1" dt="2021-05-17T23:35:07.549" idx="12">
    <p:pos x="3165" y="1835"/>
    <p:text>حرف أو سلسلة من الحروف و نستخدم يا إما كوتيشن او دبل كوتيشن</p:text>
    <p:extLst>
      <p:ext uri="{C676402C-5697-4E1C-873F-D02D1690AC5C}">
        <p15:threadingInfo xmlns:p15="http://schemas.microsoft.com/office/powerpoint/2012/main" timeZoneBias="-120"/>
      </p:ext>
    </p:extLst>
  </p:cm>
  <p:cm authorId="1" dt="2021-05-17T23:52:04.464" idx="15">
    <p:pos x="1980" y="2582"/>
    <p:text>-	If we assign a primitive type to a variable, we can think of it as we putting that particular value in a particular memory box.
-	When we assign a value of one variable to another it will be copied into that new variable.</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5-17T23:51:12.967" idx="14">
    <p:pos x="10" y="10"/>
    <p:text>There I have defined name variable by assigning String primitive type. In order to demonstrate the above-stated points about primitive types, I have created the second variable with name anotherName and copied the value of the name variable into it. Then, I changed the value of anotherName variable to something else. Then, I have printed both variables.
As you can clearly see, Both values are different that clearly proves that values are copied in the case of Primitive types.</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5-17T23:13:25.081" idx="16">
    <p:pos x="4594" y="1530"/>
    <p:text>An object is an unordered list of properties consisting of a name and a value.</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5-17T23:34:46.344" idx="17">
    <p:pos x="1044" y="1227"/>
    <p:text>It can be helpful to conceive of JavaScript objects as hash tables sometimes.</p:text>
    <p:extLst>
      <p:ext uri="{C676402C-5697-4E1C-873F-D02D1690AC5C}">
        <p15:threadingInfo xmlns:p15="http://schemas.microsoft.com/office/powerpoint/2012/main" timeZoneBias="-120"/>
      </p:ext>
    </p:extLst>
  </p:cm>
  <p:cm authorId="1" dt="2021-05-17T23:36:17.129" idx="21">
    <p:pos x="3597" y="2774"/>
    <p:text>it’s best to dereference objects that you no longer need so that the garbage
collector can free up that memory. The best way to do this is to set the
object variable to null.</p:text>
    <p:extLst>
      <p:ext uri="{C676402C-5697-4E1C-873F-D02D1690AC5C}">
        <p15:threadingInfo xmlns:p15="http://schemas.microsoft.com/office/powerpoint/2012/main" timeZoneBias="-120"/>
      </p:ext>
    </p:extLst>
  </p:cm>
  <p:cm authorId="1" dt="2021-05-17T23:39:10.124" idx="18">
    <p:pos x="1328" y="2101"/>
    <p:text>A constructor is simply a function that uses new
to create an object.</p:text>
    <p:extLst>
      <p:ext uri="{C676402C-5697-4E1C-873F-D02D1690AC5C}">
        <p15:threadingInfo xmlns:p15="http://schemas.microsoft.com/office/powerpoint/2012/main" timeZoneBias="-120"/>
      </p:ext>
    </p:extLst>
  </p:cm>
  <p:cm authorId="1" dt="2021-05-17T23:43:06.405" idx="19">
    <p:pos x="1328" y="2237"/>
    <p:text>constructors in JavaScript begin with a capital letter to distinguish them from nonconstructor functions.</p:text>
    <p:extLst>
      <p:ext uri="{C676402C-5697-4E1C-873F-D02D1690AC5C}">
        <p15:threadingInfo xmlns:p15="http://schemas.microsoft.com/office/powerpoint/2012/main" timeZoneBias="-120">
          <p15:parentCm authorId="1" idx="18"/>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5-17T23:27:02.354" idx="20">
    <p:pos x="4830" y="786"/>
    <p:text>This code first creates an object (with new) and stores a reference in
object1. Next, object2 is assigned the value of object1. There is still only
the one instance of the object that was created on the first line, but both
variables now point to that object,</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05-17T23:34:46.344" idx="17">
    <p:pos x="1044" y="1227"/>
    <p:text>It can be helpful to conceive of JavaScript objects as hash tables sometimes.</p:text>
    <p:extLst>
      <p:ext uri="{C676402C-5697-4E1C-873F-D02D1690AC5C}">
        <p15:threadingInfo xmlns:p15="http://schemas.microsoft.com/office/powerpoint/2012/main" timeZoneBias="-120"/>
      </p:ext>
    </p:extLst>
  </p:cm>
  <p:cm authorId="1" dt="2021-05-17T23:36:17.129" idx="21">
    <p:pos x="3597" y="2774"/>
    <p:text>it’s best to dereference objects that you no longer need so that the garbage
collector can free up that memory. The best way to do this is to set the
object variable to null.</p:text>
    <p:extLst>
      <p:ext uri="{C676402C-5697-4E1C-873F-D02D1690AC5C}">
        <p15:threadingInfo xmlns:p15="http://schemas.microsoft.com/office/powerpoint/2012/main" timeZoneBias="-120"/>
      </p:ext>
    </p:extLst>
  </p:cm>
  <p:cm authorId="1" dt="2021-05-17T23:39:10.124" idx="18">
    <p:pos x="1328" y="2101"/>
    <p:text>A constructor is simply a function that uses new
to create an object.</p:text>
    <p:extLst>
      <p:ext uri="{C676402C-5697-4E1C-873F-D02D1690AC5C}">
        <p15:threadingInfo xmlns:p15="http://schemas.microsoft.com/office/powerpoint/2012/main" timeZoneBias="-120"/>
      </p:ext>
    </p:extLst>
  </p:cm>
  <p:cm authorId="1" dt="2021-05-17T23:43:06.405" idx="19">
    <p:pos x="1328" y="2237"/>
    <p:text>constructors in JavaScript begin with a capital letter to distinguish them from nonconstructor functions.</p:text>
    <p:extLst>
      <p:ext uri="{C676402C-5697-4E1C-873F-D02D1690AC5C}">
        <p15:threadingInfo xmlns:p15="http://schemas.microsoft.com/office/powerpoint/2012/main" timeZoneBias="-120">
          <p15:parentCm authorId="1" idx="18"/>
        </p15:threadingInfo>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1-05-17T23:01:51.404" idx="22">
    <p:pos x="3732" y="1002"/>
    <p:text>Here, object1 is created and used before finally being set to null.
When there are no more references to an object in memory, the garbage
collector can use that memory for something else.</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d03567e2f9_0_21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d03567e2f9_0_21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gd03567e2f9_0_20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0" name="Google Shape;840;gd03567e2f9_0_20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9181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d03567e2f9_0_209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d03567e2f9_0_209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gd03567e2f9_0_20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0" name="Google Shape;840;gd03567e2f9_0_20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1291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d03567e2f9_0_20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d03567e2f9_0_20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d03567e2f9_0_206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d03567e2f9_0_20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d03567e2f9_0_20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d03567e2f9_0_20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0486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d03567e2f9_0_21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d03567e2f9_0_21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d03567e2f9_0_207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2" name="Google Shape;1022;gd03567e2f9_0_20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d35ca39d9f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d35ca39d9f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4687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d35ca39d9f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d35ca39d9f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d03567e2f9_0_208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d03567e2f9_0_208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d03567e2f9_0_208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d03567e2f9_0_208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d35ca39d9f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d35ca39d9f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d03567e2f9_0_20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d03567e2f9_0_20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r-SA" dirty="0" smtClean="0"/>
              <a:t>اهنى قبل</a:t>
            </a:r>
            <a:r>
              <a:rPr lang="ar-SA" baseline="0" dirty="0" smtClean="0"/>
              <a:t> ما نقول الأنواع بنقول شن معنى تايب أصلا </a:t>
            </a:r>
            <a:br>
              <a:rPr lang="ar-SA" baseline="0" dirty="0" smtClean="0"/>
            </a:br>
            <a:r>
              <a:rPr lang="ar-SA" baseline="0" dirty="0" smtClean="0"/>
              <a:t>تايب معناها نوع البيانات اللي في المشروع متعي أبسط مثال هي الأنواع </a:t>
            </a:r>
            <a:r>
              <a:rPr lang="en-US" baseline="0" dirty="0" err="1" smtClean="0"/>
              <a:t>intger</a:t>
            </a:r>
            <a:r>
              <a:rPr lang="en-US" baseline="0" dirty="0" smtClean="0"/>
              <a:t> , double, string…etc.</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d03567e2f9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d03567e2f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d35ca39d9f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d35ca39d9f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d03567e2f9_0_20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d03567e2f9_0_20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d35ca39d9f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d35ca39d9f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gd03567e2f9_0_20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0" name="Google Shape;840;gd03567e2f9_0_20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0225" y="-20450"/>
            <a:ext cx="9144000" cy="2294100"/>
          </a:xfrm>
          <a:prstGeom prst="rect">
            <a:avLst/>
          </a:prstGeom>
          <a:solidFill>
            <a:srgbClr val="D1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938175" y="2996127"/>
            <a:ext cx="623700" cy="2147400"/>
          </a:xfrm>
          <a:prstGeom prst="rect">
            <a:avLst/>
          </a:prstGeom>
          <a:solidFill>
            <a:srgbClr val="D1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2700000">
            <a:off x="853197" y="-176316"/>
            <a:ext cx="1959481" cy="1959481"/>
          </a:xfrm>
          <a:custGeom>
            <a:avLst/>
            <a:gdLst/>
            <a:ahLst/>
            <a:cxnLst/>
            <a:rect l="l" t="t" r="r" b="b"/>
            <a:pathLst>
              <a:path w="47844" h="47844" fill="none" extrusionOk="0">
                <a:moveTo>
                  <a:pt x="426" y="47387"/>
                </a:moveTo>
                <a:lnTo>
                  <a:pt x="426" y="47387"/>
                </a:lnTo>
                <a:cubicBezTo>
                  <a:pt x="0" y="46962"/>
                  <a:pt x="0" y="46263"/>
                  <a:pt x="426" y="45837"/>
                </a:cubicBezTo>
                <a:lnTo>
                  <a:pt x="45837" y="426"/>
                </a:lnTo>
                <a:cubicBezTo>
                  <a:pt x="46263" y="1"/>
                  <a:pt x="46962" y="1"/>
                  <a:pt x="47418" y="426"/>
                </a:cubicBezTo>
                <a:lnTo>
                  <a:pt x="47418" y="426"/>
                </a:lnTo>
                <a:cubicBezTo>
                  <a:pt x="47843" y="852"/>
                  <a:pt x="47843" y="1551"/>
                  <a:pt x="47418" y="1976"/>
                </a:cubicBezTo>
                <a:lnTo>
                  <a:pt x="1976" y="47387"/>
                </a:lnTo>
                <a:cubicBezTo>
                  <a:pt x="1550" y="47843"/>
                  <a:pt x="851" y="47843"/>
                  <a:pt x="426" y="4738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284025" y="-293700"/>
            <a:ext cx="3861346" cy="4337460"/>
          </a:xfrm>
          <a:custGeom>
            <a:avLst/>
            <a:gdLst/>
            <a:ahLst/>
            <a:cxnLst/>
            <a:rect l="l" t="t" r="r" b="b"/>
            <a:pathLst>
              <a:path w="143225" h="160885" fill="none" extrusionOk="0">
                <a:moveTo>
                  <a:pt x="24925" y="1"/>
                </a:moveTo>
                <a:cubicBezTo>
                  <a:pt x="24925" y="1"/>
                  <a:pt x="0" y="50853"/>
                  <a:pt x="30183" y="76081"/>
                </a:cubicBezTo>
                <a:cubicBezTo>
                  <a:pt x="67600" y="107358"/>
                  <a:pt x="143225" y="90488"/>
                  <a:pt x="139912" y="160885"/>
                </a:cubicBez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flipH="1">
            <a:off x="225269" y="1932656"/>
            <a:ext cx="2821915" cy="3824003"/>
          </a:xfrm>
          <a:custGeom>
            <a:avLst/>
            <a:gdLst/>
            <a:ahLst/>
            <a:cxnLst/>
            <a:rect l="l" t="t" r="r" b="b"/>
            <a:pathLst>
              <a:path w="56628" h="66658" fill="none" extrusionOk="0">
                <a:moveTo>
                  <a:pt x="17387" y="0"/>
                </a:moveTo>
                <a:cubicBezTo>
                  <a:pt x="17387" y="0"/>
                  <a:pt x="0" y="26657"/>
                  <a:pt x="23861" y="30092"/>
                </a:cubicBezTo>
                <a:cubicBezTo>
                  <a:pt x="47722" y="33526"/>
                  <a:pt x="26749" y="66658"/>
                  <a:pt x="56628" y="64500"/>
                </a:cubicBez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82575" y="3095475"/>
            <a:ext cx="1749275" cy="1749300"/>
          </a:xfrm>
          <a:custGeom>
            <a:avLst/>
            <a:gdLst/>
            <a:ahLst/>
            <a:cxnLst/>
            <a:rect l="l" t="t" r="r" b="b"/>
            <a:pathLst>
              <a:path w="69971" h="69972" extrusionOk="0">
                <a:moveTo>
                  <a:pt x="29636" y="0"/>
                </a:moveTo>
                <a:lnTo>
                  <a:pt x="30061" y="21004"/>
                </a:lnTo>
                <a:lnTo>
                  <a:pt x="30061" y="21004"/>
                </a:lnTo>
                <a:lnTo>
                  <a:pt x="17204" y="4408"/>
                </a:lnTo>
                <a:lnTo>
                  <a:pt x="25563" y="24530"/>
                </a:lnTo>
                <a:lnTo>
                  <a:pt x="25563" y="24530"/>
                </a:lnTo>
                <a:lnTo>
                  <a:pt x="6474" y="14013"/>
                </a:lnTo>
                <a:lnTo>
                  <a:pt x="21611" y="28603"/>
                </a:lnTo>
                <a:lnTo>
                  <a:pt x="760" y="25928"/>
                </a:lnTo>
                <a:lnTo>
                  <a:pt x="20912" y="34226"/>
                </a:lnTo>
                <a:lnTo>
                  <a:pt x="0" y="40335"/>
                </a:lnTo>
                <a:lnTo>
                  <a:pt x="21004" y="39910"/>
                </a:lnTo>
                <a:lnTo>
                  <a:pt x="4377" y="52767"/>
                </a:lnTo>
                <a:lnTo>
                  <a:pt x="24499" y="44378"/>
                </a:lnTo>
                <a:lnTo>
                  <a:pt x="24499" y="44378"/>
                </a:lnTo>
                <a:lnTo>
                  <a:pt x="14012" y="63497"/>
                </a:lnTo>
                <a:lnTo>
                  <a:pt x="28572" y="48360"/>
                </a:lnTo>
                <a:lnTo>
                  <a:pt x="25928" y="69211"/>
                </a:lnTo>
                <a:lnTo>
                  <a:pt x="34226" y="49029"/>
                </a:lnTo>
                <a:lnTo>
                  <a:pt x="40305" y="69971"/>
                </a:lnTo>
                <a:lnTo>
                  <a:pt x="39910" y="48968"/>
                </a:lnTo>
                <a:lnTo>
                  <a:pt x="39910" y="48968"/>
                </a:lnTo>
                <a:lnTo>
                  <a:pt x="52767" y="65594"/>
                </a:lnTo>
                <a:lnTo>
                  <a:pt x="44378" y="45472"/>
                </a:lnTo>
                <a:lnTo>
                  <a:pt x="63497" y="55959"/>
                </a:lnTo>
                <a:lnTo>
                  <a:pt x="48329" y="41399"/>
                </a:lnTo>
                <a:lnTo>
                  <a:pt x="69181" y="44044"/>
                </a:lnTo>
                <a:lnTo>
                  <a:pt x="69181" y="44044"/>
                </a:lnTo>
                <a:lnTo>
                  <a:pt x="49028" y="35746"/>
                </a:lnTo>
                <a:lnTo>
                  <a:pt x="69971" y="29636"/>
                </a:lnTo>
                <a:lnTo>
                  <a:pt x="48937" y="30062"/>
                </a:lnTo>
                <a:lnTo>
                  <a:pt x="65564" y="17204"/>
                </a:lnTo>
                <a:lnTo>
                  <a:pt x="65564" y="17204"/>
                </a:lnTo>
                <a:lnTo>
                  <a:pt x="45442" y="25594"/>
                </a:lnTo>
                <a:lnTo>
                  <a:pt x="55928" y="6475"/>
                </a:lnTo>
                <a:lnTo>
                  <a:pt x="41369" y="21612"/>
                </a:lnTo>
                <a:lnTo>
                  <a:pt x="44043" y="791"/>
                </a:lnTo>
                <a:lnTo>
                  <a:pt x="35745" y="20943"/>
                </a:lnTo>
                <a:lnTo>
                  <a:pt x="296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a:spLocks noGrp="1"/>
          </p:cNvSpPr>
          <p:nvPr>
            <p:ph type="ctrTitle"/>
          </p:nvPr>
        </p:nvSpPr>
        <p:spPr>
          <a:xfrm>
            <a:off x="2318425" y="1309188"/>
            <a:ext cx="4527600" cy="19290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59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2533375" y="3350613"/>
            <a:ext cx="4097700" cy="519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56"/>
        <p:cNvGrpSpPr/>
        <p:nvPr/>
      </p:nvGrpSpPr>
      <p:grpSpPr>
        <a:xfrm>
          <a:off x="0" y="0"/>
          <a:ext cx="0" cy="0"/>
          <a:chOff x="0" y="0"/>
          <a:chExt cx="0" cy="0"/>
        </a:xfrm>
      </p:grpSpPr>
      <p:sp>
        <p:nvSpPr>
          <p:cNvPr id="157" name="Google Shape;157;p13"/>
          <p:cNvSpPr/>
          <p:nvPr/>
        </p:nvSpPr>
        <p:spPr>
          <a:xfrm>
            <a:off x="1223375" y="1313375"/>
            <a:ext cx="876000" cy="3795300"/>
          </a:xfrm>
          <a:prstGeom prst="rect">
            <a:avLst/>
          </a:prstGeom>
          <a:solidFill>
            <a:srgbClr val="D1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25" y="4647575"/>
            <a:ext cx="9144000" cy="572700"/>
          </a:xfrm>
          <a:prstGeom prst="rect">
            <a:avLst/>
          </a:prstGeom>
          <a:solidFill>
            <a:srgbClr val="D1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 name="Google Shape;159;p13"/>
          <p:cNvGrpSpPr/>
          <p:nvPr/>
        </p:nvGrpSpPr>
        <p:grpSpPr>
          <a:xfrm>
            <a:off x="8274901" y="258516"/>
            <a:ext cx="1474761" cy="1535536"/>
            <a:chOff x="5231575" y="649225"/>
            <a:chExt cx="424050" cy="441525"/>
          </a:xfrm>
        </p:grpSpPr>
        <p:sp>
          <p:nvSpPr>
            <p:cNvPr id="160" name="Google Shape;160;p13"/>
            <p:cNvSpPr/>
            <p:nvPr/>
          </p:nvSpPr>
          <p:spPr>
            <a:xfrm>
              <a:off x="5231575" y="6492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5362275" y="6492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5493750" y="649225"/>
              <a:ext cx="30400" cy="30425"/>
            </a:xfrm>
            <a:custGeom>
              <a:avLst/>
              <a:gdLst/>
              <a:ahLst/>
              <a:cxnLst/>
              <a:rect l="l" t="t" r="r" b="b"/>
              <a:pathLst>
                <a:path w="1216" h="1217" extrusionOk="0">
                  <a:moveTo>
                    <a:pt x="0" y="1"/>
                  </a:moveTo>
                  <a:lnTo>
                    <a:pt x="0"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5625200" y="6492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a:off x="5231575" y="786775"/>
              <a:ext cx="30425" cy="30425"/>
            </a:xfrm>
            <a:custGeom>
              <a:avLst/>
              <a:gdLst/>
              <a:ahLst/>
              <a:cxnLst/>
              <a:rect l="l" t="t" r="r" b="b"/>
              <a:pathLst>
                <a:path w="1217" h="1217" extrusionOk="0">
                  <a:moveTo>
                    <a:pt x="1" y="1"/>
                  </a:moveTo>
                  <a:lnTo>
                    <a:pt x="1"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3"/>
            <p:cNvSpPr/>
            <p:nvPr/>
          </p:nvSpPr>
          <p:spPr>
            <a:xfrm>
              <a:off x="5362275" y="786775"/>
              <a:ext cx="30425" cy="30425"/>
            </a:xfrm>
            <a:custGeom>
              <a:avLst/>
              <a:gdLst/>
              <a:ahLst/>
              <a:cxnLst/>
              <a:rect l="l" t="t" r="r" b="b"/>
              <a:pathLst>
                <a:path w="1217" h="1217" extrusionOk="0">
                  <a:moveTo>
                    <a:pt x="1" y="1"/>
                  </a:moveTo>
                  <a:lnTo>
                    <a:pt x="1"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3"/>
            <p:cNvSpPr/>
            <p:nvPr/>
          </p:nvSpPr>
          <p:spPr>
            <a:xfrm>
              <a:off x="5493750" y="786775"/>
              <a:ext cx="30400" cy="30425"/>
            </a:xfrm>
            <a:custGeom>
              <a:avLst/>
              <a:gdLst/>
              <a:ahLst/>
              <a:cxnLst/>
              <a:rect l="l" t="t" r="r" b="b"/>
              <a:pathLst>
                <a:path w="1216" h="1217" extrusionOk="0">
                  <a:moveTo>
                    <a:pt x="0" y="1"/>
                  </a:moveTo>
                  <a:lnTo>
                    <a:pt x="0"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3"/>
            <p:cNvSpPr/>
            <p:nvPr/>
          </p:nvSpPr>
          <p:spPr>
            <a:xfrm>
              <a:off x="5625200" y="786775"/>
              <a:ext cx="30425" cy="30425"/>
            </a:xfrm>
            <a:custGeom>
              <a:avLst/>
              <a:gdLst/>
              <a:ahLst/>
              <a:cxnLst/>
              <a:rect l="l" t="t" r="r" b="b"/>
              <a:pathLst>
                <a:path w="1217" h="1217" extrusionOk="0">
                  <a:moveTo>
                    <a:pt x="1" y="1"/>
                  </a:moveTo>
                  <a:lnTo>
                    <a:pt x="1"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3"/>
            <p:cNvSpPr/>
            <p:nvPr/>
          </p:nvSpPr>
          <p:spPr>
            <a:xfrm>
              <a:off x="5231575" y="923550"/>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3"/>
            <p:cNvSpPr/>
            <p:nvPr/>
          </p:nvSpPr>
          <p:spPr>
            <a:xfrm>
              <a:off x="5362275" y="923550"/>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3"/>
            <p:cNvSpPr/>
            <p:nvPr/>
          </p:nvSpPr>
          <p:spPr>
            <a:xfrm>
              <a:off x="5493750" y="923550"/>
              <a:ext cx="30400" cy="30425"/>
            </a:xfrm>
            <a:custGeom>
              <a:avLst/>
              <a:gdLst/>
              <a:ahLst/>
              <a:cxnLst/>
              <a:rect l="l" t="t" r="r" b="b"/>
              <a:pathLst>
                <a:path w="1216" h="1217" extrusionOk="0">
                  <a:moveTo>
                    <a:pt x="0" y="1"/>
                  </a:moveTo>
                  <a:lnTo>
                    <a:pt x="0"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3"/>
            <p:cNvSpPr/>
            <p:nvPr/>
          </p:nvSpPr>
          <p:spPr>
            <a:xfrm>
              <a:off x="5625200" y="923550"/>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3"/>
            <p:cNvSpPr/>
            <p:nvPr/>
          </p:nvSpPr>
          <p:spPr>
            <a:xfrm>
              <a:off x="5231575" y="10603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3"/>
            <p:cNvSpPr/>
            <p:nvPr/>
          </p:nvSpPr>
          <p:spPr>
            <a:xfrm>
              <a:off x="5362275" y="10603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p:nvPr/>
          </p:nvSpPr>
          <p:spPr>
            <a:xfrm>
              <a:off x="5493750" y="1060325"/>
              <a:ext cx="30400" cy="30425"/>
            </a:xfrm>
            <a:custGeom>
              <a:avLst/>
              <a:gdLst/>
              <a:ahLst/>
              <a:cxnLst/>
              <a:rect l="l" t="t" r="r" b="b"/>
              <a:pathLst>
                <a:path w="1216" h="1217" extrusionOk="0">
                  <a:moveTo>
                    <a:pt x="0" y="1"/>
                  </a:moveTo>
                  <a:lnTo>
                    <a:pt x="0"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3"/>
            <p:cNvSpPr/>
            <p:nvPr/>
          </p:nvSpPr>
          <p:spPr>
            <a:xfrm>
              <a:off x="5625200" y="10603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13"/>
          <p:cNvSpPr/>
          <p:nvPr/>
        </p:nvSpPr>
        <p:spPr>
          <a:xfrm>
            <a:off x="-1446175" y="1809750"/>
            <a:ext cx="2823063" cy="2841720"/>
          </a:xfrm>
          <a:custGeom>
            <a:avLst/>
            <a:gdLst/>
            <a:ahLst/>
            <a:cxnLst/>
            <a:rect l="l" t="t" r="r" b="b"/>
            <a:pathLst>
              <a:path w="84885" h="85446" fill="none" extrusionOk="0">
                <a:moveTo>
                  <a:pt x="18994" y="1"/>
                </a:moveTo>
                <a:cubicBezTo>
                  <a:pt x="17959" y="5523"/>
                  <a:pt x="15666" y="11848"/>
                  <a:pt x="17156" y="17468"/>
                </a:cubicBezTo>
                <a:cubicBezTo>
                  <a:pt x="17852" y="20082"/>
                  <a:pt x="19538" y="22116"/>
                  <a:pt x="21866" y="23463"/>
                </a:cubicBezTo>
                <a:cubicBezTo>
                  <a:pt x="24944" y="25247"/>
                  <a:pt x="29030" y="26799"/>
                  <a:pt x="32634" y="26344"/>
                </a:cubicBezTo>
                <a:cubicBezTo>
                  <a:pt x="35614" y="25978"/>
                  <a:pt x="38424" y="24435"/>
                  <a:pt x="40342" y="22134"/>
                </a:cubicBezTo>
                <a:cubicBezTo>
                  <a:pt x="41903" y="20260"/>
                  <a:pt x="42858" y="17950"/>
                  <a:pt x="43393" y="15577"/>
                </a:cubicBezTo>
                <a:cubicBezTo>
                  <a:pt x="43625" y="14551"/>
                  <a:pt x="43750" y="13382"/>
                  <a:pt x="43116" y="12543"/>
                </a:cubicBezTo>
                <a:cubicBezTo>
                  <a:pt x="42224" y="11375"/>
                  <a:pt x="40387" y="11553"/>
                  <a:pt x="39093" y="12231"/>
                </a:cubicBezTo>
                <a:cubicBezTo>
                  <a:pt x="36140" y="13757"/>
                  <a:pt x="34409" y="17334"/>
                  <a:pt x="35052" y="20590"/>
                </a:cubicBezTo>
                <a:cubicBezTo>
                  <a:pt x="35792" y="24364"/>
                  <a:pt x="38584" y="26460"/>
                  <a:pt x="42403" y="27049"/>
                </a:cubicBezTo>
                <a:cubicBezTo>
                  <a:pt x="45463" y="27513"/>
                  <a:pt x="48576" y="26995"/>
                  <a:pt x="51663" y="26853"/>
                </a:cubicBezTo>
                <a:cubicBezTo>
                  <a:pt x="54758" y="26719"/>
                  <a:pt x="58059" y="27022"/>
                  <a:pt x="60539" y="28860"/>
                </a:cubicBezTo>
                <a:cubicBezTo>
                  <a:pt x="68595" y="34828"/>
                  <a:pt x="61065" y="42652"/>
                  <a:pt x="62609" y="50145"/>
                </a:cubicBezTo>
                <a:cubicBezTo>
                  <a:pt x="63483" y="54428"/>
                  <a:pt x="66275" y="58281"/>
                  <a:pt x="70076" y="60440"/>
                </a:cubicBezTo>
                <a:cubicBezTo>
                  <a:pt x="74171" y="62778"/>
                  <a:pt x="79496" y="63375"/>
                  <a:pt x="82360" y="67113"/>
                </a:cubicBezTo>
                <a:cubicBezTo>
                  <a:pt x="84885" y="70405"/>
                  <a:pt x="84510" y="75356"/>
                  <a:pt x="82066" y="78710"/>
                </a:cubicBezTo>
                <a:cubicBezTo>
                  <a:pt x="79630" y="82065"/>
                  <a:pt x="75518" y="83920"/>
                  <a:pt x="71396" y="84366"/>
                </a:cubicBezTo>
                <a:cubicBezTo>
                  <a:pt x="61396" y="85446"/>
                  <a:pt x="50619" y="80263"/>
                  <a:pt x="44865" y="72100"/>
                </a:cubicBezTo>
                <a:cubicBezTo>
                  <a:pt x="41163" y="66863"/>
                  <a:pt x="39530" y="60066"/>
                  <a:pt x="41082" y="53848"/>
                </a:cubicBezTo>
                <a:cubicBezTo>
                  <a:pt x="43455" y="44365"/>
                  <a:pt x="51689" y="42705"/>
                  <a:pt x="58104" y="36942"/>
                </a:cubicBezTo>
                <a:cubicBezTo>
                  <a:pt x="61547" y="33838"/>
                  <a:pt x="64197" y="29850"/>
                  <a:pt x="65696" y="25461"/>
                </a:cubicBezTo>
                <a:cubicBezTo>
                  <a:pt x="66704" y="22535"/>
                  <a:pt x="67114" y="19029"/>
                  <a:pt x="65258" y="16558"/>
                </a:cubicBezTo>
                <a:cubicBezTo>
                  <a:pt x="63421" y="14105"/>
                  <a:pt x="59799" y="13516"/>
                  <a:pt x="56908" y="14533"/>
                </a:cubicBezTo>
                <a:cubicBezTo>
                  <a:pt x="54018" y="15559"/>
                  <a:pt x="51761" y="17869"/>
                  <a:pt x="49977" y="20358"/>
                </a:cubicBezTo>
                <a:cubicBezTo>
                  <a:pt x="46694" y="24935"/>
                  <a:pt x="44651" y="30261"/>
                  <a:pt x="42358" y="35408"/>
                </a:cubicBezTo>
                <a:cubicBezTo>
                  <a:pt x="37416" y="46470"/>
                  <a:pt x="28646" y="56979"/>
                  <a:pt x="15185" y="55204"/>
                </a:cubicBezTo>
                <a:cubicBezTo>
                  <a:pt x="9083" y="54401"/>
                  <a:pt x="3391" y="50841"/>
                  <a:pt x="1" y="45694"/>
                </a:cubicBez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8" name="Google Shape;178;p13"/>
          <p:cNvSpPr txBox="1">
            <a:spLocks noGrp="1"/>
          </p:cNvSpPr>
          <p:nvPr>
            <p:ph type="subTitle" idx="1"/>
          </p:nvPr>
        </p:nvSpPr>
        <p:spPr>
          <a:xfrm>
            <a:off x="2147700" y="1449375"/>
            <a:ext cx="2275800" cy="817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latin typeface="Krona One"/>
                <a:ea typeface="Krona One"/>
                <a:cs typeface="Krona One"/>
                <a:sym typeface="Krona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9" name="Google Shape;179;p13"/>
          <p:cNvSpPr txBox="1">
            <a:spLocks noGrp="1"/>
          </p:cNvSpPr>
          <p:nvPr>
            <p:ph type="subTitle" idx="2"/>
          </p:nvPr>
        </p:nvSpPr>
        <p:spPr>
          <a:xfrm>
            <a:off x="5702675" y="1449375"/>
            <a:ext cx="2275800" cy="817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latin typeface="Krona One"/>
                <a:ea typeface="Krona One"/>
                <a:cs typeface="Krona One"/>
                <a:sym typeface="Krona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0" name="Google Shape;180;p13"/>
          <p:cNvSpPr txBox="1">
            <a:spLocks noGrp="1"/>
          </p:cNvSpPr>
          <p:nvPr>
            <p:ph type="subTitle" idx="3"/>
          </p:nvPr>
        </p:nvSpPr>
        <p:spPr>
          <a:xfrm>
            <a:off x="2147700" y="3083365"/>
            <a:ext cx="2275800" cy="817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latin typeface="Krona One"/>
                <a:ea typeface="Krona One"/>
                <a:cs typeface="Krona One"/>
                <a:sym typeface="Krona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1" name="Google Shape;181;p13"/>
          <p:cNvSpPr txBox="1">
            <a:spLocks noGrp="1"/>
          </p:cNvSpPr>
          <p:nvPr>
            <p:ph type="subTitle" idx="4"/>
          </p:nvPr>
        </p:nvSpPr>
        <p:spPr>
          <a:xfrm>
            <a:off x="5702675" y="3083365"/>
            <a:ext cx="2275800" cy="817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latin typeface="Krona One"/>
                <a:ea typeface="Krona One"/>
                <a:cs typeface="Krona One"/>
                <a:sym typeface="Krona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2" name="Google Shape;182;p13"/>
          <p:cNvSpPr txBox="1">
            <a:spLocks noGrp="1"/>
          </p:cNvSpPr>
          <p:nvPr>
            <p:ph type="subTitle" idx="5"/>
          </p:nvPr>
        </p:nvSpPr>
        <p:spPr>
          <a:xfrm>
            <a:off x="2147700" y="2221100"/>
            <a:ext cx="2275800" cy="756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3" name="Google Shape;183;p13"/>
          <p:cNvSpPr txBox="1">
            <a:spLocks noGrp="1"/>
          </p:cNvSpPr>
          <p:nvPr>
            <p:ph type="subTitle" idx="6"/>
          </p:nvPr>
        </p:nvSpPr>
        <p:spPr>
          <a:xfrm>
            <a:off x="5702675" y="2221100"/>
            <a:ext cx="2275800" cy="756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4" name="Google Shape;184;p13"/>
          <p:cNvSpPr txBox="1">
            <a:spLocks noGrp="1"/>
          </p:cNvSpPr>
          <p:nvPr>
            <p:ph type="subTitle" idx="7"/>
          </p:nvPr>
        </p:nvSpPr>
        <p:spPr>
          <a:xfrm>
            <a:off x="2147700" y="3852275"/>
            <a:ext cx="2275800" cy="756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5" name="Google Shape;185;p13"/>
          <p:cNvSpPr txBox="1">
            <a:spLocks noGrp="1"/>
          </p:cNvSpPr>
          <p:nvPr>
            <p:ph type="subTitle" idx="8"/>
          </p:nvPr>
        </p:nvSpPr>
        <p:spPr>
          <a:xfrm>
            <a:off x="5702675" y="3852275"/>
            <a:ext cx="2275800" cy="756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6" name="Google Shape;186;p13"/>
          <p:cNvSpPr txBox="1">
            <a:spLocks noGrp="1"/>
          </p:cNvSpPr>
          <p:nvPr>
            <p:ph type="title" idx="9" hasCustomPrompt="1"/>
          </p:nvPr>
        </p:nvSpPr>
        <p:spPr>
          <a:xfrm>
            <a:off x="1165476" y="1802125"/>
            <a:ext cx="9918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87" name="Google Shape;187;p13"/>
          <p:cNvSpPr txBox="1">
            <a:spLocks noGrp="1"/>
          </p:cNvSpPr>
          <p:nvPr>
            <p:ph type="title" idx="13" hasCustomPrompt="1"/>
          </p:nvPr>
        </p:nvSpPr>
        <p:spPr>
          <a:xfrm>
            <a:off x="4716375" y="1802125"/>
            <a:ext cx="9918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88" name="Google Shape;188;p13"/>
          <p:cNvSpPr txBox="1">
            <a:spLocks noGrp="1"/>
          </p:cNvSpPr>
          <p:nvPr>
            <p:ph type="title" idx="14" hasCustomPrompt="1"/>
          </p:nvPr>
        </p:nvSpPr>
        <p:spPr>
          <a:xfrm>
            <a:off x="1165475" y="3440978"/>
            <a:ext cx="9918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89" name="Google Shape;189;p13"/>
          <p:cNvSpPr txBox="1">
            <a:spLocks noGrp="1"/>
          </p:cNvSpPr>
          <p:nvPr>
            <p:ph type="title" idx="15" hasCustomPrompt="1"/>
          </p:nvPr>
        </p:nvSpPr>
        <p:spPr>
          <a:xfrm>
            <a:off x="4716376" y="3440978"/>
            <a:ext cx="9918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90"/>
        <p:cNvGrpSpPr/>
        <p:nvPr/>
      </p:nvGrpSpPr>
      <p:grpSpPr>
        <a:xfrm>
          <a:off x="0" y="0"/>
          <a:ext cx="0" cy="0"/>
          <a:chOff x="0" y="0"/>
          <a:chExt cx="0" cy="0"/>
        </a:xfrm>
      </p:grpSpPr>
      <p:sp>
        <p:nvSpPr>
          <p:cNvPr id="191" name="Google Shape;191;p14"/>
          <p:cNvSpPr txBox="1">
            <a:spLocks noGrp="1"/>
          </p:cNvSpPr>
          <p:nvPr>
            <p:ph type="title"/>
          </p:nvPr>
        </p:nvSpPr>
        <p:spPr>
          <a:xfrm flipH="1">
            <a:off x="4925875" y="2824050"/>
            <a:ext cx="3504900" cy="4830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2"/>
              </a:buClr>
              <a:buSzPts val="1800"/>
              <a:buNone/>
              <a:defRPr sz="1800"/>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sp>
        <p:nvSpPr>
          <p:cNvPr id="192" name="Google Shape;192;p14"/>
          <p:cNvSpPr txBox="1">
            <a:spLocks noGrp="1"/>
          </p:cNvSpPr>
          <p:nvPr>
            <p:ph type="subTitle" idx="1"/>
          </p:nvPr>
        </p:nvSpPr>
        <p:spPr>
          <a:xfrm flipH="1">
            <a:off x="4036375" y="1722150"/>
            <a:ext cx="4394400" cy="1101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3" name="Google Shape;193;p14"/>
          <p:cNvSpPr/>
          <p:nvPr/>
        </p:nvSpPr>
        <p:spPr>
          <a:xfrm rot="-5400000">
            <a:off x="4301500" y="-1516650"/>
            <a:ext cx="520500" cy="9164400"/>
          </a:xfrm>
          <a:prstGeom prst="rect">
            <a:avLst/>
          </a:prstGeom>
          <a:solidFill>
            <a:srgbClr val="D1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4"/>
          <p:cNvSpPr/>
          <p:nvPr/>
        </p:nvSpPr>
        <p:spPr>
          <a:xfrm>
            <a:off x="6842550" y="1108275"/>
            <a:ext cx="1932944" cy="86598"/>
          </a:xfrm>
          <a:custGeom>
            <a:avLst/>
            <a:gdLst/>
            <a:ahLst/>
            <a:cxnLst/>
            <a:rect l="l" t="t" r="r" b="b"/>
            <a:pathLst>
              <a:path w="33953" h="1521" extrusionOk="0">
                <a:moveTo>
                  <a:pt x="760" y="1"/>
                </a:moveTo>
                <a:cubicBezTo>
                  <a:pt x="334" y="1"/>
                  <a:pt x="0" y="335"/>
                  <a:pt x="0" y="760"/>
                </a:cubicBezTo>
                <a:cubicBezTo>
                  <a:pt x="0" y="1186"/>
                  <a:pt x="334" y="1520"/>
                  <a:pt x="760" y="1520"/>
                </a:cubicBezTo>
                <a:cubicBezTo>
                  <a:pt x="1185" y="1520"/>
                  <a:pt x="1520" y="1186"/>
                  <a:pt x="1520" y="760"/>
                </a:cubicBezTo>
                <a:cubicBezTo>
                  <a:pt x="1520" y="335"/>
                  <a:pt x="1185" y="1"/>
                  <a:pt x="760" y="1"/>
                </a:cubicBezTo>
                <a:close/>
                <a:moveTo>
                  <a:pt x="8876" y="1"/>
                </a:moveTo>
                <a:cubicBezTo>
                  <a:pt x="8450" y="1"/>
                  <a:pt x="8085" y="335"/>
                  <a:pt x="8085" y="760"/>
                </a:cubicBezTo>
                <a:cubicBezTo>
                  <a:pt x="8085" y="1186"/>
                  <a:pt x="8450" y="1520"/>
                  <a:pt x="8876" y="1520"/>
                </a:cubicBezTo>
                <a:cubicBezTo>
                  <a:pt x="9301" y="1520"/>
                  <a:pt x="9635" y="1186"/>
                  <a:pt x="9635" y="760"/>
                </a:cubicBezTo>
                <a:cubicBezTo>
                  <a:pt x="9635" y="335"/>
                  <a:pt x="9301" y="1"/>
                  <a:pt x="8876" y="1"/>
                </a:cubicBezTo>
                <a:close/>
                <a:moveTo>
                  <a:pt x="16961" y="1"/>
                </a:moveTo>
                <a:cubicBezTo>
                  <a:pt x="16535" y="1"/>
                  <a:pt x="16201" y="335"/>
                  <a:pt x="16201" y="760"/>
                </a:cubicBezTo>
                <a:cubicBezTo>
                  <a:pt x="16201" y="1186"/>
                  <a:pt x="16535" y="1520"/>
                  <a:pt x="16961" y="1520"/>
                </a:cubicBezTo>
                <a:cubicBezTo>
                  <a:pt x="17386" y="1520"/>
                  <a:pt x="17721" y="1186"/>
                  <a:pt x="17721" y="760"/>
                </a:cubicBezTo>
                <a:cubicBezTo>
                  <a:pt x="17721" y="335"/>
                  <a:pt x="17386" y="1"/>
                  <a:pt x="16961" y="1"/>
                </a:cubicBezTo>
                <a:close/>
                <a:moveTo>
                  <a:pt x="25076" y="1"/>
                </a:moveTo>
                <a:cubicBezTo>
                  <a:pt x="24651" y="1"/>
                  <a:pt x="24317" y="335"/>
                  <a:pt x="24317" y="760"/>
                </a:cubicBezTo>
                <a:cubicBezTo>
                  <a:pt x="24317" y="1186"/>
                  <a:pt x="24651" y="1520"/>
                  <a:pt x="25076" y="1520"/>
                </a:cubicBezTo>
                <a:cubicBezTo>
                  <a:pt x="25502" y="1520"/>
                  <a:pt x="25836" y="1186"/>
                  <a:pt x="25836" y="760"/>
                </a:cubicBezTo>
                <a:cubicBezTo>
                  <a:pt x="25836" y="335"/>
                  <a:pt x="25502" y="1"/>
                  <a:pt x="25076" y="1"/>
                </a:cubicBezTo>
                <a:close/>
                <a:moveTo>
                  <a:pt x="33162" y="1"/>
                </a:moveTo>
                <a:cubicBezTo>
                  <a:pt x="32736" y="1"/>
                  <a:pt x="32402" y="335"/>
                  <a:pt x="32402" y="760"/>
                </a:cubicBezTo>
                <a:cubicBezTo>
                  <a:pt x="32402" y="1186"/>
                  <a:pt x="32736" y="1520"/>
                  <a:pt x="33162" y="1520"/>
                </a:cubicBezTo>
                <a:cubicBezTo>
                  <a:pt x="33587" y="1520"/>
                  <a:pt x="33952" y="1186"/>
                  <a:pt x="33952" y="760"/>
                </a:cubicBezTo>
                <a:cubicBezTo>
                  <a:pt x="33952" y="335"/>
                  <a:pt x="33587" y="1"/>
                  <a:pt x="3316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 name="Google Shape;195;p14"/>
          <p:cNvGrpSpPr/>
          <p:nvPr/>
        </p:nvGrpSpPr>
        <p:grpSpPr>
          <a:xfrm>
            <a:off x="3539937" y="3961783"/>
            <a:ext cx="572632" cy="572691"/>
            <a:chOff x="2056725" y="2867750"/>
            <a:chExt cx="239675" cy="239700"/>
          </a:xfrm>
        </p:grpSpPr>
        <p:sp>
          <p:nvSpPr>
            <p:cNvPr id="196" name="Google Shape;196;p14"/>
            <p:cNvSpPr/>
            <p:nvPr/>
          </p:nvSpPr>
          <p:spPr>
            <a:xfrm>
              <a:off x="2161150" y="2867750"/>
              <a:ext cx="30825" cy="239700"/>
            </a:xfrm>
            <a:custGeom>
              <a:avLst/>
              <a:gdLst/>
              <a:ahLst/>
              <a:cxnLst/>
              <a:rect l="l" t="t" r="r" b="b"/>
              <a:pathLst>
                <a:path w="1233" h="9588" extrusionOk="0">
                  <a:moveTo>
                    <a:pt x="0" y="1"/>
                  </a:moveTo>
                  <a:lnTo>
                    <a:pt x="0" y="9587"/>
                  </a:lnTo>
                  <a:lnTo>
                    <a:pt x="1233" y="9587"/>
                  </a:lnTo>
                  <a:lnTo>
                    <a:pt x="12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4"/>
            <p:cNvSpPr/>
            <p:nvPr/>
          </p:nvSpPr>
          <p:spPr>
            <a:xfrm>
              <a:off x="2056725" y="2971625"/>
              <a:ext cx="239675" cy="31400"/>
            </a:xfrm>
            <a:custGeom>
              <a:avLst/>
              <a:gdLst/>
              <a:ahLst/>
              <a:cxnLst/>
              <a:rect l="l" t="t" r="r" b="b"/>
              <a:pathLst>
                <a:path w="9587" h="1256" extrusionOk="0">
                  <a:moveTo>
                    <a:pt x="0" y="0"/>
                  </a:moveTo>
                  <a:lnTo>
                    <a:pt x="0" y="1255"/>
                  </a:lnTo>
                  <a:lnTo>
                    <a:pt x="9587" y="1255"/>
                  </a:lnTo>
                  <a:lnTo>
                    <a:pt x="95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4"/>
          <p:cNvGrpSpPr/>
          <p:nvPr/>
        </p:nvGrpSpPr>
        <p:grpSpPr>
          <a:xfrm>
            <a:off x="1757875" y="1140623"/>
            <a:ext cx="1585120" cy="2762845"/>
            <a:chOff x="433475" y="1946473"/>
            <a:chExt cx="1585120" cy="2762845"/>
          </a:xfrm>
        </p:grpSpPr>
        <p:sp>
          <p:nvSpPr>
            <p:cNvPr id="199" name="Google Shape;199;p14"/>
            <p:cNvSpPr/>
            <p:nvPr/>
          </p:nvSpPr>
          <p:spPr>
            <a:xfrm>
              <a:off x="433475" y="1946473"/>
              <a:ext cx="1585120" cy="1585120"/>
            </a:xfrm>
            <a:custGeom>
              <a:avLst/>
              <a:gdLst/>
              <a:ahLst/>
              <a:cxnLst/>
              <a:rect l="l" t="t" r="r" b="b"/>
              <a:pathLst>
                <a:path w="23740" h="23740" extrusionOk="0">
                  <a:moveTo>
                    <a:pt x="11886" y="1"/>
                  </a:moveTo>
                  <a:lnTo>
                    <a:pt x="1" y="11855"/>
                  </a:lnTo>
                  <a:lnTo>
                    <a:pt x="11886" y="23740"/>
                  </a:lnTo>
                  <a:lnTo>
                    <a:pt x="23740" y="11855"/>
                  </a:lnTo>
                  <a:lnTo>
                    <a:pt x="1188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a:off x="433475" y="3124198"/>
              <a:ext cx="1585120" cy="1585120"/>
            </a:xfrm>
            <a:custGeom>
              <a:avLst/>
              <a:gdLst/>
              <a:ahLst/>
              <a:cxnLst/>
              <a:rect l="l" t="t" r="r" b="b"/>
              <a:pathLst>
                <a:path w="23740" h="23740" extrusionOk="0">
                  <a:moveTo>
                    <a:pt x="11886" y="1"/>
                  </a:moveTo>
                  <a:lnTo>
                    <a:pt x="1" y="11855"/>
                  </a:lnTo>
                  <a:lnTo>
                    <a:pt x="11886" y="23740"/>
                  </a:lnTo>
                  <a:lnTo>
                    <a:pt x="23740" y="11855"/>
                  </a:lnTo>
                  <a:lnTo>
                    <a:pt x="1188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14"/>
          <p:cNvGrpSpPr/>
          <p:nvPr/>
        </p:nvGrpSpPr>
        <p:grpSpPr>
          <a:xfrm rot="-4542399">
            <a:off x="-676367" y="-1455257"/>
            <a:ext cx="3288909" cy="3126458"/>
            <a:chOff x="5929700" y="668225"/>
            <a:chExt cx="538025" cy="511450"/>
          </a:xfrm>
        </p:grpSpPr>
        <p:sp>
          <p:nvSpPr>
            <p:cNvPr id="202" name="Google Shape;202;p14"/>
            <p:cNvSpPr/>
            <p:nvPr/>
          </p:nvSpPr>
          <p:spPr>
            <a:xfrm>
              <a:off x="5929700" y="668225"/>
              <a:ext cx="538025" cy="511450"/>
            </a:xfrm>
            <a:custGeom>
              <a:avLst/>
              <a:gdLst/>
              <a:ahLst/>
              <a:cxnLst/>
              <a:rect l="l" t="t" r="r" b="b"/>
              <a:pathLst>
                <a:path w="21521" h="20458" fill="none" extrusionOk="0">
                  <a:moveTo>
                    <a:pt x="9272" y="1"/>
                  </a:moveTo>
                  <a:cubicBezTo>
                    <a:pt x="7964" y="487"/>
                    <a:pt x="7022" y="1794"/>
                    <a:pt x="6992" y="3192"/>
                  </a:cubicBezTo>
                  <a:cubicBezTo>
                    <a:pt x="6961" y="3709"/>
                    <a:pt x="7053" y="4226"/>
                    <a:pt x="6870" y="4682"/>
                  </a:cubicBezTo>
                  <a:cubicBezTo>
                    <a:pt x="6475" y="5654"/>
                    <a:pt x="5138" y="5746"/>
                    <a:pt x="4104" y="5533"/>
                  </a:cubicBezTo>
                  <a:cubicBezTo>
                    <a:pt x="3071" y="5290"/>
                    <a:pt x="1916" y="4925"/>
                    <a:pt x="1034" y="5502"/>
                  </a:cubicBezTo>
                  <a:cubicBezTo>
                    <a:pt x="183" y="6050"/>
                    <a:pt x="1" y="7265"/>
                    <a:pt x="335" y="8208"/>
                  </a:cubicBezTo>
                  <a:cubicBezTo>
                    <a:pt x="670" y="9180"/>
                    <a:pt x="1399" y="9910"/>
                    <a:pt x="2129" y="10609"/>
                  </a:cubicBezTo>
                  <a:cubicBezTo>
                    <a:pt x="4408" y="12889"/>
                    <a:pt x="6688" y="15168"/>
                    <a:pt x="8968" y="17448"/>
                  </a:cubicBezTo>
                  <a:cubicBezTo>
                    <a:pt x="9910" y="18360"/>
                    <a:pt x="11095" y="19363"/>
                    <a:pt x="12372" y="18998"/>
                  </a:cubicBezTo>
                  <a:cubicBezTo>
                    <a:pt x="13466" y="18664"/>
                    <a:pt x="14074" y="17357"/>
                    <a:pt x="15199" y="17114"/>
                  </a:cubicBezTo>
                  <a:cubicBezTo>
                    <a:pt x="16019" y="16931"/>
                    <a:pt x="16840" y="17357"/>
                    <a:pt x="17448" y="17934"/>
                  </a:cubicBezTo>
                  <a:cubicBezTo>
                    <a:pt x="18056" y="18481"/>
                    <a:pt x="18573" y="19180"/>
                    <a:pt x="19211" y="19667"/>
                  </a:cubicBezTo>
                  <a:cubicBezTo>
                    <a:pt x="19880" y="20184"/>
                    <a:pt x="20791" y="20457"/>
                    <a:pt x="21521" y="20092"/>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a:off x="6087000" y="672800"/>
              <a:ext cx="373900" cy="364000"/>
            </a:xfrm>
            <a:custGeom>
              <a:avLst/>
              <a:gdLst/>
              <a:ahLst/>
              <a:cxnLst/>
              <a:rect l="l" t="t" r="r" b="b"/>
              <a:pathLst>
                <a:path w="14956" h="14560" fill="none" extrusionOk="0">
                  <a:moveTo>
                    <a:pt x="7721" y="0"/>
                  </a:moveTo>
                  <a:cubicBezTo>
                    <a:pt x="6566" y="31"/>
                    <a:pt x="5563" y="1186"/>
                    <a:pt x="5685" y="2341"/>
                  </a:cubicBezTo>
                  <a:cubicBezTo>
                    <a:pt x="5806" y="3496"/>
                    <a:pt x="6840" y="4590"/>
                    <a:pt x="6414" y="5654"/>
                  </a:cubicBezTo>
                  <a:cubicBezTo>
                    <a:pt x="6080" y="6414"/>
                    <a:pt x="5107" y="6687"/>
                    <a:pt x="4287" y="6657"/>
                  </a:cubicBezTo>
                  <a:cubicBezTo>
                    <a:pt x="3466" y="6596"/>
                    <a:pt x="2645" y="6323"/>
                    <a:pt x="1824" y="6383"/>
                  </a:cubicBezTo>
                  <a:cubicBezTo>
                    <a:pt x="1004" y="6444"/>
                    <a:pt x="92" y="6961"/>
                    <a:pt x="31" y="7781"/>
                  </a:cubicBezTo>
                  <a:cubicBezTo>
                    <a:pt x="1" y="8450"/>
                    <a:pt x="487" y="8997"/>
                    <a:pt x="973" y="9484"/>
                  </a:cubicBezTo>
                  <a:cubicBezTo>
                    <a:pt x="2098" y="10578"/>
                    <a:pt x="3253" y="11672"/>
                    <a:pt x="4408" y="12766"/>
                  </a:cubicBezTo>
                  <a:cubicBezTo>
                    <a:pt x="5107" y="13405"/>
                    <a:pt x="6019" y="14104"/>
                    <a:pt x="6961" y="13830"/>
                  </a:cubicBezTo>
                  <a:cubicBezTo>
                    <a:pt x="7782" y="13557"/>
                    <a:pt x="8238" y="12584"/>
                    <a:pt x="9089" y="12310"/>
                  </a:cubicBezTo>
                  <a:cubicBezTo>
                    <a:pt x="9788" y="12067"/>
                    <a:pt x="10548" y="12432"/>
                    <a:pt x="11156" y="12888"/>
                  </a:cubicBezTo>
                  <a:cubicBezTo>
                    <a:pt x="11733" y="13344"/>
                    <a:pt x="12250" y="13921"/>
                    <a:pt x="12919" y="14225"/>
                  </a:cubicBezTo>
                  <a:cubicBezTo>
                    <a:pt x="13588" y="14560"/>
                    <a:pt x="14499" y="14529"/>
                    <a:pt x="14955" y="13921"/>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list">
  <p:cSld name="CUSTOM_1">
    <p:spTree>
      <p:nvGrpSpPr>
        <p:cNvPr id="1" name="Shape 235"/>
        <p:cNvGrpSpPr/>
        <p:nvPr/>
      </p:nvGrpSpPr>
      <p:grpSpPr>
        <a:xfrm>
          <a:off x="0" y="0"/>
          <a:ext cx="0" cy="0"/>
          <a:chOff x="0" y="0"/>
          <a:chExt cx="0" cy="0"/>
        </a:xfrm>
      </p:grpSpPr>
      <p:sp>
        <p:nvSpPr>
          <p:cNvPr id="236" name="Google Shape;236;p17"/>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7" name="Google Shape;237;p17"/>
          <p:cNvSpPr txBox="1">
            <a:spLocks noGrp="1"/>
          </p:cNvSpPr>
          <p:nvPr>
            <p:ph type="subTitle" idx="1"/>
          </p:nvPr>
        </p:nvSpPr>
        <p:spPr>
          <a:xfrm>
            <a:off x="713225" y="1367550"/>
            <a:ext cx="4503000" cy="2571300"/>
          </a:xfrm>
          <a:prstGeom prst="rect">
            <a:avLst/>
          </a:prstGeom>
        </p:spPr>
        <p:txBody>
          <a:bodyPr spcFirstLastPara="1" wrap="square" lIns="91425" tIns="91425" rIns="91425" bIns="91425" anchor="t" anchorCtr="0">
            <a:noAutofit/>
          </a:bodyPr>
          <a:lstStyle>
            <a:lvl1pPr lvl="0">
              <a:spcBef>
                <a:spcPts val="0"/>
              </a:spcBef>
              <a:spcAft>
                <a:spcPts val="0"/>
              </a:spcAft>
              <a:buClr>
                <a:srgbClr val="1F191B"/>
              </a:buClr>
              <a:buSzPts val="1600"/>
              <a:buFont typeface="Barlow"/>
              <a:buChar char="●"/>
              <a:defRPr sz="1600"/>
            </a:lvl1pPr>
            <a:lvl2pPr lvl="1">
              <a:spcBef>
                <a:spcPts val="0"/>
              </a:spcBef>
              <a:spcAft>
                <a:spcPts val="0"/>
              </a:spcAft>
              <a:buClr>
                <a:srgbClr val="1F191B"/>
              </a:buClr>
              <a:buSzPts val="1600"/>
              <a:buFont typeface="Barlow"/>
              <a:buChar char="○"/>
              <a:defRPr/>
            </a:lvl2pPr>
            <a:lvl3pPr lvl="2">
              <a:spcBef>
                <a:spcPts val="0"/>
              </a:spcBef>
              <a:spcAft>
                <a:spcPts val="0"/>
              </a:spcAft>
              <a:buClr>
                <a:srgbClr val="1F191B"/>
              </a:buClr>
              <a:buSzPts val="1600"/>
              <a:buFont typeface="Barlow"/>
              <a:buChar char="■"/>
              <a:defRPr/>
            </a:lvl3pPr>
            <a:lvl4pPr lvl="3">
              <a:spcBef>
                <a:spcPts val="0"/>
              </a:spcBef>
              <a:spcAft>
                <a:spcPts val="0"/>
              </a:spcAft>
              <a:buClr>
                <a:srgbClr val="1F191B"/>
              </a:buClr>
              <a:buSzPts val="1600"/>
              <a:buFont typeface="Barlow"/>
              <a:buChar char="●"/>
              <a:defRPr/>
            </a:lvl4pPr>
            <a:lvl5pPr lvl="4">
              <a:spcBef>
                <a:spcPts val="0"/>
              </a:spcBef>
              <a:spcAft>
                <a:spcPts val="0"/>
              </a:spcAft>
              <a:buClr>
                <a:srgbClr val="1F191B"/>
              </a:buClr>
              <a:buSzPts val="1600"/>
              <a:buFont typeface="Barlow"/>
              <a:buChar char="○"/>
              <a:defRPr/>
            </a:lvl5pPr>
            <a:lvl6pPr lvl="5">
              <a:spcBef>
                <a:spcPts val="0"/>
              </a:spcBef>
              <a:spcAft>
                <a:spcPts val="0"/>
              </a:spcAft>
              <a:buClr>
                <a:srgbClr val="1F191B"/>
              </a:buClr>
              <a:buSzPts val="1600"/>
              <a:buFont typeface="Barlow"/>
              <a:buChar char="■"/>
              <a:defRPr/>
            </a:lvl6pPr>
            <a:lvl7pPr lvl="6">
              <a:spcBef>
                <a:spcPts val="0"/>
              </a:spcBef>
              <a:spcAft>
                <a:spcPts val="0"/>
              </a:spcAft>
              <a:buClr>
                <a:srgbClr val="1F191B"/>
              </a:buClr>
              <a:buSzPts val="1600"/>
              <a:buFont typeface="Barlow"/>
              <a:buChar char="●"/>
              <a:defRPr/>
            </a:lvl7pPr>
            <a:lvl8pPr lvl="7">
              <a:spcBef>
                <a:spcPts val="0"/>
              </a:spcBef>
              <a:spcAft>
                <a:spcPts val="0"/>
              </a:spcAft>
              <a:buClr>
                <a:srgbClr val="1F191B"/>
              </a:buClr>
              <a:buSzPts val="1600"/>
              <a:buFont typeface="Barlow"/>
              <a:buChar char="○"/>
              <a:defRPr/>
            </a:lvl8pPr>
            <a:lvl9pPr lvl="8">
              <a:spcBef>
                <a:spcPts val="0"/>
              </a:spcBef>
              <a:spcAft>
                <a:spcPts val="0"/>
              </a:spcAft>
              <a:buClr>
                <a:srgbClr val="1F191B"/>
              </a:buClr>
              <a:buSzPts val="1600"/>
              <a:buFont typeface="Barlow"/>
              <a:buChar char="■"/>
              <a:defRPr/>
            </a:lvl9pPr>
          </a:lstStyle>
          <a:p>
            <a:endParaRPr/>
          </a:p>
        </p:txBody>
      </p:sp>
      <p:sp>
        <p:nvSpPr>
          <p:cNvPr id="238" name="Google Shape;238;p17"/>
          <p:cNvSpPr/>
          <p:nvPr/>
        </p:nvSpPr>
        <p:spPr>
          <a:xfrm>
            <a:off x="713225" y="2157075"/>
            <a:ext cx="520500" cy="2986500"/>
          </a:xfrm>
          <a:prstGeom prst="rect">
            <a:avLst/>
          </a:prstGeom>
          <a:solidFill>
            <a:srgbClr val="D1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7"/>
          <p:cNvSpPr/>
          <p:nvPr/>
        </p:nvSpPr>
        <p:spPr>
          <a:xfrm>
            <a:off x="0" y="4407250"/>
            <a:ext cx="9144000" cy="731700"/>
          </a:xfrm>
          <a:prstGeom prst="rect">
            <a:avLst/>
          </a:prstGeom>
          <a:solidFill>
            <a:srgbClr val="D1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7"/>
          <p:cNvSpPr/>
          <p:nvPr/>
        </p:nvSpPr>
        <p:spPr>
          <a:xfrm rot="2700000">
            <a:off x="5497372" y="3304072"/>
            <a:ext cx="1959481" cy="1959481"/>
          </a:xfrm>
          <a:custGeom>
            <a:avLst/>
            <a:gdLst/>
            <a:ahLst/>
            <a:cxnLst/>
            <a:rect l="l" t="t" r="r" b="b"/>
            <a:pathLst>
              <a:path w="47844" h="47844" fill="none" extrusionOk="0">
                <a:moveTo>
                  <a:pt x="426" y="47387"/>
                </a:moveTo>
                <a:lnTo>
                  <a:pt x="426" y="47387"/>
                </a:lnTo>
                <a:cubicBezTo>
                  <a:pt x="0" y="46962"/>
                  <a:pt x="0" y="46263"/>
                  <a:pt x="426" y="45837"/>
                </a:cubicBezTo>
                <a:lnTo>
                  <a:pt x="45837" y="426"/>
                </a:lnTo>
                <a:cubicBezTo>
                  <a:pt x="46263" y="1"/>
                  <a:pt x="46962" y="1"/>
                  <a:pt x="47418" y="426"/>
                </a:cubicBezTo>
                <a:lnTo>
                  <a:pt x="47418" y="426"/>
                </a:lnTo>
                <a:cubicBezTo>
                  <a:pt x="47843" y="852"/>
                  <a:pt x="47843" y="1551"/>
                  <a:pt x="47418" y="1976"/>
                </a:cubicBezTo>
                <a:lnTo>
                  <a:pt x="1976" y="47387"/>
                </a:lnTo>
                <a:cubicBezTo>
                  <a:pt x="1550" y="47843"/>
                  <a:pt x="851" y="47843"/>
                  <a:pt x="426" y="4738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 name="Google Shape;241;p17"/>
          <p:cNvGrpSpPr/>
          <p:nvPr/>
        </p:nvGrpSpPr>
        <p:grpSpPr>
          <a:xfrm>
            <a:off x="5722175" y="2632708"/>
            <a:ext cx="572632" cy="572691"/>
            <a:chOff x="2056725" y="2867750"/>
            <a:chExt cx="239675" cy="239700"/>
          </a:xfrm>
        </p:grpSpPr>
        <p:sp>
          <p:nvSpPr>
            <p:cNvPr id="242" name="Google Shape;242;p17"/>
            <p:cNvSpPr/>
            <p:nvPr/>
          </p:nvSpPr>
          <p:spPr>
            <a:xfrm>
              <a:off x="2161150" y="2867750"/>
              <a:ext cx="30825" cy="239700"/>
            </a:xfrm>
            <a:custGeom>
              <a:avLst/>
              <a:gdLst/>
              <a:ahLst/>
              <a:cxnLst/>
              <a:rect l="l" t="t" r="r" b="b"/>
              <a:pathLst>
                <a:path w="1233" h="9588" extrusionOk="0">
                  <a:moveTo>
                    <a:pt x="0" y="1"/>
                  </a:moveTo>
                  <a:lnTo>
                    <a:pt x="0" y="9587"/>
                  </a:lnTo>
                  <a:lnTo>
                    <a:pt x="1233" y="9587"/>
                  </a:lnTo>
                  <a:lnTo>
                    <a:pt x="12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7"/>
            <p:cNvSpPr/>
            <p:nvPr/>
          </p:nvSpPr>
          <p:spPr>
            <a:xfrm>
              <a:off x="2056725" y="2971625"/>
              <a:ext cx="239675" cy="31400"/>
            </a:xfrm>
            <a:custGeom>
              <a:avLst/>
              <a:gdLst/>
              <a:ahLst/>
              <a:cxnLst/>
              <a:rect l="l" t="t" r="r" b="b"/>
              <a:pathLst>
                <a:path w="9587" h="1256" extrusionOk="0">
                  <a:moveTo>
                    <a:pt x="0" y="0"/>
                  </a:moveTo>
                  <a:lnTo>
                    <a:pt x="0" y="1255"/>
                  </a:lnTo>
                  <a:lnTo>
                    <a:pt x="9587" y="1255"/>
                  </a:lnTo>
                  <a:lnTo>
                    <a:pt x="95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17"/>
          <p:cNvGrpSpPr/>
          <p:nvPr/>
        </p:nvGrpSpPr>
        <p:grpSpPr>
          <a:xfrm>
            <a:off x="6964420" y="292626"/>
            <a:ext cx="2179569" cy="2091957"/>
            <a:chOff x="6394750" y="3075575"/>
            <a:chExt cx="756900" cy="726475"/>
          </a:xfrm>
        </p:grpSpPr>
        <p:sp>
          <p:nvSpPr>
            <p:cNvPr id="245" name="Google Shape;245;p17"/>
            <p:cNvSpPr/>
            <p:nvPr/>
          </p:nvSpPr>
          <p:spPr>
            <a:xfrm>
              <a:off x="6773200" y="3076325"/>
              <a:ext cx="378450" cy="725725"/>
            </a:xfrm>
            <a:custGeom>
              <a:avLst/>
              <a:gdLst/>
              <a:ahLst/>
              <a:cxnLst/>
              <a:rect l="l" t="t" r="r" b="b"/>
              <a:pathLst>
                <a:path w="15138" h="29029" extrusionOk="0">
                  <a:moveTo>
                    <a:pt x="14529" y="0"/>
                  </a:moveTo>
                  <a:cubicBezTo>
                    <a:pt x="6505" y="0"/>
                    <a:pt x="0" y="6475"/>
                    <a:pt x="0" y="14499"/>
                  </a:cubicBezTo>
                  <a:cubicBezTo>
                    <a:pt x="0" y="22524"/>
                    <a:pt x="6505" y="29028"/>
                    <a:pt x="14529" y="29028"/>
                  </a:cubicBezTo>
                  <a:lnTo>
                    <a:pt x="15137" y="29028"/>
                  </a:lnTo>
                  <a:lnTo>
                    <a:pt x="15137"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7"/>
            <p:cNvSpPr/>
            <p:nvPr/>
          </p:nvSpPr>
          <p:spPr>
            <a:xfrm>
              <a:off x="6394750" y="3075575"/>
              <a:ext cx="378475" cy="726475"/>
            </a:xfrm>
            <a:custGeom>
              <a:avLst/>
              <a:gdLst/>
              <a:ahLst/>
              <a:cxnLst/>
              <a:rect l="l" t="t" r="r" b="b"/>
              <a:pathLst>
                <a:path w="15139" h="29059" extrusionOk="0">
                  <a:moveTo>
                    <a:pt x="1" y="0"/>
                  </a:moveTo>
                  <a:lnTo>
                    <a:pt x="1" y="29058"/>
                  </a:lnTo>
                  <a:lnTo>
                    <a:pt x="609" y="29058"/>
                  </a:lnTo>
                  <a:cubicBezTo>
                    <a:pt x="8633" y="29058"/>
                    <a:pt x="15138" y="22554"/>
                    <a:pt x="15138" y="14529"/>
                  </a:cubicBezTo>
                  <a:cubicBezTo>
                    <a:pt x="15138" y="6505"/>
                    <a:pt x="8633" y="0"/>
                    <a:pt x="609"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6">
    <p:spTree>
      <p:nvGrpSpPr>
        <p:cNvPr id="1" name="Shape 247"/>
        <p:cNvGrpSpPr/>
        <p:nvPr/>
      </p:nvGrpSpPr>
      <p:grpSpPr>
        <a:xfrm>
          <a:off x="0" y="0"/>
          <a:ext cx="0" cy="0"/>
          <a:chOff x="0" y="0"/>
          <a:chExt cx="0" cy="0"/>
        </a:xfrm>
      </p:grpSpPr>
      <p:sp>
        <p:nvSpPr>
          <p:cNvPr id="248" name="Google Shape;248;p18"/>
          <p:cNvSpPr/>
          <p:nvPr/>
        </p:nvSpPr>
        <p:spPr>
          <a:xfrm>
            <a:off x="713225" y="1152800"/>
            <a:ext cx="520500" cy="3990900"/>
          </a:xfrm>
          <a:prstGeom prst="rect">
            <a:avLst/>
          </a:prstGeom>
          <a:solidFill>
            <a:srgbClr val="D1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8"/>
          <p:cNvSpPr/>
          <p:nvPr/>
        </p:nvSpPr>
        <p:spPr>
          <a:xfrm rot="2700000">
            <a:off x="4977822" y="3682447"/>
            <a:ext cx="1959481" cy="1959481"/>
          </a:xfrm>
          <a:custGeom>
            <a:avLst/>
            <a:gdLst/>
            <a:ahLst/>
            <a:cxnLst/>
            <a:rect l="l" t="t" r="r" b="b"/>
            <a:pathLst>
              <a:path w="47844" h="47844" fill="none" extrusionOk="0">
                <a:moveTo>
                  <a:pt x="426" y="47387"/>
                </a:moveTo>
                <a:lnTo>
                  <a:pt x="426" y="47387"/>
                </a:lnTo>
                <a:cubicBezTo>
                  <a:pt x="0" y="46962"/>
                  <a:pt x="0" y="46263"/>
                  <a:pt x="426" y="45837"/>
                </a:cubicBezTo>
                <a:lnTo>
                  <a:pt x="45837" y="426"/>
                </a:lnTo>
                <a:cubicBezTo>
                  <a:pt x="46263" y="1"/>
                  <a:pt x="46962" y="1"/>
                  <a:pt x="47418" y="426"/>
                </a:cubicBezTo>
                <a:lnTo>
                  <a:pt x="47418" y="426"/>
                </a:lnTo>
                <a:cubicBezTo>
                  <a:pt x="47843" y="852"/>
                  <a:pt x="47843" y="1551"/>
                  <a:pt x="47418" y="1976"/>
                </a:cubicBezTo>
                <a:lnTo>
                  <a:pt x="1976" y="47387"/>
                </a:lnTo>
                <a:cubicBezTo>
                  <a:pt x="1550" y="47843"/>
                  <a:pt x="851" y="47843"/>
                  <a:pt x="426" y="4738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 name="Google Shape;250;p18"/>
          <p:cNvGrpSpPr/>
          <p:nvPr/>
        </p:nvGrpSpPr>
        <p:grpSpPr>
          <a:xfrm>
            <a:off x="5989725" y="618858"/>
            <a:ext cx="572632" cy="572691"/>
            <a:chOff x="2056725" y="2867750"/>
            <a:chExt cx="239675" cy="239700"/>
          </a:xfrm>
        </p:grpSpPr>
        <p:sp>
          <p:nvSpPr>
            <p:cNvPr id="251" name="Google Shape;251;p18"/>
            <p:cNvSpPr/>
            <p:nvPr/>
          </p:nvSpPr>
          <p:spPr>
            <a:xfrm>
              <a:off x="2161150" y="2867750"/>
              <a:ext cx="30825" cy="239700"/>
            </a:xfrm>
            <a:custGeom>
              <a:avLst/>
              <a:gdLst/>
              <a:ahLst/>
              <a:cxnLst/>
              <a:rect l="l" t="t" r="r" b="b"/>
              <a:pathLst>
                <a:path w="1233" h="9588" extrusionOk="0">
                  <a:moveTo>
                    <a:pt x="0" y="1"/>
                  </a:moveTo>
                  <a:lnTo>
                    <a:pt x="0" y="9587"/>
                  </a:lnTo>
                  <a:lnTo>
                    <a:pt x="1233" y="9587"/>
                  </a:lnTo>
                  <a:lnTo>
                    <a:pt x="12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a:off x="2056725" y="2971625"/>
              <a:ext cx="239675" cy="31400"/>
            </a:xfrm>
            <a:custGeom>
              <a:avLst/>
              <a:gdLst/>
              <a:ahLst/>
              <a:cxnLst/>
              <a:rect l="l" t="t" r="r" b="b"/>
              <a:pathLst>
                <a:path w="9587" h="1256" extrusionOk="0">
                  <a:moveTo>
                    <a:pt x="0" y="0"/>
                  </a:moveTo>
                  <a:lnTo>
                    <a:pt x="0" y="1255"/>
                  </a:lnTo>
                  <a:lnTo>
                    <a:pt x="9587" y="1255"/>
                  </a:lnTo>
                  <a:lnTo>
                    <a:pt x="95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18"/>
          <p:cNvSpPr/>
          <p:nvPr/>
        </p:nvSpPr>
        <p:spPr>
          <a:xfrm rot="-4341955">
            <a:off x="7241785" y="1093735"/>
            <a:ext cx="2823085" cy="2841743"/>
          </a:xfrm>
          <a:custGeom>
            <a:avLst/>
            <a:gdLst/>
            <a:ahLst/>
            <a:cxnLst/>
            <a:rect l="l" t="t" r="r" b="b"/>
            <a:pathLst>
              <a:path w="84885" h="85446" fill="none" extrusionOk="0">
                <a:moveTo>
                  <a:pt x="18994" y="1"/>
                </a:moveTo>
                <a:cubicBezTo>
                  <a:pt x="17959" y="5523"/>
                  <a:pt x="15666" y="11848"/>
                  <a:pt x="17156" y="17468"/>
                </a:cubicBezTo>
                <a:cubicBezTo>
                  <a:pt x="17852" y="20082"/>
                  <a:pt x="19538" y="22116"/>
                  <a:pt x="21866" y="23463"/>
                </a:cubicBezTo>
                <a:cubicBezTo>
                  <a:pt x="24944" y="25247"/>
                  <a:pt x="29030" y="26799"/>
                  <a:pt x="32634" y="26344"/>
                </a:cubicBezTo>
                <a:cubicBezTo>
                  <a:pt x="35614" y="25978"/>
                  <a:pt x="38424" y="24435"/>
                  <a:pt x="40342" y="22134"/>
                </a:cubicBezTo>
                <a:cubicBezTo>
                  <a:pt x="41903" y="20260"/>
                  <a:pt x="42858" y="17950"/>
                  <a:pt x="43393" y="15577"/>
                </a:cubicBezTo>
                <a:cubicBezTo>
                  <a:pt x="43625" y="14551"/>
                  <a:pt x="43750" y="13382"/>
                  <a:pt x="43116" y="12543"/>
                </a:cubicBezTo>
                <a:cubicBezTo>
                  <a:pt x="42224" y="11375"/>
                  <a:pt x="40387" y="11553"/>
                  <a:pt x="39093" y="12231"/>
                </a:cubicBezTo>
                <a:cubicBezTo>
                  <a:pt x="36140" y="13757"/>
                  <a:pt x="34409" y="17334"/>
                  <a:pt x="35052" y="20590"/>
                </a:cubicBezTo>
                <a:cubicBezTo>
                  <a:pt x="35792" y="24364"/>
                  <a:pt x="38584" y="26460"/>
                  <a:pt x="42403" y="27049"/>
                </a:cubicBezTo>
                <a:cubicBezTo>
                  <a:pt x="45463" y="27513"/>
                  <a:pt x="48576" y="26995"/>
                  <a:pt x="51663" y="26853"/>
                </a:cubicBezTo>
                <a:cubicBezTo>
                  <a:pt x="54758" y="26719"/>
                  <a:pt x="58059" y="27022"/>
                  <a:pt x="60539" y="28860"/>
                </a:cubicBezTo>
                <a:cubicBezTo>
                  <a:pt x="68595" y="34828"/>
                  <a:pt x="61065" y="42652"/>
                  <a:pt x="62609" y="50145"/>
                </a:cubicBezTo>
                <a:cubicBezTo>
                  <a:pt x="63483" y="54428"/>
                  <a:pt x="66275" y="58281"/>
                  <a:pt x="70076" y="60440"/>
                </a:cubicBezTo>
                <a:cubicBezTo>
                  <a:pt x="74171" y="62778"/>
                  <a:pt x="79496" y="63375"/>
                  <a:pt x="82360" y="67113"/>
                </a:cubicBezTo>
                <a:cubicBezTo>
                  <a:pt x="84885" y="70405"/>
                  <a:pt x="84510" y="75356"/>
                  <a:pt x="82066" y="78710"/>
                </a:cubicBezTo>
                <a:cubicBezTo>
                  <a:pt x="79630" y="82065"/>
                  <a:pt x="75518" y="83920"/>
                  <a:pt x="71396" y="84366"/>
                </a:cubicBezTo>
                <a:cubicBezTo>
                  <a:pt x="61396" y="85446"/>
                  <a:pt x="50619" y="80263"/>
                  <a:pt x="44865" y="72100"/>
                </a:cubicBezTo>
                <a:cubicBezTo>
                  <a:pt x="41163" y="66863"/>
                  <a:pt x="39530" y="60066"/>
                  <a:pt x="41082" y="53848"/>
                </a:cubicBezTo>
                <a:cubicBezTo>
                  <a:pt x="43455" y="44365"/>
                  <a:pt x="51689" y="42705"/>
                  <a:pt x="58104" y="36942"/>
                </a:cubicBezTo>
                <a:cubicBezTo>
                  <a:pt x="61547" y="33838"/>
                  <a:pt x="64197" y="29850"/>
                  <a:pt x="65696" y="25461"/>
                </a:cubicBezTo>
                <a:cubicBezTo>
                  <a:pt x="66704" y="22535"/>
                  <a:pt x="67114" y="19029"/>
                  <a:pt x="65258" y="16558"/>
                </a:cubicBezTo>
                <a:cubicBezTo>
                  <a:pt x="63421" y="14105"/>
                  <a:pt x="59799" y="13516"/>
                  <a:pt x="56908" y="14533"/>
                </a:cubicBezTo>
                <a:cubicBezTo>
                  <a:pt x="54018" y="15559"/>
                  <a:pt x="51761" y="17869"/>
                  <a:pt x="49977" y="20358"/>
                </a:cubicBezTo>
                <a:cubicBezTo>
                  <a:pt x="46694" y="24935"/>
                  <a:pt x="44651" y="30261"/>
                  <a:pt x="42358" y="35408"/>
                </a:cubicBezTo>
                <a:cubicBezTo>
                  <a:pt x="37416" y="46470"/>
                  <a:pt x="28646" y="56979"/>
                  <a:pt x="15185" y="55204"/>
                </a:cubicBezTo>
                <a:cubicBezTo>
                  <a:pt x="9083" y="54401"/>
                  <a:pt x="3391" y="50841"/>
                  <a:pt x="1" y="45694"/>
                </a:cubicBez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8"/>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55" name="Google Shape;255;p18"/>
          <p:cNvSpPr txBox="1">
            <a:spLocks noGrp="1"/>
          </p:cNvSpPr>
          <p:nvPr>
            <p:ph type="subTitle" idx="1"/>
          </p:nvPr>
        </p:nvSpPr>
        <p:spPr>
          <a:xfrm>
            <a:off x="713225" y="1152800"/>
            <a:ext cx="6158400" cy="3455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F191B"/>
              </a:buClr>
              <a:buSzPts val="1600"/>
              <a:buChar char="●"/>
              <a:defRPr sz="1600"/>
            </a:lvl1pPr>
            <a:lvl2pPr lvl="1" rtl="0">
              <a:spcBef>
                <a:spcPts val="0"/>
              </a:spcBef>
              <a:spcAft>
                <a:spcPts val="0"/>
              </a:spcAft>
              <a:buClr>
                <a:srgbClr val="1F191B"/>
              </a:buClr>
              <a:buSzPts val="1600"/>
              <a:buFont typeface="Barlow"/>
              <a:buChar char="○"/>
              <a:defRPr/>
            </a:lvl2pPr>
            <a:lvl3pPr lvl="2" rtl="0">
              <a:spcBef>
                <a:spcPts val="0"/>
              </a:spcBef>
              <a:spcAft>
                <a:spcPts val="0"/>
              </a:spcAft>
              <a:buClr>
                <a:srgbClr val="1F191B"/>
              </a:buClr>
              <a:buSzPts val="1600"/>
              <a:buFont typeface="Barlow"/>
              <a:buChar char="■"/>
              <a:defRPr/>
            </a:lvl3pPr>
            <a:lvl4pPr lvl="3" rtl="0">
              <a:spcBef>
                <a:spcPts val="0"/>
              </a:spcBef>
              <a:spcAft>
                <a:spcPts val="0"/>
              </a:spcAft>
              <a:buClr>
                <a:srgbClr val="1F191B"/>
              </a:buClr>
              <a:buSzPts val="1600"/>
              <a:buFont typeface="Barlow"/>
              <a:buChar char="●"/>
              <a:defRPr/>
            </a:lvl4pPr>
            <a:lvl5pPr lvl="4" rtl="0">
              <a:spcBef>
                <a:spcPts val="0"/>
              </a:spcBef>
              <a:spcAft>
                <a:spcPts val="0"/>
              </a:spcAft>
              <a:buClr>
                <a:srgbClr val="1F191B"/>
              </a:buClr>
              <a:buSzPts val="1600"/>
              <a:buFont typeface="Barlow"/>
              <a:buChar char="○"/>
              <a:defRPr/>
            </a:lvl5pPr>
            <a:lvl6pPr lvl="5" rtl="0">
              <a:spcBef>
                <a:spcPts val="0"/>
              </a:spcBef>
              <a:spcAft>
                <a:spcPts val="0"/>
              </a:spcAft>
              <a:buClr>
                <a:srgbClr val="1F191B"/>
              </a:buClr>
              <a:buSzPts val="1600"/>
              <a:buFont typeface="Barlow"/>
              <a:buChar char="■"/>
              <a:defRPr/>
            </a:lvl6pPr>
            <a:lvl7pPr lvl="6" rtl="0">
              <a:spcBef>
                <a:spcPts val="0"/>
              </a:spcBef>
              <a:spcAft>
                <a:spcPts val="0"/>
              </a:spcAft>
              <a:buClr>
                <a:srgbClr val="1F191B"/>
              </a:buClr>
              <a:buSzPts val="1600"/>
              <a:buFont typeface="Barlow"/>
              <a:buChar char="●"/>
              <a:defRPr/>
            </a:lvl7pPr>
            <a:lvl8pPr lvl="7" rtl="0">
              <a:spcBef>
                <a:spcPts val="0"/>
              </a:spcBef>
              <a:spcAft>
                <a:spcPts val="0"/>
              </a:spcAft>
              <a:buClr>
                <a:srgbClr val="1F191B"/>
              </a:buClr>
              <a:buSzPts val="1600"/>
              <a:buFont typeface="Barlow"/>
              <a:buChar char="○"/>
              <a:defRPr/>
            </a:lvl8pPr>
            <a:lvl9pPr lvl="8" rtl="0">
              <a:spcBef>
                <a:spcPts val="0"/>
              </a:spcBef>
              <a:spcAft>
                <a:spcPts val="0"/>
              </a:spcAft>
              <a:buClr>
                <a:srgbClr val="1F191B"/>
              </a:buClr>
              <a:buSzPts val="1600"/>
              <a:buFont typeface="Barlow"/>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9">
    <p:spTree>
      <p:nvGrpSpPr>
        <p:cNvPr id="1" name="Shape 262"/>
        <p:cNvGrpSpPr/>
        <p:nvPr/>
      </p:nvGrpSpPr>
      <p:grpSpPr>
        <a:xfrm>
          <a:off x="0" y="0"/>
          <a:ext cx="0" cy="0"/>
          <a:chOff x="0" y="0"/>
          <a:chExt cx="0" cy="0"/>
        </a:xfrm>
      </p:grpSpPr>
      <p:sp>
        <p:nvSpPr>
          <p:cNvPr id="263" name="Google Shape;263;p20"/>
          <p:cNvSpPr/>
          <p:nvPr/>
        </p:nvSpPr>
        <p:spPr>
          <a:xfrm>
            <a:off x="4839250" y="2514600"/>
            <a:ext cx="679800" cy="2628900"/>
          </a:xfrm>
          <a:prstGeom prst="rect">
            <a:avLst/>
          </a:prstGeom>
          <a:solidFill>
            <a:srgbClr val="D1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0"/>
          <p:cNvSpPr/>
          <p:nvPr/>
        </p:nvSpPr>
        <p:spPr>
          <a:xfrm rot="-4252945">
            <a:off x="-1471128" y="-1839174"/>
            <a:ext cx="3107104" cy="3799552"/>
          </a:xfrm>
          <a:custGeom>
            <a:avLst/>
            <a:gdLst/>
            <a:ahLst/>
            <a:cxnLst/>
            <a:rect l="l" t="t" r="r" b="b"/>
            <a:pathLst>
              <a:path w="131899" h="161294" extrusionOk="0">
                <a:moveTo>
                  <a:pt x="58247" y="1"/>
                </a:moveTo>
                <a:cubicBezTo>
                  <a:pt x="53898" y="1"/>
                  <a:pt x="49684" y="1414"/>
                  <a:pt x="46613" y="4619"/>
                </a:cubicBezTo>
                <a:cubicBezTo>
                  <a:pt x="43598" y="7777"/>
                  <a:pt x="42072" y="12229"/>
                  <a:pt x="41600" y="16653"/>
                </a:cubicBezTo>
                <a:cubicBezTo>
                  <a:pt x="40922" y="23094"/>
                  <a:pt x="42697" y="29455"/>
                  <a:pt x="41528" y="35780"/>
                </a:cubicBezTo>
                <a:cubicBezTo>
                  <a:pt x="40297" y="42435"/>
                  <a:pt x="36622" y="48555"/>
                  <a:pt x="32259" y="53488"/>
                </a:cubicBezTo>
                <a:cubicBezTo>
                  <a:pt x="25363" y="61276"/>
                  <a:pt x="16638" y="67191"/>
                  <a:pt x="10206" y="75398"/>
                </a:cubicBezTo>
                <a:cubicBezTo>
                  <a:pt x="3783" y="83605"/>
                  <a:pt x="1" y="95551"/>
                  <a:pt x="4979" y="104748"/>
                </a:cubicBezTo>
                <a:cubicBezTo>
                  <a:pt x="10572" y="115088"/>
                  <a:pt x="20287" y="114740"/>
                  <a:pt x="29574" y="118549"/>
                </a:cubicBezTo>
                <a:cubicBezTo>
                  <a:pt x="39218" y="122501"/>
                  <a:pt x="47630" y="129798"/>
                  <a:pt x="52831" y="139156"/>
                </a:cubicBezTo>
                <a:cubicBezTo>
                  <a:pt x="56078" y="145000"/>
                  <a:pt x="58255" y="151708"/>
                  <a:pt x="63019" y="156276"/>
                </a:cubicBezTo>
                <a:cubicBezTo>
                  <a:pt x="66910" y="160008"/>
                  <a:pt x="72162" y="161294"/>
                  <a:pt x="77741" y="161294"/>
                </a:cubicBezTo>
                <a:cubicBezTo>
                  <a:pt x="85287" y="161294"/>
                  <a:pt x="93432" y="158942"/>
                  <a:pt x="99622" y="157106"/>
                </a:cubicBezTo>
                <a:cubicBezTo>
                  <a:pt x="108534" y="154456"/>
                  <a:pt x="117143" y="149808"/>
                  <a:pt x="123165" y="142457"/>
                </a:cubicBezTo>
                <a:cubicBezTo>
                  <a:pt x="127072" y="137693"/>
                  <a:pt x="129793" y="131832"/>
                  <a:pt x="130658" y="125632"/>
                </a:cubicBezTo>
                <a:cubicBezTo>
                  <a:pt x="131898" y="116702"/>
                  <a:pt x="128910" y="107344"/>
                  <a:pt x="123111" y="100689"/>
                </a:cubicBezTo>
                <a:cubicBezTo>
                  <a:pt x="121264" y="98566"/>
                  <a:pt x="119123" y="96719"/>
                  <a:pt x="116742" y="95247"/>
                </a:cubicBezTo>
                <a:cubicBezTo>
                  <a:pt x="113610" y="93320"/>
                  <a:pt x="110113" y="91982"/>
                  <a:pt x="107312" y="89574"/>
                </a:cubicBezTo>
                <a:cubicBezTo>
                  <a:pt x="98507" y="82017"/>
                  <a:pt x="106420" y="70286"/>
                  <a:pt x="111772" y="63319"/>
                </a:cubicBezTo>
                <a:cubicBezTo>
                  <a:pt x="115038" y="59064"/>
                  <a:pt x="117973" y="53738"/>
                  <a:pt x="116759" y="48457"/>
                </a:cubicBezTo>
                <a:cubicBezTo>
                  <a:pt x="115341" y="42310"/>
                  <a:pt x="109114" y="39063"/>
                  <a:pt x="103851" y="35932"/>
                </a:cubicBezTo>
                <a:cubicBezTo>
                  <a:pt x="97008" y="31855"/>
                  <a:pt x="90772" y="26689"/>
                  <a:pt x="85411" y="20686"/>
                </a:cubicBezTo>
                <a:cubicBezTo>
                  <a:pt x="80138" y="14771"/>
                  <a:pt x="76704" y="7518"/>
                  <a:pt x="69844" y="3316"/>
                </a:cubicBezTo>
                <a:cubicBezTo>
                  <a:pt x="66392" y="1205"/>
                  <a:pt x="62262" y="1"/>
                  <a:pt x="5824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 name="Google Shape;265;p20"/>
          <p:cNvGrpSpPr/>
          <p:nvPr/>
        </p:nvGrpSpPr>
        <p:grpSpPr>
          <a:xfrm>
            <a:off x="8093462" y="521233"/>
            <a:ext cx="572632" cy="572691"/>
            <a:chOff x="2056725" y="2867750"/>
            <a:chExt cx="239675" cy="239700"/>
          </a:xfrm>
        </p:grpSpPr>
        <p:sp>
          <p:nvSpPr>
            <p:cNvPr id="266" name="Google Shape;266;p20"/>
            <p:cNvSpPr/>
            <p:nvPr/>
          </p:nvSpPr>
          <p:spPr>
            <a:xfrm>
              <a:off x="2161150" y="2867750"/>
              <a:ext cx="30825" cy="239700"/>
            </a:xfrm>
            <a:custGeom>
              <a:avLst/>
              <a:gdLst/>
              <a:ahLst/>
              <a:cxnLst/>
              <a:rect l="l" t="t" r="r" b="b"/>
              <a:pathLst>
                <a:path w="1233" h="9588" extrusionOk="0">
                  <a:moveTo>
                    <a:pt x="0" y="1"/>
                  </a:moveTo>
                  <a:lnTo>
                    <a:pt x="0" y="9587"/>
                  </a:lnTo>
                  <a:lnTo>
                    <a:pt x="1233" y="9587"/>
                  </a:lnTo>
                  <a:lnTo>
                    <a:pt x="12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0"/>
            <p:cNvSpPr/>
            <p:nvPr/>
          </p:nvSpPr>
          <p:spPr>
            <a:xfrm>
              <a:off x="2056725" y="2971625"/>
              <a:ext cx="239675" cy="31400"/>
            </a:xfrm>
            <a:custGeom>
              <a:avLst/>
              <a:gdLst/>
              <a:ahLst/>
              <a:cxnLst/>
              <a:rect l="l" t="t" r="r" b="b"/>
              <a:pathLst>
                <a:path w="9587" h="1256" extrusionOk="0">
                  <a:moveTo>
                    <a:pt x="0" y="0"/>
                  </a:moveTo>
                  <a:lnTo>
                    <a:pt x="0" y="1255"/>
                  </a:lnTo>
                  <a:lnTo>
                    <a:pt x="9587" y="1255"/>
                  </a:lnTo>
                  <a:lnTo>
                    <a:pt x="95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 name="Google Shape;268;p20"/>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CUSTOM_10">
    <p:spTree>
      <p:nvGrpSpPr>
        <p:cNvPr id="1" name="Shape 269"/>
        <p:cNvGrpSpPr/>
        <p:nvPr/>
      </p:nvGrpSpPr>
      <p:grpSpPr>
        <a:xfrm>
          <a:off x="0" y="0"/>
          <a:ext cx="0" cy="0"/>
          <a:chOff x="0" y="0"/>
          <a:chExt cx="0" cy="0"/>
        </a:xfrm>
      </p:grpSpPr>
      <p:sp>
        <p:nvSpPr>
          <p:cNvPr id="270" name="Google Shape;270;p21"/>
          <p:cNvSpPr/>
          <p:nvPr/>
        </p:nvSpPr>
        <p:spPr>
          <a:xfrm rot="5400000">
            <a:off x="824400" y="1247100"/>
            <a:ext cx="1152900" cy="2801700"/>
          </a:xfrm>
          <a:prstGeom prst="rect">
            <a:avLst/>
          </a:prstGeom>
          <a:solidFill>
            <a:srgbClr val="D1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271;p21"/>
          <p:cNvGrpSpPr/>
          <p:nvPr/>
        </p:nvGrpSpPr>
        <p:grpSpPr>
          <a:xfrm>
            <a:off x="5267651" y="4327953"/>
            <a:ext cx="1474761" cy="1535536"/>
            <a:chOff x="5231575" y="649225"/>
            <a:chExt cx="424050" cy="441525"/>
          </a:xfrm>
        </p:grpSpPr>
        <p:sp>
          <p:nvSpPr>
            <p:cNvPr id="272" name="Google Shape;272;p21"/>
            <p:cNvSpPr/>
            <p:nvPr/>
          </p:nvSpPr>
          <p:spPr>
            <a:xfrm>
              <a:off x="5231575" y="6492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1"/>
            <p:cNvSpPr/>
            <p:nvPr/>
          </p:nvSpPr>
          <p:spPr>
            <a:xfrm>
              <a:off x="5362275" y="6492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1"/>
            <p:cNvSpPr/>
            <p:nvPr/>
          </p:nvSpPr>
          <p:spPr>
            <a:xfrm>
              <a:off x="5493750" y="649225"/>
              <a:ext cx="30400" cy="30425"/>
            </a:xfrm>
            <a:custGeom>
              <a:avLst/>
              <a:gdLst/>
              <a:ahLst/>
              <a:cxnLst/>
              <a:rect l="l" t="t" r="r" b="b"/>
              <a:pathLst>
                <a:path w="1216" h="1217" extrusionOk="0">
                  <a:moveTo>
                    <a:pt x="0" y="1"/>
                  </a:moveTo>
                  <a:lnTo>
                    <a:pt x="0"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1"/>
            <p:cNvSpPr/>
            <p:nvPr/>
          </p:nvSpPr>
          <p:spPr>
            <a:xfrm>
              <a:off x="5625200" y="6492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1"/>
            <p:cNvSpPr/>
            <p:nvPr/>
          </p:nvSpPr>
          <p:spPr>
            <a:xfrm>
              <a:off x="5231575" y="786775"/>
              <a:ext cx="30425" cy="30425"/>
            </a:xfrm>
            <a:custGeom>
              <a:avLst/>
              <a:gdLst/>
              <a:ahLst/>
              <a:cxnLst/>
              <a:rect l="l" t="t" r="r" b="b"/>
              <a:pathLst>
                <a:path w="1217" h="1217" extrusionOk="0">
                  <a:moveTo>
                    <a:pt x="1" y="1"/>
                  </a:moveTo>
                  <a:lnTo>
                    <a:pt x="1"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1"/>
            <p:cNvSpPr/>
            <p:nvPr/>
          </p:nvSpPr>
          <p:spPr>
            <a:xfrm>
              <a:off x="5362275" y="786775"/>
              <a:ext cx="30425" cy="30425"/>
            </a:xfrm>
            <a:custGeom>
              <a:avLst/>
              <a:gdLst/>
              <a:ahLst/>
              <a:cxnLst/>
              <a:rect l="l" t="t" r="r" b="b"/>
              <a:pathLst>
                <a:path w="1217" h="1217" extrusionOk="0">
                  <a:moveTo>
                    <a:pt x="1" y="1"/>
                  </a:moveTo>
                  <a:lnTo>
                    <a:pt x="1"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1"/>
            <p:cNvSpPr/>
            <p:nvPr/>
          </p:nvSpPr>
          <p:spPr>
            <a:xfrm>
              <a:off x="5493750" y="786775"/>
              <a:ext cx="30400" cy="30425"/>
            </a:xfrm>
            <a:custGeom>
              <a:avLst/>
              <a:gdLst/>
              <a:ahLst/>
              <a:cxnLst/>
              <a:rect l="l" t="t" r="r" b="b"/>
              <a:pathLst>
                <a:path w="1216" h="1217" extrusionOk="0">
                  <a:moveTo>
                    <a:pt x="0" y="1"/>
                  </a:moveTo>
                  <a:lnTo>
                    <a:pt x="0"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1"/>
            <p:cNvSpPr/>
            <p:nvPr/>
          </p:nvSpPr>
          <p:spPr>
            <a:xfrm>
              <a:off x="5625200" y="786775"/>
              <a:ext cx="30425" cy="30425"/>
            </a:xfrm>
            <a:custGeom>
              <a:avLst/>
              <a:gdLst/>
              <a:ahLst/>
              <a:cxnLst/>
              <a:rect l="l" t="t" r="r" b="b"/>
              <a:pathLst>
                <a:path w="1217" h="1217" extrusionOk="0">
                  <a:moveTo>
                    <a:pt x="1" y="1"/>
                  </a:moveTo>
                  <a:lnTo>
                    <a:pt x="1"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1"/>
            <p:cNvSpPr/>
            <p:nvPr/>
          </p:nvSpPr>
          <p:spPr>
            <a:xfrm>
              <a:off x="5231575" y="923550"/>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1"/>
            <p:cNvSpPr/>
            <p:nvPr/>
          </p:nvSpPr>
          <p:spPr>
            <a:xfrm>
              <a:off x="5362275" y="923550"/>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1"/>
            <p:cNvSpPr/>
            <p:nvPr/>
          </p:nvSpPr>
          <p:spPr>
            <a:xfrm>
              <a:off x="5493750" y="923550"/>
              <a:ext cx="30400" cy="30425"/>
            </a:xfrm>
            <a:custGeom>
              <a:avLst/>
              <a:gdLst/>
              <a:ahLst/>
              <a:cxnLst/>
              <a:rect l="l" t="t" r="r" b="b"/>
              <a:pathLst>
                <a:path w="1216" h="1217" extrusionOk="0">
                  <a:moveTo>
                    <a:pt x="0" y="1"/>
                  </a:moveTo>
                  <a:lnTo>
                    <a:pt x="0"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1"/>
            <p:cNvSpPr/>
            <p:nvPr/>
          </p:nvSpPr>
          <p:spPr>
            <a:xfrm>
              <a:off x="5625200" y="923550"/>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1"/>
            <p:cNvSpPr/>
            <p:nvPr/>
          </p:nvSpPr>
          <p:spPr>
            <a:xfrm>
              <a:off x="5231575" y="10603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1"/>
            <p:cNvSpPr/>
            <p:nvPr/>
          </p:nvSpPr>
          <p:spPr>
            <a:xfrm>
              <a:off x="5362275" y="10603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1"/>
            <p:cNvSpPr/>
            <p:nvPr/>
          </p:nvSpPr>
          <p:spPr>
            <a:xfrm>
              <a:off x="5493750" y="1060325"/>
              <a:ext cx="30400" cy="30425"/>
            </a:xfrm>
            <a:custGeom>
              <a:avLst/>
              <a:gdLst/>
              <a:ahLst/>
              <a:cxnLst/>
              <a:rect l="l" t="t" r="r" b="b"/>
              <a:pathLst>
                <a:path w="1216" h="1217" extrusionOk="0">
                  <a:moveTo>
                    <a:pt x="0" y="1"/>
                  </a:moveTo>
                  <a:lnTo>
                    <a:pt x="0"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1"/>
            <p:cNvSpPr/>
            <p:nvPr/>
          </p:nvSpPr>
          <p:spPr>
            <a:xfrm>
              <a:off x="5625200" y="10603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 name="Google Shape;288;p21"/>
          <p:cNvSpPr/>
          <p:nvPr/>
        </p:nvSpPr>
        <p:spPr>
          <a:xfrm rot="-988532">
            <a:off x="6338906" y="-857811"/>
            <a:ext cx="3260225" cy="2185588"/>
          </a:xfrm>
          <a:custGeom>
            <a:avLst/>
            <a:gdLst/>
            <a:ahLst/>
            <a:cxnLst/>
            <a:rect l="l" t="t" r="r" b="b"/>
            <a:pathLst>
              <a:path w="174292" h="160329" fill="none" extrusionOk="0">
                <a:moveTo>
                  <a:pt x="20376" y="105688"/>
                </a:moveTo>
                <a:cubicBezTo>
                  <a:pt x="27139" y="106517"/>
                  <a:pt x="33910" y="103645"/>
                  <a:pt x="40734" y="102753"/>
                </a:cubicBezTo>
                <a:cubicBezTo>
                  <a:pt x="59584" y="100291"/>
                  <a:pt x="61315" y="118347"/>
                  <a:pt x="60985" y="132424"/>
                </a:cubicBezTo>
                <a:cubicBezTo>
                  <a:pt x="60824" y="139249"/>
                  <a:pt x="61833" y="146885"/>
                  <a:pt x="67132" y="151185"/>
                </a:cubicBezTo>
                <a:cubicBezTo>
                  <a:pt x="73287" y="156190"/>
                  <a:pt x="82244" y="154504"/>
                  <a:pt x="90112" y="153469"/>
                </a:cubicBezTo>
                <a:cubicBezTo>
                  <a:pt x="100336" y="152113"/>
                  <a:pt x="110765" y="152336"/>
                  <a:pt x="120926" y="154084"/>
                </a:cubicBezTo>
                <a:cubicBezTo>
                  <a:pt x="130926" y="155806"/>
                  <a:pt x="140026" y="160329"/>
                  <a:pt x="150365" y="159080"/>
                </a:cubicBezTo>
                <a:cubicBezTo>
                  <a:pt x="161204" y="157786"/>
                  <a:pt x="172106" y="150239"/>
                  <a:pt x="173551" y="139418"/>
                </a:cubicBezTo>
                <a:cubicBezTo>
                  <a:pt x="174291" y="133887"/>
                  <a:pt x="172480" y="128249"/>
                  <a:pt x="169599" y="123467"/>
                </a:cubicBezTo>
                <a:cubicBezTo>
                  <a:pt x="165397" y="116500"/>
                  <a:pt x="158697" y="111567"/>
                  <a:pt x="155093" y="104341"/>
                </a:cubicBezTo>
                <a:cubicBezTo>
                  <a:pt x="151293" y="96731"/>
                  <a:pt x="150463" y="87730"/>
                  <a:pt x="151239" y="79362"/>
                </a:cubicBezTo>
                <a:cubicBezTo>
                  <a:pt x="152479" y="66150"/>
                  <a:pt x="157056" y="53348"/>
                  <a:pt x="157484" y="40092"/>
                </a:cubicBezTo>
                <a:cubicBezTo>
                  <a:pt x="157921" y="26826"/>
                  <a:pt x="152747" y="11928"/>
                  <a:pt x="140552" y="6700"/>
                </a:cubicBezTo>
                <a:cubicBezTo>
                  <a:pt x="126858" y="813"/>
                  <a:pt x="117000" y="8841"/>
                  <a:pt x="104439" y="12392"/>
                </a:cubicBezTo>
                <a:cubicBezTo>
                  <a:pt x="91388" y="16076"/>
                  <a:pt x="77070" y="15452"/>
                  <a:pt x="64518" y="10242"/>
                </a:cubicBezTo>
                <a:cubicBezTo>
                  <a:pt x="56685" y="6986"/>
                  <a:pt x="49299" y="2017"/>
                  <a:pt x="40859" y="1232"/>
                </a:cubicBezTo>
                <a:cubicBezTo>
                  <a:pt x="27647" y="1"/>
                  <a:pt x="15381" y="9725"/>
                  <a:pt x="9430" y="21581"/>
                </a:cubicBezTo>
                <a:cubicBezTo>
                  <a:pt x="2392" y="35613"/>
                  <a:pt x="268" y="55284"/>
                  <a:pt x="90" y="70807"/>
                </a:cubicBezTo>
                <a:cubicBezTo>
                  <a:pt x="1" y="78006"/>
                  <a:pt x="572" y="85384"/>
                  <a:pt x="3516" y="91949"/>
                </a:cubicBezTo>
                <a:cubicBezTo>
                  <a:pt x="6460" y="98515"/>
                  <a:pt x="12160" y="104189"/>
                  <a:pt x="19235" y="105509"/>
                </a:cubicBezTo>
                <a:cubicBezTo>
                  <a:pt x="19618" y="105581"/>
                  <a:pt x="19993" y="105643"/>
                  <a:pt x="20376" y="105688"/>
                </a:cubicBezTo>
                <a:close/>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1"/>
          <p:cNvSpPr/>
          <p:nvPr/>
        </p:nvSpPr>
        <p:spPr>
          <a:xfrm rot="2700000">
            <a:off x="850972" y="3705034"/>
            <a:ext cx="1959481" cy="1959481"/>
          </a:xfrm>
          <a:custGeom>
            <a:avLst/>
            <a:gdLst/>
            <a:ahLst/>
            <a:cxnLst/>
            <a:rect l="l" t="t" r="r" b="b"/>
            <a:pathLst>
              <a:path w="47844" h="47844" fill="none" extrusionOk="0">
                <a:moveTo>
                  <a:pt x="426" y="47387"/>
                </a:moveTo>
                <a:lnTo>
                  <a:pt x="426" y="47387"/>
                </a:lnTo>
                <a:cubicBezTo>
                  <a:pt x="0" y="46962"/>
                  <a:pt x="0" y="46263"/>
                  <a:pt x="426" y="45837"/>
                </a:cubicBezTo>
                <a:lnTo>
                  <a:pt x="45837" y="426"/>
                </a:lnTo>
                <a:cubicBezTo>
                  <a:pt x="46263" y="1"/>
                  <a:pt x="46962" y="1"/>
                  <a:pt x="47418" y="426"/>
                </a:cubicBezTo>
                <a:lnTo>
                  <a:pt x="47418" y="426"/>
                </a:lnTo>
                <a:cubicBezTo>
                  <a:pt x="47843" y="852"/>
                  <a:pt x="47843" y="1551"/>
                  <a:pt x="47418" y="1976"/>
                </a:cubicBezTo>
                <a:lnTo>
                  <a:pt x="1976" y="47387"/>
                </a:lnTo>
                <a:cubicBezTo>
                  <a:pt x="1550" y="47843"/>
                  <a:pt x="851" y="47843"/>
                  <a:pt x="426" y="4738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4">
  <p:cSld name="CUSTOM_14">
    <p:spTree>
      <p:nvGrpSpPr>
        <p:cNvPr id="1" name="Shape 299"/>
        <p:cNvGrpSpPr/>
        <p:nvPr/>
      </p:nvGrpSpPr>
      <p:grpSpPr>
        <a:xfrm>
          <a:off x="0" y="0"/>
          <a:ext cx="0" cy="0"/>
          <a:chOff x="0" y="0"/>
          <a:chExt cx="0" cy="0"/>
        </a:xfrm>
      </p:grpSpPr>
      <p:sp>
        <p:nvSpPr>
          <p:cNvPr id="300" name="Google Shape;300;p23"/>
          <p:cNvSpPr/>
          <p:nvPr/>
        </p:nvSpPr>
        <p:spPr>
          <a:xfrm>
            <a:off x="3905675" y="1339550"/>
            <a:ext cx="1332600" cy="3804000"/>
          </a:xfrm>
          <a:prstGeom prst="rect">
            <a:avLst/>
          </a:prstGeom>
          <a:solidFill>
            <a:srgbClr val="D1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23"/>
          <p:cNvGrpSpPr/>
          <p:nvPr/>
        </p:nvGrpSpPr>
        <p:grpSpPr>
          <a:xfrm>
            <a:off x="7330275" y="1777273"/>
            <a:ext cx="1585120" cy="2762845"/>
            <a:chOff x="433475" y="1946473"/>
            <a:chExt cx="1585120" cy="2762845"/>
          </a:xfrm>
        </p:grpSpPr>
        <p:sp>
          <p:nvSpPr>
            <p:cNvPr id="302" name="Google Shape;302;p23"/>
            <p:cNvSpPr/>
            <p:nvPr/>
          </p:nvSpPr>
          <p:spPr>
            <a:xfrm>
              <a:off x="433475" y="1946473"/>
              <a:ext cx="1585120" cy="1585120"/>
            </a:xfrm>
            <a:custGeom>
              <a:avLst/>
              <a:gdLst/>
              <a:ahLst/>
              <a:cxnLst/>
              <a:rect l="l" t="t" r="r" b="b"/>
              <a:pathLst>
                <a:path w="23740" h="23740" extrusionOk="0">
                  <a:moveTo>
                    <a:pt x="11886" y="1"/>
                  </a:moveTo>
                  <a:lnTo>
                    <a:pt x="1" y="11855"/>
                  </a:lnTo>
                  <a:lnTo>
                    <a:pt x="11886" y="23740"/>
                  </a:lnTo>
                  <a:lnTo>
                    <a:pt x="23740" y="11855"/>
                  </a:lnTo>
                  <a:lnTo>
                    <a:pt x="1188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3"/>
            <p:cNvSpPr/>
            <p:nvPr/>
          </p:nvSpPr>
          <p:spPr>
            <a:xfrm>
              <a:off x="433475" y="3124198"/>
              <a:ext cx="1585120" cy="1585120"/>
            </a:xfrm>
            <a:custGeom>
              <a:avLst/>
              <a:gdLst/>
              <a:ahLst/>
              <a:cxnLst/>
              <a:rect l="l" t="t" r="r" b="b"/>
              <a:pathLst>
                <a:path w="23740" h="23740" extrusionOk="0">
                  <a:moveTo>
                    <a:pt x="11886" y="1"/>
                  </a:moveTo>
                  <a:lnTo>
                    <a:pt x="1" y="11855"/>
                  </a:lnTo>
                  <a:lnTo>
                    <a:pt x="11886" y="23740"/>
                  </a:lnTo>
                  <a:lnTo>
                    <a:pt x="23740" y="11855"/>
                  </a:lnTo>
                  <a:lnTo>
                    <a:pt x="1188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 name="Google Shape;304;p23"/>
          <p:cNvGrpSpPr/>
          <p:nvPr/>
        </p:nvGrpSpPr>
        <p:grpSpPr>
          <a:xfrm>
            <a:off x="-289999" y="1233828"/>
            <a:ext cx="1474761" cy="1535536"/>
            <a:chOff x="5231575" y="649225"/>
            <a:chExt cx="424050" cy="441525"/>
          </a:xfrm>
        </p:grpSpPr>
        <p:sp>
          <p:nvSpPr>
            <p:cNvPr id="305" name="Google Shape;305;p23"/>
            <p:cNvSpPr/>
            <p:nvPr/>
          </p:nvSpPr>
          <p:spPr>
            <a:xfrm>
              <a:off x="5231575" y="6492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3"/>
            <p:cNvSpPr/>
            <p:nvPr/>
          </p:nvSpPr>
          <p:spPr>
            <a:xfrm>
              <a:off x="5362275" y="6492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3"/>
            <p:cNvSpPr/>
            <p:nvPr/>
          </p:nvSpPr>
          <p:spPr>
            <a:xfrm>
              <a:off x="5493750" y="649225"/>
              <a:ext cx="30400" cy="30425"/>
            </a:xfrm>
            <a:custGeom>
              <a:avLst/>
              <a:gdLst/>
              <a:ahLst/>
              <a:cxnLst/>
              <a:rect l="l" t="t" r="r" b="b"/>
              <a:pathLst>
                <a:path w="1216" h="1217" extrusionOk="0">
                  <a:moveTo>
                    <a:pt x="0" y="1"/>
                  </a:moveTo>
                  <a:lnTo>
                    <a:pt x="0"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5625200" y="6492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a:off x="5231575" y="786775"/>
              <a:ext cx="30425" cy="30425"/>
            </a:xfrm>
            <a:custGeom>
              <a:avLst/>
              <a:gdLst/>
              <a:ahLst/>
              <a:cxnLst/>
              <a:rect l="l" t="t" r="r" b="b"/>
              <a:pathLst>
                <a:path w="1217" h="1217" extrusionOk="0">
                  <a:moveTo>
                    <a:pt x="1" y="1"/>
                  </a:moveTo>
                  <a:lnTo>
                    <a:pt x="1"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3"/>
            <p:cNvSpPr/>
            <p:nvPr/>
          </p:nvSpPr>
          <p:spPr>
            <a:xfrm>
              <a:off x="5362275" y="786775"/>
              <a:ext cx="30425" cy="30425"/>
            </a:xfrm>
            <a:custGeom>
              <a:avLst/>
              <a:gdLst/>
              <a:ahLst/>
              <a:cxnLst/>
              <a:rect l="l" t="t" r="r" b="b"/>
              <a:pathLst>
                <a:path w="1217" h="1217" extrusionOk="0">
                  <a:moveTo>
                    <a:pt x="1" y="1"/>
                  </a:moveTo>
                  <a:lnTo>
                    <a:pt x="1"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3"/>
            <p:cNvSpPr/>
            <p:nvPr/>
          </p:nvSpPr>
          <p:spPr>
            <a:xfrm>
              <a:off x="5493750" y="786775"/>
              <a:ext cx="30400" cy="30425"/>
            </a:xfrm>
            <a:custGeom>
              <a:avLst/>
              <a:gdLst/>
              <a:ahLst/>
              <a:cxnLst/>
              <a:rect l="l" t="t" r="r" b="b"/>
              <a:pathLst>
                <a:path w="1216" h="1217" extrusionOk="0">
                  <a:moveTo>
                    <a:pt x="0" y="1"/>
                  </a:moveTo>
                  <a:lnTo>
                    <a:pt x="0"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3"/>
            <p:cNvSpPr/>
            <p:nvPr/>
          </p:nvSpPr>
          <p:spPr>
            <a:xfrm>
              <a:off x="5625200" y="786775"/>
              <a:ext cx="30425" cy="30425"/>
            </a:xfrm>
            <a:custGeom>
              <a:avLst/>
              <a:gdLst/>
              <a:ahLst/>
              <a:cxnLst/>
              <a:rect l="l" t="t" r="r" b="b"/>
              <a:pathLst>
                <a:path w="1217" h="1217" extrusionOk="0">
                  <a:moveTo>
                    <a:pt x="1" y="1"/>
                  </a:moveTo>
                  <a:lnTo>
                    <a:pt x="1"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3"/>
            <p:cNvSpPr/>
            <p:nvPr/>
          </p:nvSpPr>
          <p:spPr>
            <a:xfrm>
              <a:off x="5231575" y="923550"/>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3"/>
            <p:cNvSpPr/>
            <p:nvPr/>
          </p:nvSpPr>
          <p:spPr>
            <a:xfrm>
              <a:off x="5362275" y="923550"/>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3"/>
            <p:cNvSpPr/>
            <p:nvPr/>
          </p:nvSpPr>
          <p:spPr>
            <a:xfrm>
              <a:off x="5493750" y="923550"/>
              <a:ext cx="30400" cy="30425"/>
            </a:xfrm>
            <a:custGeom>
              <a:avLst/>
              <a:gdLst/>
              <a:ahLst/>
              <a:cxnLst/>
              <a:rect l="l" t="t" r="r" b="b"/>
              <a:pathLst>
                <a:path w="1216" h="1217" extrusionOk="0">
                  <a:moveTo>
                    <a:pt x="0" y="1"/>
                  </a:moveTo>
                  <a:lnTo>
                    <a:pt x="0"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3"/>
            <p:cNvSpPr/>
            <p:nvPr/>
          </p:nvSpPr>
          <p:spPr>
            <a:xfrm>
              <a:off x="5625200" y="923550"/>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3"/>
            <p:cNvSpPr/>
            <p:nvPr/>
          </p:nvSpPr>
          <p:spPr>
            <a:xfrm>
              <a:off x="5231575" y="10603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3"/>
            <p:cNvSpPr/>
            <p:nvPr/>
          </p:nvSpPr>
          <p:spPr>
            <a:xfrm>
              <a:off x="5362275" y="10603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3"/>
            <p:cNvSpPr/>
            <p:nvPr/>
          </p:nvSpPr>
          <p:spPr>
            <a:xfrm>
              <a:off x="5493750" y="1060325"/>
              <a:ext cx="30400" cy="30425"/>
            </a:xfrm>
            <a:custGeom>
              <a:avLst/>
              <a:gdLst/>
              <a:ahLst/>
              <a:cxnLst/>
              <a:rect l="l" t="t" r="r" b="b"/>
              <a:pathLst>
                <a:path w="1216" h="1217" extrusionOk="0">
                  <a:moveTo>
                    <a:pt x="0" y="1"/>
                  </a:moveTo>
                  <a:lnTo>
                    <a:pt x="0"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3"/>
            <p:cNvSpPr/>
            <p:nvPr/>
          </p:nvSpPr>
          <p:spPr>
            <a:xfrm>
              <a:off x="5625200" y="10603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23"/>
          <p:cNvSpPr/>
          <p:nvPr/>
        </p:nvSpPr>
        <p:spPr>
          <a:xfrm rot="2700000">
            <a:off x="3592235" y="3299634"/>
            <a:ext cx="1959481" cy="1959481"/>
          </a:xfrm>
          <a:custGeom>
            <a:avLst/>
            <a:gdLst/>
            <a:ahLst/>
            <a:cxnLst/>
            <a:rect l="l" t="t" r="r" b="b"/>
            <a:pathLst>
              <a:path w="47844" h="47844" fill="none" extrusionOk="0">
                <a:moveTo>
                  <a:pt x="426" y="47387"/>
                </a:moveTo>
                <a:lnTo>
                  <a:pt x="426" y="47387"/>
                </a:lnTo>
                <a:cubicBezTo>
                  <a:pt x="0" y="46962"/>
                  <a:pt x="0" y="46263"/>
                  <a:pt x="426" y="45837"/>
                </a:cubicBezTo>
                <a:lnTo>
                  <a:pt x="45837" y="426"/>
                </a:lnTo>
                <a:cubicBezTo>
                  <a:pt x="46263" y="1"/>
                  <a:pt x="46962" y="1"/>
                  <a:pt x="47418" y="426"/>
                </a:cubicBezTo>
                <a:lnTo>
                  <a:pt x="47418" y="426"/>
                </a:lnTo>
                <a:cubicBezTo>
                  <a:pt x="47843" y="852"/>
                  <a:pt x="47843" y="1551"/>
                  <a:pt x="47418" y="1976"/>
                </a:cubicBezTo>
                <a:lnTo>
                  <a:pt x="1976" y="47387"/>
                </a:lnTo>
                <a:cubicBezTo>
                  <a:pt x="1550" y="47843"/>
                  <a:pt x="851" y="47843"/>
                  <a:pt x="426" y="4738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3"/>
          <p:cNvSpPr/>
          <p:nvPr/>
        </p:nvSpPr>
        <p:spPr>
          <a:xfrm rot="-988532">
            <a:off x="-851882" y="3763114"/>
            <a:ext cx="3260225" cy="2185588"/>
          </a:xfrm>
          <a:custGeom>
            <a:avLst/>
            <a:gdLst/>
            <a:ahLst/>
            <a:cxnLst/>
            <a:rect l="l" t="t" r="r" b="b"/>
            <a:pathLst>
              <a:path w="174292" h="160329" fill="none" extrusionOk="0">
                <a:moveTo>
                  <a:pt x="20376" y="105688"/>
                </a:moveTo>
                <a:cubicBezTo>
                  <a:pt x="27139" y="106517"/>
                  <a:pt x="33910" y="103645"/>
                  <a:pt x="40734" y="102753"/>
                </a:cubicBezTo>
                <a:cubicBezTo>
                  <a:pt x="59584" y="100291"/>
                  <a:pt x="61315" y="118347"/>
                  <a:pt x="60985" y="132424"/>
                </a:cubicBezTo>
                <a:cubicBezTo>
                  <a:pt x="60824" y="139249"/>
                  <a:pt x="61833" y="146885"/>
                  <a:pt x="67132" y="151185"/>
                </a:cubicBezTo>
                <a:cubicBezTo>
                  <a:pt x="73287" y="156190"/>
                  <a:pt x="82244" y="154504"/>
                  <a:pt x="90112" y="153469"/>
                </a:cubicBezTo>
                <a:cubicBezTo>
                  <a:pt x="100336" y="152113"/>
                  <a:pt x="110765" y="152336"/>
                  <a:pt x="120926" y="154084"/>
                </a:cubicBezTo>
                <a:cubicBezTo>
                  <a:pt x="130926" y="155806"/>
                  <a:pt x="140026" y="160329"/>
                  <a:pt x="150365" y="159080"/>
                </a:cubicBezTo>
                <a:cubicBezTo>
                  <a:pt x="161204" y="157786"/>
                  <a:pt x="172106" y="150239"/>
                  <a:pt x="173551" y="139418"/>
                </a:cubicBezTo>
                <a:cubicBezTo>
                  <a:pt x="174291" y="133887"/>
                  <a:pt x="172480" y="128249"/>
                  <a:pt x="169599" y="123467"/>
                </a:cubicBezTo>
                <a:cubicBezTo>
                  <a:pt x="165397" y="116500"/>
                  <a:pt x="158697" y="111567"/>
                  <a:pt x="155093" y="104341"/>
                </a:cubicBezTo>
                <a:cubicBezTo>
                  <a:pt x="151293" y="96731"/>
                  <a:pt x="150463" y="87730"/>
                  <a:pt x="151239" y="79362"/>
                </a:cubicBezTo>
                <a:cubicBezTo>
                  <a:pt x="152479" y="66150"/>
                  <a:pt x="157056" y="53348"/>
                  <a:pt x="157484" y="40092"/>
                </a:cubicBezTo>
                <a:cubicBezTo>
                  <a:pt x="157921" y="26826"/>
                  <a:pt x="152747" y="11928"/>
                  <a:pt x="140552" y="6700"/>
                </a:cubicBezTo>
                <a:cubicBezTo>
                  <a:pt x="126858" y="813"/>
                  <a:pt x="117000" y="8841"/>
                  <a:pt x="104439" y="12392"/>
                </a:cubicBezTo>
                <a:cubicBezTo>
                  <a:pt x="91388" y="16076"/>
                  <a:pt x="77070" y="15452"/>
                  <a:pt x="64518" y="10242"/>
                </a:cubicBezTo>
                <a:cubicBezTo>
                  <a:pt x="56685" y="6986"/>
                  <a:pt x="49299" y="2017"/>
                  <a:pt x="40859" y="1232"/>
                </a:cubicBezTo>
                <a:cubicBezTo>
                  <a:pt x="27647" y="1"/>
                  <a:pt x="15381" y="9725"/>
                  <a:pt x="9430" y="21581"/>
                </a:cubicBezTo>
                <a:cubicBezTo>
                  <a:pt x="2392" y="35613"/>
                  <a:pt x="268" y="55284"/>
                  <a:pt x="90" y="70807"/>
                </a:cubicBezTo>
                <a:cubicBezTo>
                  <a:pt x="1" y="78006"/>
                  <a:pt x="572" y="85384"/>
                  <a:pt x="3516" y="91949"/>
                </a:cubicBezTo>
                <a:cubicBezTo>
                  <a:pt x="6460" y="98515"/>
                  <a:pt x="12160" y="104189"/>
                  <a:pt x="19235" y="105509"/>
                </a:cubicBezTo>
                <a:cubicBezTo>
                  <a:pt x="19618" y="105581"/>
                  <a:pt x="19993" y="105643"/>
                  <a:pt x="20376" y="105688"/>
                </a:cubicBezTo>
                <a:close/>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1">
  <p:cSld name="CUSTOM_12">
    <p:spTree>
      <p:nvGrpSpPr>
        <p:cNvPr id="1" name="Shape 397"/>
        <p:cNvGrpSpPr/>
        <p:nvPr/>
      </p:nvGrpSpPr>
      <p:grpSpPr>
        <a:xfrm>
          <a:off x="0" y="0"/>
          <a:ext cx="0" cy="0"/>
          <a:chOff x="0" y="0"/>
          <a:chExt cx="0" cy="0"/>
        </a:xfrm>
      </p:grpSpPr>
      <p:sp>
        <p:nvSpPr>
          <p:cNvPr id="398" name="Google Shape;398;p29"/>
          <p:cNvSpPr/>
          <p:nvPr/>
        </p:nvSpPr>
        <p:spPr>
          <a:xfrm>
            <a:off x="-10225" y="-20450"/>
            <a:ext cx="9144000" cy="1462200"/>
          </a:xfrm>
          <a:prstGeom prst="rect">
            <a:avLst/>
          </a:prstGeom>
          <a:solidFill>
            <a:srgbClr val="D1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29"/>
          <p:cNvGrpSpPr/>
          <p:nvPr/>
        </p:nvGrpSpPr>
        <p:grpSpPr>
          <a:xfrm>
            <a:off x="7972826" y="3270103"/>
            <a:ext cx="1474761" cy="1535536"/>
            <a:chOff x="5231575" y="649225"/>
            <a:chExt cx="424050" cy="441525"/>
          </a:xfrm>
        </p:grpSpPr>
        <p:sp>
          <p:nvSpPr>
            <p:cNvPr id="400" name="Google Shape;400;p29"/>
            <p:cNvSpPr/>
            <p:nvPr/>
          </p:nvSpPr>
          <p:spPr>
            <a:xfrm>
              <a:off x="5231575" y="6492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9"/>
            <p:cNvSpPr/>
            <p:nvPr/>
          </p:nvSpPr>
          <p:spPr>
            <a:xfrm>
              <a:off x="5362275" y="6492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9"/>
            <p:cNvSpPr/>
            <p:nvPr/>
          </p:nvSpPr>
          <p:spPr>
            <a:xfrm>
              <a:off x="5493750" y="649225"/>
              <a:ext cx="30400" cy="30425"/>
            </a:xfrm>
            <a:custGeom>
              <a:avLst/>
              <a:gdLst/>
              <a:ahLst/>
              <a:cxnLst/>
              <a:rect l="l" t="t" r="r" b="b"/>
              <a:pathLst>
                <a:path w="1216" h="1217" extrusionOk="0">
                  <a:moveTo>
                    <a:pt x="0" y="1"/>
                  </a:moveTo>
                  <a:lnTo>
                    <a:pt x="0"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9"/>
            <p:cNvSpPr/>
            <p:nvPr/>
          </p:nvSpPr>
          <p:spPr>
            <a:xfrm>
              <a:off x="5625200" y="6492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9"/>
            <p:cNvSpPr/>
            <p:nvPr/>
          </p:nvSpPr>
          <p:spPr>
            <a:xfrm>
              <a:off x="5231575" y="786775"/>
              <a:ext cx="30425" cy="30425"/>
            </a:xfrm>
            <a:custGeom>
              <a:avLst/>
              <a:gdLst/>
              <a:ahLst/>
              <a:cxnLst/>
              <a:rect l="l" t="t" r="r" b="b"/>
              <a:pathLst>
                <a:path w="1217" h="1217" extrusionOk="0">
                  <a:moveTo>
                    <a:pt x="1" y="1"/>
                  </a:moveTo>
                  <a:lnTo>
                    <a:pt x="1"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9"/>
            <p:cNvSpPr/>
            <p:nvPr/>
          </p:nvSpPr>
          <p:spPr>
            <a:xfrm>
              <a:off x="5362275" y="786775"/>
              <a:ext cx="30425" cy="30425"/>
            </a:xfrm>
            <a:custGeom>
              <a:avLst/>
              <a:gdLst/>
              <a:ahLst/>
              <a:cxnLst/>
              <a:rect l="l" t="t" r="r" b="b"/>
              <a:pathLst>
                <a:path w="1217" h="1217" extrusionOk="0">
                  <a:moveTo>
                    <a:pt x="1" y="1"/>
                  </a:moveTo>
                  <a:lnTo>
                    <a:pt x="1"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9"/>
            <p:cNvSpPr/>
            <p:nvPr/>
          </p:nvSpPr>
          <p:spPr>
            <a:xfrm>
              <a:off x="5493750" y="786775"/>
              <a:ext cx="30400" cy="30425"/>
            </a:xfrm>
            <a:custGeom>
              <a:avLst/>
              <a:gdLst/>
              <a:ahLst/>
              <a:cxnLst/>
              <a:rect l="l" t="t" r="r" b="b"/>
              <a:pathLst>
                <a:path w="1216" h="1217" extrusionOk="0">
                  <a:moveTo>
                    <a:pt x="0" y="1"/>
                  </a:moveTo>
                  <a:lnTo>
                    <a:pt x="0"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9"/>
            <p:cNvSpPr/>
            <p:nvPr/>
          </p:nvSpPr>
          <p:spPr>
            <a:xfrm>
              <a:off x="5625200" y="786775"/>
              <a:ext cx="30425" cy="30425"/>
            </a:xfrm>
            <a:custGeom>
              <a:avLst/>
              <a:gdLst/>
              <a:ahLst/>
              <a:cxnLst/>
              <a:rect l="l" t="t" r="r" b="b"/>
              <a:pathLst>
                <a:path w="1217" h="1217" extrusionOk="0">
                  <a:moveTo>
                    <a:pt x="1" y="1"/>
                  </a:moveTo>
                  <a:lnTo>
                    <a:pt x="1"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9"/>
            <p:cNvSpPr/>
            <p:nvPr/>
          </p:nvSpPr>
          <p:spPr>
            <a:xfrm>
              <a:off x="5231575" y="923550"/>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9"/>
            <p:cNvSpPr/>
            <p:nvPr/>
          </p:nvSpPr>
          <p:spPr>
            <a:xfrm>
              <a:off x="5362275" y="923550"/>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9"/>
            <p:cNvSpPr/>
            <p:nvPr/>
          </p:nvSpPr>
          <p:spPr>
            <a:xfrm>
              <a:off x="5493750" y="923550"/>
              <a:ext cx="30400" cy="30425"/>
            </a:xfrm>
            <a:custGeom>
              <a:avLst/>
              <a:gdLst/>
              <a:ahLst/>
              <a:cxnLst/>
              <a:rect l="l" t="t" r="r" b="b"/>
              <a:pathLst>
                <a:path w="1216" h="1217" extrusionOk="0">
                  <a:moveTo>
                    <a:pt x="0" y="1"/>
                  </a:moveTo>
                  <a:lnTo>
                    <a:pt x="0"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9"/>
            <p:cNvSpPr/>
            <p:nvPr/>
          </p:nvSpPr>
          <p:spPr>
            <a:xfrm>
              <a:off x="5625200" y="923550"/>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9"/>
            <p:cNvSpPr/>
            <p:nvPr/>
          </p:nvSpPr>
          <p:spPr>
            <a:xfrm>
              <a:off x="5231575" y="10603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9"/>
            <p:cNvSpPr/>
            <p:nvPr/>
          </p:nvSpPr>
          <p:spPr>
            <a:xfrm>
              <a:off x="5362275" y="10603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9"/>
            <p:cNvSpPr/>
            <p:nvPr/>
          </p:nvSpPr>
          <p:spPr>
            <a:xfrm>
              <a:off x="5493750" y="1060325"/>
              <a:ext cx="30400" cy="30425"/>
            </a:xfrm>
            <a:custGeom>
              <a:avLst/>
              <a:gdLst/>
              <a:ahLst/>
              <a:cxnLst/>
              <a:rect l="l" t="t" r="r" b="b"/>
              <a:pathLst>
                <a:path w="1216" h="1217" extrusionOk="0">
                  <a:moveTo>
                    <a:pt x="0" y="1"/>
                  </a:moveTo>
                  <a:lnTo>
                    <a:pt x="0"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9"/>
            <p:cNvSpPr/>
            <p:nvPr/>
          </p:nvSpPr>
          <p:spPr>
            <a:xfrm>
              <a:off x="5625200" y="10603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6" name="Google Shape;416;p29"/>
          <p:cNvSpPr/>
          <p:nvPr/>
        </p:nvSpPr>
        <p:spPr>
          <a:xfrm rot="2700000">
            <a:off x="2196497" y="463509"/>
            <a:ext cx="1959481" cy="1959481"/>
          </a:xfrm>
          <a:custGeom>
            <a:avLst/>
            <a:gdLst/>
            <a:ahLst/>
            <a:cxnLst/>
            <a:rect l="l" t="t" r="r" b="b"/>
            <a:pathLst>
              <a:path w="47844" h="47844" fill="none" extrusionOk="0">
                <a:moveTo>
                  <a:pt x="426" y="47387"/>
                </a:moveTo>
                <a:lnTo>
                  <a:pt x="426" y="47387"/>
                </a:lnTo>
                <a:cubicBezTo>
                  <a:pt x="0" y="46962"/>
                  <a:pt x="0" y="46263"/>
                  <a:pt x="426" y="45837"/>
                </a:cubicBezTo>
                <a:lnTo>
                  <a:pt x="45837" y="426"/>
                </a:lnTo>
                <a:cubicBezTo>
                  <a:pt x="46263" y="1"/>
                  <a:pt x="46962" y="1"/>
                  <a:pt x="47418" y="426"/>
                </a:cubicBezTo>
                <a:lnTo>
                  <a:pt x="47418" y="426"/>
                </a:lnTo>
                <a:cubicBezTo>
                  <a:pt x="47843" y="852"/>
                  <a:pt x="47843" y="1551"/>
                  <a:pt x="47418" y="1976"/>
                </a:cubicBezTo>
                <a:lnTo>
                  <a:pt x="1976" y="47387"/>
                </a:lnTo>
                <a:cubicBezTo>
                  <a:pt x="1550" y="47843"/>
                  <a:pt x="851" y="47843"/>
                  <a:pt x="426" y="4738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29"/>
          <p:cNvGrpSpPr/>
          <p:nvPr/>
        </p:nvGrpSpPr>
        <p:grpSpPr>
          <a:xfrm>
            <a:off x="503637" y="463308"/>
            <a:ext cx="572632" cy="572691"/>
            <a:chOff x="2056725" y="2867750"/>
            <a:chExt cx="239675" cy="239700"/>
          </a:xfrm>
        </p:grpSpPr>
        <p:sp>
          <p:nvSpPr>
            <p:cNvPr id="418" name="Google Shape;418;p29"/>
            <p:cNvSpPr/>
            <p:nvPr/>
          </p:nvSpPr>
          <p:spPr>
            <a:xfrm>
              <a:off x="2161150" y="2867750"/>
              <a:ext cx="30825" cy="239700"/>
            </a:xfrm>
            <a:custGeom>
              <a:avLst/>
              <a:gdLst/>
              <a:ahLst/>
              <a:cxnLst/>
              <a:rect l="l" t="t" r="r" b="b"/>
              <a:pathLst>
                <a:path w="1233" h="9588" extrusionOk="0">
                  <a:moveTo>
                    <a:pt x="0" y="1"/>
                  </a:moveTo>
                  <a:lnTo>
                    <a:pt x="0" y="9587"/>
                  </a:lnTo>
                  <a:lnTo>
                    <a:pt x="1233" y="9587"/>
                  </a:lnTo>
                  <a:lnTo>
                    <a:pt x="12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9"/>
            <p:cNvSpPr/>
            <p:nvPr/>
          </p:nvSpPr>
          <p:spPr>
            <a:xfrm>
              <a:off x="2056725" y="2971625"/>
              <a:ext cx="239675" cy="31400"/>
            </a:xfrm>
            <a:custGeom>
              <a:avLst/>
              <a:gdLst/>
              <a:ahLst/>
              <a:cxnLst/>
              <a:rect l="l" t="t" r="r" b="b"/>
              <a:pathLst>
                <a:path w="9587" h="1256" extrusionOk="0">
                  <a:moveTo>
                    <a:pt x="0" y="0"/>
                  </a:moveTo>
                  <a:lnTo>
                    <a:pt x="0" y="1255"/>
                  </a:lnTo>
                  <a:lnTo>
                    <a:pt x="9587" y="1255"/>
                  </a:lnTo>
                  <a:lnTo>
                    <a:pt x="95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29"/>
          <p:cNvGrpSpPr/>
          <p:nvPr/>
        </p:nvGrpSpPr>
        <p:grpSpPr>
          <a:xfrm rot="-7151747" flipH="1">
            <a:off x="-1344649" y="2924294"/>
            <a:ext cx="3658561" cy="3477901"/>
            <a:chOff x="5929700" y="668225"/>
            <a:chExt cx="538025" cy="511450"/>
          </a:xfrm>
        </p:grpSpPr>
        <p:sp>
          <p:nvSpPr>
            <p:cNvPr id="421" name="Google Shape;421;p29"/>
            <p:cNvSpPr/>
            <p:nvPr/>
          </p:nvSpPr>
          <p:spPr>
            <a:xfrm>
              <a:off x="5929700" y="668225"/>
              <a:ext cx="538025" cy="511450"/>
            </a:xfrm>
            <a:custGeom>
              <a:avLst/>
              <a:gdLst/>
              <a:ahLst/>
              <a:cxnLst/>
              <a:rect l="l" t="t" r="r" b="b"/>
              <a:pathLst>
                <a:path w="21521" h="20458" fill="none" extrusionOk="0">
                  <a:moveTo>
                    <a:pt x="9272" y="1"/>
                  </a:moveTo>
                  <a:cubicBezTo>
                    <a:pt x="7964" y="487"/>
                    <a:pt x="7022" y="1794"/>
                    <a:pt x="6992" y="3192"/>
                  </a:cubicBezTo>
                  <a:cubicBezTo>
                    <a:pt x="6961" y="3709"/>
                    <a:pt x="7053" y="4226"/>
                    <a:pt x="6870" y="4682"/>
                  </a:cubicBezTo>
                  <a:cubicBezTo>
                    <a:pt x="6475" y="5654"/>
                    <a:pt x="5138" y="5746"/>
                    <a:pt x="4104" y="5533"/>
                  </a:cubicBezTo>
                  <a:cubicBezTo>
                    <a:pt x="3071" y="5290"/>
                    <a:pt x="1916" y="4925"/>
                    <a:pt x="1034" y="5502"/>
                  </a:cubicBezTo>
                  <a:cubicBezTo>
                    <a:pt x="183" y="6050"/>
                    <a:pt x="1" y="7265"/>
                    <a:pt x="335" y="8208"/>
                  </a:cubicBezTo>
                  <a:cubicBezTo>
                    <a:pt x="670" y="9180"/>
                    <a:pt x="1399" y="9910"/>
                    <a:pt x="2129" y="10609"/>
                  </a:cubicBezTo>
                  <a:cubicBezTo>
                    <a:pt x="4408" y="12889"/>
                    <a:pt x="6688" y="15168"/>
                    <a:pt x="8968" y="17448"/>
                  </a:cubicBezTo>
                  <a:cubicBezTo>
                    <a:pt x="9910" y="18360"/>
                    <a:pt x="11095" y="19363"/>
                    <a:pt x="12372" y="18998"/>
                  </a:cubicBezTo>
                  <a:cubicBezTo>
                    <a:pt x="13466" y="18664"/>
                    <a:pt x="14074" y="17357"/>
                    <a:pt x="15199" y="17114"/>
                  </a:cubicBezTo>
                  <a:cubicBezTo>
                    <a:pt x="16019" y="16931"/>
                    <a:pt x="16840" y="17357"/>
                    <a:pt x="17448" y="17934"/>
                  </a:cubicBezTo>
                  <a:cubicBezTo>
                    <a:pt x="18056" y="18481"/>
                    <a:pt x="18573" y="19180"/>
                    <a:pt x="19211" y="19667"/>
                  </a:cubicBezTo>
                  <a:cubicBezTo>
                    <a:pt x="19880" y="20184"/>
                    <a:pt x="20791" y="20457"/>
                    <a:pt x="21521" y="20092"/>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6087000" y="672800"/>
              <a:ext cx="373900" cy="364000"/>
            </a:xfrm>
            <a:custGeom>
              <a:avLst/>
              <a:gdLst/>
              <a:ahLst/>
              <a:cxnLst/>
              <a:rect l="l" t="t" r="r" b="b"/>
              <a:pathLst>
                <a:path w="14956" h="14560" fill="none" extrusionOk="0">
                  <a:moveTo>
                    <a:pt x="7721" y="0"/>
                  </a:moveTo>
                  <a:cubicBezTo>
                    <a:pt x="6566" y="31"/>
                    <a:pt x="5563" y="1186"/>
                    <a:pt x="5685" y="2341"/>
                  </a:cubicBezTo>
                  <a:cubicBezTo>
                    <a:pt x="5806" y="3496"/>
                    <a:pt x="6840" y="4590"/>
                    <a:pt x="6414" y="5654"/>
                  </a:cubicBezTo>
                  <a:cubicBezTo>
                    <a:pt x="6080" y="6414"/>
                    <a:pt x="5107" y="6687"/>
                    <a:pt x="4287" y="6657"/>
                  </a:cubicBezTo>
                  <a:cubicBezTo>
                    <a:pt x="3466" y="6596"/>
                    <a:pt x="2645" y="6323"/>
                    <a:pt x="1824" y="6383"/>
                  </a:cubicBezTo>
                  <a:cubicBezTo>
                    <a:pt x="1004" y="6444"/>
                    <a:pt x="92" y="6961"/>
                    <a:pt x="31" y="7781"/>
                  </a:cubicBezTo>
                  <a:cubicBezTo>
                    <a:pt x="1" y="8450"/>
                    <a:pt x="487" y="8997"/>
                    <a:pt x="973" y="9484"/>
                  </a:cubicBezTo>
                  <a:cubicBezTo>
                    <a:pt x="2098" y="10578"/>
                    <a:pt x="3253" y="11672"/>
                    <a:pt x="4408" y="12766"/>
                  </a:cubicBezTo>
                  <a:cubicBezTo>
                    <a:pt x="5107" y="13405"/>
                    <a:pt x="6019" y="14104"/>
                    <a:pt x="6961" y="13830"/>
                  </a:cubicBezTo>
                  <a:cubicBezTo>
                    <a:pt x="7782" y="13557"/>
                    <a:pt x="8238" y="12584"/>
                    <a:pt x="9089" y="12310"/>
                  </a:cubicBezTo>
                  <a:cubicBezTo>
                    <a:pt x="9788" y="12067"/>
                    <a:pt x="10548" y="12432"/>
                    <a:pt x="11156" y="12888"/>
                  </a:cubicBezTo>
                  <a:cubicBezTo>
                    <a:pt x="11733" y="13344"/>
                    <a:pt x="12250" y="13921"/>
                    <a:pt x="12919" y="14225"/>
                  </a:cubicBezTo>
                  <a:cubicBezTo>
                    <a:pt x="13588" y="14560"/>
                    <a:pt x="14499" y="14529"/>
                    <a:pt x="14955" y="13921"/>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3" name="Google Shape;423;p2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4" name="Google Shape;424;p29"/>
          <p:cNvSpPr txBox="1">
            <a:spLocks noGrp="1"/>
          </p:cNvSpPr>
          <p:nvPr>
            <p:ph type="subTitle" idx="1"/>
          </p:nvPr>
        </p:nvSpPr>
        <p:spPr>
          <a:xfrm>
            <a:off x="713225" y="1858250"/>
            <a:ext cx="2275800" cy="447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latin typeface="Krona One"/>
                <a:ea typeface="Krona One"/>
                <a:cs typeface="Krona One"/>
                <a:sym typeface="Krona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25" name="Google Shape;425;p29"/>
          <p:cNvSpPr txBox="1">
            <a:spLocks noGrp="1"/>
          </p:cNvSpPr>
          <p:nvPr>
            <p:ph type="subTitle" idx="2"/>
          </p:nvPr>
        </p:nvSpPr>
        <p:spPr>
          <a:xfrm>
            <a:off x="713225" y="2305250"/>
            <a:ext cx="2275800" cy="639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26" name="Google Shape;426;p29"/>
          <p:cNvSpPr txBox="1">
            <a:spLocks noGrp="1"/>
          </p:cNvSpPr>
          <p:nvPr>
            <p:ph type="subTitle" idx="3"/>
          </p:nvPr>
        </p:nvSpPr>
        <p:spPr>
          <a:xfrm>
            <a:off x="3434100" y="3521675"/>
            <a:ext cx="2275800" cy="4470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2200" b="1">
                <a:latin typeface="Krona One"/>
                <a:ea typeface="Krona One"/>
                <a:cs typeface="Krona One"/>
                <a:sym typeface="Krona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27" name="Google Shape;427;p29"/>
          <p:cNvSpPr txBox="1">
            <a:spLocks noGrp="1"/>
          </p:cNvSpPr>
          <p:nvPr>
            <p:ph type="subTitle" idx="4"/>
          </p:nvPr>
        </p:nvSpPr>
        <p:spPr>
          <a:xfrm>
            <a:off x="3434100" y="3968675"/>
            <a:ext cx="2275800" cy="6399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28" name="Google Shape;428;p29"/>
          <p:cNvSpPr txBox="1">
            <a:spLocks noGrp="1"/>
          </p:cNvSpPr>
          <p:nvPr>
            <p:ph type="subTitle" idx="5"/>
          </p:nvPr>
        </p:nvSpPr>
        <p:spPr>
          <a:xfrm>
            <a:off x="6154975" y="1858250"/>
            <a:ext cx="2275800" cy="4470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800"/>
              <a:buNone/>
              <a:defRPr sz="2200" b="1">
                <a:latin typeface="Krona One"/>
                <a:ea typeface="Krona One"/>
                <a:cs typeface="Krona One"/>
                <a:sym typeface="Krona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29" name="Google Shape;429;p29"/>
          <p:cNvSpPr txBox="1">
            <a:spLocks noGrp="1"/>
          </p:cNvSpPr>
          <p:nvPr>
            <p:ph type="subTitle" idx="6"/>
          </p:nvPr>
        </p:nvSpPr>
        <p:spPr>
          <a:xfrm>
            <a:off x="6154975" y="2305250"/>
            <a:ext cx="2275800" cy="6399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493"/>
        <p:cNvGrpSpPr/>
        <p:nvPr/>
      </p:nvGrpSpPr>
      <p:grpSpPr>
        <a:xfrm>
          <a:off x="0" y="0"/>
          <a:ext cx="0" cy="0"/>
          <a:chOff x="0" y="0"/>
          <a:chExt cx="0" cy="0"/>
        </a:xfrm>
      </p:grpSpPr>
      <p:sp>
        <p:nvSpPr>
          <p:cNvPr id="494" name="Google Shape;494;p32"/>
          <p:cNvSpPr/>
          <p:nvPr/>
        </p:nvSpPr>
        <p:spPr>
          <a:xfrm>
            <a:off x="0" y="2863175"/>
            <a:ext cx="9144000" cy="2308500"/>
          </a:xfrm>
          <a:prstGeom prst="rect">
            <a:avLst/>
          </a:prstGeom>
          <a:solidFill>
            <a:srgbClr val="D1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1115050" y="4565275"/>
            <a:ext cx="1932944" cy="86598"/>
          </a:xfrm>
          <a:custGeom>
            <a:avLst/>
            <a:gdLst/>
            <a:ahLst/>
            <a:cxnLst/>
            <a:rect l="l" t="t" r="r" b="b"/>
            <a:pathLst>
              <a:path w="33953" h="1521" extrusionOk="0">
                <a:moveTo>
                  <a:pt x="760" y="1"/>
                </a:moveTo>
                <a:cubicBezTo>
                  <a:pt x="334" y="1"/>
                  <a:pt x="0" y="335"/>
                  <a:pt x="0" y="760"/>
                </a:cubicBezTo>
                <a:cubicBezTo>
                  <a:pt x="0" y="1186"/>
                  <a:pt x="334" y="1520"/>
                  <a:pt x="760" y="1520"/>
                </a:cubicBezTo>
                <a:cubicBezTo>
                  <a:pt x="1185" y="1520"/>
                  <a:pt x="1520" y="1186"/>
                  <a:pt x="1520" y="760"/>
                </a:cubicBezTo>
                <a:cubicBezTo>
                  <a:pt x="1520" y="335"/>
                  <a:pt x="1185" y="1"/>
                  <a:pt x="760" y="1"/>
                </a:cubicBezTo>
                <a:close/>
                <a:moveTo>
                  <a:pt x="8876" y="1"/>
                </a:moveTo>
                <a:cubicBezTo>
                  <a:pt x="8450" y="1"/>
                  <a:pt x="8085" y="335"/>
                  <a:pt x="8085" y="760"/>
                </a:cubicBezTo>
                <a:cubicBezTo>
                  <a:pt x="8085" y="1186"/>
                  <a:pt x="8450" y="1520"/>
                  <a:pt x="8876" y="1520"/>
                </a:cubicBezTo>
                <a:cubicBezTo>
                  <a:pt x="9301" y="1520"/>
                  <a:pt x="9635" y="1186"/>
                  <a:pt x="9635" y="760"/>
                </a:cubicBezTo>
                <a:cubicBezTo>
                  <a:pt x="9635" y="335"/>
                  <a:pt x="9301" y="1"/>
                  <a:pt x="8876" y="1"/>
                </a:cubicBezTo>
                <a:close/>
                <a:moveTo>
                  <a:pt x="16961" y="1"/>
                </a:moveTo>
                <a:cubicBezTo>
                  <a:pt x="16535" y="1"/>
                  <a:pt x="16201" y="335"/>
                  <a:pt x="16201" y="760"/>
                </a:cubicBezTo>
                <a:cubicBezTo>
                  <a:pt x="16201" y="1186"/>
                  <a:pt x="16535" y="1520"/>
                  <a:pt x="16961" y="1520"/>
                </a:cubicBezTo>
                <a:cubicBezTo>
                  <a:pt x="17386" y="1520"/>
                  <a:pt x="17721" y="1186"/>
                  <a:pt x="17721" y="760"/>
                </a:cubicBezTo>
                <a:cubicBezTo>
                  <a:pt x="17721" y="335"/>
                  <a:pt x="17386" y="1"/>
                  <a:pt x="16961" y="1"/>
                </a:cubicBezTo>
                <a:close/>
                <a:moveTo>
                  <a:pt x="25076" y="1"/>
                </a:moveTo>
                <a:cubicBezTo>
                  <a:pt x="24651" y="1"/>
                  <a:pt x="24317" y="335"/>
                  <a:pt x="24317" y="760"/>
                </a:cubicBezTo>
                <a:cubicBezTo>
                  <a:pt x="24317" y="1186"/>
                  <a:pt x="24651" y="1520"/>
                  <a:pt x="25076" y="1520"/>
                </a:cubicBezTo>
                <a:cubicBezTo>
                  <a:pt x="25502" y="1520"/>
                  <a:pt x="25836" y="1186"/>
                  <a:pt x="25836" y="760"/>
                </a:cubicBezTo>
                <a:cubicBezTo>
                  <a:pt x="25836" y="335"/>
                  <a:pt x="25502" y="1"/>
                  <a:pt x="25076" y="1"/>
                </a:cubicBezTo>
                <a:close/>
                <a:moveTo>
                  <a:pt x="33162" y="1"/>
                </a:moveTo>
                <a:cubicBezTo>
                  <a:pt x="32736" y="1"/>
                  <a:pt x="32402" y="335"/>
                  <a:pt x="32402" y="760"/>
                </a:cubicBezTo>
                <a:cubicBezTo>
                  <a:pt x="32402" y="1186"/>
                  <a:pt x="32736" y="1520"/>
                  <a:pt x="33162" y="1520"/>
                </a:cubicBezTo>
                <a:cubicBezTo>
                  <a:pt x="33587" y="1520"/>
                  <a:pt x="33952" y="1186"/>
                  <a:pt x="33952" y="760"/>
                </a:cubicBezTo>
                <a:cubicBezTo>
                  <a:pt x="33952" y="335"/>
                  <a:pt x="33587" y="1"/>
                  <a:pt x="3316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rot="2700000">
            <a:off x="7500322" y="302347"/>
            <a:ext cx="1959481" cy="1959481"/>
          </a:xfrm>
          <a:custGeom>
            <a:avLst/>
            <a:gdLst/>
            <a:ahLst/>
            <a:cxnLst/>
            <a:rect l="l" t="t" r="r" b="b"/>
            <a:pathLst>
              <a:path w="47844" h="47844" fill="none" extrusionOk="0">
                <a:moveTo>
                  <a:pt x="426" y="47387"/>
                </a:moveTo>
                <a:lnTo>
                  <a:pt x="426" y="47387"/>
                </a:lnTo>
                <a:cubicBezTo>
                  <a:pt x="0" y="46962"/>
                  <a:pt x="0" y="46263"/>
                  <a:pt x="426" y="45837"/>
                </a:cubicBezTo>
                <a:lnTo>
                  <a:pt x="45837" y="426"/>
                </a:lnTo>
                <a:cubicBezTo>
                  <a:pt x="46263" y="1"/>
                  <a:pt x="46962" y="1"/>
                  <a:pt x="47418" y="426"/>
                </a:cubicBezTo>
                <a:lnTo>
                  <a:pt x="47418" y="426"/>
                </a:lnTo>
                <a:cubicBezTo>
                  <a:pt x="47843" y="852"/>
                  <a:pt x="47843" y="1551"/>
                  <a:pt x="47418" y="1976"/>
                </a:cubicBezTo>
                <a:lnTo>
                  <a:pt x="1976" y="47387"/>
                </a:lnTo>
                <a:cubicBezTo>
                  <a:pt x="1550" y="47843"/>
                  <a:pt x="851" y="47843"/>
                  <a:pt x="426" y="4738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98" name="Google Shape;498;p32"/>
          <p:cNvSpPr txBox="1">
            <a:spLocks noGrp="1"/>
          </p:cNvSpPr>
          <p:nvPr>
            <p:ph type="subTitle" idx="1"/>
          </p:nvPr>
        </p:nvSpPr>
        <p:spPr>
          <a:xfrm>
            <a:off x="943625" y="1602925"/>
            <a:ext cx="2275800" cy="4470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2200" b="1">
                <a:latin typeface="Krona One"/>
                <a:ea typeface="Krona One"/>
                <a:cs typeface="Krona One"/>
                <a:sym typeface="Krona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9" name="Google Shape;499;p32"/>
          <p:cNvSpPr txBox="1">
            <a:spLocks noGrp="1"/>
          </p:cNvSpPr>
          <p:nvPr>
            <p:ph type="subTitle" idx="2"/>
          </p:nvPr>
        </p:nvSpPr>
        <p:spPr>
          <a:xfrm>
            <a:off x="943625" y="2049925"/>
            <a:ext cx="2275800" cy="6933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00" name="Google Shape;500;p32"/>
          <p:cNvSpPr txBox="1">
            <a:spLocks noGrp="1"/>
          </p:cNvSpPr>
          <p:nvPr>
            <p:ph type="subTitle" idx="3"/>
          </p:nvPr>
        </p:nvSpPr>
        <p:spPr>
          <a:xfrm>
            <a:off x="3434075" y="1602925"/>
            <a:ext cx="2275800" cy="4470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2200" b="1">
                <a:latin typeface="Krona One"/>
                <a:ea typeface="Krona One"/>
                <a:cs typeface="Krona One"/>
                <a:sym typeface="Krona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01" name="Google Shape;501;p32"/>
          <p:cNvSpPr txBox="1">
            <a:spLocks noGrp="1"/>
          </p:cNvSpPr>
          <p:nvPr>
            <p:ph type="subTitle" idx="4"/>
          </p:nvPr>
        </p:nvSpPr>
        <p:spPr>
          <a:xfrm>
            <a:off x="3434075" y="2049925"/>
            <a:ext cx="2275800" cy="6933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02" name="Google Shape;502;p32"/>
          <p:cNvSpPr txBox="1">
            <a:spLocks noGrp="1"/>
          </p:cNvSpPr>
          <p:nvPr>
            <p:ph type="subTitle" idx="5"/>
          </p:nvPr>
        </p:nvSpPr>
        <p:spPr>
          <a:xfrm>
            <a:off x="5924525" y="1602925"/>
            <a:ext cx="2275800" cy="4470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2200" b="1">
                <a:latin typeface="Krona One"/>
                <a:ea typeface="Krona One"/>
                <a:cs typeface="Krona One"/>
                <a:sym typeface="Krona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03" name="Google Shape;503;p32"/>
          <p:cNvSpPr txBox="1">
            <a:spLocks noGrp="1"/>
          </p:cNvSpPr>
          <p:nvPr>
            <p:ph type="subTitle" idx="6"/>
          </p:nvPr>
        </p:nvSpPr>
        <p:spPr>
          <a:xfrm>
            <a:off x="5924525" y="2049925"/>
            <a:ext cx="2275800" cy="6933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04" name="Google Shape;504;p32"/>
          <p:cNvSpPr txBox="1">
            <a:spLocks noGrp="1"/>
          </p:cNvSpPr>
          <p:nvPr>
            <p:ph type="subTitle" idx="7"/>
          </p:nvPr>
        </p:nvSpPr>
        <p:spPr>
          <a:xfrm>
            <a:off x="943625" y="3018050"/>
            <a:ext cx="2275800" cy="4470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2200" b="1">
                <a:latin typeface="Krona One"/>
                <a:ea typeface="Krona One"/>
                <a:cs typeface="Krona One"/>
                <a:sym typeface="Krona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05" name="Google Shape;505;p32"/>
          <p:cNvSpPr txBox="1">
            <a:spLocks noGrp="1"/>
          </p:cNvSpPr>
          <p:nvPr>
            <p:ph type="subTitle" idx="8"/>
          </p:nvPr>
        </p:nvSpPr>
        <p:spPr>
          <a:xfrm>
            <a:off x="943625" y="3465050"/>
            <a:ext cx="2275800" cy="6933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06" name="Google Shape;506;p32"/>
          <p:cNvSpPr txBox="1">
            <a:spLocks noGrp="1"/>
          </p:cNvSpPr>
          <p:nvPr>
            <p:ph type="subTitle" idx="9"/>
          </p:nvPr>
        </p:nvSpPr>
        <p:spPr>
          <a:xfrm>
            <a:off x="3434075" y="3018050"/>
            <a:ext cx="2275800" cy="4470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2200" b="1">
                <a:latin typeface="Krona One"/>
                <a:ea typeface="Krona One"/>
                <a:cs typeface="Krona One"/>
                <a:sym typeface="Krona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07" name="Google Shape;507;p32"/>
          <p:cNvSpPr txBox="1">
            <a:spLocks noGrp="1"/>
          </p:cNvSpPr>
          <p:nvPr>
            <p:ph type="subTitle" idx="13"/>
          </p:nvPr>
        </p:nvSpPr>
        <p:spPr>
          <a:xfrm>
            <a:off x="3434075" y="3465050"/>
            <a:ext cx="2275800" cy="6933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08" name="Google Shape;508;p32"/>
          <p:cNvSpPr txBox="1">
            <a:spLocks noGrp="1"/>
          </p:cNvSpPr>
          <p:nvPr>
            <p:ph type="subTitle" idx="14"/>
          </p:nvPr>
        </p:nvSpPr>
        <p:spPr>
          <a:xfrm>
            <a:off x="5924525" y="3018050"/>
            <a:ext cx="2275800" cy="4470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2200" b="1">
                <a:latin typeface="Krona One"/>
                <a:ea typeface="Krona One"/>
                <a:cs typeface="Krona One"/>
                <a:sym typeface="Krona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09" name="Google Shape;509;p32"/>
          <p:cNvSpPr txBox="1">
            <a:spLocks noGrp="1"/>
          </p:cNvSpPr>
          <p:nvPr>
            <p:ph type="subTitle" idx="15"/>
          </p:nvPr>
        </p:nvSpPr>
        <p:spPr>
          <a:xfrm>
            <a:off x="5924525" y="3465050"/>
            <a:ext cx="2275800" cy="6933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20">
    <p:spTree>
      <p:nvGrpSpPr>
        <p:cNvPr id="1" name="Shape 537"/>
        <p:cNvGrpSpPr/>
        <p:nvPr/>
      </p:nvGrpSpPr>
      <p:grpSpPr>
        <a:xfrm>
          <a:off x="0" y="0"/>
          <a:ext cx="0" cy="0"/>
          <a:chOff x="0" y="0"/>
          <a:chExt cx="0" cy="0"/>
        </a:xfrm>
      </p:grpSpPr>
      <p:sp>
        <p:nvSpPr>
          <p:cNvPr id="538" name="Google Shape;538;p34"/>
          <p:cNvSpPr/>
          <p:nvPr/>
        </p:nvSpPr>
        <p:spPr>
          <a:xfrm rot="5400000">
            <a:off x="2897475" y="-768250"/>
            <a:ext cx="1152900" cy="6948000"/>
          </a:xfrm>
          <a:prstGeom prst="rect">
            <a:avLst/>
          </a:prstGeom>
          <a:solidFill>
            <a:srgbClr val="D1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4"/>
          <p:cNvSpPr/>
          <p:nvPr/>
        </p:nvSpPr>
        <p:spPr>
          <a:xfrm rot="-4341955">
            <a:off x="1089060" y="3558960"/>
            <a:ext cx="2823085" cy="2841743"/>
          </a:xfrm>
          <a:custGeom>
            <a:avLst/>
            <a:gdLst/>
            <a:ahLst/>
            <a:cxnLst/>
            <a:rect l="l" t="t" r="r" b="b"/>
            <a:pathLst>
              <a:path w="84885" h="85446" fill="none" extrusionOk="0">
                <a:moveTo>
                  <a:pt x="18994" y="1"/>
                </a:moveTo>
                <a:cubicBezTo>
                  <a:pt x="17959" y="5523"/>
                  <a:pt x="15666" y="11848"/>
                  <a:pt x="17156" y="17468"/>
                </a:cubicBezTo>
                <a:cubicBezTo>
                  <a:pt x="17852" y="20082"/>
                  <a:pt x="19538" y="22116"/>
                  <a:pt x="21866" y="23463"/>
                </a:cubicBezTo>
                <a:cubicBezTo>
                  <a:pt x="24944" y="25247"/>
                  <a:pt x="29030" y="26799"/>
                  <a:pt x="32634" y="26344"/>
                </a:cubicBezTo>
                <a:cubicBezTo>
                  <a:pt x="35614" y="25978"/>
                  <a:pt x="38424" y="24435"/>
                  <a:pt x="40342" y="22134"/>
                </a:cubicBezTo>
                <a:cubicBezTo>
                  <a:pt x="41903" y="20260"/>
                  <a:pt x="42858" y="17950"/>
                  <a:pt x="43393" y="15577"/>
                </a:cubicBezTo>
                <a:cubicBezTo>
                  <a:pt x="43625" y="14551"/>
                  <a:pt x="43750" y="13382"/>
                  <a:pt x="43116" y="12543"/>
                </a:cubicBezTo>
                <a:cubicBezTo>
                  <a:pt x="42224" y="11375"/>
                  <a:pt x="40387" y="11553"/>
                  <a:pt x="39093" y="12231"/>
                </a:cubicBezTo>
                <a:cubicBezTo>
                  <a:pt x="36140" y="13757"/>
                  <a:pt x="34409" y="17334"/>
                  <a:pt x="35052" y="20590"/>
                </a:cubicBezTo>
                <a:cubicBezTo>
                  <a:pt x="35792" y="24364"/>
                  <a:pt x="38584" y="26460"/>
                  <a:pt x="42403" y="27049"/>
                </a:cubicBezTo>
                <a:cubicBezTo>
                  <a:pt x="45463" y="27513"/>
                  <a:pt x="48576" y="26995"/>
                  <a:pt x="51663" y="26853"/>
                </a:cubicBezTo>
                <a:cubicBezTo>
                  <a:pt x="54758" y="26719"/>
                  <a:pt x="58059" y="27022"/>
                  <a:pt x="60539" y="28860"/>
                </a:cubicBezTo>
                <a:cubicBezTo>
                  <a:pt x="68595" y="34828"/>
                  <a:pt x="61065" y="42652"/>
                  <a:pt x="62609" y="50145"/>
                </a:cubicBezTo>
                <a:cubicBezTo>
                  <a:pt x="63483" y="54428"/>
                  <a:pt x="66275" y="58281"/>
                  <a:pt x="70076" y="60440"/>
                </a:cubicBezTo>
                <a:cubicBezTo>
                  <a:pt x="74171" y="62778"/>
                  <a:pt x="79496" y="63375"/>
                  <a:pt x="82360" y="67113"/>
                </a:cubicBezTo>
                <a:cubicBezTo>
                  <a:pt x="84885" y="70405"/>
                  <a:pt x="84510" y="75356"/>
                  <a:pt x="82066" y="78710"/>
                </a:cubicBezTo>
                <a:cubicBezTo>
                  <a:pt x="79630" y="82065"/>
                  <a:pt x="75518" y="83920"/>
                  <a:pt x="71396" y="84366"/>
                </a:cubicBezTo>
                <a:cubicBezTo>
                  <a:pt x="61396" y="85446"/>
                  <a:pt x="50619" y="80263"/>
                  <a:pt x="44865" y="72100"/>
                </a:cubicBezTo>
                <a:cubicBezTo>
                  <a:pt x="41163" y="66863"/>
                  <a:pt x="39530" y="60066"/>
                  <a:pt x="41082" y="53848"/>
                </a:cubicBezTo>
                <a:cubicBezTo>
                  <a:pt x="43455" y="44365"/>
                  <a:pt x="51689" y="42705"/>
                  <a:pt x="58104" y="36942"/>
                </a:cubicBezTo>
                <a:cubicBezTo>
                  <a:pt x="61547" y="33838"/>
                  <a:pt x="64197" y="29850"/>
                  <a:pt x="65696" y="25461"/>
                </a:cubicBezTo>
                <a:cubicBezTo>
                  <a:pt x="66704" y="22535"/>
                  <a:pt x="67114" y="19029"/>
                  <a:pt x="65258" y="16558"/>
                </a:cubicBezTo>
                <a:cubicBezTo>
                  <a:pt x="63421" y="14105"/>
                  <a:pt x="59799" y="13516"/>
                  <a:pt x="56908" y="14533"/>
                </a:cubicBezTo>
                <a:cubicBezTo>
                  <a:pt x="54018" y="15559"/>
                  <a:pt x="51761" y="17869"/>
                  <a:pt x="49977" y="20358"/>
                </a:cubicBezTo>
                <a:cubicBezTo>
                  <a:pt x="46694" y="24935"/>
                  <a:pt x="44651" y="30261"/>
                  <a:pt x="42358" y="35408"/>
                </a:cubicBezTo>
                <a:cubicBezTo>
                  <a:pt x="37416" y="46470"/>
                  <a:pt x="28646" y="56979"/>
                  <a:pt x="15185" y="55204"/>
                </a:cubicBezTo>
                <a:cubicBezTo>
                  <a:pt x="9083" y="54401"/>
                  <a:pt x="3391" y="50841"/>
                  <a:pt x="1" y="45694"/>
                </a:cubicBezTo>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0" name="Google Shape;540;p34"/>
          <p:cNvGrpSpPr/>
          <p:nvPr/>
        </p:nvGrpSpPr>
        <p:grpSpPr>
          <a:xfrm>
            <a:off x="7145876" y="5953"/>
            <a:ext cx="1474761" cy="1535536"/>
            <a:chOff x="5231575" y="649225"/>
            <a:chExt cx="424050" cy="441525"/>
          </a:xfrm>
        </p:grpSpPr>
        <p:sp>
          <p:nvSpPr>
            <p:cNvPr id="541" name="Google Shape;541;p34"/>
            <p:cNvSpPr/>
            <p:nvPr/>
          </p:nvSpPr>
          <p:spPr>
            <a:xfrm>
              <a:off x="5231575" y="6492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4"/>
            <p:cNvSpPr/>
            <p:nvPr/>
          </p:nvSpPr>
          <p:spPr>
            <a:xfrm>
              <a:off x="5362275" y="6492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4"/>
            <p:cNvSpPr/>
            <p:nvPr/>
          </p:nvSpPr>
          <p:spPr>
            <a:xfrm>
              <a:off x="5493750" y="649225"/>
              <a:ext cx="30400" cy="30425"/>
            </a:xfrm>
            <a:custGeom>
              <a:avLst/>
              <a:gdLst/>
              <a:ahLst/>
              <a:cxnLst/>
              <a:rect l="l" t="t" r="r" b="b"/>
              <a:pathLst>
                <a:path w="1216" h="1217" extrusionOk="0">
                  <a:moveTo>
                    <a:pt x="0" y="1"/>
                  </a:moveTo>
                  <a:lnTo>
                    <a:pt x="0"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4"/>
            <p:cNvSpPr/>
            <p:nvPr/>
          </p:nvSpPr>
          <p:spPr>
            <a:xfrm>
              <a:off x="5625200" y="6492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4"/>
            <p:cNvSpPr/>
            <p:nvPr/>
          </p:nvSpPr>
          <p:spPr>
            <a:xfrm>
              <a:off x="5231575" y="786775"/>
              <a:ext cx="30425" cy="30425"/>
            </a:xfrm>
            <a:custGeom>
              <a:avLst/>
              <a:gdLst/>
              <a:ahLst/>
              <a:cxnLst/>
              <a:rect l="l" t="t" r="r" b="b"/>
              <a:pathLst>
                <a:path w="1217" h="1217" extrusionOk="0">
                  <a:moveTo>
                    <a:pt x="1" y="1"/>
                  </a:moveTo>
                  <a:lnTo>
                    <a:pt x="1"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4"/>
            <p:cNvSpPr/>
            <p:nvPr/>
          </p:nvSpPr>
          <p:spPr>
            <a:xfrm>
              <a:off x="5362275" y="786775"/>
              <a:ext cx="30425" cy="30425"/>
            </a:xfrm>
            <a:custGeom>
              <a:avLst/>
              <a:gdLst/>
              <a:ahLst/>
              <a:cxnLst/>
              <a:rect l="l" t="t" r="r" b="b"/>
              <a:pathLst>
                <a:path w="1217" h="1217" extrusionOk="0">
                  <a:moveTo>
                    <a:pt x="1" y="1"/>
                  </a:moveTo>
                  <a:lnTo>
                    <a:pt x="1"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4"/>
            <p:cNvSpPr/>
            <p:nvPr/>
          </p:nvSpPr>
          <p:spPr>
            <a:xfrm>
              <a:off x="5493750" y="786775"/>
              <a:ext cx="30400" cy="30425"/>
            </a:xfrm>
            <a:custGeom>
              <a:avLst/>
              <a:gdLst/>
              <a:ahLst/>
              <a:cxnLst/>
              <a:rect l="l" t="t" r="r" b="b"/>
              <a:pathLst>
                <a:path w="1216" h="1217" extrusionOk="0">
                  <a:moveTo>
                    <a:pt x="0" y="1"/>
                  </a:moveTo>
                  <a:lnTo>
                    <a:pt x="0"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4"/>
            <p:cNvSpPr/>
            <p:nvPr/>
          </p:nvSpPr>
          <p:spPr>
            <a:xfrm>
              <a:off x="5625200" y="786775"/>
              <a:ext cx="30425" cy="30425"/>
            </a:xfrm>
            <a:custGeom>
              <a:avLst/>
              <a:gdLst/>
              <a:ahLst/>
              <a:cxnLst/>
              <a:rect l="l" t="t" r="r" b="b"/>
              <a:pathLst>
                <a:path w="1217" h="1217" extrusionOk="0">
                  <a:moveTo>
                    <a:pt x="1" y="1"/>
                  </a:moveTo>
                  <a:lnTo>
                    <a:pt x="1"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4"/>
            <p:cNvSpPr/>
            <p:nvPr/>
          </p:nvSpPr>
          <p:spPr>
            <a:xfrm>
              <a:off x="5231575" y="923550"/>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4"/>
            <p:cNvSpPr/>
            <p:nvPr/>
          </p:nvSpPr>
          <p:spPr>
            <a:xfrm>
              <a:off x="5362275" y="923550"/>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4"/>
            <p:cNvSpPr/>
            <p:nvPr/>
          </p:nvSpPr>
          <p:spPr>
            <a:xfrm>
              <a:off x="5493750" y="923550"/>
              <a:ext cx="30400" cy="30425"/>
            </a:xfrm>
            <a:custGeom>
              <a:avLst/>
              <a:gdLst/>
              <a:ahLst/>
              <a:cxnLst/>
              <a:rect l="l" t="t" r="r" b="b"/>
              <a:pathLst>
                <a:path w="1216" h="1217" extrusionOk="0">
                  <a:moveTo>
                    <a:pt x="0" y="1"/>
                  </a:moveTo>
                  <a:lnTo>
                    <a:pt x="0"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4"/>
            <p:cNvSpPr/>
            <p:nvPr/>
          </p:nvSpPr>
          <p:spPr>
            <a:xfrm>
              <a:off x="5625200" y="923550"/>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4"/>
            <p:cNvSpPr/>
            <p:nvPr/>
          </p:nvSpPr>
          <p:spPr>
            <a:xfrm>
              <a:off x="5231575" y="10603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4"/>
            <p:cNvSpPr/>
            <p:nvPr/>
          </p:nvSpPr>
          <p:spPr>
            <a:xfrm>
              <a:off x="5362275" y="10603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4"/>
            <p:cNvSpPr/>
            <p:nvPr/>
          </p:nvSpPr>
          <p:spPr>
            <a:xfrm>
              <a:off x="5493750" y="1060325"/>
              <a:ext cx="30400" cy="30425"/>
            </a:xfrm>
            <a:custGeom>
              <a:avLst/>
              <a:gdLst/>
              <a:ahLst/>
              <a:cxnLst/>
              <a:rect l="l" t="t" r="r" b="b"/>
              <a:pathLst>
                <a:path w="1216" h="1217" extrusionOk="0">
                  <a:moveTo>
                    <a:pt x="0" y="1"/>
                  </a:moveTo>
                  <a:lnTo>
                    <a:pt x="0"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4"/>
            <p:cNvSpPr/>
            <p:nvPr/>
          </p:nvSpPr>
          <p:spPr>
            <a:xfrm>
              <a:off x="5625200" y="10603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p:nvPr/>
        </p:nvSpPr>
        <p:spPr>
          <a:xfrm>
            <a:off x="3905675" y="0"/>
            <a:ext cx="1332600" cy="5143500"/>
          </a:xfrm>
          <a:prstGeom prst="rect">
            <a:avLst/>
          </a:prstGeom>
          <a:solidFill>
            <a:srgbClr val="D1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202137" y="-941775"/>
            <a:ext cx="2715373" cy="2448678"/>
          </a:xfrm>
          <a:custGeom>
            <a:avLst/>
            <a:gdLst/>
            <a:ahLst/>
            <a:cxnLst/>
            <a:rect l="l" t="t" r="r" b="b"/>
            <a:pathLst>
              <a:path w="91013" h="82074" fill="none" extrusionOk="0">
                <a:moveTo>
                  <a:pt x="79014" y="65614"/>
                </a:moveTo>
                <a:cubicBezTo>
                  <a:pt x="80245" y="63562"/>
                  <a:pt x="81262" y="61386"/>
                  <a:pt x="82065" y="59146"/>
                </a:cubicBezTo>
                <a:cubicBezTo>
                  <a:pt x="84286" y="52946"/>
                  <a:pt x="83956" y="46488"/>
                  <a:pt x="85455" y="40154"/>
                </a:cubicBezTo>
                <a:cubicBezTo>
                  <a:pt x="87230" y="32669"/>
                  <a:pt x="91013" y="25282"/>
                  <a:pt x="89791" y="17691"/>
                </a:cubicBezTo>
                <a:cubicBezTo>
                  <a:pt x="88711" y="11036"/>
                  <a:pt x="83689" y="5362"/>
                  <a:pt x="77498" y="2685"/>
                </a:cubicBezTo>
                <a:cubicBezTo>
                  <a:pt x="71306" y="0"/>
                  <a:pt x="64134" y="98"/>
                  <a:pt x="57684" y="2052"/>
                </a:cubicBezTo>
                <a:cubicBezTo>
                  <a:pt x="51136" y="4041"/>
                  <a:pt x="45301" y="7815"/>
                  <a:pt x="38994" y="10465"/>
                </a:cubicBezTo>
                <a:cubicBezTo>
                  <a:pt x="35337" y="12008"/>
                  <a:pt x="31411" y="13159"/>
                  <a:pt x="27424" y="13293"/>
                </a:cubicBezTo>
                <a:cubicBezTo>
                  <a:pt x="23249" y="13444"/>
                  <a:pt x="19502" y="11250"/>
                  <a:pt x="15416" y="12124"/>
                </a:cubicBezTo>
                <a:cubicBezTo>
                  <a:pt x="8948" y="13507"/>
                  <a:pt x="3658" y="18886"/>
                  <a:pt x="1829" y="25238"/>
                </a:cubicBezTo>
                <a:cubicBezTo>
                  <a:pt x="0" y="31589"/>
                  <a:pt x="1472" y="38682"/>
                  <a:pt x="5210" y="44141"/>
                </a:cubicBezTo>
                <a:cubicBezTo>
                  <a:pt x="8404" y="48807"/>
                  <a:pt x="12142" y="50234"/>
                  <a:pt x="16968" y="52322"/>
                </a:cubicBezTo>
                <a:cubicBezTo>
                  <a:pt x="21384" y="54240"/>
                  <a:pt x="24899" y="57906"/>
                  <a:pt x="27825" y="61635"/>
                </a:cubicBezTo>
                <a:cubicBezTo>
                  <a:pt x="31777" y="66667"/>
                  <a:pt x="35221" y="72314"/>
                  <a:pt x="40466" y="75989"/>
                </a:cubicBezTo>
                <a:cubicBezTo>
                  <a:pt x="49129" y="82073"/>
                  <a:pt x="61609" y="81262"/>
                  <a:pt x="70263" y="75160"/>
                </a:cubicBezTo>
                <a:cubicBezTo>
                  <a:pt x="73840" y="72644"/>
                  <a:pt x="76775" y="69343"/>
                  <a:pt x="79014" y="65614"/>
                </a:cubicBezTo>
                <a:close/>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5916298" y="619600"/>
            <a:ext cx="5383691" cy="449402"/>
          </a:xfrm>
          <a:custGeom>
            <a:avLst/>
            <a:gdLst/>
            <a:ahLst/>
            <a:cxnLst/>
            <a:rect l="l" t="t" r="r" b="b"/>
            <a:pathLst>
              <a:path w="20761" h="1733" fill="none" extrusionOk="0">
                <a:moveTo>
                  <a:pt x="20760" y="1733"/>
                </a:moveTo>
                <a:lnTo>
                  <a:pt x="18693" y="0"/>
                </a:lnTo>
                <a:lnTo>
                  <a:pt x="16627" y="1733"/>
                </a:lnTo>
                <a:lnTo>
                  <a:pt x="14529" y="0"/>
                </a:lnTo>
                <a:lnTo>
                  <a:pt x="12462" y="1733"/>
                </a:lnTo>
                <a:lnTo>
                  <a:pt x="10395" y="0"/>
                </a:lnTo>
                <a:lnTo>
                  <a:pt x="8298" y="1733"/>
                </a:lnTo>
                <a:lnTo>
                  <a:pt x="6231" y="0"/>
                </a:lnTo>
                <a:lnTo>
                  <a:pt x="4164" y="1733"/>
                </a:lnTo>
                <a:lnTo>
                  <a:pt x="2097" y="0"/>
                </a:lnTo>
                <a:lnTo>
                  <a:pt x="0" y="1733"/>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202137" y="3396100"/>
            <a:ext cx="3580650" cy="4022125"/>
          </a:xfrm>
          <a:custGeom>
            <a:avLst/>
            <a:gdLst/>
            <a:ahLst/>
            <a:cxnLst/>
            <a:rect l="l" t="t" r="r" b="b"/>
            <a:pathLst>
              <a:path w="143226" h="160885" fill="none" extrusionOk="0">
                <a:moveTo>
                  <a:pt x="118271" y="160884"/>
                </a:moveTo>
                <a:cubicBezTo>
                  <a:pt x="118271" y="160884"/>
                  <a:pt x="143225" y="110032"/>
                  <a:pt x="113012" y="84804"/>
                </a:cubicBezTo>
                <a:cubicBezTo>
                  <a:pt x="75595" y="53527"/>
                  <a:pt x="1" y="70396"/>
                  <a:pt x="3284" y="0"/>
                </a:cubicBez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3"/>
          <p:cNvGrpSpPr/>
          <p:nvPr/>
        </p:nvGrpSpPr>
        <p:grpSpPr>
          <a:xfrm>
            <a:off x="869237" y="1886233"/>
            <a:ext cx="572632" cy="572691"/>
            <a:chOff x="2056725" y="2867750"/>
            <a:chExt cx="239675" cy="239700"/>
          </a:xfrm>
        </p:grpSpPr>
        <p:sp>
          <p:nvSpPr>
            <p:cNvPr id="23" name="Google Shape;23;p3"/>
            <p:cNvSpPr/>
            <p:nvPr/>
          </p:nvSpPr>
          <p:spPr>
            <a:xfrm>
              <a:off x="2161150" y="2867750"/>
              <a:ext cx="30825" cy="239700"/>
            </a:xfrm>
            <a:custGeom>
              <a:avLst/>
              <a:gdLst/>
              <a:ahLst/>
              <a:cxnLst/>
              <a:rect l="l" t="t" r="r" b="b"/>
              <a:pathLst>
                <a:path w="1233" h="9588" extrusionOk="0">
                  <a:moveTo>
                    <a:pt x="0" y="1"/>
                  </a:moveTo>
                  <a:lnTo>
                    <a:pt x="0" y="9587"/>
                  </a:lnTo>
                  <a:lnTo>
                    <a:pt x="1233" y="9587"/>
                  </a:lnTo>
                  <a:lnTo>
                    <a:pt x="12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2056725" y="2971625"/>
              <a:ext cx="239675" cy="31400"/>
            </a:xfrm>
            <a:custGeom>
              <a:avLst/>
              <a:gdLst/>
              <a:ahLst/>
              <a:cxnLst/>
              <a:rect l="l" t="t" r="r" b="b"/>
              <a:pathLst>
                <a:path w="9587" h="1256" extrusionOk="0">
                  <a:moveTo>
                    <a:pt x="0" y="0"/>
                  </a:moveTo>
                  <a:lnTo>
                    <a:pt x="0" y="1255"/>
                  </a:lnTo>
                  <a:lnTo>
                    <a:pt x="9587" y="1255"/>
                  </a:lnTo>
                  <a:lnTo>
                    <a:pt x="95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1111075" y="2051491"/>
            <a:ext cx="6921900" cy="152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a:off x="3797975" y="785986"/>
            <a:ext cx="1548000" cy="84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 name="Google Shape;27;p3"/>
          <p:cNvSpPr txBox="1">
            <a:spLocks noGrp="1"/>
          </p:cNvSpPr>
          <p:nvPr>
            <p:ph type="subTitle" idx="1"/>
          </p:nvPr>
        </p:nvSpPr>
        <p:spPr>
          <a:xfrm>
            <a:off x="1349525" y="3908121"/>
            <a:ext cx="6444900" cy="44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solidFill>
                  <a:srgbClr val="1F191B"/>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CUSTOM_21">
    <p:spTree>
      <p:nvGrpSpPr>
        <p:cNvPr id="1" name="Shape 557"/>
        <p:cNvGrpSpPr/>
        <p:nvPr/>
      </p:nvGrpSpPr>
      <p:grpSpPr>
        <a:xfrm>
          <a:off x="0" y="0"/>
          <a:ext cx="0" cy="0"/>
          <a:chOff x="0" y="0"/>
          <a:chExt cx="0" cy="0"/>
        </a:xfrm>
      </p:grpSpPr>
      <p:sp>
        <p:nvSpPr>
          <p:cNvPr id="558" name="Google Shape;558;p35"/>
          <p:cNvSpPr/>
          <p:nvPr/>
        </p:nvSpPr>
        <p:spPr>
          <a:xfrm>
            <a:off x="1245775" y="2380650"/>
            <a:ext cx="1332600" cy="2763000"/>
          </a:xfrm>
          <a:prstGeom prst="rect">
            <a:avLst/>
          </a:prstGeom>
          <a:solidFill>
            <a:srgbClr val="D1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9" name="Google Shape;559;p35"/>
          <p:cNvGrpSpPr/>
          <p:nvPr/>
        </p:nvGrpSpPr>
        <p:grpSpPr>
          <a:xfrm>
            <a:off x="5863075" y="1341848"/>
            <a:ext cx="1585120" cy="2762845"/>
            <a:chOff x="433475" y="1946473"/>
            <a:chExt cx="1585120" cy="2762845"/>
          </a:xfrm>
        </p:grpSpPr>
        <p:sp>
          <p:nvSpPr>
            <p:cNvPr id="560" name="Google Shape;560;p35"/>
            <p:cNvSpPr/>
            <p:nvPr/>
          </p:nvSpPr>
          <p:spPr>
            <a:xfrm>
              <a:off x="433475" y="1946473"/>
              <a:ext cx="1585120" cy="1585120"/>
            </a:xfrm>
            <a:custGeom>
              <a:avLst/>
              <a:gdLst/>
              <a:ahLst/>
              <a:cxnLst/>
              <a:rect l="l" t="t" r="r" b="b"/>
              <a:pathLst>
                <a:path w="23740" h="23740" extrusionOk="0">
                  <a:moveTo>
                    <a:pt x="11886" y="1"/>
                  </a:moveTo>
                  <a:lnTo>
                    <a:pt x="1" y="11855"/>
                  </a:lnTo>
                  <a:lnTo>
                    <a:pt x="11886" y="23740"/>
                  </a:lnTo>
                  <a:lnTo>
                    <a:pt x="23740" y="11855"/>
                  </a:lnTo>
                  <a:lnTo>
                    <a:pt x="1188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5"/>
            <p:cNvSpPr/>
            <p:nvPr/>
          </p:nvSpPr>
          <p:spPr>
            <a:xfrm>
              <a:off x="433475" y="3124198"/>
              <a:ext cx="1585120" cy="1585120"/>
            </a:xfrm>
            <a:custGeom>
              <a:avLst/>
              <a:gdLst/>
              <a:ahLst/>
              <a:cxnLst/>
              <a:rect l="l" t="t" r="r" b="b"/>
              <a:pathLst>
                <a:path w="23740" h="23740" extrusionOk="0">
                  <a:moveTo>
                    <a:pt x="11886" y="1"/>
                  </a:moveTo>
                  <a:lnTo>
                    <a:pt x="1" y="11855"/>
                  </a:lnTo>
                  <a:lnTo>
                    <a:pt x="11886" y="23740"/>
                  </a:lnTo>
                  <a:lnTo>
                    <a:pt x="23740" y="11855"/>
                  </a:lnTo>
                  <a:lnTo>
                    <a:pt x="1188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2" name="Google Shape;562;p35"/>
          <p:cNvSpPr/>
          <p:nvPr/>
        </p:nvSpPr>
        <p:spPr>
          <a:xfrm rot="-988532">
            <a:off x="-397532" y="-638974"/>
            <a:ext cx="3260225" cy="2185588"/>
          </a:xfrm>
          <a:custGeom>
            <a:avLst/>
            <a:gdLst/>
            <a:ahLst/>
            <a:cxnLst/>
            <a:rect l="l" t="t" r="r" b="b"/>
            <a:pathLst>
              <a:path w="174292" h="160329" fill="none" extrusionOk="0">
                <a:moveTo>
                  <a:pt x="20376" y="105688"/>
                </a:moveTo>
                <a:cubicBezTo>
                  <a:pt x="27139" y="106517"/>
                  <a:pt x="33910" y="103645"/>
                  <a:pt x="40734" y="102753"/>
                </a:cubicBezTo>
                <a:cubicBezTo>
                  <a:pt x="59584" y="100291"/>
                  <a:pt x="61315" y="118347"/>
                  <a:pt x="60985" y="132424"/>
                </a:cubicBezTo>
                <a:cubicBezTo>
                  <a:pt x="60824" y="139249"/>
                  <a:pt x="61833" y="146885"/>
                  <a:pt x="67132" y="151185"/>
                </a:cubicBezTo>
                <a:cubicBezTo>
                  <a:pt x="73287" y="156190"/>
                  <a:pt x="82244" y="154504"/>
                  <a:pt x="90112" y="153469"/>
                </a:cubicBezTo>
                <a:cubicBezTo>
                  <a:pt x="100336" y="152113"/>
                  <a:pt x="110765" y="152336"/>
                  <a:pt x="120926" y="154084"/>
                </a:cubicBezTo>
                <a:cubicBezTo>
                  <a:pt x="130926" y="155806"/>
                  <a:pt x="140026" y="160329"/>
                  <a:pt x="150365" y="159080"/>
                </a:cubicBezTo>
                <a:cubicBezTo>
                  <a:pt x="161204" y="157786"/>
                  <a:pt x="172106" y="150239"/>
                  <a:pt x="173551" y="139418"/>
                </a:cubicBezTo>
                <a:cubicBezTo>
                  <a:pt x="174291" y="133887"/>
                  <a:pt x="172480" y="128249"/>
                  <a:pt x="169599" y="123467"/>
                </a:cubicBezTo>
                <a:cubicBezTo>
                  <a:pt x="165397" y="116500"/>
                  <a:pt x="158697" y="111567"/>
                  <a:pt x="155093" y="104341"/>
                </a:cubicBezTo>
                <a:cubicBezTo>
                  <a:pt x="151293" y="96731"/>
                  <a:pt x="150463" y="87730"/>
                  <a:pt x="151239" y="79362"/>
                </a:cubicBezTo>
                <a:cubicBezTo>
                  <a:pt x="152479" y="66150"/>
                  <a:pt x="157056" y="53348"/>
                  <a:pt x="157484" y="40092"/>
                </a:cubicBezTo>
                <a:cubicBezTo>
                  <a:pt x="157921" y="26826"/>
                  <a:pt x="152747" y="11928"/>
                  <a:pt x="140552" y="6700"/>
                </a:cubicBezTo>
                <a:cubicBezTo>
                  <a:pt x="126858" y="813"/>
                  <a:pt x="117000" y="8841"/>
                  <a:pt x="104439" y="12392"/>
                </a:cubicBezTo>
                <a:cubicBezTo>
                  <a:pt x="91388" y="16076"/>
                  <a:pt x="77070" y="15452"/>
                  <a:pt x="64518" y="10242"/>
                </a:cubicBezTo>
                <a:cubicBezTo>
                  <a:pt x="56685" y="6986"/>
                  <a:pt x="49299" y="2017"/>
                  <a:pt x="40859" y="1232"/>
                </a:cubicBezTo>
                <a:cubicBezTo>
                  <a:pt x="27647" y="1"/>
                  <a:pt x="15381" y="9725"/>
                  <a:pt x="9430" y="21581"/>
                </a:cubicBezTo>
                <a:cubicBezTo>
                  <a:pt x="2392" y="35613"/>
                  <a:pt x="268" y="55284"/>
                  <a:pt x="90" y="70807"/>
                </a:cubicBezTo>
                <a:cubicBezTo>
                  <a:pt x="1" y="78006"/>
                  <a:pt x="572" y="85384"/>
                  <a:pt x="3516" y="91949"/>
                </a:cubicBezTo>
                <a:cubicBezTo>
                  <a:pt x="6460" y="98515"/>
                  <a:pt x="12160" y="104189"/>
                  <a:pt x="19235" y="105509"/>
                </a:cubicBezTo>
                <a:cubicBezTo>
                  <a:pt x="19618" y="105581"/>
                  <a:pt x="19993" y="105643"/>
                  <a:pt x="20376" y="105688"/>
                </a:cubicBezTo>
                <a:close/>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5"/>
          <p:cNvSpPr/>
          <p:nvPr/>
        </p:nvSpPr>
        <p:spPr>
          <a:xfrm rot="2700000">
            <a:off x="2064172" y="2852159"/>
            <a:ext cx="1959481" cy="1959481"/>
          </a:xfrm>
          <a:custGeom>
            <a:avLst/>
            <a:gdLst/>
            <a:ahLst/>
            <a:cxnLst/>
            <a:rect l="l" t="t" r="r" b="b"/>
            <a:pathLst>
              <a:path w="47844" h="47844" fill="none" extrusionOk="0">
                <a:moveTo>
                  <a:pt x="426" y="47387"/>
                </a:moveTo>
                <a:lnTo>
                  <a:pt x="426" y="47387"/>
                </a:lnTo>
                <a:cubicBezTo>
                  <a:pt x="0" y="46962"/>
                  <a:pt x="0" y="46263"/>
                  <a:pt x="426" y="45837"/>
                </a:cubicBezTo>
                <a:lnTo>
                  <a:pt x="45837" y="426"/>
                </a:lnTo>
                <a:cubicBezTo>
                  <a:pt x="46263" y="1"/>
                  <a:pt x="46962" y="1"/>
                  <a:pt x="47418" y="426"/>
                </a:cubicBezTo>
                <a:lnTo>
                  <a:pt x="47418" y="426"/>
                </a:lnTo>
                <a:cubicBezTo>
                  <a:pt x="47843" y="852"/>
                  <a:pt x="47843" y="1551"/>
                  <a:pt x="47418" y="1976"/>
                </a:cubicBezTo>
                <a:lnTo>
                  <a:pt x="1976" y="47387"/>
                </a:lnTo>
                <a:cubicBezTo>
                  <a:pt x="1550" y="47843"/>
                  <a:pt x="851" y="47843"/>
                  <a:pt x="426" y="4738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2">
  <p:cSld name="CUSTOM_22">
    <p:spTree>
      <p:nvGrpSpPr>
        <p:cNvPr id="1" name="Shape 564"/>
        <p:cNvGrpSpPr/>
        <p:nvPr/>
      </p:nvGrpSpPr>
      <p:grpSpPr>
        <a:xfrm>
          <a:off x="0" y="0"/>
          <a:ext cx="0" cy="0"/>
          <a:chOff x="0" y="0"/>
          <a:chExt cx="0" cy="0"/>
        </a:xfrm>
      </p:grpSpPr>
      <p:sp>
        <p:nvSpPr>
          <p:cNvPr id="565" name="Google Shape;565;p36"/>
          <p:cNvSpPr/>
          <p:nvPr/>
        </p:nvSpPr>
        <p:spPr>
          <a:xfrm rot="5400000">
            <a:off x="4819150" y="1606875"/>
            <a:ext cx="5181300" cy="1891800"/>
          </a:xfrm>
          <a:prstGeom prst="rect">
            <a:avLst/>
          </a:prstGeom>
          <a:solidFill>
            <a:srgbClr val="D1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6" name="Google Shape;566;p36"/>
          <p:cNvGrpSpPr/>
          <p:nvPr/>
        </p:nvGrpSpPr>
        <p:grpSpPr>
          <a:xfrm>
            <a:off x="6964420" y="2817376"/>
            <a:ext cx="2179569" cy="2091957"/>
            <a:chOff x="6394750" y="3075575"/>
            <a:chExt cx="756900" cy="726475"/>
          </a:xfrm>
        </p:grpSpPr>
        <p:sp>
          <p:nvSpPr>
            <p:cNvPr id="567" name="Google Shape;567;p36"/>
            <p:cNvSpPr/>
            <p:nvPr/>
          </p:nvSpPr>
          <p:spPr>
            <a:xfrm>
              <a:off x="6773200" y="3076325"/>
              <a:ext cx="378450" cy="725725"/>
            </a:xfrm>
            <a:custGeom>
              <a:avLst/>
              <a:gdLst/>
              <a:ahLst/>
              <a:cxnLst/>
              <a:rect l="l" t="t" r="r" b="b"/>
              <a:pathLst>
                <a:path w="15138" h="29029" extrusionOk="0">
                  <a:moveTo>
                    <a:pt x="14529" y="0"/>
                  </a:moveTo>
                  <a:cubicBezTo>
                    <a:pt x="6505" y="0"/>
                    <a:pt x="0" y="6475"/>
                    <a:pt x="0" y="14499"/>
                  </a:cubicBezTo>
                  <a:cubicBezTo>
                    <a:pt x="0" y="22524"/>
                    <a:pt x="6505" y="29028"/>
                    <a:pt x="14529" y="29028"/>
                  </a:cubicBezTo>
                  <a:lnTo>
                    <a:pt x="15137" y="29028"/>
                  </a:lnTo>
                  <a:lnTo>
                    <a:pt x="15137"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6"/>
            <p:cNvSpPr/>
            <p:nvPr/>
          </p:nvSpPr>
          <p:spPr>
            <a:xfrm>
              <a:off x="6394750" y="3075575"/>
              <a:ext cx="378475" cy="726475"/>
            </a:xfrm>
            <a:custGeom>
              <a:avLst/>
              <a:gdLst/>
              <a:ahLst/>
              <a:cxnLst/>
              <a:rect l="l" t="t" r="r" b="b"/>
              <a:pathLst>
                <a:path w="15139" h="29059" extrusionOk="0">
                  <a:moveTo>
                    <a:pt x="1" y="0"/>
                  </a:moveTo>
                  <a:lnTo>
                    <a:pt x="1" y="29058"/>
                  </a:lnTo>
                  <a:lnTo>
                    <a:pt x="609" y="29058"/>
                  </a:lnTo>
                  <a:cubicBezTo>
                    <a:pt x="8633" y="29058"/>
                    <a:pt x="15138" y="22554"/>
                    <a:pt x="15138" y="14529"/>
                  </a:cubicBezTo>
                  <a:cubicBezTo>
                    <a:pt x="15138" y="6505"/>
                    <a:pt x="8633" y="0"/>
                    <a:pt x="609"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 name="Google Shape;569;p36"/>
          <p:cNvSpPr/>
          <p:nvPr/>
        </p:nvSpPr>
        <p:spPr>
          <a:xfrm>
            <a:off x="-1750015" y="4435475"/>
            <a:ext cx="5383691" cy="449402"/>
          </a:xfrm>
          <a:custGeom>
            <a:avLst/>
            <a:gdLst/>
            <a:ahLst/>
            <a:cxnLst/>
            <a:rect l="l" t="t" r="r" b="b"/>
            <a:pathLst>
              <a:path w="20761" h="1733" fill="none" extrusionOk="0">
                <a:moveTo>
                  <a:pt x="20760" y="1733"/>
                </a:moveTo>
                <a:lnTo>
                  <a:pt x="18693" y="0"/>
                </a:lnTo>
                <a:lnTo>
                  <a:pt x="16627" y="1733"/>
                </a:lnTo>
                <a:lnTo>
                  <a:pt x="14529" y="0"/>
                </a:lnTo>
                <a:lnTo>
                  <a:pt x="12462" y="1733"/>
                </a:lnTo>
                <a:lnTo>
                  <a:pt x="10395" y="0"/>
                </a:lnTo>
                <a:lnTo>
                  <a:pt x="8298" y="1733"/>
                </a:lnTo>
                <a:lnTo>
                  <a:pt x="6231" y="0"/>
                </a:lnTo>
                <a:lnTo>
                  <a:pt x="4164" y="1733"/>
                </a:lnTo>
                <a:lnTo>
                  <a:pt x="2097" y="0"/>
                </a:lnTo>
                <a:lnTo>
                  <a:pt x="0" y="1733"/>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36"/>
          <p:cNvGrpSpPr/>
          <p:nvPr/>
        </p:nvGrpSpPr>
        <p:grpSpPr>
          <a:xfrm>
            <a:off x="973512" y="2070608"/>
            <a:ext cx="572632" cy="572691"/>
            <a:chOff x="2056725" y="2867750"/>
            <a:chExt cx="239675" cy="239700"/>
          </a:xfrm>
        </p:grpSpPr>
        <p:sp>
          <p:nvSpPr>
            <p:cNvPr id="571" name="Google Shape;571;p36"/>
            <p:cNvSpPr/>
            <p:nvPr/>
          </p:nvSpPr>
          <p:spPr>
            <a:xfrm>
              <a:off x="2161150" y="2867750"/>
              <a:ext cx="30825" cy="239700"/>
            </a:xfrm>
            <a:custGeom>
              <a:avLst/>
              <a:gdLst/>
              <a:ahLst/>
              <a:cxnLst/>
              <a:rect l="l" t="t" r="r" b="b"/>
              <a:pathLst>
                <a:path w="1233" h="9588" extrusionOk="0">
                  <a:moveTo>
                    <a:pt x="0" y="1"/>
                  </a:moveTo>
                  <a:lnTo>
                    <a:pt x="0" y="9587"/>
                  </a:lnTo>
                  <a:lnTo>
                    <a:pt x="1233" y="9587"/>
                  </a:lnTo>
                  <a:lnTo>
                    <a:pt x="12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6"/>
            <p:cNvSpPr/>
            <p:nvPr/>
          </p:nvSpPr>
          <p:spPr>
            <a:xfrm>
              <a:off x="2056725" y="2971625"/>
              <a:ext cx="239675" cy="31400"/>
            </a:xfrm>
            <a:custGeom>
              <a:avLst/>
              <a:gdLst/>
              <a:ahLst/>
              <a:cxnLst/>
              <a:rect l="l" t="t" r="r" b="b"/>
              <a:pathLst>
                <a:path w="9587" h="1256" extrusionOk="0">
                  <a:moveTo>
                    <a:pt x="0" y="0"/>
                  </a:moveTo>
                  <a:lnTo>
                    <a:pt x="0" y="1255"/>
                  </a:lnTo>
                  <a:lnTo>
                    <a:pt x="9587" y="1255"/>
                  </a:lnTo>
                  <a:lnTo>
                    <a:pt x="95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3" name="Google Shape;573;p36"/>
          <p:cNvSpPr/>
          <p:nvPr/>
        </p:nvSpPr>
        <p:spPr>
          <a:xfrm>
            <a:off x="1549450" y="986450"/>
            <a:ext cx="1932944" cy="86598"/>
          </a:xfrm>
          <a:custGeom>
            <a:avLst/>
            <a:gdLst/>
            <a:ahLst/>
            <a:cxnLst/>
            <a:rect l="l" t="t" r="r" b="b"/>
            <a:pathLst>
              <a:path w="33953" h="1521" extrusionOk="0">
                <a:moveTo>
                  <a:pt x="760" y="1"/>
                </a:moveTo>
                <a:cubicBezTo>
                  <a:pt x="334" y="1"/>
                  <a:pt x="0" y="335"/>
                  <a:pt x="0" y="760"/>
                </a:cubicBezTo>
                <a:cubicBezTo>
                  <a:pt x="0" y="1186"/>
                  <a:pt x="334" y="1520"/>
                  <a:pt x="760" y="1520"/>
                </a:cubicBezTo>
                <a:cubicBezTo>
                  <a:pt x="1185" y="1520"/>
                  <a:pt x="1520" y="1186"/>
                  <a:pt x="1520" y="760"/>
                </a:cubicBezTo>
                <a:cubicBezTo>
                  <a:pt x="1520" y="335"/>
                  <a:pt x="1185" y="1"/>
                  <a:pt x="760" y="1"/>
                </a:cubicBezTo>
                <a:close/>
                <a:moveTo>
                  <a:pt x="8876" y="1"/>
                </a:moveTo>
                <a:cubicBezTo>
                  <a:pt x="8450" y="1"/>
                  <a:pt x="8085" y="335"/>
                  <a:pt x="8085" y="760"/>
                </a:cubicBezTo>
                <a:cubicBezTo>
                  <a:pt x="8085" y="1186"/>
                  <a:pt x="8450" y="1520"/>
                  <a:pt x="8876" y="1520"/>
                </a:cubicBezTo>
                <a:cubicBezTo>
                  <a:pt x="9301" y="1520"/>
                  <a:pt x="9635" y="1186"/>
                  <a:pt x="9635" y="760"/>
                </a:cubicBezTo>
                <a:cubicBezTo>
                  <a:pt x="9635" y="335"/>
                  <a:pt x="9301" y="1"/>
                  <a:pt x="8876" y="1"/>
                </a:cubicBezTo>
                <a:close/>
                <a:moveTo>
                  <a:pt x="16961" y="1"/>
                </a:moveTo>
                <a:cubicBezTo>
                  <a:pt x="16535" y="1"/>
                  <a:pt x="16201" y="335"/>
                  <a:pt x="16201" y="760"/>
                </a:cubicBezTo>
                <a:cubicBezTo>
                  <a:pt x="16201" y="1186"/>
                  <a:pt x="16535" y="1520"/>
                  <a:pt x="16961" y="1520"/>
                </a:cubicBezTo>
                <a:cubicBezTo>
                  <a:pt x="17386" y="1520"/>
                  <a:pt x="17721" y="1186"/>
                  <a:pt x="17721" y="760"/>
                </a:cubicBezTo>
                <a:cubicBezTo>
                  <a:pt x="17721" y="335"/>
                  <a:pt x="17386" y="1"/>
                  <a:pt x="16961" y="1"/>
                </a:cubicBezTo>
                <a:close/>
                <a:moveTo>
                  <a:pt x="25076" y="1"/>
                </a:moveTo>
                <a:cubicBezTo>
                  <a:pt x="24651" y="1"/>
                  <a:pt x="24317" y="335"/>
                  <a:pt x="24317" y="760"/>
                </a:cubicBezTo>
                <a:cubicBezTo>
                  <a:pt x="24317" y="1186"/>
                  <a:pt x="24651" y="1520"/>
                  <a:pt x="25076" y="1520"/>
                </a:cubicBezTo>
                <a:cubicBezTo>
                  <a:pt x="25502" y="1520"/>
                  <a:pt x="25836" y="1186"/>
                  <a:pt x="25836" y="760"/>
                </a:cubicBezTo>
                <a:cubicBezTo>
                  <a:pt x="25836" y="335"/>
                  <a:pt x="25502" y="1"/>
                  <a:pt x="25076" y="1"/>
                </a:cubicBezTo>
                <a:close/>
                <a:moveTo>
                  <a:pt x="33162" y="1"/>
                </a:moveTo>
                <a:cubicBezTo>
                  <a:pt x="32736" y="1"/>
                  <a:pt x="32402" y="335"/>
                  <a:pt x="32402" y="760"/>
                </a:cubicBezTo>
                <a:cubicBezTo>
                  <a:pt x="32402" y="1186"/>
                  <a:pt x="32736" y="1520"/>
                  <a:pt x="33162" y="1520"/>
                </a:cubicBezTo>
                <a:cubicBezTo>
                  <a:pt x="33587" y="1520"/>
                  <a:pt x="33952" y="1186"/>
                  <a:pt x="33952" y="760"/>
                </a:cubicBezTo>
                <a:cubicBezTo>
                  <a:pt x="33952" y="335"/>
                  <a:pt x="33587" y="1"/>
                  <a:pt x="3316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sp>
        <p:nvSpPr>
          <p:cNvPr id="37" name="Google Shape;37;p5"/>
          <p:cNvSpPr/>
          <p:nvPr/>
        </p:nvSpPr>
        <p:spPr>
          <a:xfrm rot="-5400000">
            <a:off x="5298925" y="1844100"/>
            <a:ext cx="3840300" cy="2758500"/>
          </a:xfrm>
          <a:prstGeom prst="rect">
            <a:avLst/>
          </a:prstGeom>
          <a:solidFill>
            <a:srgbClr val="D1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38;p5"/>
          <p:cNvGrpSpPr/>
          <p:nvPr/>
        </p:nvGrpSpPr>
        <p:grpSpPr>
          <a:xfrm>
            <a:off x="946046" y="1985293"/>
            <a:ext cx="1492245" cy="2540383"/>
            <a:chOff x="2969175" y="4222225"/>
            <a:chExt cx="474950" cy="808550"/>
          </a:xfrm>
        </p:grpSpPr>
        <p:sp>
          <p:nvSpPr>
            <p:cNvPr id="39" name="Google Shape;39;p5"/>
            <p:cNvSpPr/>
            <p:nvPr/>
          </p:nvSpPr>
          <p:spPr>
            <a:xfrm>
              <a:off x="2969175" y="4222225"/>
              <a:ext cx="474950" cy="474975"/>
            </a:xfrm>
            <a:custGeom>
              <a:avLst/>
              <a:gdLst/>
              <a:ahLst/>
              <a:cxnLst/>
              <a:rect l="l" t="t" r="r" b="b"/>
              <a:pathLst>
                <a:path w="18998" h="18999" fill="none" extrusionOk="0">
                  <a:moveTo>
                    <a:pt x="18997" y="9484"/>
                  </a:moveTo>
                  <a:cubicBezTo>
                    <a:pt x="18997" y="14743"/>
                    <a:pt x="14742" y="18998"/>
                    <a:pt x="9484" y="18998"/>
                  </a:cubicBezTo>
                  <a:cubicBezTo>
                    <a:pt x="4256" y="18998"/>
                    <a:pt x="0" y="14743"/>
                    <a:pt x="0" y="9484"/>
                  </a:cubicBezTo>
                  <a:cubicBezTo>
                    <a:pt x="0" y="4256"/>
                    <a:pt x="4256" y="1"/>
                    <a:pt x="9484" y="1"/>
                  </a:cubicBezTo>
                  <a:cubicBezTo>
                    <a:pt x="14742" y="1"/>
                    <a:pt x="18997" y="4256"/>
                    <a:pt x="18997" y="9484"/>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2969175" y="4555075"/>
              <a:ext cx="474950" cy="475700"/>
            </a:xfrm>
            <a:custGeom>
              <a:avLst/>
              <a:gdLst/>
              <a:ahLst/>
              <a:cxnLst/>
              <a:rect l="l" t="t" r="r" b="b"/>
              <a:pathLst>
                <a:path w="18998" h="19028" fill="none" extrusionOk="0">
                  <a:moveTo>
                    <a:pt x="18997" y="9514"/>
                  </a:moveTo>
                  <a:cubicBezTo>
                    <a:pt x="18997" y="14772"/>
                    <a:pt x="14742" y="19028"/>
                    <a:pt x="9484" y="19028"/>
                  </a:cubicBezTo>
                  <a:cubicBezTo>
                    <a:pt x="4256" y="19028"/>
                    <a:pt x="0" y="14772"/>
                    <a:pt x="0" y="9514"/>
                  </a:cubicBezTo>
                  <a:cubicBezTo>
                    <a:pt x="0" y="4256"/>
                    <a:pt x="4256" y="0"/>
                    <a:pt x="9484" y="0"/>
                  </a:cubicBezTo>
                  <a:cubicBezTo>
                    <a:pt x="14742" y="0"/>
                    <a:pt x="18997" y="4256"/>
                    <a:pt x="18997" y="9514"/>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41;p5"/>
          <p:cNvGrpSpPr/>
          <p:nvPr/>
        </p:nvGrpSpPr>
        <p:grpSpPr>
          <a:xfrm>
            <a:off x="6422837" y="4122433"/>
            <a:ext cx="572632" cy="572691"/>
            <a:chOff x="2056725" y="2867750"/>
            <a:chExt cx="239675" cy="239700"/>
          </a:xfrm>
        </p:grpSpPr>
        <p:sp>
          <p:nvSpPr>
            <p:cNvPr id="42" name="Google Shape;42;p5"/>
            <p:cNvSpPr/>
            <p:nvPr/>
          </p:nvSpPr>
          <p:spPr>
            <a:xfrm>
              <a:off x="2161150" y="2867750"/>
              <a:ext cx="30825" cy="239700"/>
            </a:xfrm>
            <a:custGeom>
              <a:avLst/>
              <a:gdLst/>
              <a:ahLst/>
              <a:cxnLst/>
              <a:rect l="l" t="t" r="r" b="b"/>
              <a:pathLst>
                <a:path w="1233" h="9588" extrusionOk="0">
                  <a:moveTo>
                    <a:pt x="0" y="1"/>
                  </a:moveTo>
                  <a:lnTo>
                    <a:pt x="0" y="9587"/>
                  </a:lnTo>
                  <a:lnTo>
                    <a:pt x="1233" y="9587"/>
                  </a:lnTo>
                  <a:lnTo>
                    <a:pt x="12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2056725" y="2971625"/>
              <a:ext cx="239675" cy="31400"/>
            </a:xfrm>
            <a:custGeom>
              <a:avLst/>
              <a:gdLst/>
              <a:ahLst/>
              <a:cxnLst/>
              <a:rect l="l" t="t" r="r" b="b"/>
              <a:pathLst>
                <a:path w="9587" h="1256" extrusionOk="0">
                  <a:moveTo>
                    <a:pt x="0" y="0"/>
                  </a:moveTo>
                  <a:lnTo>
                    <a:pt x="0" y="1255"/>
                  </a:lnTo>
                  <a:lnTo>
                    <a:pt x="9587" y="1255"/>
                  </a:lnTo>
                  <a:lnTo>
                    <a:pt x="95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5"/>
          <p:cNvSpPr/>
          <p:nvPr/>
        </p:nvSpPr>
        <p:spPr>
          <a:xfrm rot="572304" flipH="1">
            <a:off x="-441807" y="-1425046"/>
            <a:ext cx="2821854" cy="3823893"/>
          </a:xfrm>
          <a:custGeom>
            <a:avLst/>
            <a:gdLst/>
            <a:ahLst/>
            <a:cxnLst/>
            <a:rect l="l" t="t" r="r" b="b"/>
            <a:pathLst>
              <a:path w="56628" h="66658" fill="none" extrusionOk="0">
                <a:moveTo>
                  <a:pt x="17387" y="0"/>
                </a:moveTo>
                <a:cubicBezTo>
                  <a:pt x="17387" y="0"/>
                  <a:pt x="0" y="26657"/>
                  <a:pt x="23861" y="30092"/>
                </a:cubicBezTo>
                <a:cubicBezTo>
                  <a:pt x="47722" y="33526"/>
                  <a:pt x="26749" y="66658"/>
                  <a:pt x="56628" y="64500"/>
                </a:cubicBez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txBox="1">
            <a:spLocks noGrp="1"/>
          </p:cNvSpPr>
          <p:nvPr>
            <p:ph type="body" idx="1"/>
          </p:nvPr>
        </p:nvSpPr>
        <p:spPr>
          <a:xfrm>
            <a:off x="3094600" y="2854275"/>
            <a:ext cx="2423400" cy="844800"/>
          </a:xfrm>
          <a:prstGeom prst="rect">
            <a:avLst/>
          </a:prstGeom>
        </p:spPr>
        <p:txBody>
          <a:bodyPr spcFirstLastPara="1" wrap="square" lIns="91425" tIns="91425" rIns="91425" bIns="91425" anchor="t" anchorCtr="0">
            <a:noAutofit/>
          </a:bodyPr>
          <a:lstStyle>
            <a:lvl1pPr marL="457200" lvl="0" indent="-317500" algn="r">
              <a:spcBef>
                <a:spcPts val="0"/>
              </a:spcBef>
              <a:spcAft>
                <a:spcPts val="0"/>
              </a:spcAft>
              <a:buSzPts val="1400"/>
              <a:buChar char="●"/>
              <a:defRPr sz="16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6" name="Google Shape;46;p5"/>
          <p:cNvSpPr txBox="1">
            <a:spLocks noGrp="1"/>
          </p:cNvSpPr>
          <p:nvPr>
            <p:ph type="body" idx="2"/>
          </p:nvPr>
        </p:nvSpPr>
        <p:spPr>
          <a:xfrm>
            <a:off x="6007375" y="2854275"/>
            <a:ext cx="2423400" cy="844800"/>
          </a:xfrm>
          <a:prstGeom prst="rect">
            <a:avLst/>
          </a:prstGeom>
        </p:spPr>
        <p:txBody>
          <a:bodyPr spcFirstLastPara="1" wrap="square" lIns="91425" tIns="91425" rIns="91425" bIns="91425" anchor="t" anchorCtr="0">
            <a:noAutofit/>
          </a:bodyPr>
          <a:lstStyle>
            <a:lvl1pPr marL="457200" lvl="0" indent="-317500" algn="r">
              <a:spcBef>
                <a:spcPts val="0"/>
              </a:spcBef>
              <a:spcAft>
                <a:spcPts val="0"/>
              </a:spcAft>
              <a:buSzPts val="1400"/>
              <a:buChar char="●"/>
              <a:defRPr sz="16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7" name="Google Shape;47;p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8" name="Google Shape;48;p5"/>
          <p:cNvSpPr txBox="1">
            <a:spLocks noGrp="1"/>
          </p:cNvSpPr>
          <p:nvPr>
            <p:ph type="subTitle" idx="3"/>
          </p:nvPr>
        </p:nvSpPr>
        <p:spPr>
          <a:xfrm>
            <a:off x="3094600" y="2387775"/>
            <a:ext cx="2423400" cy="466500"/>
          </a:xfrm>
          <a:prstGeom prst="rect">
            <a:avLst/>
          </a:prstGeom>
        </p:spPr>
        <p:txBody>
          <a:bodyPr spcFirstLastPara="1" wrap="square" lIns="91425" tIns="91425" rIns="91425" bIns="91425" anchor="t" anchorCtr="0">
            <a:noAutofit/>
          </a:bodyPr>
          <a:lstStyle>
            <a:lvl1pPr lvl="0" algn="r">
              <a:spcBef>
                <a:spcPts val="0"/>
              </a:spcBef>
              <a:spcAft>
                <a:spcPts val="0"/>
              </a:spcAft>
              <a:buSzPts val="2200"/>
              <a:buFont typeface="Krona One"/>
              <a:buNone/>
              <a:defRPr sz="2200" b="1">
                <a:latin typeface="Krona One"/>
                <a:ea typeface="Krona One"/>
                <a:cs typeface="Krona One"/>
                <a:sym typeface="Krona One"/>
              </a:defRPr>
            </a:lvl1pPr>
            <a:lvl2pPr lvl="1">
              <a:spcBef>
                <a:spcPts val="0"/>
              </a:spcBef>
              <a:spcAft>
                <a:spcPts val="0"/>
              </a:spcAft>
              <a:buSzPts val="2200"/>
              <a:buFont typeface="Krona One"/>
              <a:buNone/>
              <a:defRPr sz="2200" b="1">
                <a:latin typeface="Krona One"/>
                <a:ea typeface="Krona One"/>
                <a:cs typeface="Krona One"/>
                <a:sym typeface="Krona One"/>
              </a:defRPr>
            </a:lvl2pPr>
            <a:lvl3pPr lvl="2">
              <a:spcBef>
                <a:spcPts val="0"/>
              </a:spcBef>
              <a:spcAft>
                <a:spcPts val="0"/>
              </a:spcAft>
              <a:buSzPts val="2200"/>
              <a:buFont typeface="Krona One"/>
              <a:buNone/>
              <a:defRPr sz="2200" b="1">
                <a:latin typeface="Krona One"/>
                <a:ea typeface="Krona One"/>
                <a:cs typeface="Krona One"/>
                <a:sym typeface="Krona One"/>
              </a:defRPr>
            </a:lvl3pPr>
            <a:lvl4pPr lvl="3">
              <a:spcBef>
                <a:spcPts val="0"/>
              </a:spcBef>
              <a:spcAft>
                <a:spcPts val="0"/>
              </a:spcAft>
              <a:buSzPts val="2200"/>
              <a:buFont typeface="Krona One"/>
              <a:buNone/>
              <a:defRPr sz="2200" b="1">
                <a:latin typeface="Krona One"/>
                <a:ea typeface="Krona One"/>
                <a:cs typeface="Krona One"/>
                <a:sym typeface="Krona One"/>
              </a:defRPr>
            </a:lvl4pPr>
            <a:lvl5pPr lvl="4">
              <a:spcBef>
                <a:spcPts val="0"/>
              </a:spcBef>
              <a:spcAft>
                <a:spcPts val="0"/>
              </a:spcAft>
              <a:buSzPts val="2200"/>
              <a:buFont typeface="Krona One"/>
              <a:buNone/>
              <a:defRPr sz="2200" b="1">
                <a:latin typeface="Krona One"/>
                <a:ea typeface="Krona One"/>
                <a:cs typeface="Krona One"/>
                <a:sym typeface="Krona One"/>
              </a:defRPr>
            </a:lvl5pPr>
            <a:lvl6pPr lvl="5">
              <a:spcBef>
                <a:spcPts val="0"/>
              </a:spcBef>
              <a:spcAft>
                <a:spcPts val="0"/>
              </a:spcAft>
              <a:buSzPts val="2200"/>
              <a:buFont typeface="Krona One"/>
              <a:buNone/>
              <a:defRPr sz="2200" b="1">
                <a:latin typeface="Krona One"/>
                <a:ea typeface="Krona One"/>
                <a:cs typeface="Krona One"/>
                <a:sym typeface="Krona One"/>
              </a:defRPr>
            </a:lvl6pPr>
            <a:lvl7pPr lvl="6">
              <a:spcBef>
                <a:spcPts val="0"/>
              </a:spcBef>
              <a:spcAft>
                <a:spcPts val="0"/>
              </a:spcAft>
              <a:buSzPts val="2200"/>
              <a:buFont typeface="Krona One"/>
              <a:buNone/>
              <a:defRPr sz="2200" b="1">
                <a:latin typeface="Krona One"/>
                <a:ea typeface="Krona One"/>
                <a:cs typeface="Krona One"/>
                <a:sym typeface="Krona One"/>
              </a:defRPr>
            </a:lvl7pPr>
            <a:lvl8pPr lvl="7">
              <a:spcBef>
                <a:spcPts val="0"/>
              </a:spcBef>
              <a:spcAft>
                <a:spcPts val="0"/>
              </a:spcAft>
              <a:buSzPts val="2200"/>
              <a:buFont typeface="Krona One"/>
              <a:buNone/>
              <a:defRPr sz="2200" b="1">
                <a:latin typeface="Krona One"/>
                <a:ea typeface="Krona One"/>
                <a:cs typeface="Krona One"/>
                <a:sym typeface="Krona One"/>
              </a:defRPr>
            </a:lvl8pPr>
            <a:lvl9pPr lvl="8">
              <a:spcBef>
                <a:spcPts val="0"/>
              </a:spcBef>
              <a:spcAft>
                <a:spcPts val="0"/>
              </a:spcAft>
              <a:buSzPts val="2200"/>
              <a:buFont typeface="Krona One"/>
              <a:buNone/>
              <a:defRPr sz="2200" b="1">
                <a:latin typeface="Krona One"/>
                <a:ea typeface="Krona One"/>
                <a:cs typeface="Krona One"/>
                <a:sym typeface="Krona One"/>
              </a:defRPr>
            </a:lvl9pPr>
          </a:lstStyle>
          <a:p>
            <a:endParaRPr/>
          </a:p>
        </p:txBody>
      </p:sp>
      <p:sp>
        <p:nvSpPr>
          <p:cNvPr id="49" name="Google Shape;49;p5"/>
          <p:cNvSpPr txBox="1">
            <a:spLocks noGrp="1"/>
          </p:cNvSpPr>
          <p:nvPr>
            <p:ph type="subTitle" idx="4"/>
          </p:nvPr>
        </p:nvSpPr>
        <p:spPr>
          <a:xfrm>
            <a:off x="6007375" y="2400213"/>
            <a:ext cx="2423400" cy="466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200"/>
              <a:buFont typeface="Krona One"/>
              <a:buNone/>
              <a:defRPr sz="2200" b="1">
                <a:latin typeface="Krona One"/>
                <a:ea typeface="Krona One"/>
                <a:cs typeface="Krona One"/>
                <a:sym typeface="Krona One"/>
              </a:defRPr>
            </a:lvl1pPr>
            <a:lvl2pPr lvl="1" rtl="0">
              <a:spcBef>
                <a:spcPts val="0"/>
              </a:spcBef>
              <a:spcAft>
                <a:spcPts val="0"/>
              </a:spcAft>
              <a:buSzPts val="2200"/>
              <a:buFont typeface="Krona One"/>
              <a:buNone/>
              <a:defRPr sz="2200" b="1">
                <a:latin typeface="Krona One"/>
                <a:ea typeface="Krona One"/>
                <a:cs typeface="Krona One"/>
                <a:sym typeface="Krona One"/>
              </a:defRPr>
            </a:lvl2pPr>
            <a:lvl3pPr lvl="2" rtl="0">
              <a:spcBef>
                <a:spcPts val="0"/>
              </a:spcBef>
              <a:spcAft>
                <a:spcPts val="0"/>
              </a:spcAft>
              <a:buSzPts val="2200"/>
              <a:buFont typeface="Krona One"/>
              <a:buNone/>
              <a:defRPr sz="2200" b="1">
                <a:latin typeface="Krona One"/>
                <a:ea typeface="Krona One"/>
                <a:cs typeface="Krona One"/>
                <a:sym typeface="Krona One"/>
              </a:defRPr>
            </a:lvl3pPr>
            <a:lvl4pPr lvl="3" rtl="0">
              <a:spcBef>
                <a:spcPts val="0"/>
              </a:spcBef>
              <a:spcAft>
                <a:spcPts val="0"/>
              </a:spcAft>
              <a:buSzPts val="2200"/>
              <a:buFont typeface="Krona One"/>
              <a:buNone/>
              <a:defRPr sz="2200" b="1">
                <a:latin typeface="Krona One"/>
                <a:ea typeface="Krona One"/>
                <a:cs typeface="Krona One"/>
                <a:sym typeface="Krona One"/>
              </a:defRPr>
            </a:lvl4pPr>
            <a:lvl5pPr lvl="4" rtl="0">
              <a:spcBef>
                <a:spcPts val="0"/>
              </a:spcBef>
              <a:spcAft>
                <a:spcPts val="0"/>
              </a:spcAft>
              <a:buSzPts val="2200"/>
              <a:buFont typeface="Krona One"/>
              <a:buNone/>
              <a:defRPr sz="2200" b="1">
                <a:latin typeface="Krona One"/>
                <a:ea typeface="Krona One"/>
                <a:cs typeface="Krona One"/>
                <a:sym typeface="Krona One"/>
              </a:defRPr>
            </a:lvl5pPr>
            <a:lvl6pPr lvl="5" rtl="0">
              <a:spcBef>
                <a:spcPts val="0"/>
              </a:spcBef>
              <a:spcAft>
                <a:spcPts val="0"/>
              </a:spcAft>
              <a:buSzPts val="2200"/>
              <a:buFont typeface="Krona One"/>
              <a:buNone/>
              <a:defRPr sz="2200" b="1">
                <a:latin typeface="Krona One"/>
                <a:ea typeface="Krona One"/>
                <a:cs typeface="Krona One"/>
                <a:sym typeface="Krona One"/>
              </a:defRPr>
            </a:lvl6pPr>
            <a:lvl7pPr lvl="6" rtl="0">
              <a:spcBef>
                <a:spcPts val="0"/>
              </a:spcBef>
              <a:spcAft>
                <a:spcPts val="0"/>
              </a:spcAft>
              <a:buSzPts val="2200"/>
              <a:buFont typeface="Krona One"/>
              <a:buNone/>
              <a:defRPr sz="2200" b="1">
                <a:latin typeface="Krona One"/>
                <a:ea typeface="Krona One"/>
                <a:cs typeface="Krona One"/>
                <a:sym typeface="Krona One"/>
              </a:defRPr>
            </a:lvl7pPr>
            <a:lvl8pPr lvl="7" rtl="0">
              <a:spcBef>
                <a:spcPts val="0"/>
              </a:spcBef>
              <a:spcAft>
                <a:spcPts val="0"/>
              </a:spcAft>
              <a:buSzPts val="2200"/>
              <a:buFont typeface="Krona One"/>
              <a:buNone/>
              <a:defRPr sz="2200" b="1">
                <a:latin typeface="Krona One"/>
                <a:ea typeface="Krona One"/>
                <a:cs typeface="Krona One"/>
                <a:sym typeface="Krona One"/>
              </a:defRPr>
            </a:lvl8pPr>
            <a:lvl9pPr lvl="8" rtl="0">
              <a:spcBef>
                <a:spcPts val="0"/>
              </a:spcBef>
              <a:spcAft>
                <a:spcPts val="0"/>
              </a:spcAft>
              <a:buSzPts val="2200"/>
              <a:buFont typeface="Krona One"/>
              <a:buNone/>
              <a:defRPr sz="2200" b="1">
                <a:latin typeface="Krona One"/>
                <a:ea typeface="Krona One"/>
                <a:cs typeface="Krona One"/>
                <a:sym typeface="Krona 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
        <p:cNvGrpSpPr/>
        <p:nvPr/>
      </p:nvGrpSpPr>
      <p:grpSpPr>
        <a:xfrm>
          <a:off x="0" y="0"/>
          <a:ext cx="0" cy="0"/>
          <a:chOff x="0" y="0"/>
          <a:chExt cx="0" cy="0"/>
        </a:xfrm>
      </p:grpSpPr>
      <p:sp>
        <p:nvSpPr>
          <p:cNvPr id="56" name="Google Shape;56;p7"/>
          <p:cNvSpPr/>
          <p:nvPr/>
        </p:nvSpPr>
        <p:spPr>
          <a:xfrm>
            <a:off x="0" y="0"/>
            <a:ext cx="9144000" cy="2428500"/>
          </a:xfrm>
          <a:prstGeom prst="rect">
            <a:avLst/>
          </a:prstGeom>
          <a:solidFill>
            <a:srgbClr val="D1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a:off x="6021825" y="-1042125"/>
            <a:ext cx="4357300" cy="4008225"/>
          </a:xfrm>
          <a:custGeom>
            <a:avLst/>
            <a:gdLst/>
            <a:ahLst/>
            <a:cxnLst/>
            <a:rect l="l" t="t" r="r" b="b"/>
            <a:pathLst>
              <a:path w="174292" h="160329" fill="none" extrusionOk="0">
                <a:moveTo>
                  <a:pt x="20376" y="105688"/>
                </a:moveTo>
                <a:cubicBezTo>
                  <a:pt x="27139" y="106517"/>
                  <a:pt x="33910" y="103645"/>
                  <a:pt x="40734" y="102753"/>
                </a:cubicBezTo>
                <a:cubicBezTo>
                  <a:pt x="59584" y="100291"/>
                  <a:pt x="61315" y="118347"/>
                  <a:pt x="60985" y="132424"/>
                </a:cubicBezTo>
                <a:cubicBezTo>
                  <a:pt x="60824" y="139249"/>
                  <a:pt x="61833" y="146885"/>
                  <a:pt x="67132" y="151185"/>
                </a:cubicBezTo>
                <a:cubicBezTo>
                  <a:pt x="73287" y="156190"/>
                  <a:pt x="82244" y="154504"/>
                  <a:pt x="90112" y="153469"/>
                </a:cubicBezTo>
                <a:cubicBezTo>
                  <a:pt x="100336" y="152113"/>
                  <a:pt x="110765" y="152336"/>
                  <a:pt x="120926" y="154084"/>
                </a:cubicBezTo>
                <a:cubicBezTo>
                  <a:pt x="130926" y="155806"/>
                  <a:pt x="140026" y="160329"/>
                  <a:pt x="150365" y="159080"/>
                </a:cubicBezTo>
                <a:cubicBezTo>
                  <a:pt x="161204" y="157786"/>
                  <a:pt x="172106" y="150239"/>
                  <a:pt x="173551" y="139418"/>
                </a:cubicBezTo>
                <a:cubicBezTo>
                  <a:pt x="174291" y="133887"/>
                  <a:pt x="172480" y="128249"/>
                  <a:pt x="169599" y="123467"/>
                </a:cubicBezTo>
                <a:cubicBezTo>
                  <a:pt x="165397" y="116500"/>
                  <a:pt x="158697" y="111567"/>
                  <a:pt x="155093" y="104341"/>
                </a:cubicBezTo>
                <a:cubicBezTo>
                  <a:pt x="151293" y="96731"/>
                  <a:pt x="150463" y="87730"/>
                  <a:pt x="151239" y="79362"/>
                </a:cubicBezTo>
                <a:cubicBezTo>
                  <a:pt x="152479" y="66150"/>
                  <a:pt x="157056" y="53348"/>
                  <a:pt x="157484" y="40092"/>
                </a:cubicBezTo>
                <a:cubicBezTo>
                  <a:pt x="157921" y="26826"/>
                  <a:pt x="152747" y="11928"/>
                  <a:pt x="140552" y="6700"/>
                </a:cubicBezTo>
                <a:cubicBezTo>
                  <a:pt x="126858" y="813"/>
                  <a:pt x="117000" y="8841"/>
                  <a:pt x="104439" y="12392"/>
                </a:cubicBezTo>
                <a:cubicBezTo>
                  <a:pt x="91388" y="16076"/>
                  <a:pt x="77070" y="15452"/>
                  <a:pt x="64518" y="10242"/>
                </a:cubicBezTo>
                <a:cubicBezTo>
                  <a:pt x="56685" y="6986"/>
                  <a:pt x="49299" y="2017"/>
                  <a:pt x="40859" y="1232"/>
                </a:cubicBezTo>
                <a:cubicBezTo>
                  <a:pt x="27647" y="1"/>
                  <a:pt x="15381" y="9725"/>
                  <a:pt x="9430" y="21581"/>
                </a:cubicBezTo>
                <a:cubicBezTo>
                  <a:pt x="2392" y="35613"/>
                  <a:pt x="268" y="55284"/>
                  <a:pt x="90" y="70807"/>
                </a:cubicBezTo>
                <a:cubicBezTo>
                  <a:pt x="1" y="78006"/>
                  <a:pt x="572" y="85384"/>
                  <a:pt x="3516" y="91949"/>
                </a:cubicBezTo>
                <a:cubicBezTo>
                  <a:pt x="6460" y="98515"/>
                  <a:pt x="12160" y="104189"/>
                  <a:pt x="19235" y="105509"/>
                </a:cubicBezTo>
                <a:cubicBezTo>
                  <a:pt x="19618" y="105581"/>
                  <a:pt x="19993" y="105643"/>
                  <a:pt x="20376" y="105688"/>
                </a:cubicBezTo>
                <a:close/>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58;p7"/>
          <p:cNvGrpSpPr/>
          <p:nvPr/>
        </p:nvGrpSpPr>
        <p:grpSpPr>
          <a:xfrm rot="-5400000">
            <a:off x="4459046" y="3006568"/>
            <a:ext cx="1492245" cy="2540383"/>
            <a:chOff x="2969175" y="4222225"/>
            <a:chExt cx="474950" cy="808550"/>
          </a:xfrm>
        </p:grpSpPr>
        <p:sp>
          <p:nvSpPr>
            <p:cNvPr id="59" name="Google Shape;59;p7"/>
            <p:cNvSpPr/>
            <p:nvPr/>
          </p:nvSpPr>
          <p:spPr>
            <a:xfrm>
              <a:off x="2969175" y="4222225"/>
              <a:ext cx="474950" cy="474975"/>
            </a:xfrm>
            <a:custGeom>
              <a:avLst/>
              <a:gdLst/>
              <a:ahLst/>
              <a:cxnLst/>
              <a:rect l="l" t="t" r="r" b="b"/>
              <a:pathLst>
                <a:path w="18998" h="18999" fill="none" extrusionOk="0">
                  <a:moveTo>
                    <a:pt x="18997" y="9484"/>
                  </a:moveTo>
                  <a:cubicBezTo>
                    <a:pt x="18997" y="14743"/>
                    <a:pt x="14742" y="18998"/>
                    <a:pt x="9484" y="18998"/>
                  </a:cubicBezTo>
                  <a:cubicBezTo>
                    <a:pt x="4256" y="18998"/>
                    <a:pt x="0" y="14743"/>
                    <a:pt x="0" y="9484"/>
                  </a:cubicBezTo>
                  <a:cubicBezTo>
                    <a:pt x="0" y="4256"/>
                    <a:pt x="4256" y="1"/>
                    <a:pt x="9484" y="1"/>
                  </a:cubicBezTo>
                  <a:cubicBezTo>
                    <a:pt x="14742" y="1"/>
                    <a:pt x="18997" y="4256"/>
                    <a:pt x="18997" y="9484"/>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a:off x="2969175" y="4555075"/>
              <a:ext cx="474950" cy="475700"/>
            </a:xfrm>
            <a:custGeom>
              <a:avLst/>
              <a:gdLst/>
              <a:ahLst/>
              <a:cxnLst/>
              <a:rect l="l" t="t" r="r" b="b"/>
              <a:pathLst>
                <a:path w="18998" h="19028" fill="none" extrusionOk="0">
                  <a:moveTo>
                    <a:pt x="18997" y="9514"/>
                  </a:moveTo>
                  <a:cubicBezTo>
                    <a:pt x="18997" y="14772"/>
                    <a:pt x="14742" y="19028"/>
                    <a:pt x="9484" y="19028"/>
                  </a:cubicBezTo>
                  <a:cubicBezTo>
                    <a:pt x="4256" y="19028"/>
                    <a:pt x="0" y="14772"/>
                    <a:pt x="0" y="9514"/>
                  </a:cubicBezTo>
                  <a:cubicBezTo>
                    <a:pt x="0" y="4256"/>
                    <a:pt x="4256" y="0"/>
                    <a:pt x="9484" y="0"/>
                  </a:cubicBezTo>
                  <a:cubicBezTo>
                    <a:pt x="14742" y="0"/>
                    <a:pt x="18997" y="4256"/>
                    <a:pt x="18997" y="9514"/>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7"/>
          <p:cNvGrpSpPr/>
          <p:nvPr/>
        </p:nvGrpSpPr>
        <p:grpSpPr>
          <a:xfrm>
            <a:off x="1315251" y="-459934"/>
            <a:ext cx="1474761" cy="1535536"/>
            <a:chOff x="5231575" y="649225"/>
            <a:chExt cx="424050" cy="441525"/>
          </a:xfrm>
        </p:grpSpPr>
        <p:sp>
          <p:nvSpPr>
            <p:cNvPr id="62" name="Google Shape;62;p7"/>
            <p:cNvSpPr/>
            <p:nvPr/>
          </p:nvSpPr>
          <p:spPr>
            <a:xfrm>
              <a:off x="5231575" y="6492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p:nvPr/>
          </p:nvSpPr>
          <p:spPr>
            <a:xfrm>
              <a:off x="5362275" y="6492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7"/>
            <p:cNvSpPr/>
            <p:nvPr/>
          </p:nvSpPr>
          <p:spPr>
            <a:xfrm>
              <a:off x="5493750" y="649225"/>
              <a:ext cx="30400" cy="30425"/>
            </a:xfrm>
            <a:custGeom>
              <a:avLst/>
              <a:gdLst/>
              <a:ahLst/>
              <a:cxnLst/>
              <a:rect l="l" t="t" r="r" b="b"/>
              <a:pathLst>
                <a:path w="1216" h="1217" extrusionOk="0">
                  <a:moveTo>
                    <a:pt x="0" y="1"/>
                  </a:moveTo>
                  <a:lnTo>
                    <a:pt x="0"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a:off x="5625200" y="6492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7"/>
            <p:cNvSpPr/>
            <p:nvPr/>
          </p:nvSpPr>
          <p:spPr>
            <a:xfrm>
              <a:off x="5231575" y="786775"/>
              <a:ext cx="30425" cy="30425"/>
            </a:xfrm>
            <a:custGeom>
              <a:avLst/>
              <a:gdLst/>
              <a:ahLst/>
              <a:cxnLst/>
              <a:rect l="l" t="t" r="r" b="b"/>
              <a:pathLst>
                <a:path w="1217" h="1217" extrusionOk="0">
                  <a:moveTo>
                    <a:pt x="1" y="1"/>
                  </a:moveTo>
                  <a:lnTo>
                    <a:pt x="1"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7"/>
            <p:cNvSpPr/>
            <p:nvPr/>
          </p:nvSpPr>
          <p:spPr>
            <a:xfrm>
              <a:off x="5362275" y="786775"/>
              <a:ext cx="30425" cy="30425"/>
            </a:xfrm>
            <a:custGeom>
              <a:avLst/>
              <a:gdLst/>
              <a:ahLst/>
              <a:cxnLst/>
              <a:rect l="l" t="t" r="r" b="b"/>
              <a:pathLst>
                <a:path w="1217" h="1217" extrusionOk="0">
                  <a:moveTo>
                    <a:pt x="1" y="1"/>
                  </a:moveTo>
                  <a:lnTo>
                    <a:pt x="1"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7"/>
            <p:cNvSpPr/>
            <p:nvPr/>
          </p:nvSpPr>
          <p:spPr>
            <a:xfrm>
              <a:off x="5493750" y="786775"/>
              <a:ext cx="30400" cy="30425"/>
            </a:xfrm>
            <a:custGeom>
              <a:avLst/>
              <a:gdLst/>
              <a:ahLst/>
              <a:cxnLst/>
              <a:rect l="l" t="t" r="r" b="b"/>
              <a:pathLst>
                <a:path w="1216" h="1217" extrusionOk="0">
                  <a:moveTo>
                    <a:pt x="0" y="1"/>
                  </a:moveTo>
                  <a:lnTo>
                    <a:pt x="0"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7"/>
            <p:cNvSpPr/>
            <p:nvPr/>
          </p:nvSpPr>
          <p:spPr>
            <a:xfrm>
              <a:off x="5625200" y="786775"/>
              <a:ext cx="30425" cy="30425"/>
            </a:xfrm>
            <a:custGeom>
              <a:avLst/>
              <a:gdLst/>
              <a:ahLst/>
              <a:cxnLst/>
              <a:rect l="l" t="t" r="r" b="b"/>
              <a:pathLst>
                <a:path w="1217" h="1217" extrusionOk="0">
                  <a:moveTo>
                    <a:pt x="1" y="1"/>
                  </a:moveTo>
                  <a:lnTo>
                    <a:pt x="1"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a:off x="5231575" y="923550"/>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a:off x="5362275" y="923550"/>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5493750" y="923550"/>
              <a:ext cx="30400" cy="30425"/>
            </a:xfrm>
            <a:custGeom>
              <a:avLst/>
              <a:gdLst/>
              <a:ahLst/>
              <a:cxnLst/>
              <a:rect l="l" t="t" r="r" b="b"/>
              <a:pathLst>
                <a:path w="1216" h="1217" extrusionOk="0">
                  <a:moveTo>
                    <a:pt x="0" y="1"/>
                  </a:moveTo>
                  <a:lnTo>
                    <a:pt x="0"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5625200" y="923550"/>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a:off x="5231575" y="10603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7"/>
            <p:cNvSpPr/>
            <p:nvPr/>
          </p:nvSpPr>
          <p:spPr>
            <a:xfrm>
              <a:off x="5362275" y="10603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p:nvPr/>
          </p:nvSpPr>
          <p:spPr>
            <a:xfrm>
              <a:off x="5493750" y="1060325"/>
              <a:ext cx="30400" cy="30425"/>
            </a:xfrm>
            <a:custGeom>
              <a:avLst/>
              <a:gdLst/>
              <a:ahLst/>
              <a:cxnLst/>
              <a:rect l="l" t="t" r="r" b="b"/>
              <a:pathLst>
                <a:path w="1216" h="1217" extrusionOk="0">
                  <a:moveTo>
                    <a:pt x="0" y="1"/>
                  </a:moveTo>
                  <a:lnTo>
                    <a:pt x="0"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a:off x="5625200" y="10603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7"/>
          <p:cNvSpPr txBox="1">
            <a:spLocks noGrp="1"/>
          </p:cNvSpPr>
          <p:nvPr>
            <p:ph type="title"/>
          </p:nvPr>
        </p:nvSpPr>
        <p:spPr>
          <a:xfrm>
            <a:off x="713225" y="1670850"/>
            <a:ext cx="42564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9" name="Google Shape;79;p7"/>
          <p:cNvSpPr txBox="1">
            <a:spLocks noGrp="1"/>
          </p:cNvSpPr>
          <p:nvPr>
            <p:ph type="body" idx="1"/>
          </p:nvPr>
        </p:nvSpPr>
        <p:spPr>
          <a:xfrm>
            <a:off x="713225" y="2428650"/>
            <a:ext cx="4256400" cy="1044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0"/>
        <p:cNvGrpSpPr/>
        <p:nvPr/>
      </p:nvGrpSpPr>
      <p:grpSpPr>
        <a:xfrm>
          <a:off x="0" y="0"/>
          <a:ext cx="0" cy="0"/>
          <a:chOff x="0" y="0"/>
          <a:chExt cx="0" cy="0"/>
        </a:xfrm>
      </p:grpSpPr>
      <p:sp>
        <p:nvSpPr>
          <p:cNvPr id="81" name="Google Shape;81;p8"/>
          <p:cNvSpPr/>
          <p:nvPr/>
        </p:nvSpPr>
        <p:spPr>
          <a:xfrm>
            <a:off x="0" y="0"/>
            <a:ext cx="9144000" cy="2514600"/>
          </a:xfrm>
          <a:prstGeom prst="rect">
            <a:avLst/>
          </a:prstGeom>
          <a:solidFill>
            <a:srgbClr val="D1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8"/>
          <p:cNvGrpSpPr/>
          <p:nvPr/>
        </p:nvGrpSpPr>
        <p:grpSpPr>
          <a:xfrm>
            <a:off x="-64" y="2934724"/>
            <a:ext cx="1104361" cy="2208721"/>
            <a:chOff x="1644675" y="656075"/>
            <a:chExt cx="365525" cy="731050"/>
          </a:xfrm>
        </p:grpSpPr>
        <p:sp>
          <p:nvSpPr>
            <p:cNvPr id="83" name="Google Shape;83;p8"/>
            <p:cNvSpPr/>
            <p:nvPr/>
          </p:nvSpPr>
          <p:spPr>
            <a:xfrm>
              <a:off x="1644675" y="656075"/>
              <a:ext cx="365525" cy="365525"/>
            </a:xfrm>
            <a:custGeom>
              <a:avLst/>
              <a:gdLst/>
              <a:ahLst/>
              <a:cxnLst/>
              <a:rect l="l" t="t" r="r" b="b"/>
              <a:pathLst>
                <a:path w="14621" h="14621" fill="none" extrusionOk="0">
                  <a:moveTo>
                    <a:pt x="14621" y="14621"/>
                  </a:moveTo>
                  <a:lnTo>
                    <a:pt x="0" y="14621"/>
                  </a:lnTo>
                  <a:lnTo>
                    <a:pt x="0" y="1"/>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a:off x="1644675" y="1021575"/>
              <a:ext cx="365525" cy="365550"/>
            </a:xfrm>
            <a:custGeom>
              <a:avLst/>
              <a:gdLst/>
              <a:ahLst/>
              <a:cxnLst/>
              <a:rect l="l" t="t" r="r" b="b"/>
              <a:pathLst>
                <a:path w="14621" h="14622" fill="none" extrusionOk="0">
                  <a:moveTo>
                    <a:pt x="14621" y="14621"/>
                  </a:moveTo>
                  <a:lnTo>
                    <a:pt x="0" y="14621"/>
                  </a:lnTo>
                  <a:lnTo>
                    <a:pt x="0" y="1"/>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8"/>
          <p:cNvGrpSpPr/>
          <p:nvPr/>
        </p:nvGrpSpPr>
        <p:grpSpPr>
          <a:xfrm>
            <a:off x="3590812" y="4097458"/>
            <a:ext cx="572632" cy="572691"/>
            <a:chOff x="2056725" y="2867750"/>
            <a:chExt cx="239675" cy="239700"/>
          </a:xfrm>
        </p:grpSpPr>
        <p:sp>
          <p:nvSpPr>
            <p:cNvPr id="86" name="Google Shape;86;p8"/>
            <p:cNvSpPr/>
            <p:nvPr/>
          </p:nvSpPr>
          <p:spPr>
            <a:xfrm>
              <a:off x="2161150" y="2867750"/>
              <a:ext cx="30825" cy="239700"/>
            </a:xfrm>
            <a:custGeom>
              <a:avLst/>
              <a:gdLst/>
              <a:ahLst/>
              <a:cxnLst/>
              <a:rect l="l" t="t" r="r" b="b"/>
              <a:pathLst>
                <a:path w="1233" h="9588" extrusionOk="0">
                  <a:moveTo>
                    <a:pt x="0" y="1"/>
                  </a:moveTo>
                  <a:lnTo>
                    <a:pt x="0" y="9587"/>
                  </a:lnTo>
                  <a:lnTo>
                    <a:pt x="1233" y="9587"/>
                  </a:lnTo>
                  <a:lnTo>
                    <a:pt x="12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2056725" y="2971625"/>
              <a:ext cx="239675" cy="31400"/>
            </a:xfrm>
            <a:custGeom>
              <a:avLst/>
              <a:gdLst/>
              <a:ahLst/>
              <a:cxnLst/>
              <a:rect l="l" t="t" r="r" b="b"/>
              <a:pathLst>
                <a:path w="9587" h="1256" extrusionOk="0">
                  <a:moveTo>
                    <a:pt x="0" y="0"/>
                  </a:moveTo>
                  <a:lnTo>
                    <a:pt x="0" y="1255"/>
                  </a:lnTo>
                  <a:lnTo>
                    <a:pt x="9587" y="1255"/>
                  </a:lnTo>
                  <a:lnTo>
                    <a:pt x="95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8"/>
          <p:cNvSpPr/>
          <p:nvPr/>
        </p:nvSpPr>
        <p:spPr>
          <a:xfrm rot="-6045964" flipH="1">
            <a:off x="2954791" y="-2463350"/>
            <a:ext cx="3297482" cy="4032358"/>
          </a:xfrm>
          <a:custGeom>
            <a:avLst/>
            <a:gdLst/>
            <a:ahLst/>
            <a:cxnLst/>
            <a:rect l="l" t="t" r="r" b="b"/>
            <a:pathLst>
              <a:path w="131899" h="161294" extrusionOk="0">
                <a:moveTo>
                  <a:pt x="58247" y="1"/>
                </a:moveTo>
                <a:cubicBezTo>
                  <a:pt x="53898" y="1"/>
                  <a:pt x="49684" y="1414"/>
                  <a:pt x="46613" y="4619"/>
                </a:cubicBezTo>
                <a:cubicBezTo>
                  <a:pt x="43598" y="7777"/>
                  <a:pt x="42072" y="12229"/>
                  <a:pt x="41600" y="16653"/>
                </a:cubicBezTo>
                <a:cubicBezTo>
                  <a:pt x="40922" y="23094"/>
                  <a:pt x="42697" y="29455"/>
                  <a:pt x="41528" y="35780"/>
                </a:cubicBezTo>
                <a:cubicBezTo>
                  <a:pt x="40297" y="42435"/>
                  <a:pt x="36622" y="48555"/>
                  <a:pt x="32259" y="53488"/>
                </a:cubicBezTo>
                <a:cubicBezTo>
                  <a:pt x="25363" y="61276"/>
                  <a:pt x="16638" y="67191"/>
                  <a:pt x="10206" y="75398"/>
                </a:cubicBezTo>
                <a:cubicBezTo>
                  <a:pt x="3783" y="83605"/>
                  <a:pt x="1" y="95551"/>
                  <a:pt x="4979" y="104748"/>
                </a:cubicBezTo>
                <a:cubicBezTo>
                  <a:pt x="10572" y="115088"/>
                  <a:pt x="20287" y="114740"/>
                  <a:pt x="29574" y="118549"/>
                </a:cubicBezTo>
                <a:cubicBezTo>
                  <a:pt x="39218" y="122501"/>
                  <a:pt x="47630" y="129798"/>
                  <a:pt x="52831" y="139156"/>
                </a:cubicBezTo>
                <a:cubicBezTo>
                  <a:pt x="56078" y="145000"/>
                  <a:pt x="58255" y="151708"/>
                  <a:pt x="63019" y="156276"/>
                </a:cubicBezTo>
                <a:cubicBezTo>
                  <a:pt x="66910" y="160008"/>
                  <a:pt x="72162" y="161294"/>
                  <a:pt x="77741" y="161294"/>
                </a:cubicBezTo>
                <a:cubicBezTo>
                  <a:pt x="85287" y="161294"/>
                  <a:pt x="93432" y="158942"/>
                  <a:pt x="99622" y="157106"/>
                </a:cubicBezTo>
                <a:cubicBezTo>
                  <a:pt x="108534" y="154456"/>
                  <a:pt x="117143" y="149808"/>
                  <a:pt x="123165" y="142457"/>
                </a:cubicBezTo>
                <a:cubicBezTo>
                  <a:pt x="127072" y="137693"/>
                  <a:pt x="129793" y="131832"/>
                  <a:pt x="130658" y="125632"/>
                </a:cubicBezTo>
                <a:cubicBezTo>
                  <a:pt x="131898" y="116702"/>
                  <a:pt x="128910" y="107344"/>
                  <a:pt x="123111" y="100689"/>
                </a:cubicBezTo>
                <a:cubicBezTo>
                  <a:pt x="121264" y="98566"/>
                  <a:pt x="119123" y="96719"/>
                  <a:pt x="116742" y="95247"/>
                </a:cubicBezTo>
                <a:cubicBezTo>
                  <a:pt x="113610" y="93320"/>
                  <a:pt x="110113" y="91982"/>
                  <a:pt x="107312" y="89574"/>
                </a:cubicBezTo>
                <a:cubicBezTo>
                  <a:pt x="98507" y="82017"/>
                  <a:pt x="106420" y="70286"/>
                  <a:pt x="111772" y="63319"/>
                </a:cubicBezTo>
                <a:cubicBezTo>
                  <a:pt x="115038" y="59064"/>
                  <a:pt x="117973" y="53738"/>
                  <a:pt x="116759" y="48457"/>
                </a:cubicBezTo>
                <a:cubicBezTo>
                  <a:pt x="115341" y="42310"/>
                  <a:pt x="109114" y="39063"/>
                  <a:pt x="103851" y="35932"/>
                </a:cubicBezTo>
                <a:cubicBezTo>
                  <a:pt x="97008" y="31855"/>
                  <a:pt x="90772" y="26689"/>
                  <a:pt x="85411" y="20686"/>
                </a:cubicBezTo>
                <a:cubicBezTo>
                  <a:pt x="80138" y="14771"/>
                  <a:pt x="76704" y="7518"/>
                  <a:pt x="69844" y="3316"/>
                </a:cubicBezTo>
                <a:cubicBezTo>
                  <a:pt x="66392" y="1205"/>
                  <a:pt x="62262" y="1"/>
                  <a:pt x="5824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a:off x="6736725" y="1152575"/>
            <a:ext cx="1932944" cy="86598"/>
          </a:xfrm>
          <a:custGeom>
            <a:avLst/>
            <a:gdLst/>
            <a:ahLst/>
            <a:cxnLst/>
            <a:rect l="l" t="t" r="r" b="b"/>
            <a:pathLst>
              <a:path w="33953" h="1521" extrusionOk="0">
                <a:moveTo>
                  <a:pt x="760" y="1"/>
                </a:moveTo>
                <a:cubicBezTo>
                  <a:pt x="334" y="1"/>
                  <a:pt x="0" y="335"/>
                  <a:pt x="0" y="760"/>
                </a:cubicBezTo>
                <a:cubicBezTo>
                  <a:pt x="0" y="1186"/>
                  <a:pt x="334" y="1520"/>
                  <a:pt x="760" y="1520"/>
                </a:cubicBezTo>
                <a:cubicBezTo>
                  <a:pt x="1185" y="1520"/>
                  <a:pt x="1520" y="1186"/>
                  <a:pt x="1520" y="760"/>
                </a:cubicBezTo>
                <a:cubicBezTo>
                  <a:pt x="1520" y="335"/>
                  <a:pt x="1185" y="1"/>
                  <a:pt x="760" y="1"/>
                </a:cubicBezTo>
                <a:close/>
                <a:moveTo>
                  <a:pt x="8876" y="1"/>
                </a:moveTo>
                <a:cubicBezTo>
                  <a:pt x="8450" y="1"/>
                  <a:pt x="8085" y="335"/>
                  <a:pt x="8085" y="760"/>
                </a:cubicBezTo>
                <a:cubicBezTo>
                  <a:pt x="8085" y="1186"/>
                  <a:pt x="8450" y="1520"/>
                  <a:pt x="8876" y="1520"/>
                </a:cubicBezTo>
                <a:cubicBezTo>
                  <a:pt x="9301" y="1520"/>
                  <a:pt x="9635" y="1186"/>
                  <a:pt x="9635" y="760"/>
                </a:cubicBezTo>
                <a:cubicBezTo>
                  <a:pt x="9635" y="335"/>
                  <a:pt x="9301" y="1"/>
                  <a:pt x="8876" y="1"/>
                </a:cubicBezTo>
                <a:close/>
                <a:moveTo>
                  <a:pt x="16961" y="1"/>
                </a:moveTo>
                <a:cubicBezTo>
                  <a:pt x="16535" y="1"/>
                  <a:pt x="16201" y="335"/>
                  <a:pt x="16201" y="760"/>
                </a:cubicBezTo>
                <a:cubicBezTo>
                  <a:pt x="16201" y="1186"/>
                  <a:pt x="16535" y="1520"/>
                  <a:pt x="16961" y="1520"/>
                </a:cubicBezTo>
                <a:cubicBezTo>
                  <a:pt x="17386" y="1520"/>
                  <a:pt x="17721" y="1186"/>
                  <a:pt x="17721" y="760"/>
                </a:cubicBezTo>
                <a:cubicBezTo>
                  <a:pt x="17721" y="335"/>
                  <a:pt x="17386" y="1"/>
                  <a:pt x="16961" y="1"/>
                </a:cubicBezTo>
                <a:close/>
                <a:moveTo>
                  <a:pt x="25076" y="1"/>
                </a:moveTo>
                <a:cubicBezTo>
                  <a:pt x="24651" y="1"/>
                  <a:pt x="24317" y="335"/>
                  <a:pt x="24317" y="760"/>
                </a:cubicBezTo>
                <a:cubicBezTo>
                  <a:pt x="24317" y="1186"/>
                  <a:pt x="24651" y="1520"/>
                  <a:pt x="25076" y="1520"/>
                </a:cubicBezTo>
                <a:cubicBezTo>
                  <a:pt x="25502" y="1520"/>
                  <a:pt x="25836" y="1186"/>
                  <a:pt x="25836" y="760"/>
                </a:cubicBezTo>
                <a:cubicBezTo>
                  <a:pt x="25836" y="335"/>
                  <a:pt x="25502" y="1"/>
                  <a:pt x="25076" y="1"/>
                </a:cubicBezTo>
                <a:close/>
                <a:moveTo>
                  <a:pt x="33162" y="1"/>
                </a:moveTo>
                <a:cubicBezTo>
                  <a:pt x="32736" y="1"/>
                  <a:pt x="32402" y="335"/>
                  <a:pt x="32402" y="760"/>
                </a:cubicBezTo>
                <a:cubicBezTo>
                  <a:pt x="32402" y="1186"/>
                  <a:pt x="32736" y="1520"/>
                  <a:pt x="33162" y="1520"/>
                </a:cubicBezTo>
                <a:cubicBezTo>
                  <a:pt x="33587" y="1520"/>
                  <a:pt x="33952" y="1186"/>
                  <a:pt x="33952" y="760"/>
                </a:cubicBezTo>
                <a:cubicBezTo>
                  <a:pt x="33952" y="335"/>
                  <a:pt x="33587" y="1"/>
                  <a:pt x="3316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txBox="1">
            <a:spLocks noGrp="1"/>
          </p:cNvSpPr>
          <p:nvPr>
            <p:ph type="title"/>
          </p:nvPr>
        </p:nvSpPr>
        <p:spPr>
          <a:xfrm>
            <a:off x="1263750" y="1074900"/>
            <a:ext cx="6616500" cy="2879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4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sp>
        <p:nvSpPr>
          <p:cNvPr id="92" name="Google Shape;92;p9"/>
          <p:cNvSpPr/>
          <p:nvPr/>
        </p:nvSpPr>
        <p:spPr>
          <a:xfrm rot="5400000">
            <a:off x="4361150" y="1354950"/>
            <a:ext cx="4601700" cy="1891800"/>
          </a:xfrm>
          <a:prstGeom prst="rect">
            <a:avLst/>
          </a:prstGeom>
          <a:solidFill>
            <a:srgbClr val="D1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9"/>
          <p:cNvGrpSpPr/>
          <p:nvPr/>
        </p:nvGrpSpPr>
        <p:grpSpPr>
          <a:xfrm>
            <a:off x="6964420" y="2817376"/>
            <a:ext cx="2179569" cy="2091957"/>
            <a:chOff x="6394750" y="3075575"/>
            <a:chExt cx="756900" cy="726475"/>
          </a:xfrm>
        </p:grpSpPr>
        <p:sp>
          <p:nvSpPr>
            <p:cNvPr id="94" name="Google Shape;94;p9"/>
            <p:cNvSpPr/>
            <p:nvPr/>
          </p:nvSpPr>
          <p:spPr>
            <a:xfrm>
              <a:off x="6773200" y="3076325"/>
              <a:ext cx="378450" cy="725725"/>
            </a:xfrm>
            <a:custGeom>
              <a:avLst/>
              <a:gdLst/>
              <a:ahLst/>
              <a:cxnLst/>
              <a:rect l="l" t="t" r="r" b="b"/>
              <a:pathLst>
                <a:path w="15138" h="29029" extrusionOk="0">
                  <a:moveTo>
                    <a:pt x="14529" y="0"/>
                  </a:moveTo>
                  <a:cubicBezTo>
                    <a:pt x="6505" y="0"/>
                    <a:pt x="0" y="6475"/>
                    <a:pt x="0" y="14499"/>
                  </a:cubicBezTo>
                  <a:cubicBezTo>
                    <a:pt x="0" y="22524"/>
                    <a:pt x="6505" y="29028"/>
                    <a:pt x="14529" y="29028"/>
                  </a:cubicBezTo>
                  <a:lnTo>
                    <a:pt x="15137" y="29028"/>
                  </a:lnTo>
                  <a:lnTo>
                    <a:pt x="15137"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9"/>
            <p:cNvSpPr/>
            <p:nvPr/>
          </p:nvSpPr>
          <p:spPr>
            <a:xfrm>
              <a:off x="6394750" y="3075575"/>
              <a:ext cx="378475" cy="726475"/>
            </a:xfrm>
            <a:custGeom>
              <a:avLst/>
              <a:gdLst/>
              <a:ahLst/>
              <a:cxnLst/>
              <a:rect l="l" t="t" r="r" b="b"/>
              <a:pathLst>
                <a:path w="15139" h="29059" extrusionOk="0">
                  <a:moveTo>
                    <a:pt x="1" y="0"/>
                  </a:moveTo>
                  <a:lnTo>
                    <a:pt x="1" y="29058"/>
                  </a:lnTo>
                  <a:lnTo>
                    <a:pt x="609" y="29058"/>
                  </a:lnTo>
                  <a:cubicBezTo>
                    <a:pt x="8633" y="29058"/>
                    <a:pt x="15138" y="22554"/>
                    <a:pt x="15138" y="14529"/>
                  </a:cubicBezTo>
                  <a:cubicBezTo>
                    <a:pt x="15138" y="6505"/>
                    <a:pt x="8633" y="0"/>
                    <a:pt x="609"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9"/>
          <p:cNvGrpSpPr/>
          <p:nvPr/>
        </p:nvGrpSpPr>
        <p:grpSpPr>
          <a:xfrm>
            <a:off x="3471601" y="-814272"/>
            <a:ext cx="1474761" cy="1535536"/>
            <a:chOff x="5231575" y="649225"/>
            <a:chExt cx="424050" cy="441525"/>
          </a:xfrm>
        </p:grpSpPr>
        <p:sp>
          <p:nvSpPr>
            <p:cNvPr id="97" name="Google Shape;97;p9"/>
            <p:cNvSpPr/>
            <p:nvPr/>
          </p:nvSpPr>
          <p:spPr>
            <a:xfrm>
              <a:off x="5231575" y="6492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5362275" y="6492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a:off x="5493750" y="649225"/>
              <a:ext cx="30400" cy="30425"/>
            </a:xfrm>
            <a:custGeom>
              <a:avLst/>
              <a:gdLst/>
              <a:ahLst/>
              <a:cxnLst/>
              <a:rect l="l" t="t" r="r" b="b"/>
              <a:pathLst>
                <a:path w="1216" h="1217" extrusionOk="0">
                  <a:moveTo>
                    <a:pt x="0" y="1"/>
                  </a:moveTo>
                  <a:lnTo>
                    <a:pt x="0"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a:off x="5625200" y="6492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5231575" y="786775"/>
              <a:ext cx="30425" cy="30425"/>
            </a:xfrm>
            <a:custGeom>
              <a:avLst/>
              <a:gdLst/>
              <a:ahLst/>
              <a:cxnLst/>
              <a:rect l="l" t="t" r="r" b="b"/>
              <a:pathLst>
                <a:path w="1217" h="1217" extrusionOk="0">
                  <a:moveTo>
                    <a:pt x="1" y="1"/>
                  </a:moveTo>
                  <a:lnTo>
                    <a:pt x="1"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a:off x="5362275" y="786775"/>
              <a:ext cx="30425" cy="30425"/>
            </a:xfrm>
            <a:custGeom>
              <a:avLst/>
              <a:gdLst/>
              <a:ahLst/>
              <a:cxnLst/>
              <a:rect l="l" t="t" r="r" b="b"/>
              <a:pathLst>
                <a:path w="1217" h="1217" extrusionOk="0">
                  <a:moveTo>
                    <a:pt x="1" y="1"/>
                  </a:moveTo>
                  <a:lnTo>
                    <a:pt x="1"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a:off x="5493750" y="786775"/>
              <a:ext cx="30400" cy="30425"/>
            </a:xfrm>
            <a:custGeom>
              <a:avLst/>
              <a:gdLst/>
              <a:ahLst/>
              <a:cxnLst/>
              <a:rect l="l" t="t" r="r" b="b"/>
              <a:pathLst>
                <a:path w="1216" h="1217" extrusionOk="0">
                  <a:moveTo>
                    <a:pt x="0" y="1"/>
                  </a:moveTo>
                  <a:lnTo>
                    <a:pt x="0"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a:off x="5625200" y="786775"/>
              <a:ext cx="30425" cy="30425"/>
            </a:xfrm>
            <a:custGeom>
              <a:avLst/>
              <a:gdLst/>
              <a:ahLst/>
              <a:cxnLst/>
              <a:rect l="l" t="t" r="r" b="b"/>
              <a:pathLst>
                <a:path w="1217" h="1217" extrusionOk="0">
                  <a:moveTo>
                    <a:pt x="1" y="1"/>
                  </a:moveTo>
                  <a:lnTo>
                    <a:pt x="1"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9"/>
            <p:cNvSpPr/>
            <p:nvPr/>
          </p:nvSpPr>
          <p:spPr>
            <a:xfrm>
              <a:off x="5231575" y="923550"/>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9"/>
            <p:cNvSpPr/>
            <p:nvPr/>
          </p:nvSpPr>
          <p:spPr>
            <a:xfrm>
              <a:off x="5362275" y="923550"/>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9"/>
            <p:cNvSpPr/>
            <p:nvPr/>
          </p:nvSpPr>
          <p:spPr>
            <a:xfrm>
              <a:off x="5493750" y="923550"/>
              <a:ext cx="30400" cy="30425"/>
            </a:xfrm>
            <a:custGeom>
              <a:avLst/>
              <a:gdLst/>
              <a:ahLst/>
              <a:cxnLst/>
              <a:rect l="l" t="t" r="r" b="b"/>
              <a:pathLst>
                <a:path w="1216" h="1217" extrusionOk="0">
                  <a:moveTo>
                    <a:pt x="0" y="1"/>
                  </a:moveTo>
                  <a:lnTo>
                    <a:pt x="0"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a:off x="5625200" y="923550"/>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5231575" y="10603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a:off x="5362275" y="10603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a:off x="5493750" y="1060325"/>
              <a:ext cx="30400" cy="30425"/>
            </a:xfrm>
            <a:custGeom>
              <a:avLst/>
              <a:gdLst/>
              <a:ahLst/>
              <a:cxnLst/>
              <a:rect l="l" t="t" r="r" b="b"/>
              <a:pathLst>
                <a:path w="1216" h="1217" extrusionOk="0">
                  <a:moveTo>
                    <a:pt x="0" y="1"/>
                  </a:moveTo>
                  <a:lnTo>
                    <a:pt x="0"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a:off x="5625200" y="10603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9"/>
          <p:cNvSpPr/>
          <p:nvPr/>
        </p:nvSpPr>
        <p:spPr>
          <a:xfrm>
            <a:off x="-1750015" y="4435475"/>
            <a:ext cx="5383691" cy="449402"/>
          </a:xfrm>
          <a:custGeom>
            <a:avLst/>
            <a:gdLst/>
            <a:ahLst/>
            <a:cxnLst/>
            <a:rect l="l" t="t" r="r" b="b"/>
            <a:pathLst>
              <a:path w="20761" h="1733" fill="none" extrusionOk="0">
                <a:moveTo>
                  <a:pt x="20760" y="1733"/>
                </a:moveTo>
                <a:lnTo>
                  <a:pt x="18693" y="0"/>
                </a:lnTo>
                <a:lnTo>
                  <a:pt x="16627" y="1733"/>
                </a:lnTo>
                <a:lnTo>
                  <a:pt x="14529" y="0"/>
                </a:lnTo>
                <a:lnTo>
                  <a:pt x="12462" y="1733"/>
                </a:lnTo>
                <a:lnTo>
                  <a:pt x="10395" y="0"/>
                </a:lnTo>
                <a:lnTo>
                  <a:pt x="8298" y="1733"/>
                </a:lnTo>
                <a:lnTo>
                  <a:pt x="6231" y="0"/>
                </a:lnTo>
                <a:lnTo>
                  <a:pt x="4164" y="1733"/>
                </a:lnTo>
                <a:lnTo>
                  <a:pt x="2097" y="0"/>
                </a:lnTo>
                <a:lnTo>
                  <a:pt x="0" y="1733"/>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 name="Google Shape;114;p9"/>
          <p:cNvGrpSpPr/>
          <p:nvPr/>
        </p:nvGrpSpPr>
        <p:grpSpPr>
          <a:xfrm>
            <a:off x="178387" y="253158"/>
            <a:ext cx="572632" cy="572691"/>
            <a:chOff x="2056725" y="2867750"/>
            <a:chExt cx="239675" cy="239700"/>
          </a:xfrm>
        </p:grpSpPr>
        <p:sp>
          <p:nvSpPr>
            <p:cNvPr id="115" name="Google Shape;115;p9"/>
            <p:cNvSpPr/>
            <p:nvPr/>
          </p:nvSpPr>
          <p:spPr>
            <a:xfrm>
              <a:off x="2161150" y="2867750"/>
              <a:ext cx="30825" cy="239700"/>
            </a:xfrm>
            <a:custGeom>
              <a:avLst/>
              <a:gdLst/>
              <a:ahLst/>
              <a:cxnLst/>
              <a:rect l="l" t="t" r="r" b="b"/>
              <a:pathLst>
                <a:path w="1233" h="9588" extrusionOk="0">
                  <a:moveTo>
                    <a:pt x="0" y="1"/>
                  </a:moveTo>
                  <a:lnTo>
                    <a:pt x="0" y="9587"/>
                  </a:lnTo>
                  <a:lnTo>
                    <a:pt x="1233" y="9587"/>
                  </a:lnTo>
                  <a:lnTo>
                    <a:pt x="12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a:off x="2056725" y="2971625"/>
              <a:ext cx="239675" cy="31400"/>
            </a:xfrm>
            <a:custGeom>
              <a:avLst/>
              <a:gdLst/>
              <a:ahLst/>
              <a:cxnLst/>
              <a:rect l="l" t="t" r="r" b="b"/>
              <a:pathLst>
                <a:path w="9587" h="1256" extrusionOk="0">
                  <a:moveTo>
                    <a:pt x="0" y="0"/>
                  </a:moveTo>
                  <a:lnTo>
                    <a:pt x="0" y="1255"/>
                  </a:lnTo>
                  <a:lnTo>
                    <a:pt x="9587" y="1255"/>
                  </a:lnTo>
                  <a:lnTo>
                    <a:pt x="95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 name="Google Shape;117;p9"/>
          <p:cNvSpPr txBox="1">
            <a:spLocks noGrp="1"/>
          </p:cNvSpPr>
          <p:nvPr>
            <p:ph type="title"/>
          </p:nvPr>
        </p:nvSpPr>
        <p:spPr>
          <a:xfrm>
            <a:off x="713225" y="1026075"/>
            <a:ext cx="4045200" cy="20304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18" name="Google Shape;118;p9"/>
          <p:cNvSpPr txBox="1">
            <a:spLocks noGrp="1"/>
          </p:cNvSpPr>
          <p:nvPr>
            <p:ph type="subTitle" idx="1"/>
          </p:nvPr>
        </p:nvSpPr>
        <p:spPr>
          <a:xfrm>
            <a:off x="713225" y="3144525"/>
            <a:ext cx="3333900" cy="825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9"/>
        <p:cNvGrpSpPr/>
        <p:nvPr/>
      </p:nvGrpSpPr>
      <p:grpSpPr>
        <a:xfrm>
          <a:off x="0" y="0"/>
          <a:ext cx="0" cy="0"/>
          <a:chOff x="0" y="0"/>
          <a:chExt cx="0" cy="0"/>
        </a:xfrm>
      </p:grpSpPr>
      <p:sp>
        <p:nvSpPr>
          <p:cNvPr id="120" name="Google Shape;120;p10"/>
          <p:cNvSpPr/>
          <p:nvPr/>
        </p:nvSpPr>
        <p:spPr>
          <a:xfrm>
            <a:off x="100" y="0"/>
            <a:ext cx="9144000" cy="5143500"/>
          </a:xfrm>
          <a:prstGeom prst="rect">
            <a:avLst/>
          </a:prstGeom>
          <a:solidFill>
            <a:srgbClr val="EFEFE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0"/>
          <p:cNvSpPr txBox="1">
            <a:spLocks noGrp="1"/>
          </p:cNvSpPr>
          <p:nvPr>
            <p:ph type="title"/>
          </p:nvPr>
        </p:nvSpPr>
        <p:spPr>
          <a:xfrm>
            <a:off x="713225" y="539500"/>
            <a:ext cx="3724200" cy="2033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Hind Siliguri"/>
                <a:ea typeface="Hind Siliguri"/>
                <a:cs typeface="Hind Siliguri"/>
                <a:sym typeface="Hind Siliguri"/>
              </a:defRPr>
            </a:lvl2pPr>
            <a:lvl3pPr lvl="2">
              <a:spcBef>
                <a:spcPts val="0"/>
              </a:spcBef>
              <a:spcAft>
                <a:spcPts val="0"/>
              </a:spcAft>
              <a:buSzPts val="3000"/>
              <a:buNone/>
              <a:defRPr>
                <a:latin typeface="Hind Siliguri"/>
                <a:ea typeface="Hind Siliguri"/>
                <a:cs typeface="Hind Siliguri"/>
                <a:sym typeface="Hind Siliguri"/>
              </a:defRPr>
            </a:lvl3pPr>
            <a:lvl4pPr lvl="3">
              <a:spcBef>
                <a:spcPts val="0"/>
              </a:spcBef>
              <a:spcAft>
                <a:spcPts val="0"/>
              </a:spcAft>
              <a:buSzPts val="3000"/>
              <a:buNone/>
              <a:defRPr>
                <a:latin typeface="Hind Siliguri"/>
                <a:ea typeface="Hind Siliguri"/>
                <a:cs typeface="Hind Siliguri"/>
                <a:sym typeface="Hind Siliguri"/>
              </a:defRPr>
            </a:lvl4pPr>
            <a:lvl5pPr lvl="4">
              <a:spcBef>
                <a:spcPts val="0"/>
              </a:spcBef>
              <a:spcAft>
                <a:spcPts val="0"/>
              </a:spcAft>
              <a:buSzPts val="3000"/>
              <a:buNone/>
              <a:defRPr>
                <a:latin typeface="Hind Siliguri"/>
                <a:ea typeface="Hind Siliguri"/>
                <a:cs typeface="Hind Siliguri"/>
                <a:sym typeface="Hind Siliguri"/>
              </a:defRPr>
            </a:lvl5pPr>
            <a:lvl6pPr lvl="5">
              <a:spcBef>
                <a:spcPts val="0"/>
              </a:spcBef>
              <a:spcAft>
                <a:spcPts val="0"/>
              </a:spcAft>
              <a:buSzPts val="3000"/>
              <a:buNone/>
              <a:defRPr>
                <a:latin typeface="Hind Siliguri"/>
                <a:ea typeface="Hind Siliguri"/>
                <a:cs typeface="Hind Siliguri"/>
                <a:sym typeface="Hind Siliguri"/>
              </a:defRPr>
            </a:lvl6pPr>
            <a:lvl7pPr lvl="6">
              <a:spcBef>
                <a:spcPts val="0"/>
              </a:spcBef>
              <a:spcAft>
                <a:spcPts val="0"/>
              </a:spcAft>
              <a:buSzPts val="3000"/>
              <a:buNone/>
              <a:defRPr>
                <a:latin typeface="Hind Siliguri"/>
                <a:ea typeface="Hind Siliguri"/>
                <a:cs typeface="Hind Siliguri"/>
                <a:sym typeface="Hind Siliguri"/>
              </a:defRPr>
            </a:lvl7pPr>
            <a:lvl8pPr lvl="7">
              <a:spcBef>
                <a:spcPts val="0"/>
              </a:spcBef>
              <a:spcAft>
                <a:spcPts val="0"/>
              </a:spcAft>
              <a:buSzPts val="3000"/>
              <a:buNone/>
              <a:defRPr>
                <a:latin typeface="Hind Siliguri"/>
                <a:ea typeface="Hind Siliguri"/>
                <a:cs typeface="Hind Siliguri"/>
                <a:sym typeface="Hind Siliguri"/>
              </a:defRPr>
            </a:lvl8pPr>
            <a:lvl9pPr lvl="8">
              <a:spcBef>
                <a:spcPts val="0"/>
              </a:spcBef>
              <a:spcAft>
                <a:spcPts val="0"/>
              </a:spcAft>
              <a:buSzPts val="3000"/>
              <a:buNone/>
              <a:defRPr>
                <a:latin typeface="Hind Siliguri"/>
                <a:ea typeface="Hind Siliguri"/>
                <a:cs typeface="Hind Siliguri"/>
                <a:sym typeface="Hind Siliguri"/>
              </a:defRPr>
            </a:lvl9pPr>
          </a:lstStyle>
          <a:p>
            <a:endParaRPr/>
          </a:p>
        </p:txBody>
      </p:sp>
      <p:sp>
        <p:nvSpPr>
          <p:cNvPr id="122" name="Google Shape;122;p10"/>
          <p:cNvSpPr/>
          <p:nvPr/>
        </p:nvSpPr>
        <p:spPr>
          <a:xfrm>
            <a:off x="-10225" y="4294775"/>
            <a:ext cx="9144000" cy="899700"/>
          </a:xfrm>
          <a:prstGeom prst="rect">
            <a:avLst/>
          </a:prstGeom>
          <a:solidFill>
            <a:srgbClr val="D1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0"/>
          <p:cNvSpPr/>
          <p:nvPr/>
        </p:nvSpPr>
        <p:spPr>
          <a:xfrm>
            <a:off x="4864163" y="-885050"/>
            <a:ext cx="2715373" cy="2448678"/>
          </a:xfrm>
          <a:custGeom>
            <a:avLst/>
            <a:gdLst/>
            <a:ahLst/>
            <a:cxnLst/>
            <a:rect l="l" t="t" r="r" b="b"/>
            <a:pathLst>
              <a:path w="91013" h="82074" fill="none" extrusionOk="0">
                <a:moveTo>
                  <a:pt x="79014" y="65614"/>
                </a:moveTo>
                <a:cubicBezTo>
                  <a:pt x="80245" y="63562"/>
                  <a:pt x="81262" y="61386"/>
                  <a:pt x="82065" y="59146"/>
                </a:cubicBezTo>
                <a:cubicBezTo>
                  <a:pt x="84286" y="52946"/>
                  <a:pt x="83956" y="46488"/>
                  <a:pt x="85455" y="40154"/>
                </a:cubicBezTo>
                <a:cubicBezTo>
                  <a:pt x="87230" y="32669"/>
                  <a:pt x="91013" y="25282"/>
                  <a:pt x="89791" y="17691"/>
                </a:cubicBezTo>
                <a:cubicBezTo>
                  <a:pt x="88711" y="11036"/>
                  <a:pt x="83689" y="5362"/>
                  <a:pt x="77498" y="2685"/>
                </a:cubicBezTo>
                <a:cubicBezTo>
                  <a:pt x="71306" y="0"/>
                  <a:pt x="64134" y="98"/>
                  <a:pt x="57684" y="2052"/>
                </a:cubicBezTo>
                <a:cubicBezTo>
                  <a:pt x="51136" y="4041"/>
                  <a:pt x="45301" y="7815"/>
                  <a:pt x="38994" y="10465"/>
                </a:cubicBezTo>
                <a:cubicBezTo>
                  <a:pt x="35337" y="12008"/>
                  <a:pt x="31411" y="13159"/>
                  <a:pt x="27424" y="13293"/>
                </a:cubicBezTo>
                <a:cubicBezTo>
                  <a:pt x="23249" y="13444"/>
                  <a:pt x="19502" y="11250"/>
                  <a:pt x="15416" y="12124"/>
                </a:cubicBezTo>
                <a:cubicBezTo>
                  <a:pt x="8948" y="13507"/>
                  <a:pt x="3658" y="18886"/>
                  <a:pt x="1829" y="25238"/>
                </a:cubicBezTo>
                <a:cubicBezTo>
                  <a:pt x="0" y="31589"/>
                  <a:pt x="1472" y="38682"/>
                  <a:pt x="5210" y="44141"/>
                </a:cubicBezTo>
                <a:cubicBezTo>
                  <a:pt x="8404" y="48807"/>
                  <a:pt x="12142" y="50234"/>
                  <a:pt x="16968" y="52322"/>
                </a:cubicBezTo>
                <a:cubicBezTo>
                  <a:pt x="21384" y="54240"/>
                  <a:pt x="24899" y="57906"/>
                  <a:pt x="27825" y="61635"/>
                </a:cubicBezTo>
                <a:cubicBezTo>
                  <a:pt x="31777" y="66667"/>
                  <a:pt x="35221" y="72314"/>
                  <a:pt x="40466" y="75989"/>
                </a:cubicBezTo>
                <a:cubicBezTo>
                  <a:pt x="49129" y="82073"/>
                  <a:pt x="61609" y="81262"/>
                  <a:pt x="70263" y="75160"/>
                </a:cubicBezTo>
                <a:cubicBezTo>
                  <a:pt x="73840" y="72644"/>
                  <a:pt x="76775" y="69343"/>
                  <a:pt x="79014" y="65614"/>
                </a:cubicBezTo>
                <a:close/>
              </a:path>
            </a:pathLst>
          </a:custGeom>
          <a:noFill/>
          <a:ln w="952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0"/>
          <p:cNvSpPr/>
          <p:nvPr/>
        </p:nvSpPr>
        <p:spPr>
          <a:xfrm>
            <a:off x="6644850" y="2316250"/>
            <a:ext cx="1932944" cy="86598"/>
          </a:xfrm>
          <a:custGeom>
            <a:avLst/>
            <a:gdLst/>
            <a:ahLst/>
            <a:cxnLst/>
            <a:rect l="l" t="t" r="r" b="b"/>
            <a:pathLst>
              <a:path w="33953" h="1521" extrusionOk="0">
                <a:moveTo>
                  <a:pt x="760" y="1"/>
                </a:moveTo>
                <a:cubicBezTo>
                  <a:pt x="334" y="1"/>
                  <a:pt x="0" y="335"/>
                  <a:pt x="0" y="760"/>
                </a:cubicBezTo>
                <a:cubicBezTo>
                  <a:pt x="0" y="1186"/>
                  <a:pt x="334" y="1520"/>
                  <a:pt x="760" y="1520"/>
                </a:cubicBezTo>
                <a:cubicBezTo>
                  <a:pt x="1185" y="1520"/>
                  <a:pt x="1520" y="1186"/>
                  <a:pt x="1520" y="760"/>
                </a:cubicBezTo>
                <a:cubicBezTo>
                  <a:pt x="1520" y="335"/>
                  <a:pt x="1185" y="1"/>
                  <a:pt x="760" y="1"/>
                </a:cubicBezTo>
                <a:close/>
                <a:moveTo>
                  <a:pt x="8876" y="1"/>
                </a:moveTo>
                <a:cubicBezTo>
                  <a:pt x="8450" y="1"/>
                  <a:pt x="8085" y="335"/>
                  <a:pt x="8085" y="760"/>
                </a:cubicBezTo>
                <a:cubicBezTo>
                  <a:pt x="8085" y="1186"/>
                  <a:pt x="8450" y="1520"/>
                  <a:pt x="8876" y="1520"/>
                </a:cubicBezTo>
                <a:cubicBezTo>
                  <a:pt x="9301" y="1520"/>
                  <a:pt x="9635" y="1186"/>
                  <a:pt x="9635" y="760"/>
                </a:cubicBezTo>
                <a:cubicBezTo>
                  <a:pt x="9635" y="335"/>
                  <a:pt x="9301" y="1"/>
                  <a:pt x="8876" y="1"/>
                </a:cubicBezTo>
                <a:close/>
                <a:moveTo>
                  <a:pt x="16961" y="1"/>
                </a:moveTo>
                <a:cubicBezTo>
                  <a:pt x="16535" y="1"/>
                  <a:pt x="16201" y="335"/>
                  <a:pt x="16201" y="760"/>
                </a:cubicBezTo>
                <a:cubicBezTo>
                  <a:pt x="16201" y="1186"/>
                  <a:pt x="16535" y="1520"/>
                  <a:pt x="16961" y="1520"/>
                </a:cubicBezTo>
                <a:cubicBezTo>
                  <a:pt x="17386" y="1520"/>
                  <a:pt x="17721" y="1186"/>
                  <a:pt x="17721" y="760"/>
                </a:cubicBezTo>
                <a:cubicBezTo>
                  <a:pt x="17721" y="335"/>
                  <a:pt x="17386" y="1"/>
                  <a:pt x="16961" y="1"/>
                </a:cubicBezTo>
                <a:close/>
                <a:moveTo>
                  <a:pt x="25076" y="1"/>
                </a:moveTo>
                <a:cubicBezTo>
                  <a:pt x="24651" y="1"/>
                  <a:pt x="24317" y="335"/>
                  <a:pt x="24317" y="760"/>
                </a:cubicBezTo>
                <a:cubicBezTo>
                  <a:pt x="24317" y="1186"/>
                  <a:pt x="24651" y="1520"/>
                  <a:pt x="25076" y="1520"/>
                </a:cubicBezTo>
                <a:cubicBezTo>
                  <a:pt x="25502" y="1520"/>
                  <a:pt x="25836" y="1186"/>
                  <a:pt x="25836" y="760"/>
                </a:cubicBezTo>
                <a:cubicBezTo>
                  <a:pt x="25836" y="335"/>
                  <a:pt x="25502" y="1"/>
                  <a:pt x="25076" y="1"/>
                </a:cubicBezTo>
                <a:close/>
                <a:moveTo>
                  <a:pt x="33162" y="1"/>
                </a:moveTo>
                <a:cubicBezTo>
                  <a:pt x="32736" y="1"/>
                  <a:pt x="32402" y="335"/>
                  <a:pt x="32402" y="760"/>
                </a:cubicBezTo>
                <a:cubicBezTo>
                  <a:pt x="32402" y="1186"/>
                  <a:pt x="32736" y="1520"/>
                  <a:pt x="33162" y="1520"/>
                </a:cubicBezTo>
                <a:cubicBezTo>
                  <a:pt x="33587" y="1520"/>
                  <a:pt x="33952" y="1186"/>
                  <a:pt x="33952" y="760"/>
                </a:cubicBezTo>
                <a:cubicBezTo>
                  <a:pt x="33952" y="335"/>
                  <a:pt x="33587" y="1"/>
                  <a:pt x="3316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10"/>
          <p:cNvGrpSpPr/>
          <p:nvPr/>
        </p:nvGrpSpPr>
        <p:grpSpPr>
          <a:xfrm>
            <a:off x="3171087" y="2573208"/>
            <a:ext cx="572632" cy="572691"/>
            <a:chOff x="2056725" y="2867750"/>
            <a:chExt cx="239675" cy="239700"/>
          </a:xfrm>
        </p:grpSpPr>
        <p:sp>
          <p:nvSpPr>
            <p:cNvPr id="126" name="Google Shape;126;p10"/>
            <p:cNvSpPr/>
            <p:nvPr/>
          </p:nvSpPr>
          <p:spPr>
            <a:xfrm>
              <a:off x="2161150" y="2867750"/>
              <a:ext cx="30825" cy="239700"/>
            </a:xfrm>
            <a:custGeom>
              <a:avLst/>
              <a:gdLst/>
              <a:ahLst/>
              <a:cxnLst/>
              <a:rect l="l" t="t" r="r" b="b"/>
              <a:pathLst>
                <a:path w="1233" h="9588" extrusionOk="0">
                  <a:moveTo>
                    <a:pt x="0" y="1"/>
                  </a:moveTo>
                  <a:lnTo>
                    <a:pt x="0" y="9587"/>
                  </a:lnTo>
                  <a:lnTo>
                    <a:pt x="1233" y="9587"/>
                  </a:lnTo>
                  <a:lnTo>
                    <a:pt x="12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0"/>
            <p:cNvSpPr/>
            <p:nvPr/>
          </p:nvSpPr>
          <p:spPr>
            <a:xfrm>
              <a:off x="2056725" y="2971625"/>
              <a:ext cx="239675" cy="31400"/>
            </a:xfrm>
            <a:custGeom>
              <a:avLst/>
              <a:gdLst/>
              <a:ahLst/>
              <a:cxnLst/>
              <a:rect l="l" t="t" r="r" b="b"/>
              <a:pathLst>
                <a:path w="9587" h="1256" extrusionOk="0">
                  <a:moveTo>
                    <a:pt x="0" y="0"/>
                  </a:moveTo>
                  <a:lnTo>
                    <a:pt x="0" y="1255"/>
                  </a:lnTo>
                  <a:lnTo>
                    <a:pt x="9587" y="1255"/>
                  </a:lnTo>
                  <a:lnTo>
                    <a:pt x="95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8"/>
        <p:cNvGrpSpPr/>
        <p:nvPr/>
      </p:nvGrpSpPr>
      <p:grpSpPr>
        <a:xfrm>
          <a:off x="0" y="0"/>
          <a:ext cx="0" cy="0"/>
          <a:chOff x="0" y="0"/>
          <a:chExt cx="0" cy="0"/>
        </a:xfrm>
      </p:grpSpPr>
      <p:sp>
        <p:nvSpPr>
          <p:cNvPr id="129" name="Google Shape;129;p11"/>
          <p:cNvSpPr/>
          <p:nvPr/>
        </p:nvSpPr>
        <p:spPr>
          <a:xfrm rot="-5400000">
            <a:off x="-239025" y="1637250"/>
            <a:ext cx="4254000" cy="2758500"/>
          </a:xfrm>
          <a:prstGeom prst="rect">
            <a:avLst/>
          </a:prstGeom>
          <a:solidFill>
            <a:srgbClr val="D1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11"/>
          <p:cNvGrpSpPr/>
          <p:nvPr/>
        </p:nvGrpSpPr>
        <p:grpSpPr>
          <a:xfrm>
            <a:off x="6964420" y="2602626"/>
            <a:ext cx="2179569" cy="2091957"/>
            <a:chOff x="6394750" y="3075575"/>
            <a:chExt cx="756900" cy="726475"/>
          </a:xfrm>
        </p:grpSpPr>
        <p:sp>
          <p:nvSpPr>
            <p:cNvPr id="131" name="Google Shape;131;p11"/>
            <p:cNvSpPr/>
            <p:nvPr/>
          </p:nvSpPr>
          <p:spPr>
            <a:xfrm>
              <a:off x="6773200" y="3076325"/>
              <a:ext cx="378450" cy="725725"/>
            </a:xfrm>
            <a:custGeom>
              <a:avLst/>
              <a:gdLst/>
              <a:ahLst/>
              <a:cxnLst/>
              <a:rect l="l" t="t" r="r" b="b"/>
              <a:pathLst>
                <a:path w="15138" h="29029" extrusionOk="0">
                  <a:moveTo>
                    <a:pt x="14529" y="0"/>
                  </a:moveTo>
                  <a:cubicBezTo>
                    <a:pt x="6505" y="0"/>
                    <a:pt x="0" y="6475"/>
                    <a:pt x="0" y="14499"/>
                  </a:cubicBezTo>
                  <a:cubicBezTo>
                    <a:pt x="0" y="22524"/>
                    <a:pt x="6505" y="29028"/>
                    <a:pt x="14529" y="29028"/>
                  </a:cubicBezTo>
                  <a:lnTo>
                    <a:pt x="15137" y="29028"/>
                  </a:lnTo>
                  <a:lnTo>
                    <a:pt x="15137"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1"/>
            <p:cNvSpPr/>
            <p:nvPr/>
          </p:nvSpPr>
          <p:spPr>
            <a:xfrm>
              <a:off x="6394750" y="3075575"/>
              <a:ext cx="378475" cy="726475"/>
            </a:xfrm>
            <a:custGeom>
              <a:avLst/>
              <a:gdLst/>
              <a:ahLst/>
              <a:cxnLst/>
              <a:rect l="l" t="t" r="r" b="b"/>
              <a:pathLst>
                <a:path w="15139" h="29059" extrusionOk="0">
                  <a:moveTo>
                    <a:pt x="1" y="0"/>
                  </a:moveTo>
                  <a:lnTo>
                    <a:pt x="1" y="29058"/>
                  </a:lnTo>
                  <a:lnTo>
                    <a:pt x="609" y="29058"/>
                  </a:lnTo>
                  <a:cubicBezTo>
                    <a:pt x="8633" y="29058"/>
                    <a:pt x="15138" y="22554"/>
                    <a:pt x="15138" y="14529"/>
                  </a:cubicBezTo>
                  <a:cubicBezTo>
                    <a:pt x="15138" y="6505"/>
                    <a:pt x="8633" y="0"/>
                    <a:pt x="609"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11"/>
          <p:cNvGrpSpPr/>
          <p:nvPr/>
        </p:nvGrpSpPr>
        <p:grpSpPr>
          <a:xfrm>
            <a:off x="3505201" y="3929278"/>
            <a:ext cx="1474761" cy="1535536"/>
            <a:chOff x="5231575" y="649225"/>
            <a:chExt cx="424050" cy="441525"/>
          </a:xfrm>
        </p:grpSpPr>
        <p:sp>
          <p:nvSpPr>
            <p:cNvPr id="134" name="Google Shape;134;p11"/>
            <p:cNvSpPr/>
            <p:nvPr/>
          </p:nvSpPr>
          <p:spPr>
            <a:xfrm>
              <a:off x="5231575" y="6492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1"/>
            <p:cNvSpPr/>
            <p:nvPr/>
          </p:nvSpPr>
          <p:spPr>
            <a:xfrm>
              <a:off x="5362275" y="6492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1"/>
            <p:cNvSpPr/>
            <p:nvPr/>
          </p:nvSpPr>
          <p:spPr>
            <a:xfrm>
              <a:off x="5493750" y="649225"/>
              <a:ext cx="30400" cy="30425"/>
            </a:xfrm>
            <a:custGeom>
              <a:avLst/>
              <a:gdLst/>
              <a:ahLst/>
              <a:cxnLst/>
              <a:rect l="l" t="t" r="r" b="b"/>
              <a:pathLst>
                <a:path w="1216" h="1217" extrusionOk="0">
                  <a:moveTo>
                    <a:pt x="0" y="1"/>
                  </a:moveTo>
                  <a:lnTo>
                    <a:pt x="0"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1"/>
            <p:cNvSpPr/>
            <p:nvPr/>
          </p:nvSpPr>
          <p:spPr>
            <a:xfrm>
              <a:off x="5625200" y="6492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1"/>
            <p:cNvSpPr/>
            <p:nvPr/>
          </p:nvSpPr>
          <p:spPr>
            <a:xfrm>
              <a:off x="5231575" y="786775"/>
              <a:ext cx="30425" cy="30425"/>
            </a:xfrm>
            <a:custGeom>
              <a:avLst/>
              <a:gdLst/>
              <a:ahLst/>
              <a:cxnLst/>
              <a:rect l="l" t="t" r="r" b="b"/>
              <a:pathLst>
                <a:path w="1217" h="1217" extrusionOk="0">
                  <a:moveTo>
                    <a:pt x="1" y="1"/>
                  </a:moveTo>
                  <a:lnTo>
                    <a:pt x="1"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1"/>
            <p:cNvSpPr/>
            <p:nvPr/>
          </p:nvSpPr>
          <p:spPr>
            <a:xfrm>
              <a:off x="5362275" y="786775"/>
              <a:ext cx="30425" cy="30425"/>
            </a:xfrm>
            <a:custGeom>
              <a:avLst/>
              <a:gdLst/>
              <a:ahLst/>
              <a:cxnLst/>
              <a:rect l="l" t="t" r="r" b="b"/>
              <a:pathLst>
                <a:path w="1217" h="1217" extrusionOk="0">
                  <a:moveTo>
                    <a:pt x="1" y="1"/>
                  </a:moveTo>
                  <a:lnTo>
                    <a:pt x="1"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1"/>
            <p:cNvSpPr/>
            <p:nvPr/>
          </p:nvSpPr>
          <p:spPr>
            <a:xfrm>
              <a:off x="5493750" y="786775"/>
              <a:ext cx="30400" cy="30425"/>
            </a:xfrm>
            <a:custGeom>
              <a:avLst/>
              <a:gdLst/>
              <a:ahLst/>
              <a:cxnLst/>
              <a:rect l="l" t="t" r="r" b="b"/>
              <a:pathLst>
                <a:path w="1216" h="1217" extrusionOk="0">
                  <a:moveTo>
                    <a:pt x="0" y="1"/>
                  </a:moveTo>
                  <a:lnTo>
                    <a:pt x="0"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a:off x="5625200" y="786775"/>
              <a:ext cx="30425" cy="30425"/>
            </a:xfrm>
            <a:custGeom>
              <a:avLst/>
              <a:gdLst/>
              <a:ahLst/>
              <a:cxnLst/>
              <a:rect l="l" t="t" r="r" b="b"/>
              <a:pathLst>
                <a:path w="1217" h="1217" extrusionOk="0">
                  <a:moveTo>
                    <a:pt x="1" y="1"/>
                  </a:moveTo>
                  <a:lnTo>
                    <a:pt x="1" y="1216"/>
                  </a:lnTo>
                  <a:lnTo>
                    <a:pt x="1216" y="1216"/>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p:nvPr/>
          </p:nvSpPr>
          <p:spPr>
            <a:xfrm>
              <a:off x="5231575" y="923550"/>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1"/>
            <p:cNvSpPr/>
            <p:nvPr/>
          </p:nvSpPr>
          <p:spPr>
            <a:xfrm>
              <a:off x="5362275" y="923550"/>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5493750" y="923550"/>
              <a:ext cx="30400" cy="30425"/>
            </a:xfrm>
            <a:custGeom>
              <a:avLst/>
              <a:gdLst/>
              <a:ahLst/>
              <a:cxnLst/>
              <a:rect l="l" t="t" r="r" b="b"/>
              <a:pathLst>
                <a:path w="1216" h="1217" extrusionOk="0">
                  <a:moveTo>
                    <a:pt x="0" y="1"/>
                  </a:moveTo>
                  <a:lnTo>
                    <a:pt x="0"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a:off x="5625200" y="923550"/>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a:off x="5231575" y="10603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a:off x="5362275" y="10603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1"/>
            <p:cNvSpPr/>
            <p:nvPr/>
          </p:nvSpPr>
          <p:spPr>
            <a:xfrm>
              <a:off x="5493750" y="1060325"/>
              <a:ext cx="30400" cy="30425"/>
            </a:xfrm>
            <a:custGeom>
              <a:avLst/>
              <a:gdLst/>
              <a:ahLst/>
              <a:cxnLst/>
              <a:rect l="l" t="t" r="r" b="b"/>
              <a:pathLst>
                <a:path w="1216" h="1217" extrusionOk="0">
                  <a:moveTo>
                    <a:pt x="0" y="1"/>
                  </a:moveTo>
                  <a:lnTo>
                    <a:pt x="0"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1"/>
            <p:cNvSpPr/>
            <p:nvPr/>
          </p:nvSpPr>
          <p:spPr>
            <a:xfrm>
              <a:off x="5625200" y="1060325"/>
              <a:ext cx="30425" cy="30425"/>
            </a:xfrm>
            <a:custGeom>
              <a:avLst/>
              <a:gdLst/>
              <a:ahLst/>
              <a:cxnLst/>
              <a:rect l="l" t="t" r="r" b="b"/>
              <a:pathLst>
                <a:path w="1217" h="1217" extrusionOk="0">
                  <a:moveTo>
                    <a:pt x="1" y="1"/>
                  </a:moveTo>
                  <a:lnTo>
                    <a:pt x="1" y="1217"/>
                  </a:lnTo>
                  <a:lnTo>
                    <a:pt x="1216" y="1217"/>
                  </a:lnTo>
                  <a:lnTo>
                    <a:pt x="1216"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 name="Google Shape;150;p11"/>
          <p:cNvGrpSpPr/>
          <p:nvPr/>
        </p:nvGrpSpPr>
        <p:grpSpPr>
          <a:xfrm rot="-1584950">
            <a:off x="5272922" y="-1417928"/>
            <a:ext cx="3658567" cy="3477881"/>
            <a:chOff x="5929700" y="668225"/>
            <a:chExt cx="538025" cy="511450"/>
          </a:xfrm>
        </p:grpSpPr>
        <p:sp>
          <p:nvSpPr>
            <p:cNvPr id="151" name="Google Shape;151;p11"/>
            <p:cNvSpPr/>
            <p:nvPr/>
          </p:nvSpPr>
          <p:spPr>
            <a:xfrm>
              <a:off x="5929700" y="668225"/>
              <a:ext cx="538025" cy="511450"/>
            </a:xfrm>
            <a:custGeom>
              <a:avLst/>
              <a:gdLst/>
              <a:ahLst/>
              <a:cxnLst/>
              <a:rect l="l" t="t" r="r" b="b"/>
              <a:pathLst>
                <a:path w="21521" h="20458" fill="none" extrusionOk="0">
                  <a:moveTo>
                    <a:pt x="9272" y="1"/>
                  </a:moveTo>
                  <a:cubicBezTo>
                    <a:pt x="7964" y="487"/>
                    <a:pt x="7022" y="1794"/>
                    <a:pt x="6992" y="3192"/>
                  </a:cubicBezTo>
                  <a:cubicBezTo>
                    <a:pt x="6961" y="3709"/>
                    <a:pt x="7053" y="4226"/>
                    <a:pt x="6870" y="4682"/>
                  </a:cubicBezTo>
                  <a:cubicBezTo>
                    <a:pt x="6475" y="5654"/>
                    <a:pt x="5138" y="5746"/>
                    <a:pt x="4104" y="5533"/>
                  </a:cubicBezTo>
                  <a:cubicBezTo>
                    <a:pt x="3071" y="5290"/>
                    <a:pt x="1916" y="4925"/>
                    <a:pt x="1034" y="5502"/>
                  </a:cubicBezTo>
                  <a:cubicBezTo>
                    <a:pt x="183" y="6050"/>
                    <a:pt x="1" y="7265"/>
                    <a:pt x="335" y="8208"/>
                  </a:cubicBezTo>
                  <a:cubicBezTo>
                    <a:pt x="670" y="9180"/>
                    <a:pt x="1399" y="9910"/>
                    <a:pt x="2129" y="10609"/>
                  </a:cubicBezTo>
                  <a:cubicBezTo>
                    <a:pt x="4408" y="12889"/>
                    <a:pt x="6688" y="15168"/>
                    <a:pt x="8968" y="17448"/>
                  </a:cubicBezTo>
                  <a:cubicBezTo>
                    <a:pt x="9910" y="18360"/>
                    <a:pt x="11095" y="19363"/>
                    <a:pt x="12372" y="18998"/>
                  </a:cubicBezTo>
                  <a:cubicBezTo>
                    <a:pt x="13466" y="18664"/>
                    <a:pt x="14074" y="17357"/>
                    <a:pt x="15199" y="17114"/>
                  </a:cubicBezTo>
                  <a:cubicBezTo>
                    <a:pt x="16019" y="16931"/>
                    <a:pt x="16840" y="17357"/>
                    <a:pt x="17448" y="17934"/>
                  </a:cubicBezTo>
                  <a:cubicBezTo>
                    <a:pt x="18056" y="18481"/>
                    <a:pt x="18573" y="19180"/>
                    <a:pt x="19211" y="19667"/>
                  </a:cubicBezTo>
                  <a:cubicBezTo>
                    <a:pt x="19880" y="20184"/>
                    <a:pt x="20791" y="20457"/>
                    <a:pt x="21521" y="20092"/>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a:off x="6087000" y="672800"/>
              <a:ext cx="373900" cy="364000"/>
            </a:xfrm>
            <a:custGeom>
              <a:avLst/>
              <a:gdLst/>
              <a:ahLst/>
              <a:cxnLst/>
              <a:rect l="l" t="t" r="r" b="b"/>
              <a:pathLst>
                <a:path w="14956" h="14560" fill="none" extrusionOk="0">
                  <a:moveTo>
                    <a:pt x="7721" y="0"/>
                  </a:moveTo>
                  <a:cubicBezTo>
                    <a:pt x="6566" y="31"/>
                    <a:pt x="5563" y="1186"/>
                    <a:pt x="5685" y="2341"/>
                  </a:cubicBezTo>
                  <a:cubicBezTo>
                    <a:pt x="5806" y="3496"/>
                    <a:pt x="6840" y="4590"/>
                    <a:pt x="6414" y="5654"/>
                  </a:cubicBezTo>
                  <a:cubicBezTo>
                    <a:pt x="6080" y="6414"/>
                    <a:pt x="5107" y="6687"/>
                    <a:pt x="4287" y="6657"/>
                  </a:cubicBezTo>
                  <a:cubicBezTo>
                    <a:pt x="3466" y="6596"/>
                    <a:pt x="2645" y="6323"/>
                    <a:pt x="1824" y="6383"/>
                  </a:cubicBezTo>
                  <a:cubicBezTo>
                    <a:pt x="1004" y="6444"/>
                    <a:pt x="92" y="6961"/>
                    <a:pt x="31" y="7781"/>
                  </a:cubicBezTo>
                  <a:cubicBezTo>
                    <a:pt x="1" y="8450"/>
                    <a:pt x="487" y="8997"/>
                    <a:pt x="973" y="9484"/>
                  </a:cubicBezTo>
                  <a:cubicBezTo>
                    <a:pt x="2098" y="10578"/>
                    <a:pt x="3253" y="11672"/>
                    <a:pt x="4408" y="12766"/>
                  </a:cubicBezTo>
                  <a:cubicBezTo>
                    <a:pt x="5107" y="13405"/>
                    <a:pt x="6019" y="14104"/>
                    <a:pt x="6961" y="13830"/>
                  </a:cubicBezTo>
                  <a:cubicBezTo>
                    <a:pt x="7782" y="13557"/>
                    <a:pt x="8238" y="12584"/>
                    <a:pt x="9089" y="12310"/>
                  </a:cubicBezTo>
                  <a:cubicBezTo>
                    <a:pt x="9788" y="12067"/>
                    <a:pt x="10548" y="12432"/>
                    <a:pt x="11156" y="12888"/>
                  </a:cubicBezTo>
                  <a:cubicBezTo>
                    <a:pt x="11733" y="13344"/>
                    <a:pt x="12250" y="13921"/>
                    <a:pt x="12919" y="14225"/>
                  </a:cubicBezTo>
                  <a:cubicBezTo>
                    <a:pt x="13588" y="14560"/>
                    <a:pt x="14499" y="14529"/>
                    <a:pt x="14955" y="13921"/>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53;p11"/>
          <p:cNvSpPr txBox="1">
            <a:spLocks noGrp="1"/>
          </p:cNvSpPr>
          <p:nvPr>
            <p:ph type="title" hasCustomPrompt="1"/>
          </p:nvPr>
        </p:nvSpPr>
        <p:spPr>
          <a:xfrm>
            <a:off x="713225" y="1329275"/>
            <a:ext cx="5350500" cy="1849200"/>
          </a:xfrm>
          <a:prstGeom prst="rect">
            <a:avLst/>
          </a:prstGeom>
        </p:spPr>
        <p:txBody>
          <a:bodyPr spcFirstLastPara="1" wrap="square" lIns="91425" tIns="91425" rIns="91425" bIns="91425" anchor="t" anchorCtr="0">
            <a:noAutofit/>
          </a:bodyPr>
          <a:lstStyle>
            <a:lvl1pPr lvl="0">
              <a:spcBef>
                <a:spcPts val="0"/>
              </a:spcBef>
              <a:spcAft>
                <a:spcPts val="0"/>
              </a:spcAft>
              <a:buSzPts val="12000"/>
              <a:buNone/>
              <a:defRPr sz="111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54" name="Google Shape;154;p11"/>
          <p:cNvSpPr txBox="1">
            <a:spLocks noGrp="1"/>
          </p:cNvSpPr>
          <p:nvPr>
            <p:ph type="body" idx="1"/>
          </p:nvPr>
        </p:nvSpPr>
        <p:spPr>
          <a:xfrm>
            <a:off x="764350" y="3252675"/>
            <a:ext cx="2364600" cy="704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sz="1600"/>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5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FEFE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Krona One"/>
              <a:buNone/>
              <a:defRPr sz="3000" b="1">
                <a:solidFill>
                  <a:schemeClr val="dk1"/>
                </a:solidFill>
                <a:latin typeface="Krona One"/>
                <a:ea typeface="Krona One"/>
                <a:cs typeface="Krona One"/>
                <a:sym typeface="Krona One"/>
              </a:defRPr>
            </a:lvl1pPr>
            <a:lvl2pPr lvl="1">
              <a:spcBef>
                <a:spcPts val="0"/>
              </a:spcBef>
              <a:spcAft>
                <a:spcPts val="0"/>
              </a:spcAft>
              <a:buClr>
                <a:schemeClr val="dk1"/>
              </a:buClr>
              <a:buSzPts val="3000"/>
              <a:buFont typeface="Krona One"/>
              <a:buNone/>
              <a:defRPr sz="3000" b="1">
                <a:solidFill>
                  <a:schemeClr val="dk1"/>
                </a:solidFill>
                <a:latin typeface="Krona One"/>
                <a:ea typeface="Krona One"/>
                <a:cs typeface="Krona One"/>
                <a:sym typeface="Krona One"/>
              </a:defRPr>
            </a:lvl2pPr>
            <a:lvl3pPr lvl="2">
              <a:spcBef>
                <a:spcPts val="0"/>
              </a:spcBef>
              <a:spcAft>
                <a:spcPts val="0"/>
              </a:spcAft>
              <a:buClr>
                <a:schemeClr val="dk1"/>
              </a:buClr>
              <a:buSzPts val="3000"/>
              <a:buFont typeface="Krona One"/>
              <a:buNone/>
              <a:defRPr sz="3000" b="1">
                <a:solidFill>
                  <a:schemeClr val="dk1"/>
                </a:solidFill>
                <a:latin typeface="Krona One"/>
                <a:ea typeface="Krona One"/>
                <a:cs typeface="Krona One"/>
                <a:sym typeface="Krona One"/>
              </a:defRPr>
            </a:lvl3pPr>
            <a:lvl4pPr lvl="3">
              <a:spcBef>
                <a:spcPts val="0"/>
              </a:spcBef>
              <a:spcAft>
                <a:spcPts val="0"/>
              </a:spcAft>
              <a:buClr>
                <a:schemeClr val="dk1"/>
              </a:buClr>
              <a:buSzPts val="3000"/>
              <a:buFont typeface="Krona One"/>
              <a:buNone/>
              <a:defRPr sz="3000" b="1">
                <a:solidFill>
                  <a:schemeClr val="dk1"/>
                </a:solidFill>
                <a:latin typeface="Krona One"/>
                <a:ea typeface="Krona One"/>
                <a:cs typeface="Krona One"/>
                <a:sym typeface="Krona One"/>
              </a:defRPr>
            </a:lvl4pPr>
            <a:lvl5pPr lvl="4">
              <a:spcBef>
                <a:spcPts val="0"/>
              </a:spcBef>
              <a:spcAft>
                <a:spcPts val="0"/>
              </a:spcAft>
              <a:buClr>
                <a:schemeClr val="dk1"/>
              </a:buClr>
              <a:buSzPts val="3000"/>
              <a:buFont typeface="Krona One"/>
              <a:buNone/>
              <a:defRPr sz="3000" b="1">
                <a:solidFill>
                  <a:schemeClr val="dk1"/>
                </a:solidFill>
                <a:latin typeface="Krona One"/>
                <a:ea typeface="Krona One"/>
                <a:cs typeface="Krona One"/>
                <a:sym typeface="Krona One"/>
              </a:defRPr>
            </a:lvl5pPr>
            <a:lvl6pPr lvl="5">
              <a:spcBef>
                <a:spcPts val="0"/>
              </a:spcBef>
              <a:spcAft>
                <a:spcPts val="0"/>
              </a:spcAft>
              <a:buClr>
                <a:schemeClr val="dk1"/>
              </a:buClr>
              <a:buSzPts val="3000"/>
              <a:buFont typeface="Krona One"/>
              <a:buNone/>
              <a:defRPr sz="3000" b="1">
                <a:solidFill>
                  <a:schemeClr val="dk1"/>
                </a:solidFill>
                <a:latin typeface="Krona One"/>
                <a:ea typeface="Krona One"/>
                <a:cs typeface="Krona One"/>
                <a:sym typeface="Krona One"/>
              </a:defRPr>
            </a:lvl6pPr>
            <a:lvl7pPr lvl="6">
              <a:spcBef>
                <a:spcPts val="0"/>
              </a:spcBef>
              <a:spcAft>
                <a:spcPts val="0"/>
              </a:spcAft>
              <a:buClr>
                <a:schemeClr val="dk1"/>
              </a:buClr>
              <a:buSzPts val="3000"/>
              <a:buFont typeface="Krona One"/>
              <a:buNone/>
              <a:defRPr sz="3000" b="1">
                <a:solidFill>
                  <a:schemeClr val="dk1"/>
                </a:solidFill>
                <a:latin typeface="Krona One"/>
                <a:ea typeface="Krona One"/>
                <a:cs typeface="Krona One"/>
                <a:sym typeface="Krona One"/>
              </a:defRPr>
            </a:lvl7pPr>
            <a:lvl8pPr lvl="7">
              <a:spcBef>
                <a:spcPts val="0"/>
              </a:spcBef>
              <a:spcAft>
                <a:spcPts val="0"/>
              </a:spcAft>
              <a:buClr>
                <a:schemeClr val="dk1"/>
              </a:buClr>
              <a:buSzPts val="3000"/>
              <a:buFont typeface="Krona One"/>
              <a:buNone/>
              <a:defRPr sz="3000" b="1">
                <a:solidFill>
                  <a:schemeClr val="dk1"/>
                </a:solidFill>
                <a:latin typeface="Krona One"/>
                <a:ea typeface="Krona One"/>
                <a:cs typeface="Krona One"/>
                <a:sym typeface="Krona One"/>
              </a:defRPr>
            </a:lvl8pPr>
            <a:lvl9pPr lvl="8">
              <a:spcBef>
                <a:spcPts val="0"/>
              </a:spcBef>
              <a:spcAft>
                <a:spcPts val="0"/>
              </a:spcAft>
              <a:buClr>
                <a:schemeClr val="dk1"/>
              </a:buClr>
              <a:buSzPts val="3000"/>
              <a:buFont typeface="Krona One"/>
              <a:buNone/>
              <a:defRPr sz="3000" b="1">
                <a:solidFill>
                  <a:schemeClr val="dk1"/>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Hind Siliguri"/>
              <a:buChar char="●"/>
              <a:defRPr sz="1800">
                <a:solidFill>
                  <a:schemeClr val="dk1"/>
                </a:solidFill>
                <a:latin typeface="Hind Siliguri"/>
                <a:ea typeface="Hind Siliguri"/>
                <a:cs typeface="Hind Siliguri"/>
                <a:sym typeface="Hind Siliguri"/>
              </a:defRPr>
            </a:lvl1pPr>
            <a:lvl2pPr marL="914400" lvl="1" indent="-317500">
              <a:lnSpc>
                <a:spcPct val="100000"/>
              </a:lnSpc>
              <a:spcBef>
                <a:spcPts val="0"/>
              </a:spcBef>
              <a:spcAft>
                <a:spcPts val="0"/>
              </a:spcAft>
              <a:buClr>
                <a:schemeClr val="dk1"/>
              </a:buClr>
              <a:buSzPts val="1400"/>
              <a:buFont typeface="Hind Siliguri"/>
              <a:buChar char="○"/>
              <a:defRPr>
                <a:solidFill>
                  <a:schemeClr val="dk1"/>
                </a:solidFill>
                <a:latin typeface="Hind Siliguri"/>
                <a:ea typeface="Hind Siliguri"/>
                <a:cs typeface="Hind Siliguri"/>
                <a:sym typeface="Hind Siliguri"/>
              </a:defRPr>
            </a:lvl2pPr>
            <a:lvl3pPr marL="1371600" lvl="2" indent="-317500">
              <a:lnSpc>
                <a:spcPct val="100000"/>
              </a:lnSpc>
              <a:spcBef>
                <a:spcPts val="0"/>
              </a:spcBef>
              <a:spcAft>
                <a:spcPts val="0"/>
              </a:spcAft>
              <a:buClr>
                <a:schemeClr val="dk1"/>
              </a:buClr>
              <a:buSzPts val="1400"/>
              <a:buFont typeface="Hind Siliguri"/>
              <a:buChar char="■"/>
              <a:defRPr>
                <a:solidFill>
                  <a:schemeClr val="dk1"/>
                </a:solidFill>
                <a:latin typeface="Hind Siliguri"/>
                <a:ea typeface="Hind Siliguri"/>
                <a:cs typeface="Hind Siliguri"/>
                <a:sym typeface="Hind Siliguri"/>
              </a:defRPr>
            </a:lvl3pPr>
            <a:lvl4pPr marL="1828800" lvl="3" indent="-317500">
              <a:lnSpc>
                <a:spcPct val="100000"/>
              </a:lnSpc>
              <a:spcBef>
                <a:spcPts val="0"/>
              </a:spcBef>
              <a:spcAft>
                <a:spcPts val="0"/>
              </a:spcAft>
              <a:buClr>
                <a:schemeClr val="dk1"/>
              </a:buClr>
              <a:buSzPts val="1400"/>
              <a:buFont typeface="Hind Siliguri"/>
              <a:buChar char="●"/>
              <a:defRPr>
                <a:solidFill>
                  <a:schemeClr val="dk1"/>
                </a:solidFill>
                <a:latin typeface="Hind Siliguri"/>
                <a:ea typeface="Hind Siliguri"/>
                <a:cs typeface="Hind Siliguri"/>
                <a:sym typeface="Hind Siliguri"/>
              </a:defRPr>
            </a:lvl4pPr>
            <a:lvl5pPr marL="2286000" lvl="4" indent="-317500">
              <a:lnSpc>
                <a:spcPct val="100000"/>
              </a:lnSpc>
              <a:spcBef>
                <a:spcPts val="0"/>
              </a:spcBef>
              <a:spcAft>
                <a:spcPts val="0"/>
              </a:spcAft>
              <a:buClr>
                <a:schemeClr val="dk1"/>
              </a:buClr>
              <a:buSzPts val="1400"/>
              <a:buFont typeface="Hind Siliguri"/>
              <a:buChar char="○"/>
              <a:defRPr>
                <a:solidFill>
                  <a:schemeClr val="dk1"/>
                </a:solidFill>
                <a:latin typeface="Hind Siliguri"/>
                <a:ea typeface="Hind Siliguri"/>
                <a:cs typeface="Hind Siliguri"/>
                <a:sym typeface="Hind Siliguri"/>
              </a:defRPr>
            </a:lvl5pPr>
            <a:lvl6pPr marL="2743200" lvl="5" indent="-317500">
              <a:lnSpc>
                <a:spcPct val="100000"/>
              </a:lnSpc>
              <a:spcBef>
                <a:spcPts val="0"/>
              </a:spcBef>
              <a:spcAft>
                <a:spcPts val="0"/>
              </a:spcAft>
              <a:buClr>
                <a:schemeClr val="dk1"/>
              </a:buClr>
              <a:buSzPts val="1400"/>
              <a:buFont typeface="Hind Siliguri"/>
              <a:buChar char="■"/>
              <a:defRPr>
                <a:solidFill>
                  <a:schemeClr val="dk1"/>
                </a:solidFill>
                <a:latin typeface="Hind Siliguri"/>
                <a:ea typeface="Hind Siliguri"/>
                <a:cs typeface="Hind Siliguri"/>
                <a:sym typeface="Hind Siliguri"/>
              </a:defRPr>
            </a:lvl6pPr>
            <a:lvl7pPr marL="3200400" lvl="6" indent="-317500">
              <a:lnSpc>
                <a:spcPct val="100000"/>
              </a:lnSpc>
              <a:spcBef>
                <a:spcPts val="0"/>
              </a:spcBef>
              <a:spcAft>
                <a:spcPts val="0"/>
              </a:spcAft>
              <a:buClr>
                <a:schemeClr val="dk1"/>
              </a:buClr>
              <a:buSzPts val="1400"/>
              <a:buFont typeface="Hind Siliguri"/>
              <a:buChar char="●"/>
              <a:defRPr>
                <a:solidFill>
                  <a:schemeClr val="dk1"/>
                </a:solidFill>
                <a:latin typeface="Hind Siliguri"/>
                <a:ea typeface="Hind Siliguri"/>
                <a:cs typeface="Hind Siliguri"/>
                <a:sym typeface="Hind Siliguri"/>
              </a:defRPr>
            </a:lvl7pPr>
            <a:lvl8pPr marL="3657600" lvl="7" indent="-317500">
              <a:lnSpc>
                <a:spcPct val="100000"/>
              </a:lnSpc>
              <a:spcBef>
                <a:spcPts val="0"/>
              </a:spcBef>
              <a:spcAft>
                <a:spcPts val="0"/>
              </a:spcAft>
              <a:buClr>
                <a:schemeClr val="dk1"/>
              </a:buClr>
              <a:buSzPts val="1400"/>
              <a:buFont typeface="Hind Siliguri"/>
              <a:buChar char="○"/>
              <a:defRPr>
                <a:solidFill>
                  <a:schemeClr val="dk1"/>
                </a:solidFill>
                <a:latin typeface="Hind Siliguri"/>
                <a:ea typeface="Hind Siliguri"/>
                <a:cs typeface="Hind Siliguri"/>
                <a:sym typeface="Hind Siliguri"/>
              </a:defRPr>
            </a:lvl8pPr>
            <a:lvl9pPr marL="4114800" lvl="8" indent="-317500">
              <a:lnSpc>
                <a:spcPct val="100000"/>
              </a:lnSpc>
              <a:spcBef>
                <a:spcPts val="0"/>
              </a:spcBef>
              <a:spcAft>
                <a:spcPts val="0"/>
              </a:spcAft>
              <a:buClr>
                <a:schemeClr val="dk1"/>
              </a:buClr>
              <a:buSzPts val="1400"/>
              <a:buFont typeface="Hind Siliguri"/>
              <a:buChar char="■"/>
              <a:defRPr>
                <a:solidFill>
                  <a:schemeClr val="dk1"/>
                </a:solidFill>
                <a:latin typeface="Hind Siliguri"/>
                <a:ea typeface="Hind Siliguri"/>
                <a:cs typeface="Hind Siliguri"/>
                <a:sym typeface="Hind Siligu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3" r:id="rId12"/>
    <p:sldLayoutId id="2147483664" r:id="rId13"/>
    <p:sldLayoutId id="2147483666" r:id="rId14"/>
    <p:sldLayoutId id="2147483667" r:id="rId15"/>
    <p:sldLayoutId id="2147483669" r:id="rId16"/>
    <p:sldLayoutId id="2147483675" r:id="rId17"/>
    <p:sldLayoutId id="2147483678" r:id="rId18"/>
    <p:sldLayoutId id="2147483680" r:id="rId19"/>
    <p:sldLayoutId id="2147483681" r:id="rId20"/>
    <p:sldLayoutId id="2147483682"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comments" Target="../comments/comment7.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comments" Target="../comments/comment9.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comments" Target="../comments/comment11.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comments" Target="../comments/comment13.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comments" Target="../comments/comment1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comments" Target="../comments/comment15.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comments" Target="../comments/comment4.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581"/>
        <p:cNvGrpSpPr/>
        <p:nvPr/>
      </p:nvGrpSpPr>
      <p:grpSpPr>
        <a:xfrm>
          <a:off x="0" y="0"/>
          <a:ext cx="0" cy="0"/>
          <a:chOff x="0" y="0"/>
          <a:chExt cx="0" cy="0"/>
        </a:xfrm>
      </p:grpSpPr>
      <p:sp>
        <p:nvSpPr>
          <p:cNvPr id="2" name="Rectangle 1"/>
          <p:cNvSpPr/>
          <p:nvPr/>
        </p:nvSpPr>
        <p:spPr>
          <a:xfrm>
            <a:off x="6846025" y="3076574"/>
            <a:ext cx="2272102" cy="2066925"/>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582" name="Google Shape;582;p39"/>
          <p:cNvSpPr txBox="1">
            <a:spLocks noGrp="1"/>
          </p:cNvSpPr>
          <p:nvPr>
            <p:ph type="ctrTitle"/>
          </p:nvPr>
        </p:nvSpPr>
        <p:spPr>
          <a:xfrm>
            <a:off x="2318425" y="1309188"/>
            <a:ext cx="4527600" cy="1929000"/>
          </a:xfrm>
          <a:prstGeom prst="rect">
            <a:avLst/>
          </a:prstGeom>
        </p:spPr>
        <p:txBody>
          <a:bodyPr spcFirstLastPara="1" wrap="square" lIns="91425" tIns="118850" rIns="91425" bIns="91425" anchor="ctr" anchorCtr="0">
            <a:noAutofit/>
          </a:bodyPr>
          <a:lstStyle/>
          <a:p>
            <a:pPr lvl="0"/>
            <a:r>
              <a:rPr lang="en-US" sz="3200" dirty="0">
                <a:effectLst>
                  <a:outerShdw blurRad="38100" dist="38100" dir="2700000" algn="tl">
                    <a:srgbClr val="000000">
                      <a:alpha val="43137"/>
                    </a:srgbClr>
                  </a:outerShdw>
                </a:effectLst>
              </a:rPr>
              <a:t>The Principles of</a:t>
            </a:r>
            <a:br>
              <a:rPr lang="en-US" sz="3200" dirty="0">
                <a:effectLst>
                  <a:outerShdw blurRad="38100" dist="38100" dir="2700000" algn="tl">
                    <a:srgbClr val="000000">
                      <a:alpha val="43137"/>
                    </a:srgbClr>
                  </a:outerShdw>
                </a:effectLst>
              </a:rPr>
            </a:br>
            <a:r>
              <a:rPr lang="en-US" sz="3200" dirty="0">
                <a:effectLst>
                  <a:outerShdw blurRad="38100" dist="38100" dir="2700000" algn="tl">
                    <a:srgbClr val="000000">
                      <a:alpha val="43137"/>
                    </a:srgbClr>
                  </a:outerShdw>
                </a:effectLst>
              </a:rPr>
              <a:t>Object-Oriented</a:t>
            </a:r>
            <a:br>
              <a:rPr lang="en-US" sz="3200" dirty="0">
                <a:effectLst>
                  <a:outerShdw blurRad="38100" dist="38100" dir="2700000" algn="tl">
                    <a:srgbClr val="000000">
                      <a:alpha val="43137"/>
                    </a:srgbClr>
                  </a:outerShdw>
                </a:effectLst>
              </a:rPr>
            </a:br>
            <a:r>
              <a:rPr lang="en-US" sz="3200" dirty="0">
                <a:effectLst>
                  <a:outerShdw blurRad="38100" dist="38100" dir="2700000" algn="tl">
                    <a:srgbClr val="000000">
                      <a:alpha val="43137"/>
                    </a:srgbClr>
                  </a:outerShdw>
                </a:effectLst>
              </a:rPr>
              <a:t>JavaScript</a:t>
            </a:r>
            <a:endParaRPr sz="3200" dirty="0">
              <a:effectLst>
                <a:outerShdw blurRad="38100" dist="38100" dir="2700000" algn="tl">
                  <a:srgbClr val="000000">
                    <a:alpha val="43137"/>
                  </a:srgbClr>
                </a:outerShdw>
              </a:effectLst>
            </a:endParaRPr>
          </a:p>
        </p:txBody>
      </p:sp>
      <p:sp>
        <p:nvSpPr>
          <p:cNvPr id="583" name="Google Shape;583;p39"/>
          <p:cNvSpPr txBox="1">
            <a:spLocks noGrp="1"/>
          </p:cNvSpPr>
          <p:nvPr>
            <p:ph type="subTitle" idx="1"/>
          </p:nvPr>
        </p:nvSpPr>
        <p:spPr>
          <a:xfrm>
            <a:off x="2533375" y="3651951"/>
            <a:ext cx="4097700" cy="51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smtClean="0">
                <a:effectLst>
                  <a:outerShdw blurRad="38100" dist="38100" dir="2700000" algn="tl">
                    <a:srgbClr val="000000">
                      <a:alpha val="43137"/>
                    </a:srgbClr>
                  </a:outerShdw>
                </a:effectLst>
              </a:rPr>
              <a:t>A brief summary prepared by: Manahill Ali</a:t>
            </a:r>
            <a:endParaRPr sz="2000" dirty="0">
              <a:effectLst>
                <a:outerShdw blurRad="38100" dist="38100" dir="2700000" algn="tl">
                  <a:srgbClr val="000000">
                    <a:alpha val="43137"/>
                  </a:srgbClr>
                </a:outerShdw>
              </a:effectLst>
            </a:endParaRPr>
          </a:p>
        </p:txBody>
      </p:sp>
      <p:pic>
        <p:nvPicPr>
          <p:cNvPr id="1028" name="Picture 4" descr="ملف:Unofficial JavaScript logo 2.svg - ويكيبيديا"/>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6931087" y="2983781"/>
            <a:ext cx="1625600" cy="1625600"/>
          </a:xfrm>
          <a:prstGeom prst="rect">
            <a:avLst/>
          </a:prstGeom>
          <a:noFill/>
          <a:extLst>
            <a:ext uri="{909E8E84-426E-40DD-AFC4-6F175D3DCCD1}">
              <a14:hiddenFill xmlns:a14="http://schemas.microsoft.com/office/drawing/2010/main">
                <a:solidFill>
                  <a:srgbClr val="FFFFFF"/>
                </a:solidFill>
              </a14:hiddenFill>
            </a:ext>
          </a:extLst>
        </p:spPr>
      </p:pic>
      <p:sp>
        <p:nvSpPr>
          <p:cNvPr id="584" name="Google Shape;584;p39"/>
          <p:cNvSpPr/>
          <p:nvPr/>
        </p:nvSpPr>
        <p:spPr>
          <a:xfrm>
            <a:off x="2126850" y="1070265"/>
            <a:ext cx="4890298" cy="2446604"/>
          </a:xfrm>
          <a:custGeom>
            <a:avLst/>
            <a:gdLst/>
            <a:ahLst/>
            <a:cxnLst/>
            <a:rect l="l" t="t" r="r" b="b"/>
            <a:pathLst>
              <a:path w="100520" h="45534" fill="none" extrusionOk="0">
                <a:moveTo>
                  <a:pt x="1" y="1"/>
                </a:moveTo>
                <a:lnTo>
                  <a:pt x="100519" y="1"/>
                </a:lnTo>
                <a:lnTo>
                  <a:pt x="100519" y="45533"/>
                </a:lnTo>
                <a:lnTo>
                  <a:pt x="1" y="45533"/>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23" name="Rectangle 22"/>
          <p:cNvSpPr/>
          <p:nvPr/>
        </p:nvSpPr>
        <p:spPr>
          <a:xfrm>
            <a:off x="7263276" y="2861851"/>
            <a:ext cx="2334898" cy="2162418"/>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842" name="Google Shape;842;p5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lvl="0"/>
            <a:r>
              <a:rPr lang="en-US" dirty="0"/>
              <a:t>Reference Types</a:t>
            </a:r>
            <a:endParaRPr dirty="0"/>
          </a:p>
        </p:txBody>
      </p:sp>
      <p:sp>
        <p:nvSpPr>
          <p:cNvPr id="843" name="Google Shape;843;p59"/>
          <p:cNvSpPr txBox="1">
            <a:spLocks noGrp="1"/>
          </p:cNvSpPr>
          <p:nvPr>
            <p:ph type="subTitle" idx="1"/>
          </p:nvPr>
        </p:nvSpPr>
        <p:spPr>
          <a:xfrm>
            <a:off x="713225" y="1858249"/>
            <a:ext cx="2275800" cy="894475"/>
          </a:xfrm>
          <a:prstGeom prst="rect">
            <a:avLst/>
          </a:prstGeom>
        </p:spPr>
        <p:txBody>
          <a:bodyPr spcFirstLastPara="1" wrap="square" lIns="91425" tIns="91425" rIns="91425" bIns="91425" anchor="t" anchorCtr="0">
            <a:noAutofit/>
          </a:bodyPr>
          <a:lstStyle/>
          <a:p>
            <a:pPr marL="0" lvl="0" indent="0"/>
            <a:r>
              <a:rPr lang="en-US" dirty="0"/>
              <a:t>Creating Objects</a:t>
            </a:r>
            <a:endParaRPr dirty="0"/>
          </a:p>
        </p:txBody>
      </p:sp>
      <p:sp>
        <p:nvSpPr>
          <p:cNvPr id="844" name="Google Shape;844;p59"/>
          <p:cNvSpPr txBox="1">
            <a:spLocks noGrp="1"/>
          </p:cNvSpPr>
          <p:nvPr>
            <p:ph type="subTitle" idx="2"/>
          </p:nvPr>
        </p:nvSpPr>
        <p:spPr>
          <a:xfrm>
            <a:off x="713225" y="3004499"/>
            <a:ext cx="2275800" cy="1244772"/>
          </a:xfrm>
          <a:prstGeom prst="rect">
            <a:avLst/>
          </a:prstGeom>
        </p:spPr>
        <p:txBody>
          <a:bodyPr spcFirstLastPara="1" wrap="square" lIns="91425" tIns="91425" rIns="91425" bIns="91425" anchor="t" anchorCtr="0">
            <a:noAutofit/>
          </a:bodyPr>
          <a:lstStyle/>
          <a:p>
            <a:pPr marL="72000" lvl="0" indent="-180000">
              <a:buSzPct val="100000"/>
              <a:buFont typeface="Arial" panose="020B0604020202020204" pitchFamily="34" charset="0"/>
              <a:buChar char="•"/>
            </a:pPr>
            <a:r>
              <a:rPr lang="en-US" dirty="0" smtClean="0"/>
              <a:t>Use the </a:t>
            </a:r>
            <a:r>
              <a:rPr lang="en-US" b="1" dirty="0">
                <a:effectLst>
                  <a:outerShdw blurRad="38100" dist="38100" dir="2700000" algn="tl">
                    <a:srgbClr val="000000">
                      <a:alpha val="43137"/>
                    </a:srgbClr>
                  </a:outerShdw>
                </a:effectLst>
              </a:rPr>
              <a:t>new</a:t>
            </a:r>
            <a:r>
              <a:rPr lang="en-US" dirty="0"/>
              <a:t> </a:t>
            </a:r>
            <a:r>
              <a:rPr lang="en-US" dirty="0" smtClean="0"/>
              <a:t>operator with a </a:t>
            </a:r>
            <a:r>
              <a:rPr lang="en-US" dirty="0" smtClean="0">
                <a:solidFill>
                  <a:schemeClr val="tx2">
                    <a:lumMod val="50000"/>
                  </a:schemeClr>
                </a:solidFill>
                <a:effectLst>
                  <a:outerShdw blurRad="38100" dist="38100" dir="2700000" algn="tl">
                    <a:srgbClr val="000000">
                      <a:alpha val="43137"/>
                    </a:srgbClr>
                  </a:outerShdw>
                </a:effectLst>
              </a:rPr>
              <a:t>constructor</a:t>
            </a:r>
            <a:r>
              <a:rPr lang="en-US" dirty="0" smtClean="0"/>
              <a:t>.</a:t>
            </a:r>
          </a:p>
          <a:p>
            <a:pPr marL="72000" lvl="0" indent="-180000">
              <a:buSzPct val="100000"/>
              <a:buFont typeface="Arial" panose="020B0604020202020204" pitchFamily="34" charset="0"/>
              <a:buChar char="•"/>
            </a:pPr>
            <a:endParaRPr lang="en-US" dirty="0" smtClean="0"/>
          </a:p>
        </p:txBody>
      </p:sp>
      <p:sp>
        <p:nvSpPr>
          <p:cNvPr id="845" name="Google Shape;845;p59"/>
          <p:cNvSpPr txBox="1">
            <a:spLocks noGrp="1"/>
          </p:cNvSpPr>
          <p:nvPr>
            <p:ph type="subTitle" idx="3"/>
          </p:nvPr>
        </p:nvSpPr>
        <p:spPr>
          <a:xfrm>
            <a:off x="3184264" y="3521675"/>
            <a:ext cx="2903559" cy="447000"/>
          </a:xfrm>
          <a:prstGeom prst="rect">
            <a:avLst/>
          </a:prstGeom>
        </p:spPr>
        <p:txBody>
          <a:bodyPr spcFirstLastPara="1" wrap="square" lIns="91425" tIns="91425" rIns="91425" bIns="91425" anchor="t" anchorCtr="0">
            <a:noAutofit/>
          </a:bodyPr>
          <a:lstStyle/>
          <a:p>
            <a:pPr marL="0" lvl="0" indent="0"/>
            <a:r>
              <a:rPr lang="en-US" dirty="0"/>
              <a:t>Dereferencing Objects</a:t>
            </a:r>
            <a:endParaRPr dirty="0"/>
          </a:p>
        </p:txBody>
      </p:sp>
      <p:sp>
        <p:nvSpPr>
          <p:cNvPr id="846" name="Google Shape;846;p59"/>
          <p:cNvSpPr txBox="1">
            <a:spLocks noGrp="1"/>
          </p:cNvSpPr>
          <p:nvPr>
            <p:ph type="subTitle" idx="4"/>
          </p:nvPr>
        </p:nvSpPr>
        <p:spPr>
          <a:xfrm>
            <a:off x="3434075" y="4403199"/>
            <a:ext cx="2275800" cy="639900"/>
          </a:xfrm>
          <a:prstGeom prst="rect">
            <a:avLst/>
          </a:prstGeom>
        </p:spPr>
        <p:txBody>
          <a:bodyPr spcFirstLastPara="1" wrap="square" lIns="91425" tIns="91425" rIns="91425" bIns="91425" anchor="t" anchorCtr="0">
            <a:noAutofit/>
          </a:bodyPr>
          <a:lstStyle/>
          <a:p>
            <a:pPr marL="72000" lvl="0" indent="-180000">
              <a:buSzPct val="100000"/>
              <a:buFont typeface="Arial" panose="020B0604020202020204" pitchFamily="34" charset="0"/>
              <a:buChar char="•"/>
            </a:pPr>
            <a:r>
              <a:rPr lang="en-US" dirty="0"/>
              <a:t>set </a:t>
            </a:r>
            <a:r>
              <a:rPr lang="en-US" dirty="0" smtClean="0"/>
              <a:t>the object </a:t>
            </a:r>
            <a:r>
              <a:rPr lang="en-US" b="1" dirty="0"/>
              <a:t>variable</a:t>
            </a:r>
            <a:r>
              <a:rPr lang="en-US" dirty="0"/>
              <a:t> to </a:t>
            </a:r>
            <a:r>
              <a:rPr lang="en-US" dirty="0">
                <a:solidFill>
                  <a:schemeClr val="tx2">
                    <a:lumMod val="75000"/>
                  </a:schemeClr>
                </a:solidFill>
                <a:effectLst>
                  <a:outerShdw blurRad="38100" dist="38100" dir="2700000" algn="tl">
                    <a:srgbClr val="000000">
                      <a:alpha val="43137"/>
                    </a:srgbClr>
                  </a:outerShdw>
                </a:effectLst>
              </a:rPr>
              <a:t>null</a:t>
            </a:r>
            <a:r>
              <a:rPr lang="en-US" dirty="0"/>
              <a:t>.</a:t>
            </a:r>
            <a:endParaRPr dirty="0"/>
          </a:p>
        </p:txBody>
      </p:sp>
      <p:sp>
        <p:nvSpPr>
          <p:cNvPr id="847" name="Google Shape;847;p59"/>
          <p:cNvSpPr txBox="1">
            <a:spLocks noGrp="1"/>
          </p:cNvSpPr>
          <p:nvPr>
            <p:ph type="subTitle" idx="5"/>
          </p:nvPr>
        </p:nvSpPr>
        <p:spPr>
          <a:xfrm>
            <a:off x="6532823" y="1858250"/>
            <a:ext cx="2653708" cy="447000"/>
          </a:xfrm>
          <a:prstGeom prst="rect">
            <a:avLst/>
          </a:prstGeom>
        </p:spPr>
        <p:txBody>
          <a:bodyPr spcFirstLastPara="1" wrap="square" lIns="91425" tIns="91425" rIns="91425" bIns="91425" anchor="t" anchorCtr="0">
            <a:noAutofit/>
          </a:bodyPr>
          <a:lstStyle/>
          <a:p>
            <a:pPr marL="0" lvl="0" indent="0" algn="l"/>
            <a:r>
              <a:rPr lang="en-US" dirty="0"/>
              <a:t>Adding or Removing Properties</a:t>
            </a:r>
            <a:endParaRPr dirty="0"/>
          </a:p>
        </p:txBody>
      </p:sp>
      <p:sp>
        <p:nvSpPr>
          <p:cNvPr id="848" name="Google Shape;848;p59"/>
          <p:cNvSpPr txBox="1">
            <a:spLocks noGrp="1"/>
          </p:cNvSpPr>
          <p:nvPr>
            <p:ph type="subTitle" idx="6"/>
          </p:nvPr>
        </p:nvSpPr>
        <p:spPr>
          <a:xfrm>
            <a:off x="6532823" y="3004056"/>
            <a:ext cx="2275800" cy="639900"/>
          </a:xfrm>
          <a:prstGeom prst="rect">
            <a:avLst/>
          </a:prstGeom>
        </p:spPr>
        <p:txBody>
          <a:bodyPr spcFirstLastPara="1" wrap="square" lIns="91425" tIns="91425" rIns="91425" bIns="91425" anchor="t" anchorCtr="0">
            <a:noAutofit/>
          </a:bodyPr>
          <a:lstStyle/>
          <a:p>
            <a:pPr marL="72000" lvl="0" indent="-180000" algn="l">
              <a:buSzPct val="100000"/>
              <a:buFont typeface="Hind Siliguri" panose="020B0604020202020204" charset="0"/>
              <a:buChar char="•"/>
            </a:pPr>
            <a:r>
              <a:rPr lang="en-US" dirty="0"/>
              <a:t>At any moment, you can </a:t>
            </a:r>
            <a:r>
              <a:rPr lang="en-US" b="1" dirty="0"/>
              <a:t>add</a:t>
            </a:r>
            <a:r>
              <a:rPr lang="en-US" dirty="0"/>
              <a:t> or </a:t>
            </a:r>
            <a:r>
              <a:rPr lang="en-US" b="1" dirty="0"/>
              <a:t>remove</a:t>
            </a:r>
            <a:r>
              <a:rPr lang="en-US" dirty="0"/>
              <a:t> </a:t>
            </a:r>
            <a:r>
              <a:rPr lang="en-US" dirty="0">
                <a:solidFill>
                  <a:schemeClr val="tx2">
                    <a:lumMod val="75000"/>
                  </a:schemeClr>
                </a:solidFill>
                <a:effectLst>
                  <a:outerShdw blurRad="38100" dist="38100" dir="2700000" algn="tl">
                    <a:srgbClr val="000000">
                      <a:alpha val="43137"/>
                    </a:srgbClr>
                  </a:outerShdw>
                </a:effectLst>
              </a:rPr>
              <a:t>properties</a:t>
            </a:r>
            <a:r>
              <a:rPr lang="en-US" dirty="0"/>
              <a:t>.</a:t>
            </a:r>
          </a:p>
        </p:txBody>
      </p:sp>
      <p:cxnSp>
        <p:nvCxnSpPr>
          <p:cNvPr id="849" name="Google Shape;849;p59"/>
          <p:cNvCxnSpPr/>
          <p:nvPr/>
        </p:nvCxnSpPr>
        <p:spPr>
          <a:xfrm>
            <a:off x="2989025" y="2081750"/>
            <a:ext cx="3165900" cy="0"/>
          </a:xfrm>
          <a:prstGeom prst="straightConnector1">
            <a:avLst/>
          </a:prstGeom>
          <a:noFill/>
          <a:ln w="9525" cap="flat" cmpd="sng">
            <a:solidFill>
              <a:schemeClr val="dk1"/>
            </a:solidFill>
            <a:prstDash val="solid"/>
            <a:round/>
            <a:headEnd type="none" w="med" len="med"/>
            <a:tailEnd type="none" w="med" len="med"/>
          </a:ln>
        </p:spPr>
      </p:cxnSp>
      <p:cxnSp>
        <p:nvCxnSpPr>
          <p:cNvPr id="850" name="Google Shape;850;p59"/>
          <p:cNvCxnSpPr/>
          <p:nvPr/>
        </p:nvCxnSpPr>
        <p:spPr>
          <a:xfrm rot="10800000">
            <a:off x="4572025" y="2081850"/>
            <a:ext cx="0" cy="780000"/>
          </a:xfrm>
          <a:prstGeom prst="straightConnector1">
            <a:avLst/>
          </a:prstGeom>
          <a:noFill/>
          <a:ln w="9525" cap="flat" cmpd="sng">
            <a:solidFill>
              <a:schemeClr val="dk1"/>
            </a:solidFill>
            <a:prstDash val="solid"/>
            <a:round/>
            <a:headEnd type="none" w="med" len="med"/>
            <a:tailEnd type="none" w="med" len="med"/>
          </a:ln>
        </p:spPr>
      </p:cxnSp>
      <p:grpSp>
        <p:nvGrpSpPr>
          <p:cNvPr id="851" name="Google Shape;851;p59"/>
          <p:cNvGrpSpPr/>
          <p:nvPr/>
        </p:nvGrpSpPr>
        <p:grpSpPr>
          <a:xfrm>
            <a:off x="6087824" y="1898883"/>
            <a:ext cx="210319" cy="365753"/>
            <a:chOff x="916127" y="3807056"/>
            <a:chExt cx="221902" cy="380795"/>
          </a:xfrm>
        </p:grpSpPr>
        <p:sp>
          <p:nvSpPr>
            <p:cNvPr id="852" name="Google Shape;852;p59"/>
            <p:cNvSpPr/>
            <p:nvPr/>
          </p:nvSpPr>
          <p:spPr>
            <a:xfrm>
              <a:off x="916127" y="3807056"/>
              <a:ext cx="221902" cy="380795"/>
            </a:xfrm>
            <a:custGeom>
              <a:avLst/>
              <a:gdLst/>
              <a:ahLst/>
              <a:cxnLst/>
              <a:rect l="l" t="t" r="r" b="b"/>
              <a:pathLst>
                <a:path w="6966" h="11954" extrusionOk="0">
                  <a:moveTo>
                    <a:pt x="4120" y="6429"/>
                  </a:moveTo>
                  <a:lnTo>
                    <a:pt x="4120" y="7799"/>
                  </a:lnTo>
                  <a:lnTo>
                    <a:pt x="2810" y="7799"/>
                  </a:lnTo>
                  <a:lnTo>
                    <a:pt x="2810" y="6429"/>
                  </a:lnTo>
                  <a:cubicBezTo>
                    <a:pt x="3024" y="6489"/>
                    <a:pt x="3245" y="6519"/>
                    <a:pt x="3465" y="6519"/>
                  </a:cubicBezTo>
                  <a:cubicBezTo>
                    <a:pt x="3685" y="6519"/>
                    <a:pt x="3905" y="6489"/>
                    <a:pt x="4120" y="6429"/>
                  </a:cubicBezTo>
                  <a:close/>
                  <a:moveTo>
                    <a:pt x="4882" y="8144"/>
                  </a:moveTo>
                  <a:lnTo>
                    <a:pt x="4882" y="8680"/>
                  </a:lnTo>
                  <a:lnTo>
                    <a:pt x="2060" y="8680"/>
                  </a:lnTo>
                  <a:lnTo>
                    <a:pt x="2060" y="8144"/>
                  </a:lnTo>
                  <a:close/>
                  <a:moveTo>
                    <a:pt x="5596" y="9037"/>
                  </a:moveTo>
                  <a:lnTo>
                    <a:pt x="5596" y="9335"/>
                  </a:lnTo>
                  <a:lnTo>
                    <a:pt x="1346" y="9335"/>
                  </a:lnTo>
                  <a:lnTo>
                    <a:pt x="1346" y="9037"/>
                  </a:lnTo>
                  <a:lnTo>
                    <a:pt x="2060" y="9037"/>
                  </a:lnTo>
                  <a:lnTo>
                    <a:pt x="2060" y="9049"/>
                  </a:lnTo>
                  <a:lnTo>
                    <a:pt x="4882" y="9049"/>
                  </a:lnTo>
                  <a:lnTo>
                    <a:pt x="4882" y="9037"/>
                  </a:lnTo>
                  <a:close/>
                  <a:moveTo>
                    <a:pt x="6227" y="9692"/>
                  </a:moveTo>
                  <a:cubicBezTo>
                    <a:pt x="6441" y="9692"/>
                    <a:pt x="6608" y="9858"/>
                    <a:pt x="6608" y="10061"/>
                  </a:cubicBezTo>
                  <a:lnTo>
                    <a:pt x="6608" y="11251"/>
                  </a:lnTo>
                  <a:cubicBezTo>
                    <a:pt x="6608" y="11466"/>
                    <a:pt x="6441" y="11620"/>
                    <a:pt x="6227" y="11620"/>
                  </a:cubicBezTo>
                  <a:lnTo>
                    <a:pt x="715" y="11620"/>
                  </a:lnTo>
                  <a:cubicBezTo>
                    <a:pt x="500" y="11620"/>
                    <a:pt x="334" y="11466"/>
                    <a:pt x="334" y="11251"/>
                  </a:cubicBezTo>
                  <a:lnTo>
                    <a:pt x="334" y="10061"/>
                  </a:lnTo>
                  <a:cubicBezTo>
                    <a:pt x="334" y="9858"/>
                    <a:pt x="500" y="9692"/>
                    <a:pt x="715" y="9692"/>
                  </a:cubicBezTo>
                  <a:close/>
                  <a:moveTo>
                    <a:pt x="655" y="0"/>
                  </a:moveTo>
                  <a:cubicBezTo>
                    <a:pt x="298" y="0"/>
                    <a:pt x="0" y="298"/>
                    <a:pt x="0" y="655"/>
                  </a:cubicBezTo>
                  <a:lnTo>
                    <a:pt x="0" y="964"/>
                  </a:lnTo>
                  <a:cubicBezTo>
                    <a:pt x="0" y="1322"/>
                    <a:pt x="298" y="1619"/>
                    <a:pt x="655" y="1619"/>
                  </a:cubicBezTo>
                  <a:lnTo>
                    <a:pt x="1012" y="1619"/>
                  </a:lnTo>
                  <a:lnTo>
                    <a:pt x="1012" y="4048"/>
                  </a:lnTo>
                  <a:cubicBezTo>
                    <a:pt x="1012" y="5060"/>
                    <a:pt x="1619" y="5929"/>
                    <a:pt x="2477" y="6310"/>
                  </a:cubicBezTo>
                  <a:lnTo>
                    <a:pt x="2477" y="7799"/>
                  </a:lnTo>
                  <a:lnTo>
                    <a:pt x="1905" y="7799"/>
                  </a:lnTo>
                  <a:cubicBezTo>
                    <a:pt x="1798" y="7799"/>
                    <a:pt x="1727" y="7870"/>
                    <a:pt x="1727" y="7977"/>
                  </a:cubicBezTo>
                  <a:lnTo>
                    <a:pt x="1727" y="8680"/>
                  </a:lnTo>
                  <a:lnTo>
                    <a:pt x="1191" y="8680"/>
                  </a:lnTo>
                  <a:cubicBezTo>
                    <a:pt x="1084" y="8680"/>
                    <a:pt x="1012" y="8751"/>
                    <a:pt x="1012" y="8858"/>
                  </a:cubicBezTo>
                  <a:lnTo>
                    <a:pt x="1012" y="9335"/>
                  </a:lnTo>
                  <a:lnTo>
                    <a:pt x="726" y="9335"/>
                  </a:lnTo>
                  <a:cubicBezTo>
                    <a:pt x="322" y="9335"/>
                    <a:pt x="12" y="9656"/>
                    <a:pt x="12" y="10049"/>
                  </a:cubicBezTo>
                  <a:lnTo>
                    <a:pt x="12" y="11240"/>
                  </a:lnTo>
                  <a:cubicBezTo>
                    <a:pt x="12" y="11644"/>
                    <a:pt x="334" y="11954"/>
                    <a:pt x="726" y="11954"/>
                  </a:cubicBezTo>
                  <a:lnTo>
                    <a:pt x="6251" y="11954"/>
                  </a:lnTo>
                  <a:cubicBezTo>
                    <a:pt x="6644" y="11954"/>
                    <a:pt x="6965" y="11620"/>
                    <a:pt x="6965" y="11240"/>
                  </a:cubicBezTo>
                  <a:lnTo>
                    <a:pt x="6965" y="10049"/>
                  </a:lnTo>
                  <a:cubicBezTo>
                    <a:pt x="6965" y="9644"/>
                    <a:pt x="6632" y="9335"/>
                    <a:pt x="6251" y="9335"/>
                  </a:cubicBezTo>
                  <a:lnTo>
                    <a:pt x="5953" y="9335"/>
                  </a:lnTo>
                  <a:lnTo>
                    <a:pt x="5953" y="8858"/>
                  </a:lnTo>
                  <a:cubicBezTo>
                    <a:pt x="5953" y="8751"/>
                    <a:pt x="5870" y="8680"/>
                    <a:pt x="5775" y="8680"/>
                  </a:cubicBezTo>
                  <a:lnTo>
                    <a:pt x="5239" y="8680"/>
                  </a:lnTo>
                  <a:lnTo>
                    <a:pt x="5239" y="7977"/>
                  </a:lnTo>
                  <a:cubicBezTo>
                    <a:pt x="5239" y="7870"/>
                    <a:pt x="5156" y="7799"/>
                    <a:pt x="5060" y="7799"/>
                  </a:cubicBezTo>
                  <a:lnTo>
                    <a:pt x="4477" y="7799"/>
                  </a:lnTo>
                  <a:lnTo>
                    <a:pt x="4477" y="6310"/>
                  </a:lnTo>
                  <a:cubicBezTo>
                    <a:pt x="4786" y="6179"/>
                    <a:pt x="5072" y="5965"/>
                    <a:pt x="5310" y="5703"/>
                  </a:cubicBezTo>
                  <a:cubicBezTo>
                    <a:pt x="5370" y="5632"/>
                    <a:pt x="5370" y="5525"/>
                    <a:pt x="5298" y="5453"/>
                  </a:cubicBezTo>
                  <a:cubicBezTo>
                    <a:pt x="5259" y="5425"/>
                    <a:pt x="5216" y="5410"/>
                    <a:pt x="5174" y="5410"/>
                  </a:cubicBezTo>
                  <a:cubicBezTo>
                    <a:pt x="5127" y="5410"/>
                    <a:pt x="5080" y="5428"/>
                    <a:pt x="5037" y="5465"/>
                  </a:cubicBezTo>
                  <a:cubicBezTo>
                    <a:pt x="4882" y="5644"/>
                    <a:pt x="4679" y="5786"/>
                    <a:pt x="4477" y="5906"/>
                  </a:cubicBezTo>
                  <a:cubicBezTo>
                    <a:pt x="4158" y="6080"/>
                    <a:pt x="3812" y="6165"/>
                    <a:pt x="3467" y="6165"/>
                  </a:cubicBezTo>
                  <a:cubicBezTo>
                    <a:pt x="3245" y="6165"/>
                    <a:pt x="3024" y="6130"/>
                    <a:pt x="2810" y="6060"/>
                  </a:cubicBezTo>
                  <a:cubicBezTo>
                    <a:pt x="1965" y="5786"/>
                    <a:pt x="1334" y="4989"/>
                    <a:pt x="1334" y="4036"/>
                  </a:cubicBezTo>
                  <a:lnTo>
                    <a:pt x="1334" y="1607"/>
                  </a:lnTo>
                  <a:lnTo>
                    <a:pt x="5572" y="1607"/>
                  </a:lnTo>
                  <a:lnTo>
                    <a:pt x="5572" y="4048"/>
                  </a:lnTo>
                  <a:cubicBezTo>
                    <a:pt x="5596" y="4358"/>
                    <a:pt x="5537" y="4655"/>
                    <a:pt x="5394" y="4929"/>
                  </a:cubicBezTo>
                  <a:cubicBezTo>
                    <a:pt x="5358" y="5013"/>
                    <a:pt x="5394" y="5120"/>
                    <a:pt x="5489" y="5167"/>
                  </a:cubicBezTo>
                  <a:cubicBezTo>
                    <a:pt x="5513" y="5179"/>
                    <a:pt x="5537" y="5179"/>
                    <a:pt x="5560" y="5179"/>
                  </a:cubicBezTo>
                  <a:cubicBezTo>
                    <a:pt x="5620" y="5179"/>
                    <a:pt x="5691" y="5132"/>
                    <a:pt x="5727" y="5072"/>
                  </a:cubicBezTo>
                  <a:cubicBezTo>
                    <a:pt x="5870" y="4751"/>
                    <a:pt x="5953" y="4405"/>
                    <a:pt x="5953" y="4048"/>
                  </a:cubicBezTo>
                  <a:lnTo>
                    <a:pt x="5953" y="1619"/>
                  </a:lnTo>
                  <a:lnTo>
                    <a:pt x="6310" y="1619"/>
                  </a:lnTo>
                  <a:cubicBezTo>
                    <a:pt x="6668" y="1619"/>
                    <a:pt x="6965" y="1322"/>
                    <a:pt x="6965" y="964"/>
                  </a:cubicBezTo>
                  <a:lnTo>
                    <a:pt x="6965" y="655"/>
                  </a:lnTo>
                  <a:cubicBezTo>
                    <a:pt x="6965" y="298"/>
                    <a:pt x="6668" y="0"/>
                    <a:pt x="6310" y="0"/>
                  </a:cubicBezTo>
                  <a:lnTo>
                    <a:pt x="2215" y="0"/>
                  </a:lnTo>
                  <a:cubicBezTo>
                    <a:pt x="2108" y="0"/>
                    <a:pt x="2036" y="71"/>
                    <a:pt x="2036" y="179"/>
                  </a:cubicBezTo>
                  <a:cubicBezTo>
                    <a:pt x="2036" y="286"/>
                    <a:pt x="2108" y="357"/>
                    <a:pt x="2215" y="357"/>
                  </a:cubicBezTo>
                  <a:lnTo>
                    <a:pt x="6310" y="357"/>
                  </a:lnTo>
                  <a:cubicBezTo>
                    <a:pt x="6465" y="357"/>
                    <a:pt x="6608" y="488"/>
                    <a:pt x="6608" y="655"/>
                  </a:cubicBezTo>
                  <a:lnTo>
                    <a:pt x="6608" y="964"/>
                  </a:lnTo>
                  <a:cubicBezTo>
                    <a:pt x="6608" y="1131"/>
                    <a:pt x="6465" y="1262"/>
                    <a:pt x="6310" y="1262"/>
                  </a:cubicBezTo>
                  <a:lnTo>
                    <a:pt x="655" y="1262"/>
                  </a:lnTo>
                  <a:cubicBezTo>
                    <a:pt x="488" y="1262"/>
                    <a:pt x="357" y="1131"/>
                    <a:pt x="357" y="964"/>
                  </a:cubicBezTo>
                  <a:lnTo>
                    <a:pt x="357" y="655"/>
                  </a:lnTo>
                  <a:cubicBezTo>
                    <a:pt x="357" y="488"/>
                    <a:pt x="488" y="357"/>
                    <a:pt x="655" y="357"/>
                  </a:cubicBezTo>
                  <a:lnTo>
                    <a:pt x="1500" y="357"/>
                  </a:lnTo>
                  <a:cubicBezTo>
                    <a:pt x="1608" y="357"/>
                    <a:pt x="1679" y="286"/>
                    <a:pt x="1679" y="179"/>
                  </a:cubicBezTo>
                  <a:cubicBezTo>
                    <a:pt x="1679" y="71"/>
                    <a:pt x="1608" y="0"/>
                    <a:pt x="1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9"/>
            <p:cNvSpPr/>
            <p:nvPr/>
          </p:nvSpPr>
          <p:spPr>
            <a:xfrm>
              <a:off x="969580" y="3869746"/>
              <a:ext cx="110792" cy="102955"/>
            </a:xfrm>
            <a:custGeom>
              <a:avLst/>
              <a:gdLst/>
              <a:ahLst/>
              <a:cxnLst/>
              <a:rect l="l" t="t" r="r" b="b"/>
              <a:pathLst>
                <a:path w="3478" h="3232" extrusionOk="0">
                  <a:moveTo>
                    <a:pt x="1815" y="1"/>
                  </a:moveTo>
                  <a:cubicBezTo>
                    <a:pt x="1680" y="1"/>
                    <a:pt x="1543" y="72"/>
                    <a:pt x="1477" y="211"/>
                  </a:cubicBezTo>
                  <a:cubicBezTo>
                    <a:pt x="1175" y="806"/>
                    <a:pt x="1156" y="843"/>
                    <a:pt x="1155" y="843"/>
                  </a:cubicBezTo>
                  <a:cubicBezTo>
                    <a:pt x="1155" y="843"/>
                    <a:pt x="1156" y="842"/>
                    <a:pt x="1156" y="842"/>
                  </a:cubicBezTo>
                  <a:lnTo>
                    <a:pt x="1156" y="842"/>
                  </a:lnTo>
                  <a:cubicBezTo>
                    <a:pt x="1052" y="977"/>
                    <a:pt x="1162" y="1139"/>
                    <a:pt x="1292" y="1139"/>
                  </a:cubicBezTo>
                  <a:cubicBezTo>
                    <a:pt x="1356" y="1139"/>
                    <a:pt x="1426" y="1099"/>
                    <a:pt x="1477" y="997"/>
                  </a:cubicBezTo>
                  <a:cubicBezTo>
                    <a:pt x="1762" y="396"/>
                    <a:pt x="1786" y="352"/>
                    <a:pt x="1795" y="352"/>
                  </a:cubicBezTo>
                  <a:cubicBezTo>
                    <a:pt x="1796" y="352"/>
                    <a:pt x="1797" y="354"/>
                    <a:pt x="1799" y="354"/>
                  </a:cubicBezTo>
                  <a:cubicBezTo>
                    <a:pt x="1801" y="354"/>
                    <a:pt x="1801" y="352"/>
                    <a:pt x="1803" y="352"/>
                  </a:cubicBezTo>
                  <a:cubicBezTo>
                    <a:pt x="1812" y="352"/>
                    <a:pt x="1837" y="396"/>
                    <a:pt x="2132" y="997"/>
                  </a:cubicBezTo>
                  <a:cubicBezTo>
                    <a:pt x="2192" y="1104"/>
                    <a:pt x="2287" y="1175"/>
                    <a:pt x="2406" y="1199"/>
                  </a:cubicBezTo>
                  <a:lnTo>
                    <a:pt x="3108" y="1306"/>
                  </a:lnTo>
                  <a:cubicBezTo>
                    <a:pt x="3120" y="1306"/>
                    <a:pt x="3120" y="1318"/>
                    <a:pt x="3120" y="1318"/>
                  </a:cubicBezTo>
                  <a:cubicBezTo>
                    <a:pt x="3120" y="1342"/>
                    <a:pt x="3156" y="1306"/>
                    <a:pt x="2608" y="1830"/>
                  </a:cubicBezTo>
                  <a:cubicBezTo>
                    <a:pt x="2525" y="1902"/>
                    <a:pt x="2489" y="1997"/>
                    <a:pt x="2489" y="2092"/>
                  </a:cubicBezTo>
                  <a:cubicBezTo>
                    <a:pt x="2489" y="2152"/>
                    <a:pt x="2608" y="2842"/>
                    <a:pt x="2608" y="2866"/>
                  </a:cubicBezTo>
                  <a:cubicBezTo>
                    <a:pt x="2608" y="2883"/>
                    <a:pt x="2596" y="2894"/>
                    <a:pt x="2584" y="2894"/>
                  </a:cubicBezTo>
                  <a:cubicBezTo>
                    <a:pt x="2580" y="2894"/>
                    <a:pt x="2576" y="2893"/>
                    <a:pt x="2573" y="2890"/>
                  </a:cubicBezTo>
                  <a:lnTo>
                    <a:pt x="1954" y="2556"/>
                  </a:lnTo>
                  <a:cubicBezTo>
                    <a:pt x="1900" y="2527"/>
                    <a:pt x="1840" y="2512"/>
                    <a:pt x="1781" y="2512"/>
                  </a:cubicBezTo>
                  <a:cubicBezTo>
                    <a:pt x="1721" y="2512"/>
                    <a:pt x="1662" y="2527"/>
                    <a:pt x="1608" y="2556"/>
                  </a:cubicBezTo>
                  <a:cubicBezTo>
                    <a:pt x="996" y="2879"/>
                    <a:pt x="977" y="2890"/>
                    <a:pt x="967" y="2890"/>
                  </a:cubicBezTo>
                  <a:cubicBezTo>
                    <a:pt x="967" y="2890"/>
                    <a:pt x="966" y="2890"/>
                    <a:pt x="965" y="2890"/>
                  </a:cubicBezTo>
                  <a:cubicBezTo>
                    <a:pt x="953" y="2890"/>
                    <a:pt x="953" y="2866"/>
                    <a:pt x="953" y="2854"/>
                  </a:cubicBezTo>
                  <a:cubicBezTo>
                    <a:pt x="1073" y="2116"/>
                    <a:pt x="1073" y="2152"/>
                    <a:pt x="1073" y="2092"/>
                  </a:cubicBezTo>
                  <a:cubicBezTo>
                    <a:pt x="1073" y="1997"/>
                    <a:pt x="1025" y="1902"/>
                    <a:pt x="953" y="1830"/>
                  </a:cubicBezTo>
                  <a:lnTo>
                    <a:pt x="441" y="1342"/>
                  </a:lnTo>
                  <a:cubicBezTo>
                    <a:pt x="430" y="1318"/>
                    <a:pt x="441" y="1306"/>
                    <a:pt x="465" y="1306"/>
                  </a:cubicBezTo>
                  <a:lnTo>
                    <a:pt x="608" y="1294"/>
                  </a:lnTo>
                  <a:cubicBezTo>
                    <a:pt x="703" y="1282"/>
                    <a:pt x="775" y="1187"/>
                    <a:pt x="763" y="1104"/>
                  </a:cubicBezTo>
                  <a:cubicBezTo>
                    <a:pt x="741" y="1016"/>
                    <a:pt x="668" y="948"/>
                    <a:pt x="581" y="948"/>
                  </a:cubicBezTo>
                  <a:cubicBezTo>
                    <a:pt x="574" y="948"/>
                    <a:pt x="568" y="948"/>
                    <a:pt x="561" y="949"/>
                  </a:cubicBezTo>
                  <a:lnTo>
                    <a:pt x="418" y="961"/>
                  </a:lnTo>
                  <a:cubicBezTo>
                    <a:pt x="108" y="1009"/>
                    <a:pt x="1" y="1378"/>
                    <a:pt x="203" y="1592"/>
                  </a:cubicBezTo>
                  <a:cubicBezTo>
                    <a:pt x="739" y="2116"/>
                    <a:pt x="727" y="2080"/>
                    <a:pt x="727" y="2092"/>
                  </a:cubicBezTo>
                  <a:cubicBezTo>
                    <a:pt x="608" y="2842"/>
                    <a:pt x="608" y="2806"/>
                    <a:pt x="608" y="2854"/>
                  </a:cubicBezTo>
                  <a:cubicBezTo>
                    <a:pt x="608" y="3074"/>
                    <a:pt x="785" y="3231"/>
                    <a:pt x="976" y="3231"/>
                  </a:cubicBezTo>
                  <a:cubicBezTo>
                    <a:pt x="1032" y="3231"/>
                    <a:pt x="1089" y="3217"/>
                    <a:pt x="1144" y="3187"/>
                  </a:cubicBezTo>
                  <a:cubicBezTo>
                    <a:pt x="1696" y="2896"/>
                    <a:pt x="1757" y="2851"/>
                    <a:pt x="1777" y="2851"/>
                  </a:cubicBezTo>
                  <a:cubicBezTo>
                    <a:pt x="1781" y="2851"/>
                    <a:pt x="1783" y="2852"/>
                    <a:pt x="1787" y="2854"/>
                  </a:cubicBezTo>
                  <a:cubicBezTo>
                    <a:pt x="2382" y="3152"/>
                    <a:pt x="2442" y="3223"/>
                    <a:pt x="2585" y="3223"/>
                  </a:cubicBezTo>
                  <a:cubicBezTo>
                    <a:pt x="2811" y="3223"/>
                    <a:pt x="2989" y="3021"/>
                    <a:pt x="2966" y="2795"/>
                  </a:cubicBezTo>
                  <a:cubicBezTo>
                    <a:pt x="2847" y="2068"/>
                    <a:pt x="2847" y="2092"/>
                    <a:pt x="2858" y="2080"/>
                  </a:cubicBezTo>
                  <a:lnTo>
                    <a:pt x="3359" y="1592"/>
                  </a:lnTo>
                  <a:cubicBezTo>
                    <a:pt x="3442" y="1521"/>
                    <a:pt x="3478" y="1425"/>
                    <a:pt x="3478" y="1318"/>
                  </a:cubicBezTo>
                  <a:cubicBezTo>
                    <a:pt x="3478" y="1128"/>
                    <a:pt x="3347" y="985"/>
                    <a:pt x="3168" y="949"/>
                  </a:cubicBezTo>
                  <a:lnTo>
                    <a:pt x="2466" y="842"/>
                  </a:lnTo>
                  <a:cubicBezTo>
                    <a:pt x="2465" y="842"/>
                    <a:pt x="2464" y="842"/>
                    <a:pt x="2463" y="842"/>
                  </a:cubicBezTo>
                  <a:cubicBezTo>
                    <a:pt x="2454" y="842"/>
                    <a:pt x="2444" y="821"/>
                    <a:pt x="2144" y="211"/>
                  </a:cubicBezTo>
                  <a:cubicBezTo>
                    <a:pt x="2079" y="70"/>
                    <a:pt x="1947" y="1"/>
                    <a:pt x="1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9"/>
            <p:cNvSpPr/>
            <p:nvPr/>
          </p:nvSpPr>
          <p:spPr>
            <a:xfrm>
              <a:off x="982863" y="4127517"/>
              <a:ext cx="88015" cy="11404"/>
            </a:xfrm>
            <a:custGeom>
              <a:avLst/>
              <a:gdLst/>
              <a:ahLst/>
              <a:cxnLst/>
              <a:rect l="l" t="t" r="r" b="b"/>
              <a:pathLst>
                <a:path w="2763" h="358" extrusionOk="0">
                  <a:moveTo>
                    <a:pt x="179" y="1"/>
                  </a:moveTo>
                  <a:cubicBezTo>
                    <a:pt x="72" y="1"/>
                    <a:pt x="1" y="72"/>
                    <a:pt x="1" y="179"/>
                  </a:cubicBezTo>
                  <a:cubicBezTo>
                    <a:pt x="1" y="287"/>
                    <a:pt x="72" y="358"/>
                    <a:pt x="179" y="358"/>
                  </a:cubicBezTo>
                  <a:lnTo>
                    <a:pt x="2584" y="358"/>
                  </a:lnTo>
                  <a:cubicBezTo>
                    <a:pt x="2691" y="358"/>
                    <a:pt x="2763" y="287"/>
                    <a:pt x="2763" y="179"/>
                  </a:cubicBezTo>
                  <a:cubicBezTo>
                    <a:pt x="2763" y="72"/>
                    <a:pt x="2680" y="1"/>
                    <a:pt x="2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9"/>
            <p:cNvSpPr/>
            <p:nvPr/>
          </p:nvSpPr>
          <p:spPr>
            <a:xfrm>
              <a:off x="982863" y="4152173"/>
              <a:ext cx="88015" cy="11404"/>
            </a:xfrm>
            <a:custGeom>
              <a:avLst/>
              <a:gdLst/>
              <a:ahLst/>
              <a:cxnLst/>
              <a:rect l="l" t="t" r="r" b="b"/>
              <a:pathLst>
                <a:path w="2763" h="358" extrusionOk="0">
                  <a:moveTo>
                    <a:pt x="179" y="1"/>
                  </a:moveTo>
                  <a:cubicBezTo>
                    <a:pt x="72" y="1"/>
                    <a:pt x="1" y="72"/>
                    <a:pt x="1" y="179"/>
                  </a:cubicBezTo>
                  <a:cubicBezTo>
                    <a:pt x="1" y="286"/>
                    <a:pt x="72" y="358"/>
                    <a:pt x="179" y="358"/>
                  </a:cubicBezTo>
                  <a:lnTo>
                    <a:pt x="2584" y="358"/>
                  </a:lnTo>
                  <a:cubicBezTo>
                    <a:pt x="2691" y="358"/>
                    <a:pt x="2763" y="286"/>
                    <a:pt x="2763" y="179"/>
                  </a:cubicBezTo>
                  <a:cubicBezTo>
                    <a:pt x="2751" y="72"/>
                    <a:pt x="2680" y="1"/>
                    <a:pt x="2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856;p59"/>
          <p:cNvGrpSpPr/>
          <p:nvPr/>
        </p:nvGrpSpPr>
        <p:grpSpPr>
          <a:xfrm>
            <a:off x="2735059" y="1898854"/>
            <a:ext cx="321159" cy="365778"/>
            <a:chOff x="2212084" y="1960358"/>
            <a:chExt cx="324698" cy="372863"/>
          </a:xfrm>
        </p:grpSpPr>
        <p:sp>
          <p:nvSpPr>
            <p:cNvPr id="857" name="Google Shape;857;p59"/>
            <p:cNvSpPr/>
            <p:nvPr/>
          </p:nvSpPr>
          <p:spPr>
            <a:xfrm>
              <a:off x="2291371" y="2128011"/>
              <a:ext cx="166888" cy="166888"/>
            </a:xfrm>
            <a:custGeom>
              <a:avLst/>
              <a:gdLst/>
              <a:ahLst/>
              <a:cxnLst/>
              <a:rect l="l" t="t" r="r" b="b"/>
              <a:pathLst>
                <a:path w="5239" h="5239" extrusionOk="0">
                  <a:moveTo>
                    <a:pt x="2620" y="357"/>
                  </a:moveTo>
                  <a:cubicBezTo>
                    <a:pt x="3870" y="357"/>
                    <a:pt x="4894" y="1369"/>
                    <a:pt x="4894" y="2631"/>
                  </a:cubicBezTo>
                  <a:cubicBezTo>
                    <a:pt x="4894" y="3882"/>
                    <a:pt x="3882" y="4906"/>
                    <a:pt x="2620" y="4906"/>
                  </a:cubicBezTo>
                  <a:cubicBezTo>
                    <a:pt x="1369" y="4906"/>
                    <a:pt x="346" y="3894"/>
                    <a:pt x="346" y="2631"/>
                  </a:cubicBezTo>
                  <a:cubicBezTo>
                    <a:pt x="346" y="1369"/>
                    <a:pt x="1369" y="357"/>
                    <a:pt x="2620" y="357"/>
                  </a:cubicBezTo>
                  <a:close/>
                  <a:moveTo>
                    <a:pt x="2620" y="0"/>
                  </a:moveTo>
                  <a:cubicBezTo>
                    <a:pt x="1179" y="0"/>
                    <a:pt x="0" y="1167"/>
                    <a:pt x="0" y="2620"/>
                  </a:cubicBezTo>
                  <a:cubicBezTo>
                    <a:pt x="0" y="4060"/>
                    <a:pt x="1179" y="5239"/>
                    <a:pt x="2620" y="5239"/>
                  </a:cubicBezTo>
                  <a:cubicBezTo>
                    <a:pt x="4060" y="5239"/>
                    <a:pt x="5239" y="4060"/>
                    <a:pt x="5239" y="2620"/>
                  </a:cubicBezTo>
                  <a:cubicBezTo>
                    <a:pt x="5239" y="1167"/>
                    <a:pt x="4060" y="0"/>
                    <a:pt x="2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9"/>
            <p:cNvSpPr/>
            <p:nvPr/>
          </p:nvSpPr>
          <p:spPr>
            <a:xfrm>
              <a:off x="2212084" y="1960358"/>
              <a:ext cx="324698" cy="372863"/>
            </a:xfrm>
            <a:custGeom>
              <a:avLst/>
              <a:gdLst/>
              <a:ahLst/>
              <a:cxnLst/>
              <a:rect l="l" t="t" r="r" b="b"/>
              <a:pathLst>
                <a:path w="10193" h="11705" extrusionOk="0">
                  <a:moveTo>
                    <a:pt x="7502" y="358"/>
                  </a:moveTo>
                  <a:lnTo>
                    <a:pt x="6383" y="2644"/>
                  </a:lnTo>
                  <a:lnTo>
                    <a:pt x="3811" y="2644"/>
                  </a:lnTo>
                  <a:lnTo>
                    <a:pt x="2692" y="358"/>
                  </a:lnTo>
                  <a:close/>
                  <a:moveTo>
                    <a:pt x="6228" y="3001"/>
                  </a:moveTo>
                  <a:lnTo>
                    <a:pt x="5692" y="4096"/>
                  </a:lnTo>
                  <a:cubicBezTo>
                    <a:pt x="5490" y="4073"/>
                    <a:pt x="5299" y="4049"/>
                    <a:pt x="5109" y="4049"/>
                  </a:cubicBezTo>
                  <a:cubicBezTo>
                    <a:pt x="4918" y="4049"/>
                    <a:pt x="4716" y="4073"/>
                    <a:pt x="4525" y="4096"/>
                  </a:cubicBezTo>
                  <a:lnTo>
                    <a:pt x="3989" y="3001"/>
                  </a:lnTo>
                  <a:close/>
                  <a:moveTo>
                    <a:pt x="2334" y="405"/>
                  </a:moveTo>
                  <a:lnTo>
                    <a:pt x="4168" y="4156"/>
                  </a:lnTo>
                  <a:cubicBezTo>
                    <a:pt x="3382" y="4370"/>
                    <a:pt x="2692" y="4799"/>
                    <a:pt x="2180" y="5406"/>
                  </a:cubicBezTo>
                  <a:lnTo>
                    <a:pt x="608" y="2227"/>
                  </a:lnTo>
                  <a:cubicBezTo>
                    <a:pt x="406" y="1787"/>
                    <a:pt x="584" y="1275"/>
                    <a:pt x="1013" y="1060"/>
                  </a:cubicBezTo>
                  <a:lnTo>
                    <a:pt x="2334" y="405"/>
                  </a:lnTo>
                  <a:close/>
                  <a:moveTo>
                    <a:pt x="2418" y="1"/>
                  </a:moveTo>
                  <a:cubicBezTo>
                    <a:pt x="2382" y="1"/>
                    <a:pt x="2358" y="1"/>
                    <a:pt x="2334" y="24"/>
                  </a:cubicBezTo>
                  <a:lnTo>
                    <a:pt x="846" y="751"/>
                  </a:lnTo>
                  <a:cubicBezTo>
                    <a:pt x="251" y="1048"/>
                    <a:pt x="1" y="1775"/>
                    <a:pt x="298" y="2370"/>
                  </a:cubicBezTo>
                  <a:lnTo>
                    <a:pt x="1942" y="5704"/>
                  </a:lnTo>
                  <a:cubicBezTo>
                    <a:pt x="1525" y="6311"/>
                    <a:pt x="1263" y="7073"/>
                    <a:pt x="1263" y="7883"/>
                  </a:cubicBezTo>
                  <a:cubicBezTo>
                    <a:pt x="1263" y="8275"/>
                    <a:pt x="1322" y="8680"/>
                    <a:pt x="1441" y="9049"/>
                  </a:cubicBezTo>
                  <a:cubicBezTo>
                    <a:pt x="1470" y="9126"/>
                    <a:pt x="1544" y="9179"/>
                    <a:pt x="1616" y="9179"/>
                  </a:cubicBezTo>
                  <a:cubicBezTo>
                    <a:pt x="1633" y="9179"/>
                    <a:pt x="1651" y="9176"/>
                    <a:pt x="1668" y="9168"/>
                  </a:cubicBezTo>
                  <a:cubicBezTo>
                    <a:pt x="1763" y="9145"/>
                    <a:pt x="1822" y="9037"/>
                    <a:pt x="1787" y="8954"/>
                  </a:cubicBezTo>
                  <a:cubicBezTo>
                    <a:pt x="1668" y="8609"/>
                    <a:pt x="1620" y="8240"/>
                    <a:pt x="1620" y="7883"/>
                  </a:cubicBezTo>
                  <a:cubicBezTo>
                    <a:pt x="1620" y="5954"/>
                    <a:pt x="3192" y="4394"/>
                    <a:pt x="5109" y="4394"/>
                  </a:cubicBezTo>
                  <a:cubicBezTo>
                    <a:pt x="7026" y="4394"/>
                    <a:pt x="8585" y="5954"/>
                    <a:pt x="8585" y="7883"/>
                  </a:cubicBezTo>
                  <a:cubicBezTo>
                    <a:pt x="8585" y="9799"/>
                    <a:pt x="7026" y="11359"/>
                    <a:pt x="5109" y="11359"/>
                  </a:cubicBezTo>
                  <a:cubicBezTo>
                    <a:pt x="3823" y="11359"/>
                    <a:pt x="2656" y="10657"/>
                    <a:pt x="2037" y="9526"/>
                  </a:cubicBezTo>
                  <a:cubicBezTo>
                    <a:pt x="2012" y="9468"/>
                    <a:pt x="1953" y="9433"/>
                    <a:pt x="1887" y="9433"/>
                  </a:cubicBezTo>
                  <a:cubicBezTo>
                    <a:pt x="1858" y="9433"/>
                    <a:pt x="1828" y="9440"/>
                    <a:pt x="1799" y="9454"/>
                  </a:cubicBezTo>
                  <a:cubicBezTo>
                    <a:pt x="1715" y="9502"/>
                    <a:pt x="1680" y="9597"/>
                    <a:pt x="1727" y="9692"/>
                  </a:cubicBezTo>
                  <a:cubicBezTo>
                    <a:pt x="2394" y="10931"/>
                    <a:pt x="3692" y="11704"/>
                    <a:pt x="5109" y="11704"/>
                  </a:cubicBezTo>
                  <a:cubicBezTo>
                    <a:pt x="7216" y="11704"/>
                    <a:pt x="8942" y="9978"/>
                    <a:pt x="8942" y="7859"/>
                  </a:cubicBezTo>
                  <a:cubicBezTo>
                    <a:pt x="8942" y="7061"/>
                    <a:pt x="8692" y="6311"/>
                    <a:pt x="8276" y="5692"/>
                  </a:cubicBezTo>
                  <a:lnTo>
                    <a:pt x="8966" y="4299"/>
                  </a:lnTo>
                  <a:cubicBezTo>
                    <a:pt x="9002" y="4215"/>
                    <a:pt x="8966" y="4108"/>
                    <a:pt x="8883" y="4061"/>
                  </a:cubicBezTo>
                  <a:cubicBezTo>
                    <a:pt x="8861" y="4051"/>
                    <a:pt x="8838" y="4047"/>
                    <a:pt x="8814" y="4047"/>
                  </a:cubicBezTo>
                  <a:cubicBezTo>
                    <a:pt x="8748" y="4047"/>
                    <a:pt x="8680" y="4082"/>
                    <a:pt x="8645" y="4144"/>
                  </a:cubicBezTo>
                  <a:lnTo>
                    <a:pt x="8038" y="5370"/>
                  </a:lnTo>
                  <a:cubicBezTo>
                    <a:pt x="7537" y="4763"/>
                    <a:pt x="6835" y="4334"/>
                    <a:pt x="6049" y="4120"/>
                  </a:cubicBezTo>
                  <a:lnTo>
                    <a:pt x="7871" y="370"/>
                  </a:lnTo>
                  <a:lnTo>
                    <a:pt x="9204" y="1025"/>
                  </a:lnTo>
                  <a:cubicBezTo>
                    <a:pt x="9633" y="1239"/>
                    <a:pt x="9812" y="1763"/>
                    <a:pt x="9597" y="2191"/>
                  </a:cubicBezTo>
                  <a:lnTo>
                    <a:pt x="8942" y="3513"/>
                  </a:lnTo>
                  <a:cubicBezTo>
                    <a:pt x="8907" y="3608"/>
                    <a:pt x="8942" y="3703"/>
                    <a:pt x="9026" y="3751"/>
                  </a:cubicBezTo>
                  <a:cubicBezTo>
                    <a:pt x="9049" y="3764"/>
                    <a:pt x="9074" y="3770"/>
                    <a:pt x="9099" y="3770"/>
                  </a:cubicBezTo>
                  <a:cubicBezTo>
                    <a:pt x="9164" y="3770"/>
                    <a:pt x="9230" y="3731"/>
                    <a:pt x="9264" y="3680"/>
                  </a:cubicBezTo>
                  <a:lnTo>
                    <a:pt x="9919" y="2358"/>
                  </a:lnTo>
                  <a:cubicBezTo>
                    <a:pt x="10193" y="1775"/>
                    <a:pt x="9943" y="1048"/>
                    <a:pt x="9347" y="751"/>
                  </a:cubicBezTo>
                  <a:lnTo>
                    <a:pt x="7859" y="24"/>
                  </a:lnTo>
                  <a:cubicBezTo>
                    <a:pt x="7835" y="1"/>
                    <a:pt x="7811" y="1"/>
                    <a:pt x="77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9"/>
            <p:cNvSpPr/>
            <p:nvPr/>
          </p:nvSpPr>
          <p:spPr>
            <a:xfrm>
              <a:off x="2319435" y="2157190"/>
              <a:ext cx="108880" cy="103210"/>
            </a:xfrm>
            <a:custGeom>
              <a:avLst/>
              <a:gdLst/>
              <a:ahLst/>
              <a:cxnLst/>
              <a:rect l="l" t="t" r="r" b="b"/>
              <a:pathLst>
                <a:path w="3418" h="3240" extrusionOk="0">
                  <a:moveTo>
                    <a:pt x="1739" y="346"/>
                  </a:moveTo>
                  <a:cubicBezTo>
                    <a:pt x="1822" y="346"/>
                    <a:pt x="1881" y="394"/>
                    <a:pt x="1929" y="465"/>
                  </a:cubicBezTo>
                  <a:lnTo>
                    <a:pt x="2096" y="787"/>
                  </a:lnTo>
                  <a:cubicBezTo>
                    <a:pt x="2179" y="953"/>
                    <a:pt x="2334" y="1073"/>
                    <a:pt x="2513" y="1108"/>
                  </a:cubicBezTo>
                  <a:lnTo>
                    <a:pt x="2870" y="1144"/>
                  </a:lnTo>
                  <a:cubicBezTo>
                    <a:pt x="2953" y="1168"/>
                    <a:pt x="3013" y="1203"/>
                    <a:pt x="3048" y="1299"/>
                  </a:cubicBezTo>
                  <a:cubicBezTo>
                    <a:pt x="3072" y="1370"/>
                    <a:pt x="3048" y="1465"/>
                    <a:pt x="2989" y="1525"/>
                  </a:cubicBezTo>
                  <a:lnTo>
                    <a:pt x="2739" y="1775"/>
                  </a:lnTo>
                  <a:cubicBezTo>
                    <a:pt x="2596" y="1906"/>
                    <a:pt x="2536" y="2085"/>
                    <a:pt x="2572" y="2263"/>
                  </a:cubicBezTo>
                  <a:lnTo>
                    <a:pt x="2632" y="2620"/>
                  </a:lnTo>
                  <a:cubicBezTo>
                    <a:pt x="2643" y="2692"/>
                    <a:pt x="2620" y="2787"/>
                    <a:pt x="2536" y="2823"/>
                  </a:cubicBezTo>
                  <a:cubicBezTo>
                    <a:pt x="2493" y="2852"/>
                    <a:pt x="2450" y="2867"/>
                    <a:pt x="2407" y="2867"/>
                  </a:cubicBezTo>
                  <a:cubicBezTo>
                    <a:pt x="2378" y="2867"/>
                    <a:pt x="2350" y="2861"/>
                    <a:pt x="2322" y="2847"/>
                  </a:cubicBezTo>
                  <a:lnTo>
                    <a:pt x="2001" y="2680"/>
                  </a:lnTo>
                  <a:cubicBezTo>
                    <a:pt x="1917" y="2632"/>
                    <a:pt x="1822" y="2620"/>
                    <a:pt x="1739" y="2620"/>
                  </a:cubicBezTo>
                  <a:cubicBezTo>
                    <a:pt x="1643" y="2620"/>
                    <a:pt x="1560" y="2632"/>
                    <a:pt x="1465" y="2680"/>
                  </a:cubicBezTo>
                  <a:lnTo>
                    <a:pt x="1155" y="2847"/>
                  </a:lnTo>
                  <a:cubicBezTo>
                    <a:pt x="1128" y="2865"/>
                    <a:pt x="1097" y="2872"/>
                    <a:pt x="1066" y="2872"/>
                  </a:cubicBezTo>
                  <a:cubicBezTo>
                    <a:pt x="1016" y="2872"/>
                    <a:pt x="966" y="2852"/>
                    <a:pt x="929" y="2823"/>
                  </a:cubicBezTo>
                  <a:cubicBezTo>
                    <a:pt x="858" y="2787"/>
                    <a:pt x="822" y="2692"/>
                    <a:pt x="846" y="2620"/>
                  </a:cubicBezTo>
                  <a:lnTo>
                    <a:pt x="905" y="2263"/>
                  </a:lnTo>
                  <a:cubicBezTo>
                    <a:pt x="929" y="2085"/>
                    <a:pt x="869" y="1894"/>
                    <a:pt x="738" y="1775"/>
                  </a:cubicBezTo>
                  <a:lnTo>
                    <a:pt x="488" y="1525"/>
                  </a:lnTo>
                  <a:cubicBezTo>
                    <a:pt x="429" y="1465"/>
                    <a:pt x="393" y="1382"/>
                    <a:pt x="429" y="1299"/>
                  </a:cubicBezTo>
                  <a:cubicBezTo>
                    <a:pt x="453" y="1227"/>
                    <a:pt x="512" y="1168"/>
                    <a:pt x="608" y="1144"/>
                  </a:cubicBezTo>
                  <a:lnTo>
                    <a:pt x="965" y="1108"/>
                  </a:lnTo>
                  <a:cubicBezTo>
                    <a:pt x="1143" y="1073"/>
                    <a:pt x="1298" y="953"/>
                    <a:pt x="1381" y="787"/>
                  </a:cubicBezTo>
                  <a:lnTo>
                    <a:pt x="1548" y="465"/>
                  </a:lnTo>
                  <a:cubicBezTo>
                    <a:pt x="1572" y="394"/>
                    <a:pt x="1643" y="346"/>
                    <a:pt x="1739" y="346"/>
                  </a:cubicBezTo>
                  <a:close/>
                  <a:moveTo>
                    <a:pt x="1703" y="1"/>
                  </a:moveTo>
                  <a:cubicBezTo>
                    <a:pt x="1489" y="1"/>
                    <a:pt x="1310" y="120"/>
                    <a:pt x="1203" y="311"/>
                  </a:cubicBezTo>
                  <a:lnTo>
                    <a:pt x="1036" y="644"/>
                  </a:lnTo>
                  <a:cubicBezTo>
                    <a:pt x="1012" y="703"/>
                    <a:pt x="953" y="739"/>
                    <a:pt x="869" y="763"/>
                  </a:cubicBezTo>
                  <a:lnTo>
                    <a:pt x="512" y="811"/>
                  </a:lnTo>
                  <a:cubicBezTo>
                    <a:pt x="310" y="834"/>
                    <a:pt x="131" y="989"/>
                    <a:pt x="60" y="1192"/>
                  </a:cubicBezTo>
                  <a:cubicBezTo>
                    <a:pt x="0" y="1406"/>
                    <a:pt x="36" y="1620"/>
                    <a:pt x="203" y="1775"/>
                  </a:cubicBezTo>
                  <a:lnTo>
                    <a:pt x="500" y="2025"/>
                  </a:lnTo>
                  <a:cubicBezTo>
                    <a:pt x="548" y="2073"/>
                    <a:pt x="572" y="2144"/>
                    <a:pt x="560" y="2216"/>
                  </a:cubicBezTo>
                  <a:lnTo>
                    <a:pt x="500" y="2573"/>
                  </a:lnTo>
                  <a:cubicBezTo>
                    <a:pt x="477" y="2787"/>
                    <a:pt x="548" y="2989"/>
                    <a:pt x="727" y="3120"/>
                  </a:cubicBezTo>
                  <a:cubicBezTo>
                    <a:pt x="834" y="3204"/>
                    <a:pt x="929" y="3228"/>
                    <a:pt x="1048" y="3228"/>
                  </a:cubicBezTo>
                  <a:cubicBezTo>
                    <a:pt x="1143" y="3228"/>
                    <a:pt x="1227" y="3216"/>
                    <a:pt x="1322" y="3168"/>
                  </a:cubicBezTo>
                  <a:lnTo>
                    <a:pt x="1631" y="3001"/>
                  </a:lnTo>
                  <a:cubicBezTo>
                    <a:pt x="1661" y="2989"/>
                    <a:pt x="1694" y="2983"/>
                    <a:pt x="1727" y="2983"/>
                  </a:cubicBezTo>
                  <a:cubicBezTo>
                    <a:pt x="1759" y="2983"/>
                    <a:pt x="1792" y="2989"/>
                    <a:pt x="1822" y="3001"/>
                  </a:cubicBezTo>
                  <a:lnTo>
                    <a:pt x="2143" y="3168"/>
                  </a:lnTo>
                  <a:cubicBezTo>
                    <a:pt x="2227" y="3215"/>
                    <a:pt x="2318" y="3239"/>
                    <a:pt x="2409" y="3239"/>
                  </a:cubicBezTo>
                  <a:cubicBezTo>
                    <a:pt x="2524" y="3239"/>
                    <a:pt x="2639" y="3200"/>
                    <a:pt x="2739" y="3120"/>
                  </a:cubicBezTo>
                  <a:cubicBezTo>
                    <a:pt x="2917" y="2989"/>
                    <a:pt x="2989" y="2787"/>
                    <a:pt x="2953" y="2573"/>
                  </a:cubicBezTo>
                  <a:lnTo>
                    <a:pt x="2894" y="2216"/>
                  </a:lnTo>
                  <a:cubicBezTo>
                    <a:pt x="2882" y="2144"/>
                    <a:pt x="2917" y="2085"/>
                    <a:pt x="2953" y="2025"/>
                  </a:cubicBezTo>
                  <a:lnTo>
                    <a:pt x="3215" y="1775"/>
                  </a:lnTo>
                  <a:cubicBezTo>
                    <a:pt x="3358" y="1620"/>
                    <a:pt x="3417" y="1406"/>
                    <a:pt x="3358" y="1192"/>
                  </a:cubicBezTo>
                  <a:cubicBezTo>
                    <a:pt x="3298" y="989"/>
                    <a:pt x="3120" y="834"/>
                    <a:pt x="2894" y="811"/>
                  </a:cubicBezTo>
                  <a:lnTo>
                    <a:pt x="2536" y="763"/>
                  </a:lnTo>
                  <a:cubicBezTo>
                    <a:pt x="2465" y="739"/>
                    <a:pt x="2405" y="703"/>
                    <a:pt x="2382" y="644"/>
                  </a:cubicBezTo>
                  <a:lnTo>
                    <a:pt x="2215" y="311"/>
                  </a:lnTo>
                  <a:cubicBezTo>
                    <a:pt x="2120" y="120"/>
                    <a:pt x="1929" y="1"/>
                    <a:pt x="1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59"/>
          <p:cNvGrpSpPr/>
          <p:nvPr/>
        </p:nvGrpSpPr>
        <p:grpSpPr>
          <a:xfrm>
            <a:off x="4413506" y="2861953"/>
            <a:ext cx="316992" cy="365747"/>
            <a:chOff x="3982553" y="1971730"/>
            <a:chExt cx="304566" cy="350501"/>
          </a:xfrm>
        </p:grpSpPr>
        <p:sp>
          <p:nvSpPr>
            <p:cNvPr id="861" name="Google Shape;861;p59"/>
            <p:cNvSpPr/>
            <p:nvPr/>
          </p:nvSpPr>
          <p:spPr>
            <a:xfrm>
              <a:off x="4037535" y="2176558"/>
              <a:ext cx="196513" cy="145673"/>
            </a:xfrm>
            <a:custGeom>
              <a:avLst/>
              <a:gdLst/>
              <a:ahLst/>
              <a:cxnLst/>
              <a:rect l="l" t="t" r="r" b="b"/>
              <a:pathLst>
                <a:path w="6169" h="4573" extrusionOk="0">
                  <a:moveTo>
                    <a:pt x="1441" y="322"/>
                  </a:moveTo>
                  <a:cubicBezTo>
                    <a:pt x="1584" y="322"/>
                    <a:pt x="1727" y="441"/>
                    <a:pt x="1727" y="595"/>
                  </a:cubicBezTo>
                  <a:lnTo>
                    <a:pt x="1727" y="4251"/>
                  </a:lnTo>
                  <a:lnTo>
                    <a:pt x="1167" y="4251"/>
                  </a:lnTo>
                  <a:lnTo>
                    <a:pt x="1167" y="595"/>
                  </a:lnTo>
                  <a:lnTo>
                    <a:pt x="1156" y="595"/>
                  </a:lnTo>
                  <a:cubicBezTo>
                    <a:pt x="1156" y="453"/>
                    <a:pt x="1275" y="322"/>
                    <a:pt x="1441" y="322"/>
                  </a:cubicBezTo>
                  <a:close/>
                  <a:moveTo>
                    <a:pt x="3061" y="322"/>
                  </a:moveTo>
                  <a:cubicBezTo>
                    <a:pt x="3227" y="322"/>
                    <a:pt x="3346" y="441"/>
                    <a:pt x="3346" y="595"/>
                  </a:cubicBezTo>
                  <a:lnTo>
                    <a:pt x="3346" y="4251"/>
                  </a:lnTo>
                  <a:lnTo>
                    <a:pt x="2799" y="4251"/>
                  </a:lnTo>
                  <a:lnTo>
                    <a:pt x="2799" y="595"/>
                  </a:lnTo>
                  <a:lnTo>
                    <a:pt x="2775" y="595"/>
                  </a:lnTo>
                  <a:cubicBezTo>
                    <a:pt x="2775" y="453"/>
                    <a:pt x="2894" y="322"/>
                    <a:pt x="3061" y="322"/>
                  </a:cubicBezTo>
                  <a:close/>
                  <a:moveTo>
                    <a:pt x="4680" y="322"/>
                  </a:moveTo>
                  <a:cubicBezTo>
                    <a:pt x="4835" y="322"/>
                    <a:pt x="4966" y="441"/>
                    <a:pt x="4966" y="595"/>
                  </a:cubicBezTo>
                  <a:lnTo>
                    <a:pt x="4966" y="4251"/>
                  </a:lnTo>
                  <a:lnTo>
                    <a:pt x="4406" y="4251"/>
                  </a:lnTo>
                  <a:lnTo>
                    <a:pt x="4406" y="595"/>
                  </a:lnTo>
                  <a:cubicBezTo>
                    <a:pt x="4406" y="453"/>
                    <a:pt x="4525" y="322"/>
                    <a:pt x="4680" y="322"/>
                  </a:cubicBezTo>
                  <a:close/>
                  <a:moveTo>
                    <a:pt x="1441" y="0"/>
                  </a:moveTo>
                  <a:cubicBezTo>
                    <a:pt x="1108" y="0"/>
                    <a:pt x="846" y="274"/>
                    <a:pt x="846" y="595"/>
                  </a:cubicBezTo>
                  <a:lnTo>
                    <a:pt x="846" y="4251"/>
                  </a:lnTo>
                  <a:lnTo>
                    <a:pt x="322" y="4251"/>
                  </a:lnTo>
                  <a:lnTo>
                    <a:pt x="322" y="2536"/>
                  </a:lnTo>
                  <a:cubicBezTo>
                    <a:pt x="322" y="2441"/>
                    <a:pt x="251" y="2370"/>
                    <a:pt x="155" y="2370"/>
                  </a:cubicBezTo>
                  <a:cubicBezTo>
                    <a:pt x="72" y="2370"/>
                    <a:pt x="1" y="2441"/>
                    <a:pt x="1" y="2536"/>
                  </a:cubicBezTo>
                  <a:lnTo>
                    <a:pt x="1" y="4405"/>
                  </a:lnTo>
                  <a:cubicBezTo>
                    <a:pt x="1" y="4501"/>
                    <a:pt x="72" y="4572"/>
                    <a:pt x="155" y="4572"/>
                  </a:cubicBezTo>
                  <a:lnTo>
                    <a:pt x="6001" y="4572"/>
                  </a:lnTo>
                  <a:cubicBezTo>
                    <a:pt x="6097" y="4572"/>
                    <a:pt x="6168" y="4501"/>
                    <a:pt x="6168" y="4405"/>
                  </a:cubicBezTo>
                  <a:lnTo>
                    <a:pt x="6168" y="834"/>
                  </a:lnTo>
                  <a:cubicBezTo>
                    <a:pt x="6144" y="750"/>
                    <a:pt x="6073" y="679"/>
                    <a:pt x="5978" y="679"/>
                  </a:cubicBezTo>
                  <a:cubicBezTo>
                    <a:pt x="5894" y="679"/>
                    <a:pt x="5811" y="750"/>
                    <a:pt x="5811" y="834"/>
                  </a:cubicBezTo>
                  <a:lnTo>
                    <a:pt x="5811" y="4251"/>
                  </a:lnTo>
                  <a:lnTo>
                    <a:pt x="5299" y="4251"/>
                  </a:lnTo>
                  <a:lnTo>
                    <a:pt x="5299" y="595"/>
                  </a:lnTo>
                  <a:cubicBezTo>
                    <a:pt x="5299" y="274"/>
                    <a:pt x="5025" y="0"/>
                    <a:pt x="4704" y="0"/>
                  </a:cubicBezTo>
                  <a:cubicBezTo>
                    <a:pt x="4370" y="0"/>
                    <a:pt x="4108" y="274"/>
                    <a:pt x="4108" y="595"/>
                  </a:cubicBezTo>
                  <a:lnTo>
                    <a:pt x="4108" y="4251"/>
                  </a:lnTo>
                  <a:lnTo>
                    <a:pt x="3656" y="4251"/>
                  </a:lnTo>
                  <a:lnTo>
                    <a:pt x="3656" y="595"/>
                  </a:lnTo>
                  <a:cubicBezTo>
                    <a:pt x="3656" y="274"/>
                    <a:pt x="3394" y="0"/>
                    <a:pt x="3061" y="0"/>
                  </a:cubicBezTo>
                  <a:cubicBezTo>
                    <a:pt x="2739" y="0"/>
                    <a:pt x="2465" y="274"/>
                    <a:pt x="2465" y="595"/>
                  </a:cubicBezTo>
                  <a:lnTo>
                    <a:pt x="2465" y="4251"/>
                  </a:lnTo>
                  <a:lnTo>
                    <a:pt x="2037" y="4251"/>
                  </a:lnTo>
                  <a:lnTo>
                    <a:pt x="2037" y="595"/>
                  </a:lnTo>
                  <a:cubicBezTo>
                    <a:pt x="2037" y="274"/>
                    <a:pt x="1763" y="0"/>
                    <a:pt x="1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9"/>
            <p:cNvSpPr/>
            <p:nvPr/>
          </p:nvSpPr>
          <p:spPr>
            <a:xfrm>
              <a:off x="3982553" y="1971730"/>
              <a:ext cx="304566" cy="272360"/>
            </a:xfrm>
            <a:custGeom>
              <a:avLst/>
              <a:gdLst/>
              <a:ahLst/>
              <a:cxnLst/>
              <a:rect l="l" t="t" r="r" b="b"/>
              <a:pathLst>
                <a:path w="9561" h="8550" extrusionOk="0">
                  <a:moveTo>
                    <a:pt x="8632" y="346"/>
                  </a:moveTo>
                  <a:cubicBezTo>
                    <a:pt x="8966" y="346"/>
                    <a:pt x="9239" y="632"/>
                    <a:pt x="9239" y="953"/>
                  </a:cubicBezTo>
                  <a:cubicBezTo>
                    <a:pt x="9239" y="1287"/>
                    <a:pt x="8954" y="1572"/>
                    <a:pt x="8632" y="1572"/>
                  </a:cubicBezTo>
                  <a:lnTo>
                    <a:pt x="929" y="1572"/>
                  </a:lnTo>
                  <a:cubicBezTo>
                    <a:pt x="596" y="1572"/>
                    <a:pt x="322" y="1287"/>
                    <a:pt x="322" y="953"/>
                  </a:cubicBezTo>
                  <a:cubicBezTo>
                    <a:pt x="322" y="632"/>
                    <a:pt x="607" y="346"/>
                    <a:pt x="929" y="346"/>
                  </a:cubicBezTo>
                  <a:close/>
                  <a:moveTo>
                    <a:pt x="6787" y="3835"/>
                  </a:moveTo>
                  <a:cubicBezTo>
                    <a:pt x="6811" y="4073"/>
                    <a:pt x="6930" y="4275"/>
                    <a:pt x="7096" y="4442"/>
                  </a:cubicBezTo>
                  <a:lnTo>
                    <a:pt x="2524" y="4442"/>
                  </a:lnTo>
                  <a:cubicBezTo>
                    <a:pt x="2715" y="4275"/>
                    <a:pt x="2822" y="4049"/>
                    <a:pt x="2858" y="3835"/>
                  </a:cubicBezTo>
                  <a:close/>
                  <a:moveTo>
                    <a:pt x="7870" y="1882"/>
                  </a:moveTo>
                  <a:cubicBezTo>
                    <a:pt x="8573" y="1882"/>
                    <a:pt x="9144" y="2453"/>
                    <a:pt x="9144" y="3156"/>
                  </a:cubicBezTo>
                  <a:cubicBezTo>
                    <a:pt x="9168" y="3870"/>
                    <a:pt x="8597" y="4442"/>
                    <a:pt x="7894" y="4442"/>
                  </a:cubicBezTo>
                  <a:lnTo>
                    <a:pt x="7823" y="4442"/>
                  </a:lnTo>
                  <a:cubicBezTo>
                    <a:pt x="7644" y="4406"/>
                    <a:pt x="7477" y="4335"/>
                    <a:pt x="7334" y="4216"/>
                  </a:cubicBezTo>
                  <a:cubicBezTo>
                    <a:pt x="7203" y="4097"/>
                    <a:pt x="7108" y="3918"/>
                    <a:pt x="7096" y="3716"/>
                  </a:cubicBezTo>
                  <a:cubicBezTo>
                    <a:pt x="7084" y="3513"/>
                    <a:pt x="7156" y="3323"/>
                    <a:pt x="7275" y="3192"/>
                  </a:cubicBezTo>
                  <a:cubicBezTo>
                    <a:pt x="7377" y="3070"/>
                    <a:pt x="7523" y="3011"/>
                    <a:pt x="7672" y="3011"/>
                  </a:cubicBezTo>
                  <a:cubicBezTo>
                    <a:pt x="7801" y="3011"/>
                    <a:pt x="7932" y="3056"/>
                    <a:pt x="8037" y="3144"/>
                  </a:cubicBezTo>
                  <a:cubicBezTo>
                    <a:pt x="8108" y="3215"/>
                    <a:pt x="8156" y="3311"/>
                    <a:pt x="8168" y="3418"/>
                  </a:cubicBezTo>
                  <a:cubicBezTo>
                    <a:pt x="8168" y="3513"/>
                    <a:pt x="8132" y="3620"/>
                    <a:pt x="8061" y="3692"/>
                  </a:cubicBezTo>
                  <a:cubicBezTo>
                    <a:pt x="8001" y="3751"/>
                    <a:pt x="8001" y="3858"/>
                    <a:pt x="8073" y="3918"/>
                  </a:cubicBezTo>
                  <a:cubicBezTo>
                    <a:pt x="8101" y="3946"/>
                    <a:pt x="8140" y="3961"/>
                    <a:pt x="8180" y="3961"/>
                  </a:cubicBezTo>
                  <a:cubicBezTo>
                    <a:pt x="8224" y="3961"/>
                    <a:pt x="8268" y="3943"/>
                    <a:pt x="8299" y="3906"/>
                  </a:cubicBezTo>
                  <a:cubicBezTo>
                    <a:pt x="8430" y="3751"/>
                    <a:pt x="8489" y="3573"/>
                    <a:pt x="8477" y="3382"/>
                  </a:cubicBezTo>
                  <a:cubicBezTo>
                    <a:pt x="8466" y="3192"/>
                    <a:pt x="8394" y="3013"/>
                    <a:pt x="8239" y="2894"/>
                  </a:cubicBezTo>
                  <a:cubicBezTo>
                    <a:pt x="8075" y="2746"/>
                    <a:pt x="7872" y="2674"/>
                    <a:pt x="7672" y="2674"/>
                  </a:cubicBezTo>
                  <a:cubicBezTo>
                    <a:pt x="7437" y="2674"/>
                    <a:pt x="7204" y="2773"/>
                    <a:pt x="7037" y="2965"/>
                  </a:cubicBezTo>
                  <a:cubicBezTo>
                    <a:pt x="6906" y="3120"/>
                    <a:pt x="6811" y="3287"/>
                    <a:pt x="6787" y="3489"/>
                  </a:cubicBezTo>
                  <a:lnTo>
                    <a:pt x="2858" y="3489"/>
                  </a:lnTo>
                  <a:cubicBezTo>
                    <a:pt x="2822" y="3287"/>
                    <a:pt x="2751" y="3120"/>
                    <a:pt x="2596" y="2965"/>
                  </a:cubicBezTo>
                  <a:cubicBezTo>
                    <a:pt x="2453" y="2799"/>
                    <a:pt x="2239" y="2692"/>
                    <a:pt x="2000" y="2680"/>
                  </a:cubicBezTo>
                  <a:cubicBezTo>
                    <a:pt x="1985" y="2679"/>
                    <a:pt x="1970" y="2678"/>
                    <a:pt x="1954" y="2678"/>
                  </a:cubicBezTo>
                  <a:cubicBezTo>
                    <a:pt x="1754" y="2678"/>
                    <a:pt x="1547" y="2750"/>
                    <a:pt x="1381" y="2894"/>
                  </a:cubicBezTo>
                  <a:cubicBezTo>
                    <a:pt x="1227" y="3025"/>
                    <a:pt x="1155" y="3192"/>
                    <a:pt x="1143" y="3382"/>
                  </a:cubicBezTo>
                  <a:cubicBezTo>
                    <a:pt x="1119" y="3573"/>
                    <a:pt x="1203" y="3751"/>
                    <a:pt x="1322" y="3906"/>
                  </a:cubicBezTo>
                  <a:cubicBezTo>
                    <a:pt x="1355" y="3939"/>
                    <a:pt x="1402" y="3957"/>
                    <a:pt x="1447" y="3957"/>
                  </a:cubicBezTo>
                  <a:cubicBezTo>
                    <a:pt x="1485" y="3957"/>
                    <a:pt x="1521" y="3945"/>
                    <a:pt x="1548" y="3918"/>
                  </a:cubicBezTo>
                  <a:cubicBezTo>
                    <a:pt x="1596" y="3858"/>
                    <a:pt x="1619" y="3751"/>
                    <a:pt x="1560" y="3692"/>
                  </a:cubicBezTo>
                  <a:cubicBezTo>
                    <a:pt x="1488" y="3620"/>
                    <a:pt x="1453" y="3513"/>
                    <a:pt x="1453" y="3418"/>
                  </a:cubicBezTo>
                  <a:cubicBezTo>
                    <a:pt x="1453" y="3311"/>
                    <a:pt x="1512" y="3204"/>
                    <a:pt x="1584" y="3144"/>
                  </a:cubicBezTo>
                  <a:cubicBezTo>
                    <a:pt x="1682" y="3068"/>
                    <a:pt x="1800" y="3012"/>
                    <a:pt x="1937" y="3012"/>
                  </a:cubicBezTo>
                  <a:cubicBezTo>
                    <a:pt x="1950" y="3012"/>
                    <a:pt x="1963" y="3012"/>
                    <a:pt x="1977" y="3013"/>
                  </a:cubicBezTo>
                  <a:cubicBezTo>
                    <a:pt x="2120" y="3025"/>
                    <a:pt x="2239" y="3085"/>
                    <a:pt x="2346" y="3192"/>
                  </a:cubicBezTo>
                  <a:cubicBezTo>
                    <a:pt x="2608" y="3489"/>
                    <a:pt x="2584" y="3954"/>
                    <a:pt x="2286" y="4216"/>
                  </a:cubicBezTo>
                  <a:cubicBezTo>
                    <a:pt x="2155" y="4335"/>
                    <a:pt x="1977" y="4406"/>
                    <a:pt x="1798" y="4442"/>
                  </a:cubicBezTo>
                  <a:lnTo>
                    <a:pt x="1727" y="4442"/>
                  </a:lnTo>
                  <a:cubicBezTo>
                    <a:pt x="1024" y="4442"/>
                    <a:pt x="441" y="3858"/>
                    <a:pt x="441" y="3156"/>
                  </a:cubicBezTo>
                  <a:cubicBezTo>
                    <a:pt x="441" y="2465"/>
                    <a:pt x="1024" y="1882"/>
                    <a:pt x="1727" y="1882"/>
                  </a:cubicBezTo>
                  <a:close/>
                  <a:moveTo>
                    <a:pt x="7537" y="4763"/>
                  </a:moveTo>
                  <a:lnTo>
                    <a:pt x="7537" y="5573"/>
                  </a:lnTo>
                  <a:lnTo>
                    <a:pt x="2036" y="5573"/>
                  </a:lnTo>
                  <a:lnTo>
                    <a:pt x="2036" y="4763"/>
                  </a:lnTo>
                  <a:close/>
                  <a:moveTo>
                    <a:pt x="929" y="1"/>
                  </a:moveTo>
                  <a:cubicBezTo>
                    <a:pt x="417" y="1"/>
                    <a:pt x="0" y="418"/>
                    <a:pt x="0" y="941"/>
                  </a:cubicBezTo>
                  <a:cubicBezTo>
                    <a:pt x="0" y="1418"/>
                    <a:pt x="357" y="1811"/>
                    <a:pt x="798" y="1870"/>
                  </a:cubicBezTo>
                  <a:cubicBezTo>
                    <a:pt x="393" y="2168"/>
                    <a:pt x="143" y="2620"/>
                    <a:pt x="143" y="3144"/>
                  </a:cubicBezTo>
                  <a:cubicBezTo>
                    <a:pt x="143" y="4013"/>
                    <a:pt x="834" y="4728"/>
                    <a:pt x="1691" y="4739"/>
                  </a:cubicBezTo>
                  <a:lnTo>
                    <a:pt x="1703" y="4739"/>
                  </a:lnTo>
                  <a:lnTo>
                    <a:pt x="1703" y="5704"/>
                  </a:lnTo>
                  <a:lnTo>
                    <a:pt x="1703" y="8383"/>
                  </a:lnTo>
                  <a:cubicBezTo>
                    <a:pt x="1703" y="8478"/>
                    <a:pt x="1786" y="8549"/>
                    <a:pt x="1869" y="8549"/>
                  </a:cubicBezTo>
                  <a:cubicBezTo>
                    <a:pt x="1965" y="8549"/>
                    <a:pt x="2036" y="8478"/>
                    <a:pt x="2036" y="8383"/>
                  </a:cubicBezTo>
                  <a:lnTo>
                    <a:pt x="2036" y="5894"/>
                  </a:lnTo>
                  <a:lnTo>
                    <a:pt x="7537" y="5894"/>
                  </a:lnTo>
                  <a:lnTo>
                    <a:pt x="7537" y="6692"/>
                  </a:lnTo>
                  <a:cubicBezTo>
                    <a:pt x="7537" y="6775"/>
                    <a:pt x="7620" y="6847"/>
                    <a:pt x="7704" y="6847"/>
                  </a:cubicBezTo>
                  <a:cubicBezTo>
                    <a:pt x="7799" y="6847"/>
                    <a:pt x="7870" y="6775"/>
                    <a:pt x="7870" y="6692"/>
                  </a:cubicBezTo>
                  <a:lnTo>
                    <a:pt x="7870" y="5740"/>
                  </a:lnTo>
                  <a:lnTo>
                    <a:pt x="7870" y="4763"/>
                  </a:lnTo>
                  <a:lnTo>
                    <a:pt x="7918" y="4763"/>
                  </a:lnTo>
                  <a:cubicBezTo>
                    <a:pt x="7930" y="4763"/>
                    <a:pt x="7942" y="4763"/>
                    <a:pt x="7954" y="4751"/>
                  </a:cubicBezTo>
                  <a:cubicBezTo>
                    <a:pt x="8823" y="4728"/>
                    <a:pt x="9501" y="4025"/>
                    <a:pt x="9501" y="3156"/>
                  </a:cubicBezTo>
                  <a:cubicBezTo>
                    <a:pt x="9489" y="2644"/>
                    <a:pt x="9228" y="2168"/>
                    <a:pt x="8823" y="1870"/>
                  </a:cubicBezTo>
                  <a:cubicBezTo>
                    <a:pt x="9251" y="1775"/>
                    <a:pt x="9561" y="1406"/>
                    <a:pt x="9561" y="941"/>
                  </a:cubicBezTo>
                  <a:cubicBezTo>
                    <a:pt x="9561" y="418"/>
                    <a:pt x="9144" y="1"/>
                    <a:pt x="8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700" fill="hold"/>
                                        <p:tgtEl>
                                          <p:spTgt spid="843">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15" name="Rectangle 14"/>
          <p:cNvSpPr/>
          <p:nvPr/>
        </p:nvSpPr>
        <p:spPr>
          <a:xfrm>
            <a:off x="4238625" y="3581400"/>
            <a:ext cx="1143000" cy="1038225"/>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1" name="Rectangle 10"/>
          <p:cNvSpPr/>
          <p:nvPr/>
        </p:nvSpPr>
        <p:spPr>
          <a:xfrm>
            <a:off x="4086225" y="3429000"/>
            <a:ext cx="1143000" cy="1266825"/>
          </a:xfrm>
          <a:prstGeom prst="rect">
            <a:avLst/>
          </a:prstGeom>
          <a:solidFill>
            <a:srgbClr val="D1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893" name="Google Shape;893;p6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r>
              <a:rPr lang="en-US" dirty="0"/>
              <a:t>Creating Objects</a:t>
            </a:r>
          </a:p>
        </p:txBody>
      </p:sp>
      <p:graphicFrame>
        <p:nvGraphicFramePr>
          <p:cNvPr id="894" name="Google Shape;894;p62"/>
          <p:cNvGraphicFramePr/>
          <p:nvPr>
            <p:extLst>
              <p:ext uri="{D42A27DB-BD31-4B8C-83A1-F6EECF244321}">
                <p14:modId xmlns:p14="http://schemas.microsoft.com/office/powerpoint/2010/main" val="1114974254"/>
              </p:ext>
            </p:extLst>
          </p:nvPr>
        </p:nvGraphicFramePr>
        <p:xfrm>
          <a:off x="1527735" y="2644450"/>
          <a:ext cx="2950101" cy="1889670"/>
        </p:xfrm>
        <a:graphic>
          <a:graphicData uri="http://schemas.openxmlformats.org/drawingml/2006/table">
            <a:tbl>
              <a:tblPr rtl="1">
                <a:noFill/>
                <a:tableStyleId>{560AEE5C-3A84-4053-9134-15794A110F49}</a:tableStyleId>
              </a:tblPr>
              <a:tblGrid>
                <a:gridCol w="999038">
                  <a:extLst>
                    <a:ext uri="{9D8B030D-6E8A-4147-A177-3AD203B41FA5}">
                      <a16:colId xmlns:a16="http://schemas.microsoft.com/office/drawing/2014/main" val="20000"/>
                    </a:ext>
                  </a:extLst>
                </a:gridCol>
                <a:gridCol w="1951063">
                  <a:extLst>
                    <a:ext uri="{9D8B030D-6E8A-4147-A177-3AD203B41FA5}">
                      <a16:colId xmlns:a16="http://schemas.microsoft.com/office/drawing/2014/main" val="20001"/>
                    </a:ext>
                  </a:extLst>
                </a:gridCol>
              </a:tblGrid>
              <a:tr h="737325">
                <a:tc gridSpan="2">
                  <a:txBody>
                    <a:bodyPr/>
                    <a:lstStyle/>
                    <a:p>
                      <a:pPr marL="0" lvl="0" indent="0" algn="ctr" rtl="0">
                        <a:spcBef>
                          <a:spcPts val="0"/>
                        </a:spcBef>
                        <a:spcAft>
                          <a:spcPts val="0"/>
                        </a:spcAft>
                        <a:buNone/>
                      </a:pPr>
                      <a:r>
                        <a:rPr lang="en-US" sz="2200" b="1" dirty="0" smtClean="0">
                          <a:solidFill>
                            <a:schemeClr val="dk1"/>
                          </a:solidFill>
                          <a:latin typeface="Krona One"/>
                          <a:ea typeface="Krona One"/>
                          <a:cs typeface="Krona One"/>
                          <a:sym typeface="Krona One"/>
                        </a:rPr>
                        <a:t>Variable Object</a:t>
                      </a:r>
                      <a:endParaRPr sz="1600" dirty="0">
                        <a:solidFill>
                          <a:srgbClr val="1F191B"/>
                        </a:solidFill>
                        <a:latin typeface="Barlow"/>
                        <a:ea typeface="Barlow"/>
                        <a:cs typeface="Barlow"/>
                        <a:sym typeface="Barlow"/>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hMerge="1">
                  <a:txBody>
                    <a:bodyPr/>
                    <a:lstStyle/>
                    <a:p>
                      <a:pPr marL="0" lvl="0" indent="0" algn="ctr" rtl="0">
                        <a:spcBef>
                          <a:spcPts val="0"/>
                        </a:spcBef>
                        <a:spcAft>
                          <a:spcPts val="0"/>
                        </a:spcAft>
                        <a:buClr>
                          <a:schemeClr val="dk1"/>
                        </a:buClr>
                        <a:buSzPts val="1100"/>
                        <a:buFont typeface="Arial"/>
                        <a:buNone/>
                      </a:pPr>
                      <a:endParaRPr sz="1600" dirty="0">
                        <a:solidFill>
                          <a:srgbClr val="1F191B"/>
                        </a:solidFill>
                        <a:latin typeface="Barlow"/>
                        <a:ea typeface="Barlow"/>
                        <a:cs typeface="Barlow"/>
                        <a:sym typeface="Barlow"/>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518125">
                <a:tc>
                  <a:txBody>
                    <a:bodyPr/>
                    <a:lstStyle/>
                    <a:p>
                      <a:pPr marL="0" lvl="0" indent="0" algn="ctr" rtl="0">
                        <a:spcBef>
                          <a:spcPts val="0"/>
                        </a:spcBef>
                        <a:spcAft>
                          <a:spcPts val="0"/>
                        </a:spcAft>
                        <a:buNone/>
                      </a:pPr>
                      <a:r>
                        <a:rPr lang="en" sz="2200" b="1" dirty="0" smtClean="0">
                          <a:solidFill>
                            <a:schemeClr val="dk1"/>
                          </a:solidFill>
                          <a:latin typeface="Krona One"/>
                          <a:ea typeface="Krona One"/>
                          <a:cs typeface="Krona One"/>
                          <a:sym typeface="Krona One"/>
                        </a:rPr>
                        <a:t>•</a:t>
                      </a:r>
                      <a:endParaRPr sz="22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Clr>
                          <a:schemeClr val="dk1"/>
                        </a:buClr>
                        <a:buSzPts val="1100"/>
                        <a:buFont typeface="Arial"/>
                        <a:buNone/>
                      </a:pPr>
                      <a:r>
                        <a:rPr lang="en-US" sz="1600" dirty="0" smtClean="0">
                          <a:solidFill>
                            <a:schemeClr val="dk1"/>
                          </a:solidFill>
                          <a:latin typeface="Hind Siliguri"/>
                          <a:ea typeface="Hind Siliguri"/>
                          <a:cs typeface="Hind Siliguri"/>
                          <a:sym typeface="Hind Siliguri"/>
                        </a:rPr>
                        <a:t>object1</a:t>
                      </a:r>
                      <a:endParaRPr sz="1600" dirty="0">
                        <a:solidFill>
                          <a:srgbClr val="1F191B"/>
                        </a:solidFill>
                        <a:latin typeface="Barlow"/>
                        <a:ea typeface="Barlow"/>
                        <a:cs typeface="Barlow"/>
                        <a:sym typeface="Barlow"/>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518125">
                <a:tc>
                  <a:txBody>
                    <a:bodyPr/>
                    <a:lstStyle/>
                    <a:p>
                      <a:pPr marL="0" lvl="0" indent="0" algn="ctr" rtl="0">
                        <a:spcBef>
                          <a:spcPts val="0"/>
                        </a:spcBef>
                        <a:spcAft>
                          <a:spcPts val="0"/>
                        </a:spcAft>
                        <a:buNone/>
                      </a:pPr>
                      <a:r>
                        <a:rPr lang="en" sz="2200" b="1" dirty="0" smtClean="0">
                          <a:solidFill>
                            <a:schemeClr val="dk1"/>
                          </a:solidFill>
                          <a:latin typeface="Krona One"/>
                          <a:ea typeface="Krona One"/>
                          <a:cs typeface="Krona One"/>
                          <a:sym typeface="Krona One"/>
                        </a:rPr>
                        <a:t>•</a:t>
                      </a:r>
                      <a:endParaRPr sz="22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Clr>
                          <a:schemeClr val="dk1"/>
                        </a:buClr>
                        <a:buSzPts val="1100"/>
                        <a:buFont typeface="Arial"/>
                        <a:buNone/>
                      </a:pPr>
                      <a:r>
                        <a:rPr lang="en-US" sz="1600" dirty="0" smtClean="0">
                          <a:solidFill>
                            <a:schemeClr val="dk1"/>
                          </a:solidFill>
                          <a:latin typeface="Hind Siliguri"/>
                          <a:ea typeface="Hind Siliguri"/>
                          <a:cs typeface="Hind Siliguri"/>
                          <a:sym typeface="Hind Siliguri"/>
                        </a:rPr>
                        <a:t>object2</a:t>
                      </a:r>
                      <a:endParaRPr sz="1600" dirty="0">
                        <a:solidFill>
                          <a:srgbClr val="1F191B"/>
                        </a:solidFill>
                        <a:latin typeface="Barlow"/>
                        <a:ea typeface="Barlow"/>
                        <a:cs typeface="Barlow"/>
                        <a:sym typeface="Barlow"/>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2"/>
                  </a:ext>
                </a:extLst>
              </a:tr>
            </a:tbl>
          </a:graphicData>
        </a:graphic>
      </p:graphicFrame>
      <p:sp>
        <p:nvSpPr>
          <p:cNvPr id="2" name="Rectangle 1"/>
          <p:cNvSpPr/>
          <p:nvPr/>
        </p:nvSpPr>
        <p:spPr>
          <a:xfrm>
            <a:off x="5357308" y="2266951"/>
            <a:ext cx="2517290" cy="2705100"/>
          </a:xfrm>
          <a:prstGeom prst="rect">
            <a:avLst/>
          </a:prstGeom>
          <a:solidFill>
            <a:srgbClr val="EFEFEF"/>
          </a:solidFill>
          <a:ln w="63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TextBox 2"/>
          <p:cNvSpPr txBox="1"/>
          <p:nvPr/>
        </p:nvSpPr>
        <p:spPr>
          <a:xfrm>
            <a:off x="6034928" y="2336673"/>
            <a:ext cx="1162050" cy="307777"/>
          </a:xfrm>
          <a:prstGeom prst="rect">
            <a:avLst/>
          </a:prstGeom>
          <a:noFill/>
        </p:spPr>
        <p:txBody>
          <a:bodyPr wrap="square" rtlCol="1">
            <a:spAutoFit/>
          </a:bodyPr>
          <a:lstStyle/>
          <a:p>
            <a:pPr algn="ctr"/>
            <a:r>
              <a:rPr lang="en-US" dirty="0">
                <a:latin typeface="Krona One" panose="020B0604020202020204" charset="0"/>
              </a:rPr>
              <a:t>Memory</a:t>
            </a:r>
            <a:endParaRPr lang="ar-SA" dirty="0">
              <a:latin typeface="Krona One" panose="020B0604020202020204" charset="0"/>
            </a:endParaRPr>
          </a:p>
        </p:txBody>
      </p:sp>
      <p:sp>
        <p:nvSpPr>
          <p:cNvPr id="6" name="Rectangle 5"/>
          <p:cNvSpPr/>
          <p:nvPr/>
        </p:nvSpPr>
        <p:spPr>
          <a:xfrm>
            <a:off x="6034929" y="3695700"/>
            <a:ext cx="1162050" cy="590550"/>
          </a:xfrm>
          <a:prstGeom prst="rect">
            <a:avLst/>
          </a:prstGeom>
          <a:solidFill>
            <a:srgbClr val="EFEFE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5" name="TextBox 4"/>
          <p:cNvSpPr txBox="1"/>
          <p:nvPr/>
        </p:nvSpPr>
        <p:spPr>
          <a:xfrm>
            <a:off x="5985342" y="3749199"/>
            <a:ext cx="1261222" cy="648000"/>
          </a:xfrm>
          <a:prstGeom prst="rect">
            <a:avLst/>
          </a:prstGeom>
          <a:noFill/>
          <a:ln>
            <a:noFill/>
          </a:ln>
        </p:spPr>
        <p:txBody>
          <a:bodyPr wrap="square" rtlCol="1">
            <a:spAutoFit/>
          </a:bodyPr>
          <a:lstStyle/>
          <a:p>
            <a:pPr algn="ctr">
              <a:lnSpc>
                <a:spcPct val="150000"/>
              </a:lnSpc>
              <a:spcBef>
                <a:spcPts val="1200"/>
              </a:spcBef>
              <a:spcAft>
                <a:spcPts val="600"/>
              </a:spcAft>
            </a:pPr>
            <a:r>
              <a:rPr lang="en-US" dirty="0">
                <a:latin typeface="Hind Siliguri" panose="020B0604020202020204" charset="0"/>
                <a:cs typeface="Hind Siliguri" panose="020B0604020202020204" charset="0"/>
              </a:rPr>
              <a:t>Object</a:t>
            </a:r>
            <a:endParaRPr lang="ar-SA" dirty="0">
              <a:latin typeface="Hind Siliguri" panose="020B0604020202020204" charset="0"/>
            </a:endParaRPr>
          </a:p>
        </p:txBody>
      </p:sp>
      <p:cxnSp>
        <p:nvCxnSpPr>
          <p:cNvPr id="8" name="Straight Arrow Connector 7"/>
          <p:cNvCxnSpPr/>
          <p:nvPr/>
        </p:nvCxnSpPr>
        <p:spPr>
          <a:xfrm>
            <a:off x="3971925" y="3720624"/>
            <a:ext cx="20630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3971925" y="4238625"/>
            <a:ext cx="20630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2" name="Picture 11"/>
          <p:cNvPicPr>
            <a:picLocks noChangeAspect="1"/>
          </p:cNvPicPr>
          <p:nvPr/>
        </p:nvPicPr>
        <p:blipFill rotWithShape="1">
          <a:blip r:embed="rId3"/>
          <a:srcRect t="12290" b="8400"/>
          <a:stretch/>
        </p:blipFill>
        <p:spPr>
          <a:xfrm>
            <a:off x="1647825" y="1247775"/>
            <a:ext cx="6019800" cy="876300"/>
          </a:xfrm>
          <a:prstGeom prst="rect">
            <a:avLst/>
          </a:prstGeom>
        </p:spPr>
      </p:pic>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23" name="Rectangle 22"/>
          <p:cNvSpPr/>
          <p:nvPr/>
        </p:nvSpPr>
        <p:spPr>
          <a:xfrm>
            <a:off x="7263276" y="2861851"/>
            <a:ext cx="2334898" cy="2162418"/>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842" name="Google Shape;842;p5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lvl="0"/>
            <a:r>
              <a:rPr lang="en-US" dirty="0"/>
              <a:t>Reference Types</a:t>
            </a:r>
            <a:endParaRPr dirty="0"/>
          </a:p>
        </p:txBody>
      </p:sp>
      <p:sp>
        <p:nvSpPr>
          <p:cNvPr id="843" name="Google Shape;843;p59"/>
          <p:cNvSpPr txBox="1">
            <a:spLocks noGrp="1"/>
          </p:cNvSpPr>
          <p:nvPr>
            <p:ph type="subTitle" idx="1"/>
          </p:nvPr>
        </p:nvSpPr>
        <p:spPr>
          <a:xfrm>
            <a:off x="713225" y="1858249"/>
            <a:ext cx="2275800" cy="894475"/>
          </a:xfrm>
          <a:prstGeom prst="rect">
            <a:avLst/>
          </a:prstGeom>
        </p:spPr>
        <p:txBody>
          <a:bodyPr spcFirstLastPara="1" wrap="square" lIns="91425" tIns="91425" rIns="91425" bIns="91425" anchor="t" anchorCtr="0">
            <a:noAutofit/>
          </a:bodyPr>
          <a:lstStyle/>
          <a:p>
            <a:pPr marL="0" lvl="0" indent="0"/>
            <a:r>
              <a:rPr lang="en-US" dirty="0"/>
              <a:t>Creating Objects</a:t>
            </a:r>
            <a:endParaRPr dirty="0"/>
          </a:p>
        </p:txBody>
      </p:sp>
      <p:sp>
        <p:nvSpPr>
          <p:cNvPr id="844" name="Google Shape;844;p59"/>
          <p:cNvSpPr txBox="1">
            <a:spLocks noGrp="1"/>
          </p:cNvSpPr>
          <p:nvPr>
            <p:ph type="subTitle" idx="2"/>
          </p:nvPr>
        </p:nvSpPr>
        <p:spPr>
          <a:xfrm>
            <a:off x="713225" y="3004499"/>
            <a:ext cx="2275800" cy="1244772"/>
          </a:xfrm>
          <a:prstGeom prst="rect">
            <a:avLst/>
          </a:prstGeom>
        </p:spPr>
        <p:txBody>
          <a:bodyPr spcFirstLastPara="1" wrap="square" lIns="91425" tIns="91425" rIns="91425" bIns="91425" anchor="t" anchorCtr="0">
            <a:noAutofit/>
          </a:bodyPr>
          <a:lstStyle/>
          <a:p>
            <a:pPr marL="72000" lvl="0" indent="-180000">
              <a:buSzPct val="100000"/>
              <a:buFont typeface="Arial" panose="020B0604020202020204" pitchFamily="34" charset="0"/>
              <a:buChar char="•"/>
            </a:pPr>
            <a:r>
              <a:rPr lang="en-US" dirty="0" smtClean="0"/>
              <a:t>Use the </a:t>
            </a:r>
            <a:r>
              <a:rPr lang="en-US" b="1" dirty="0">
                <a:effectLst>
                  <a:outerShdw blurRad="38100" dist="38100" dir="2700000" algn="tl">
                    <a:srgbClr val="000000">
                      <a:alpha val="43137"/>
                    </a:srgbClr>
                  </a:outerShdw>
                </a:effectLst>
              </a:rPr>
              <a:t>new</a:t>
            </a:r>
            <a:r>
              <a:rPr lang="en-US" dirty="0"/>
              <a:t> </a:t>
            </a:r>
            <a:r>
              <a:rPr lang="en-US" dirty="0" smtClean="0"/>
              <a:t>operator with a </a:t>
            </a:r>
            <a:r>
              <a:rPr lang="en-US" dirty="0" smtClean="0">
                <a:solidFill>
                  <a:schemeClr val="tx2">
                    <a:lumMod val="50000"/>
                  </a:schemeClr>
                </a:solidFill>
                <a:effectLst>
                  <a:outerShdw blurRad="38100" dist="38100" dir="2700000" algn="tl">
                    <a:srgbClr val="000000">
                      <a:alpha val="43137"/>
                    </a:srgbClr>
                  </a:outerShdw>
                </a:effectLst>
              </a:rPr>
              <a:t>constructor</a:t>
            </a:r>
            <a:r>
              <a:rPr lang="en-US" dirty="0" smtClean="0"/>
              <a:t>.</a:t>
            </a:r>
          </a:p>
          <a:p>
            <a:pPr marL="72000" lvl="0" indent="-180000">
              <a:buSzPct val="100000"/>
              <a:buFont typeface="Arial" panose="020B0604020202020204" pitchFamily="34" charset="0"/>
              <a:buChar char="•"/>
            </a:pPr>
            <a:endParaRPr lang="en-US" dirty="0" smtClean="0"/>
          </a:p>
        </p:txBody>
      </p:sp>
      <p:sp>
        <p:nvSpPr>
          <p:cNvPr id="845" name="Google Shape;845;p59"/>
          <p:cNvSpPr txBox="1">
            <a:spLocks noGrp="1"/>
          </p:cNvSpPr>
          <p:nvPr>
            <p:ph type="subTitle" idx="3"/>
          </p:nvPr>
        </p:nvSpPr>
        <p:spPr>
          <a:xfrm>
            <a:off x="3184264" y="3521675"/>
            <a:ext cx="2903559" cy="447000"/>
          </a:xfrm>
          <a:prstGeom prst="rect">
            <a:avLst/>
          </a:prstGeom>
        </p:spPr>
        <p:txBody>
          <a:bodyPr spcFirstLastPara="1" wrap="square" lIns="91425" tIns="91425" rIns="91425" bIns="91425" anchor="t" anchorCtr="0">
            <a:noAutofit/>
          </a:bodyPr>
          <a:lstStyle/>
          <a:p>
            <a:pPr marL="0" lvl="0" indent="0"/>
            <a:r>
              <a:rPr lang="en-US" dirty="0"/>
              <a:t>Dereferencing Objects</a:t>
            </a:r>
            <a:endParaRPr dirty="0"/>
          </a:p>
        </p:txBody>
      </p:sp>
      <p:sp>
        <p:nvSpPr>
          <p:cNvPr id="846" name="Google Shape;846;p59"/>
          <p:cNvSpPr txBox="1">
            <a:spLocks noGrp="1"/>
          </p:cNvSpPr>
          <p:nvPr>
            <p:ph type="subTitle" idx="4"/>
          </p:nvPr>
        </p:nvSpPr>
        <p:spPr>
          <a:xfrm>
            <a:off x="3434075" y="4403199"/>
            <a:ext cx="2275800" cy="639900"/>
          </a:xfrm>
          <a:prstGeom prst="rect">
            <a:avLst/>
          </a:prstGeom>
        </p:spPr>
        <p:txBody>
          <a:bodyPr spcFirstLastPara="1" wrap="square" lIns="91425" tIns="91425" rIns="91425" bIns="91425" anchor="t" anchorCtr="0">
            <a:noAutofit/>
          </a:bodyPr>
          <a:lstStyle/>
          <a:p>
            <a:pPr marL="72000" lvl="0" indent="-180000">
              <a:buSzPct val="100000"/>
              <a:buFont typeface="Arial" panose="020B0604020202020204" pitchFamily="34" charset="0"/>
              <a:buChar char="•"/>
            </a:pPr>
            <a:r>
              <a:rPr lang="en-US" dirty="0"/>
              <a:t>set </a:t>
            </a:r>
            <a:r>
              <a:rPr lang="en-US" dirty="0" smtClean="0"/>
              <a:t>the object </a:t>
            </a:r>
            <a:r>
              <a:rPr lang="en-US" b="1" dirty="0"/>
              <a:t>variable</a:t>
            </a:r>
            <a:r>
              <a:rPr lang="en-US" dirty="0"/>
              <a:t> to </a:t>
            </a:r>
            <a:r>
              <a:rPr lang="en-US" dirty="0">
                <a:solidFill>
                  <a:schemeClr val="tx2">
                    <a:lumMod val="75000"/>
                  </a:schemeClr>
                </a:solidFill>
                <a:effectLst>
                  <a:outerShdw blurRad="38100" dist="38100" dir="2700000" algn="tl">
                    <a:srgbClr val="000000">
                      <a:alpha val="43137"/>
                    </a:srgbClr>
                  </a:outerShdw>
                </a:effectLst>
              </a:rPr>
              <a:t>null</a:t>
            </a:r>
            <a:r>
              <a:rPr lang="en-US" dirty="0"/>
              <a:t>.</a:t>
            </a:r>
            <a:endParaRPr dirty="0"/>
          </a:p>
        </p:txBody>
      </p:sp>
      <p:sp>
        <p:nvSpPr>
          <p:cNvPr id="847" name="Google Shape;847;p59"/>
          <p:cNvSpPr txBox="1">
            <a:spLocks noGrp="1"/>
          </p:cNvSpPr>
          <p:nvPr>
            <p:ph type="subTitle" idx="5"/>
          </p:nvPr>
        </p:nvSpPr>
        <p:spPr>
          <a:xfrm>
            <a:off x="6532823" y="1858250"/>
            <a:ext cx="2653708" cy="447000"/>
          </a:xfrm>
          <a:prstGeom prst="rect">
            <a:avLst/>
          </a:prstGeom>
        </p:spPr>
        <p:txBody>
          <a:bodyPr spcFirstLastPara="1" wrap="square" lIns="91425" tIns="91425" rIns="91425" bIns="91425" anchor="t" anchorCtr="0">
            <a:noAutofit/>
          </a:bodyPr>
          <a:lstStyle/>
          <a:p>
            <a:pPr marL="0" lvl="0" indent="0" algn="l"/>
            <a:r>
              <a:rPr lang="en-US" dirty="0"/>
              <a:t>Adding or Removing Properties</a:t>
            </a:r>
            <a:endParaRPr dirty="0"/>
          </a:p>
        </p:txBody>
      </p:sp>
      <p:sp>
        <p:nvSpPr>
          <p:cNvPr id="848" name="Google Shape;848;p59"/>
          <p:cNvSpPr txBox="1">
            <a:spLocks noGrp="1"/>
          </p:cNvSpPr>
          <p:nvPr>
            <p:ph type="subTitle" idx="6"/>
          </p:nvPr>
        </p:nvSpPr>
        <p:spPr>
          <a:xfrm>
            <a:off x="6532823" y="3004056"/>
            <a:ext cx="2275800" cy="639900"/>
          </a:xfrm>
          <a:prstGeom prst="rect">
            <a:avLst/>
          </a:prstGeom>
        </p:spPr>
        <p:txBody>
          <a:bodyPr spcFirstLastPara="1" wrap="square" lIns="91425" tIns="91425" rIns="91425" bIns="91425" anchor="t" anchorCtr="0">
            <a:noAutofit/>
          </a:bodyPr>
          <a:lstStyle/>
          <a:p>
            <a:pPr marL="72000" lvl="0" indent="-180000" algn="l">
              <a:buSzPct val="100000"/>
              <a:buFont typeface="Hind Siliguri" panose="020B0604020202020204" charset="0"/>
              <a:buChar char="•"/>
            </a:pPr>
            <a:r>
              <a:rPr lang="en-US" dirty="0"/>
              <a:t>At any moment, you can </a:t>
            </a:r>
            <a:r>
              <a:rPr lang="en-US" b="1" dirty="0"/>
              <a:t>add</a:t>
            </a:r>
            <a:r>
              <a:rPr lang="en-US" dirty="0"/>
              <a:t> or </a:t>
            </a:r>
            <a:r>
              <a:rPr lang="en-US" b="1" dirty="0"/>
              <a:t>remove</a:t>
            </a:r>
            <a:r>
              <a:rPr lang="en-US" dirty="0"/>
              <a:t> </a:t>
            </a:r>
            <a:r>
              <a:rPr lang="en-US" dirty="0">
                <a:solidFill>
                  <a:schemeClr val="tx2">
                    <a:lumMod val="75000"/>
                  </a:schemeClr>
                </a:solidFill>
                <a:effectLst>
                  <a:outerShdw blurRad="38100" dist="38100" dir="2700000" algn="tl">
                    <a:srgbClr val="000000">
                      <a:alpha val="43137"/>
                    </a:srgbClr>
                  </a:outerShdw>
                </a:effectLst>
              </a:rPr>
              <a:t>properties</a:t>
            </a:r>
            <a:r>
              <a:rPr lang="en-US" dirty="0"/>
              <a:t>.</a:t>
            </a:r>
          </a:p>
        </p:txBody>
      </p:sp>
      <p:cxnSp>
        <p:nvCxnSpPr>
          <p:cNvPr id="849" name="Google Shape;849;p59"/>
          <p:cNvCxnSpPr/>
          <p:nvPr/>
        </p:nvCxnSpPr>
        <p:spPr>
          <a:xfrm>
            <a:off x="2989025" y="2081750"/>
            <a:ext cx="3165900" cy="0"/>
          </a:xfrm>
          <a:prstGeom prst="straightConnector1">
            <a:avLst/>
          </a:prstGeom>
          <a:noFill/>
          <a:ln w="9525" cap="flat" cmpd="sng">
            <a:solidFill>
              <a:schemeClr val="dk1"/>
            </a:solidFill>
            <a:prstDash val="solid"/>
            <a:round/>
            <a:headEnd type="none" w="med" len="med"/>
            <a:tailEnd type="none" w="med" len="med"/>
          </a:ln>
        </p:spPr>
      </p:cxnSp>
      <p:cxnSp>
        <p:nvCxnSpPr>
          <p:cNvPr id="850" name="Google Shape;850;p59"/>
          <p:cNvCxnSpPr/>
          <p:nvPr/>
        </p:nvCxnSpPr>
        <p:spPr>
          <a:xfrm rot="10800000">
            <a:off x="4572025" y="2081850"/>
            <a:ext cx="0" cy="780000"/>
          </a:xfrm>
          <a:prstGeom prst="straightConnector1">
            <a:avLst/>
          </a:prstGeom>
          <a:noFill/>
          <a:ln w="9525" cap="flat" cmpd="sng">
            <a:solidFill>
              <a:schemeClr val="dk1"/>
            </a:solidFill>
            <a:prstDash val="solid"/>
            <a:round/>
            <a:headEnd type="none" w="med" len="med"/>
            <a:tailEnd type="none" w="med" len="med"/>
          </a:ln>
        </p:spPr>
      </p:cxnSp>
      <p:grpSp>
        <p:nvGrpSpPr>
          <p:cNvPr id="851" name="Google Shape;851;p59"/>
          <p:cNvGrpSpPr/>
          <p:nvPr/>
        </p:nvGrpSpPr>
        <p:grpSpPr>
          <a:xfrm>
            <a:off x="6087824" y="1898883"/>
            <a:ext cx="210319" cy="365753"/>
            <a:chOff x="916127" y="3807056"/>
            <a:chExt cx="221902" cy="380795"/>
          </a:xfrm>
        </p:grpSpPr>
        <p:sp>
          <p:nvSpPr>
            <p:cNvPr id="852" name="Google Shape;852;p59"/>
            <p:cNvSpPr/>
            <p:nvPr/>
          </p:nvSpPr>
          <p:spPr>
            <a:xfrm>
              <a:off x="916127" y="3807056"/>
              <a:ext cx="221902" cy="380795"/>
            </a:xfrm>
            <a:custGeom>
              <a:avLst/>
              <a:gdLst/>
              <a:ahLst/>
              <a:cxnLst/>
              <a:rect l="l" t="t" r="r" b="b"/>
              <a:pathLst>
                <a:path w="6966" h="11954" extrusionOk="0">
                  <a:moveTo>
                    <a:pt x="4120" y="6429"/>
                  </a:moveTo>
                  <a:lnTo>
                    <a:pt x="4120" y="7799"/>
                  </a:lnTo>
                  <a:lnTo>
                    <a:pt x="2810" y="7799"/>
                  </a:lnTo>
                  <a:lnTo>
                    <a:pt x="2810" y="6429"/>
                  </a:lnTo>
                  <a:cubicBezTo>
                    <a:pt x="3024" y="6489"/>
                    <a:pt x="3245" y="6519"/>
                    <a:pt x="3465" y="6519"/>
                  </a:cubicBezTo>
                  <a:cubicBezTo>
                    <a:pt x="3685" y="6519"/>
                    <a:pt x="3905" y="6489"/>
                    <a:pt x="4120" y="6429"/>
                  </a:cubicBezTo>
                  <a:close/>
                  <a:moveTo>
                    <a:pt x="4882" y="8144"/>
                  </a:moveTo>
                  <a:lnTo>
                    <a:pt x="4882" y="8680"/>
                  </a:lnTo>
                  <a:lnTo>
                    <a:pt x="2060" y="8680"/>
                  </a:lnTo>
                  <a:lnTo>
                    <a:pt x="2060" y="8144"/>
                  </a:lnTo>
                  <a:close/>
                  <a:moveTo>
                    <a:pt x="5596" y="9037"/>
                  </a:moveTo>
                  <a:lnTo>
                    <a:pt x="5596" y="9335"/>
                  </a:lnTo>
                  <a:lnTo>
                    <a:pt x="1346" y="9335"/>
                  </a:lnTo>
                  <a:lnTo>
                    <a:pt x="1346" y="9037"/>
                  </a:lnTo>
                  <a:lnTo>
                    <a:pt x="2060" y="9037"/>
                  </a:lnTo>
                  <a:lnTo>
                    <a:pt x="2060" y="9049"/>
                  </a:lnTo>
                  <a:lnTo>
                    <a:pt x="4882" y="9049"/>
                  </a:lnTo>
                  <a:lnTo>
                    <a:pt x="4882" y="9037"/>
                  </a:lnTo>
                  <a:close/>
                  <a:moveTo>
                    <a:pt x="6227" y="9692"/>
                  </a:moveTo>
                  <a:cubicBezTo>
                    <a:pt x="6441" y="9692"/>
                    <a:pt x="6608" y="9858"/>
                    <a:pt x="6608" y="10061"/>
                  </a:cubicBezTo>
                  <a:lnTo>
                    <a:pt x="6608" y="11251"/>
                  </a:lnTo>
                  <a:cubicBezTo>
                    <a:pt x="6608" y="11466"/>
                    <a:pt x="6441" y="11620"/>
                    <a:pt x="6227" y="11620"/>
                  </a:cubicBezTo>
                  <a:lnTo>
                    <a:pt x="715" y="11620"/>
                  </a:lnTo>
                  <a:cubicBezTo>
                    <a:pt x="500" y="11620"/>
                    <a:pt x="334" y="11466"/>
                    <a:pt x="334" y="11251"/>
                  </a:cubicBezTo>
                  <a:lnTo>
                    <a:pt x="334" y="10061"/>
                  </a:lnTo>
                  <a:cubicBezTo>
                    <a:pt x="334" y="9858"/>
                    <a:pt x="500" y="9692"/>
                    <a:pt x="715" y="9692"/>
                  </a:cubicBezTo>
                  <a:close/>
                  <a:moveTo>
                    <a:pt x="655" y="0"/>
                  </a:moveTo>
                  <a:cubicBezTo>
                    <a:pt x="298" y="0"/>
                    <a:pt x="0" y="298"/>
                    <a:pt x="0" y="655"/>
                  </a:cubicBezTo>
                  <a:lnTo>
                    <a:pt x="0" y="964"/>
                  </a:lnTo>
                  <a:cubicBezTo>
                    <a:pt x="0" y="1322"/>
                    <a:pt x="298" y="1619"/>
                    <a:pt x="655" y="1619"/>
                  </a:cubicBezTo>
                  <a:lnTo>
                    <a:pt x="1012" y="1619"/>
                  </a:lnTo>
                  <a:lnTo>
                    <a:pt x="1012" y="4048"/>
                  </a:lnTo>
                  <a:cubicBezTo>
                    <a:pt x="1012" y="5060"/>
                    <a:pt x="1619" y="5929"/>
                    <a:pt x="2477" y="6310"/>
                  </a:cubicBezTo>
                  <a:lnTo>
                    <a:pt x="2477" y="7799"/>
                  </a:lnTo>
                  <a:lnTo>
                    <a:pt x="1905" y="7799"/>
                  </a:lnTo>
                  <a:cubicBezTo>
                    <a:pt x="1798" y="7799"/>
                    <a:pt x="1727" y="7870"/>
                    <a:pt x="1727" y="7977"/>
                  </a:cubicBezTo>
                  <a:lnTo>
                    <a:pt x="1727" y="8680"/>
                  </a:lnTo>
                  <a:lnTo>
                    <a:pt x="1191" y="8680"/>
                  </a:lnTo>
                  <a:cubicBezTo>
                    <a:pt x="1084" y="8680"/>
                    <a:pt x="1012" y="8751"/>
                    <a:pt x="1012" y="8858"/>
                  </a:cubicBezTo>
                  <a:lnTo>
                    <a:pt x="1012" y="9335"/>
                  </a:lnTo>
                  <a:lnTo>
                    <a:pt x="726" y="9335"/>
                  </a:lnTo>
                  <a:cubicBezTo>
                    <a:pt x="322" y="9335"/>
                    <a:pt x="12" y="9656"/>
                    <a:pt x="12" y="10049"/>
                  </a:cubicBezTo>
                  <a:lnTo>
                    <a:pt x="12" y="11240"/>
                  </a:lnTo>
                  <a:cubicBezTo>
                    <a:pt x="12" y="11644"/>
                    <a:pt x="334" y="11954"/>
                    <a:pt x="726" y="11954"/>
                  </a:cubicBezTo>
                  <a:lnTo>
                    <a:pt x="6251" y="11954"/>
                  </a:lnTo>
                  <a:cubicBezTo>
                    <a:pt x="6644" y="11954"/>
                    <a:pt x="6965" y="11620"/>
                    <a:pt x="6965" y="11240"/>
                  </a:cubicBezTo>
                  <a:lnTo>
                    <a:pt x="6965" y="10049"/>
                  </a:lnTo>
                  <a:cubicBezTo>
                    <a:pt x="6965" y="9644"/>
                    <a:pt x="6632" y="9335"/>
                    <a:pt x="6251" y="9335"/>
                  </a:cubicBezTo>
                  <a:lnTo>
                    <a:pt x="5953" y="9335"/>
                  </a:lnTo>
                  <a:lnTo>
                    <a:pt x="5953" y="8858"/>
                  </a:lnTo>
                  <a:cubicBezTo>
                    <a:pt x="5953" y="8751"/>
                    <a:pt x="5870" y="8680"/>
                    <a:pt x="5775" y="8680"/>
                  </a:cubicBezTo>
                  <a:lnTo>
                    <a:pt x="5239" y="8680"/>
                  </a:lnTo>
                  <a:lnTo>
                    <a:pt x="5239" y="7977"/>
                  </a:lnTo>
                  <a:cubicBezTo>
                    <a:pt x="5239" y="7870"/>
                    <a:pt x="5156" y="7799"/>
                    <a:pt x="5060" y="7799"/>
                  </a:cubicBezTo>
                  <a:lnTo>
                    <a:pt x="4477" y="7799"/>
                  </a:lnTo>
                  <a:lnTo>
                    <a:pt x="4477" y="6310"/>
                  </a:lnTo>
                  <a:cubicBezTo>
                    <a:pt x="4786" y="6179"/>
                    <a:pt x="5072" y="5965"/>
                    <a:pt x="5310" y="5703"/>
                  </a:cubicBezTo>
                  <a:cubicBezTo>
                    <a:pt x="5370" y="5632"/>
                    <a:pt x="5370" y="5525"/>
                    <a:pt x="5298" y="5453"/>
                  </a:cubicBezTo>
                  <a:cubicBezTo>
                    <a:pt x="5259" y="5425"/>
                    <a:pt x="5216" y="5410"/>
                    <a:pt x="5174" y="5410"/>
                  </a:cubicBezTo>
                  <a:cubicBezTo>
                    <a:pt x="5127" y="5410"/>
                    <a:pt x="5080" y="5428"/>
                    <a:pt x="5037" y="5465"/>
                  </a:cubicBezTo>
                  <a:cubicBezTo>
                    <a:pt x="4882" y="5644"/>
                    <a:pt x="4679" y="5786"/>
                    <a:pt x="4477" y="5906"/>
                  </a:cubicBezTo>
                  <a:cubicBezTo>
                    <a:pt x="4158" y="6080"/>
                    <a:pt x="3812" y="6165"/>
                    <a:pt x="3467" y="6165"/>
                  </a:cubicBezTo>
                  <a:cubicBezTo>
                    <a:pt x="3245" y="6165"/>
                    <a:pt x="3024" y="6130"/>
                    <a:pt x="2810" y="6060"/>
                  </a:cubicBezTo>
                  <a:cubicBezTo>
                    <a:pt x="1965" y="5786"/>
                    <a:pt x="1334" y="4989"/>
                    <a:pt x="1334" y="4036"/>
                  </a:cubicBezTo>
                  <a:lnTo>
                    <a:pt x="1334" y="1607"/>
                  </a:lnTo>
                  <a:lnTo>
                    <a:pt x="5572" y="1607"/>
                  </a:lnTo>
                  <a:lnTo>
                    <a:pt x="5572" y="4048"/>
                  </a:lnTo>
                  <a:cubicBezTo>
                    <a:pt x="5596" y="4358"/>
                    <a:pt x="5537" y="4655"/>
                    <a:pt x="5394" y="4929"/>
                  </a:cubicBezTo>
                  <a:cubicBezTo>
                    <a:pt x="5358" y="5013"/>
                    <a:pt x="5394" y="5120"/>
                    <a:pt x="5489" y="5167"/>
                  </a:cubicBezTo>
                  <a:cubicBezTo>
                    <a:pt x="5513" y="5179"/>
                    <a:pt x="5537" y="5179"/>
                    <a:pt x="5560" y="5179"/>
                  </a:cubicBezTo>
                  <a:cubicBezTo>
                    <a:pt x="5620" y="5179"/>
                    <a:pt x="5691" y="5132"/>
                    <a:pt x="5727" y="5072"/>
                  </a:cubicBezTo>
                  <a:cubicBezTo>
                    <a:pt x="5870" y="4751"/>
                    <a:pt x="5953" y="4405"/>
                    <a:pt x="5953" y="4048"/>
                  </a:cubicBezTo>
                  <a:lnTo>
                    <a:pt x="5953" y="1619"/>
                  </a:lnTo>
                  <a:lnTo>
                    <a:pt x="6310" y="1619"/>
                  </a:lnTo>
                  <a:cubicBezTo>
                    <a:pt x="6668" y="1619"/>
                    <a:pt x="6965" y="1322"/>
                    <a:pt x="6965" y="964"/>
                  </a:cubicBezTo>
                  <a:lnTo>
                    <a:pt x="6965" y="655"/>
                  </a:lnTo>
                  <a:cubicBezTo>
                    <a:pt x="6965" y="298"/>
                    <a:pt x="6668" y="0"/>
                    <a:pt x="6310" y="0"/>
                  </a:cubicBezTo>
                  <a:lnTo>
                    <a:pt x="2215" y="0"/>
                  </a:lnTo>
                  <a:cubicBezTo>
                    <a:pt x="2108" y="0"/>
                    <a:pt x="2036" y="71"/>
                    <a:pt x="2036" y="179"/>
                  </a:cubicBezTo>
                  <a:cubicBezTo>
                    <a:pt x="2036" y="286"/>
                    <a:pt x="2108" y="357"/>
                    <a:pt x="2215" y="357"/>
                  </a:cubicBezTo>
                  <a:lnTo>
                    <a:pt x="6310" y="357"/>
                  </a:lnTo>
                  <a:cubicBezTo>
                    <a:pt x="6465" y="357"/>
                    <a:pt x="6608" y="488"/>
                    <a:pt x="6608" y="655"/>
                  </a:cubicBezTo>
                  <a:lnTo>
                    <a:pt x="6608" y="964"/>
                  </a:lnTo>
                  <a:cubicBezTo>
                    <a:pt x="6608" y="1131"/>
                    <a:pt x="6465" y="1262"/>
                    <a:pt x="6310" y="1262"/>
                  </a:cubicBezTo>
                  <a:lnTo>
                    <a:pt x="655" y="1262"/>
                  </a:lnTo>
                  <a:cubicBezTo>
                    <a:pt x="488" y="1262"/>
                    <a:pt x="357" y="1131"/>
                    <a:pt x="357" y="964"/>
                  </a:cubicBezTo>
                  <a:lnTo>
                    <a:pt x="357" y="655"/>
                  </a:lnTo>
                  <a:cubicBezTo>
                    <a:pt x="357" y="488"/>
                    <a:pt x="488" y="357"/>
                    <a:pt x="655" y="357"/>
                  </a:cubicBezTo>
                  <a:lnTo>
                    <a:pt x="1500" y="357"/>
                  </a:lnTo>
                  <a:cubicBezTo>
                    <a:pt x="1608" y="357"/>
                    <a:pt x="1679" y="286"/>
                    <a:pt x="1679" y="179"/>
                  </a:cubicBezTo>
                  <a:cubicBezTo>
                    <a:pt x="1679" y="71"/>
                    <a:pt x="1608" y="0"/>
                    <a:pt x="1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9"/>
            <p:cNvSpPr/>
            <p:nvPr/>
          </p:nvSpPr>
          <p:spPr>
            <a:xfrm>
              <a:off x="969580" y="3869746"/>
              <a:ext cx="110792" cy="102955"/>
            </a:xfrm>
            <a:custGeom>
              <a:avLst/>
              <a:gdLst/>
              <a:ahLst/>
              <a:cxnLst/>
              <a:rect l="l" t="t" r="r" b="b"/>
              <a:pathLst>
                <a:path w="3478" h="3232" extrusionOk="0">
                  <a:moveTo>
                    <a:pt x="1815" y="1"/>
                  </a:moveTo>
                  <a:cubicBezTo>
                    <a:pt x="1680" y="1"/>
                    <a:pt x="1543" y="72"/>
                    <a:pt x="1477" y="211"/>
                  </a:cubicBezTo>
                  <a:cubicBezTo>
                    <a:pt x="1175" y="806"/>
                    <a:pt x="1156" y="843"/>
                    <a:pt x="1155" y="843"/>
                  </a:cubicBezTo>
                  <a:cubicBezTo>
                    <a:pt x="1155" y="843"/>
                    <a:pt x="1156" y="842"/>
                    <a:pt x="1156" y="842"/>
                  </a:cubicBezTo>
                  <a:lnTo>
                    <a:pt x="1156" y="842"/>
                  </a:lnTo>
                  <a:cubicBezTo>
                    <a:pt x="1052" y="977"/>
                    <a:pt x="1162" y="1139"/>
                    <a:pt x="1292" y="1139"/>
                  </a:cubicBezTo>
                  <a:cubicBezTo>
                    <a:pt x="1356" y="1139"/>
                    <a:pt x="1426" y="1099"/>
                    <a:pt x="1477" y="997"/>
                  </a:cubicBezTo>
                  <a:cubicBezTo>
                    <a:pt x="1762" y="396"/>
                    <a:pt x="1786" y="352"/>
                    <a:pt x="1795" y="352"/>
                  </a:cubicBezTo>
                  <a:cubicBezTo>
                    <a:pt x="1796" y="352"/>
                    <a:pt x="1797" y="354"/>
                    <a:pt x="1799" y="354"/>
                  </a:cubicBezTo>
                  <a:cubicBezTo>
                    <a:pt x="1801" y="354"/>
                    <a:pt x="1801" y="352"/>
                    <a:pt x="1803" y="352"/>
                  </a:cubicBezTo>
                  <a:cubicBezTo>
                    <a:pt x="1812" y="352"/>
                    <a:pt x="1837" y="396"/>
                    <a:pt x="2132" y="997"/>
                  </a:cubicBezTo>
                  <a:cubicBezTo>
                    <a:pt x="2192" y="1104"/>
                    <a:pt x="2287" y="1175"/>
                    <a:pt x="2406" y="1199"/>
                  </a:cubicBezTo>
                  <a:lnTo>
                    <a:pt x="3108" y="1306"/>
                  </a:lnTo>
                  <a:cubicBezTo>
                    <a:pt x="3120" y="1306"/>
                    <a:pt x="3120" y="1318"/>
                    <a:pt x="3120" y="1318"/>
                  </a:cubicBezTo>
                  <a:cubicBezTo>
                    <a:pt x="3120" y="1342"/>
                    <a:pt x="3156" y="1306"/>
                    <a:pt x="2608" y="1830"/>
                  </a:cubicBezTo>
                  <a:cubicBezTo>
                    <a:pt x="2525" y="1902"/>
                    <a:pt x="2489" y="1997"/>
                    <a:pt x="2489" y="2092"/>
                  </a:cubicBezTo>
                  <a:cubicBezTo>
                    <a:pt x="2489" y="2152"/>
                    <a:pt x="2608" y="2842"/>
                    <a:pt x="2608" y="2866"/>
                  </a:cubicBezTo>
                  <a:cubicBezTo>
                    <a:pt x="2608" y="2883"/>
                    <a:pt x="2596" y="2894"/>
                    <a:pt x="2584" y="2894"/>
                  </a:cubicBezTo>
                  <a:cubicBezTo>
                    <a:pt x="2580" y="2894"/>
                    <a:pt x="2576" y="2893"/>
                    <a:pt x="2573" y="2890"/>
                  </a:cubicBezTo>
                  <a:lnTo>
                    <a:pt x="1954" y="2556"/>
                  </a:lnTo>
                  <a:cubicBezTo>
                    <a:pt x="1900" y="2527"/>
                    <a:pt x="1840" y="2512"/>
                    <a:pt x="1781" y="2512"/>
                  </a:cubicBezTo>
                  <a:cubicBezTo>
                    <a:pt x="1721" y="2512"/>
                    <a:pt x="1662" y="2527"/>
                    <a:pt x="1608" y="2556"/>
                  </a:cubicBezTo>
                  <a:cubicBezTo>
                    <a:pt x="996" y="2879"/>
                    <a:pt x="977" y="2890"/>
                    <a:pt x="967" y="2890"/>
                  </a:cubicBezTo>
                  <a:cubicBezTo>
                    <a:pt x="967" y="2890"/>
                    <a:pt x="966" y="2890"/>
                    <a:pt x="965" y="2890"/>
                  </a:cubicBezTo>
                  <a:cubicBezTo>
                    <a:pt x="953" y="2890"/>
                    <a:pt x="953" y="2866"/>
                    <a:pt x="953" y="2854"/>
                  </a:cubicBezTo>
                  <a:cubicBezTo>
                    <a:pt x="1073" y="2116"/>
                    <a:pt x="1073" y="2152"/>
                    <a:pt x="1073" y="2092"/>
                  </a:cubicBezTo>
                  <a:cubicBezTo>
                    <a:pt x="1073" y="1997"/>
                    <a:pt x="1025" y="1902"/>
                    <a:pt x="953" y="1830"/>
                  </a:cubicBezTo>
                  <a:lnTo>
                    <a:pt x="441" y="1342"/>
                  </a:lnTo>
                  <a:cubicBezTo>
                    <a:pt x="430" y="1318"/>
                    <a:pt x="441" y="1306"/>
                    <a:pt x="465" y="1306"/>
                  </a:cubicBezTo>
                  <a:lnTo>
                    <a:pt x="608" y="1294"/>
                  </a:lnTo>
                  <a:cubicBezTo>
                    <a:pt x="703" y="1282"/>
                    <a:pt x="775" y="1187"/>
                    <a:pt x="763" y="1104"/>
                  </a:cubicBezTo>
                  <a:cubicBezTo>
                    <a:pt x="741" y="1016"/>
                    <a:pt x="668" y="948"/>
                    <a:pt x="581" y="948"/>
                  </a:cubicBezTo>
                  <a:cubicBezTo>
                    <a:pt x="574" y="948"/>
                    <a:pt x="568" y="948"/>
                    <a:pt x="561" y="949"/>
                  </a:cubicBezTo>
                  <a:lnTo>
                    <a:pt x="418" y="961"/>
                  </a:lnTo>
                  <a:cubicBezTo>
                    <a:pt x="108" y="1009"/>
                    <a:pt x="1" y="1378"/>
                    <a:pt x="203" y="1592"/>
                  </a:cubicBezTo>
                  <a:cubicBezTo>
                    <a:pt x="739" y="2116"/>
                    <a:pt x="727" y="2080"/>
                    <a:pt x="727" y="2092"/>
                  </a:cubicBezTo>
                  <a:cubicBezTo>
                    <a:pt x="608" y="2842"/>
                    <a:pt x="608" y="2806"/>
                    <a:pt x="608" y="2854"/>
                  </a:cubicBezTo>
                  <a:cubicBezTo>
                    <a:pt x="608" y="3074"/>
                    <a:pt x="785" y="3231"/>
                    <a:pt x="976" y="3231"/>
                  </a:cubicBezTo>
                  <a:cubicBezTo>
                    <a:pt x="1032" y="3231"/>
                    <a:pt x="1089" y="3217"/>
                    <a:pt x="1144" y="3187"/>
                  </a:cubicBezTo>
                  <a:cubicBezTo>
                    <a:pt x="1696" y="2896"/>
                    <a:pt x="1757" y="2851"/>
                    <a:pt x="1777" y="2851"/>
                  </a:cubicBezTo>
                  <a:cubicBezTo>
                    <a:pt x="1781" y="2851"/>
                    <a:pt x="1783" y="2852"/>
                    <a:pt x="1787" y="2854"/>
                  </a:cubicBezTo>
                  <a:cubicBezTo>
                    <a:pt x="2382" y="3152"/>
                    <a:pt x="2442" y="3223"/>
                    <a:pt x="2585" y="3223"/>
                  </a:cubicBezTo>
                  <a:cubicBezTo>
                    <a:pt x="2811" y="3223"/>
                    <a:pt x="2989" y="3021"/>
                    <a:pt x="2966" y="2795"/>
                  </a:cubicBezTo>
                  <a:cubicBezTo>
                    <a:pt x="2847" y="2068"/>
                    <a:pt x="2847" y="2092"/>
                    <a:pt x="2858" y="2080"/>
                  </a:cubicBezTo>
                  <a:lnTo>
                    <a:pt x="3359" y="1592"/>
                  </a:lnTo>
                  <a:cubicBezTo>
                    <a:pt x="3442" y="1521"/>
                    <a:pt x="3478" y="1425"/>
                    <a:pt x="3478" y="1318"/>
                  </a:cubicBezTo>
                  <a:cubicBezTo>
                    <a:pt x="3478" y="1128"/>
                    <a:pt x="3347" y="985"/>
                    <a:pt x="3168" y="949"/>
                  </a:cubicBezTo>
                  <a:lnTo>
                    <a:pt x="2466" y="842"/>
                  </a:lnTo>
                  <a:cubicBezTo>
                    <a:pt x="2465" y="842"/>
                    <a:pt x="2464" y="842"/>
                    <a:pt x="2463" y="842"/>
                  </a:cubicBezTo>
                  <a:cubicBezTo>
                    <a:pt x="2454" y="842"/>
                    <a:pt x="2444" y="821"/>
                    <a:pt x="2144" y="211"/>
                  </a:cubicBezTo>
                  <a:cubicBezTo>
                    <a:pt x="2079" y="70"/>
                    <a:pt x="1947" y="1"/>
                    <a:pt x="1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9"/>
            <p:cNvSpPr/>
            <p:nvPr/>
          </p:nvSpPr>
          <p:spPr>
            <a:xfrm>
              <a:off x="982863" y="4127517"/>
              <a:ext cx="88015" cy="11404"/>
            </a:xfrm>
            <a:custGeom>
              <a:avLst/>
              <a:gdLst/>
              <a:ahLst/>
              <a:cxnLst/>
              <a:rect l="l" t="t" r="r" b="b"/>
              <a:pathLst>
                <a:path w="2763" h="358" extrusionOk="0">
                  <a:moveTo>
                    <a:pt x="179" y="1"/>
                  </a:moveTo>
                  <a:cubicBezTo>
                    <a:pt x="72" y="1"/>
                    <a:pt x="1" y="72"/>
                    <a:pt x="1" y="179"/>
                  </a:cubicBezTo>
                  <a:cubicBezTo>
                    <a:pt x="1" y="287"/>
                    <a:pt x="72" y="358"/>
                    <a:pt x="179" y="358"/>
                  </a:cubicBezTo>
                  <a:lnTo>
                    <a:pt x="2584" y="358"/>
                  </a:lnTo>
                  <a:cubicBezTo>
                    <a:pt x="2691" y="358"/>
                    <a:pt x="2763" y="287"/>
                    <a:pt x="2763" y="179"/>
                  </a:cubicBezTo>
                  <a:cubicBezTo>
                    <a:pt x="2763" y="72"/>
                    <a:pt x="2680" y="1"/>
                    <a:pt x="2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9"/>
            <p:cNvSpPr/>
            <p:nvPr/>
          </p:nvSpPr>
          <p:spPr>
            <a:xfrm>
              <a:off x="982863" y="4152173"/>
              <a:ext cx="88015" cy="11404"/>
            </a:xfrm>
            <a:custGeom>
              <a:avLst/>
              <a:gdLst/>
              <a:ahLst/>
              <a:cxnLst/>
              <a:rect l="l" t="t" r="r" b="b"/>
              <a:pathLst>
                <a:path w="2763" h="358" extrusionOk="0">
                  <a:moveTo>
                    <a:pt x="179" y="1"/>
                  </a:moveTo>
                  <a:cubicBezTo>
                    <a:pt x="72" y="1"/>
                    <a:pt x="1" y="72"/>
                    <a:pt x="1" y="179"/>
                  </a:cubicBezTo>
                  <a:cubicBezTo>
                    <a:pt x="1" y="286"/>
                    <a:pt x="72" y="358"/>
                    <a:pt x="179" y="358"/>
                  </a:cubicBezTo>
                  <a:lnTo>
                    <a:pt x="2584" y="358"/>
                  </a:lnTo>
                  <a:cubicBezTo>
                    <a:pt x="2691" y="358"/>
                    <a:pt x="2763" y="286"/>
                    <a:pt x="2763" y="179"/>
                  </a:cubicBezTo>
                  <a:cubicBezTo>
                    <a:pt x="2751" y="72"/>
                    <a:pt x="2680" y="1"/>
                    <a:pt x="2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856;p59"/>
          <p:cNvGrpSpPr/>
          <p:nvPr/>
        </p:nvGrpSpPr>
        <p:grpSpPr>
          <a:xfrm>
            <a:off x="2735059" y="1898854"/>
            <a:ext cx="321159" cy="365778"/>
            <a:chOff x="2212084" y="1960358"/>
            <a:chExt cx="324698" cy="372863"/>
          </a:xfrm>
        </p:grpSpPr>
        <p:sp>
          <p:nvSpPr>
            <p:cNvPr id="857" name="Google Shape;857;p59"/>
            <p:cNvSpPr/>
            <p:nvPr/>
          </p:nvSpPr>
          <p:spPr>
            <a:xfrm>
              <a:off x="2291371" y="2128011"/>
              <a:ext cx="166888" cy="166888"/>
            </a:xfrm>
            <a:custGeom>
              <a:avLst/>
              <a:gdLst/>
              <a:ahLst/>
              <a:cxnLst/>
              <a:rect l="l" t="t" r="r" b="b"/>
              <a:pathLst>
                <a:path w="5239" h="5239" extrusionOk="0">
                  <a:moveTo>
                    <a:pt x="2620" y="357"/>
                  </a:moveTo>
                  <a:cubicBezTo>
                    <a:pt x="3870" y="357"/>
                    <a:pt x="4894" y="1369"/>
                    <a:pt x="4894" y="2631"/>
                  </a:cubicBezTo>
                  <a:cubicBezTo>
                    <a:pt x="4894" y="3882"/>
                    <a:pt x="3882" y="4906"/>
                    <a:pt x="2620" y="4906"/>
                  </a:cubicBezTo>
                  <a:cubicBezTo>
                    <a:pt x="1369" y="4906"/>
                    <a:pt x="346" y="3894"/>
                    <a:pt x="346" y="2631"/>
                  </a:cubicBezTo>
                  <a:cubicBezTo>
                    <a:pt x="346" y="1369"/>
                    <a:pt x="1369" y="357"/>
                    <a:pt x="2620" y="357"/>
                  </a:cubicBezTo>
                  <a:close/>
                  <a:moveTo>
                    <a:pt x="2620" y="0"/>
                  </a:moveTo>
                  <a:cubicBezTo>
                    <a:pt x="1179" y="0"/>
                    <a:pt x="0" y="1167"/>
                    <a:pt x="0" y="2620"/>
                  </a:cubicBezTo>
                  <a:cubicBezTo>
                    <a:pt x="0" y="4060"/>
                    <a:pt x="1179" y="5239"/>
                    <a:pt x="2620" y="5239"/>
                  </a:cubicBezTo>
                  <a:cubicBezTo>
                    <a:pt x="4060" y="5239"/>
                    <a:pt x="5239" y="4060"/>
                    <a:pt x="5239" y="2620"/>
                  </a:cubicBezTo>
                  <a:cubicBezTo>
                    <a:pt x="5239" y="1167"/>
                    <a:pt x="4060" y="0"/>
                    <a:pt x="2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9"/>
            <p:cNvSpPr/>
            <p:nvPr/>
          </p:nvSpPr>
          <p:spPr>
            <a:xfrm>
              <a:off x="2212084" y="1960358"/>
              <a:ext cx="324698" cy="372863"/>
            </a:xfrm>
            <a:custGeom>
              <a:avLst/>
              <a:gdLst/>
              <a:ahLst/>
              <a:cxnLst/>
              <a:rect l="l" t="t" r="r" b="b"/>
              <a:pathLst>
                <a:path w="10193" h="11705" extrusionOk="0">
                  <a:moveTo>
                    <a:pt x="7502" y="358"/>
                  </a:moveTo>
                  <a:lnTo>
                    <a:pt x="6383" y="2644"/>
                  </a:lnTo>
                  <a:lnTo>
                    <a:pt x="3811" y="2644"/>
                  </a:lnTo>
                  <a:lnTo>
                    <a:pt x="2692" y="358"/>
                  </a:lnTo>
                  <a:close/>
                  <a:moveTo>
                    <a:pt x="6228" y="3001"/>
                  </a:moveTo>
                  <a:lnTo>
                    <a:pt x="5692" y="4096"/>
                  </a:lnTo>
                  <a:cubicBezTo>
                    <a:pt x="5490" y="4073"/>
                    <a:pt x="5299" y="4049"/>
                    <a:pt x="5109" y="4049"/>
                  </a:cubicBezTo>
                  <a:cubicBezTo>
                    <a:pt x="4918" y="4049"/>
                    <a:pt x="4716" y="4073"/>
                    <a:pt x="4525" y="4096"/>
                  </a:cubicBezTo>
                  <a:lnTo>
                    <a:pt x="3989" y="3001"/>
                  </a:lnTo>
                  <a:close/>
                  <a:moveTo>
                    <a:pt x="2334" y="405"/>
                  </a:moveTo>
                  <a:lnTo>
                    <a:pt x="4168" y="4156"/>
                  </a:lnTo>
                  <a:cubicBezTo>
                    <a:pt x="3382" y="4370"/>
                    <a:pt x="2692" y="4799"/>
                    <a:pt x="2180" y="5406"/>
                  </a:cubicBezTo>
                  <a:lnTo>
                    <a:pt x="608" y="2227"/>
                  </a:lnTo>
                  <a:cubicBezTo>
                    <a:pt x="406" y="1787"/>
                    <a:pt x="584" y="1275"/>
                    <a:pt x="1013" y="1060"/>
                  </a:cubicBezTo>
                  <a:lnTo>
                    <a:pt x="2334" y="405"/>
                  </a:lnTo>
                  <a:close/>
                  <a:moveTo>
                    <a:pt x="2418" y="1"/>
                  </a:moveTo>
                  <a:cubicBezTo>
                    <a:pt x="2382" y="1"/>
                    <a:pt x="2358" y="1"/>
                    <a:pt x="2334" y="24"/>
                  </a:cubicBezTo>
                  <a:lnTo>
                    <a:pt x="846" y="751"/>
                  </a:lnTo>
                  <a:cubicBezTo>
                    <a:pt x="251" y="1048"/>
                    <a:pt x="1" y="1775"/>
                    <a:pt x="298" y="2370"/>
                  </a:cubicBezTo>
                  <a:lnTo>
                    <a:pt x="1942" y="5704"/>
                  </a:lnTo>
                  <a:cubicBezTo>
                    <a:pt x="1525" y="6311"/>
                    <a:pt x="1263" y="7073"/>
                    <a:pt x="1263" y="7883"/>
                  </a:cubicBezTo>
                  <a:cubicBezTo>
                    <a:pt x="1263" y="8275"/>
                    <a:pt x="1322" y="8680"/>
                    <a:pt x="1441" y="9049"/>
                  </a:cubicBezTo>
                  <a:cubicBezTo>
                    <a:pt x="1470" y="9126"/>
                    <a:pt x="1544" y="9179"/>
                    <a:pt x="1616" y="9179"/>
                  </a:cubicBezTo>
                  <a:cubicBezTo>
                    <a:pt x="1633" y="9179"/>
                    <a:pt x="1651" y="9176"/>
                    <a:pt x="1668" y="9168"/>
                  </a:cubicBezTo>
                  <a:cubicBezTo>
                    <a:pt x="1763" y="9145"/>
                    <a:pt x="1822" y="9037"/>
                    <a:pt x="1787" y="8954"/>
                  </a:cubicBezTo>
                  <a:cubicBezTo>
                    <a:pt x="1668" y="8609"/>
                    <a:pt x="1620" y="8240"/>
                    <a:pt x="1620" y="7883"/>
                  </a:cubicBezTo>
                  <a:cubicBezTo>
                    <a:pt x="1620" y="5954"/>
                    <a:pt x="3192" y="4394"/>
                    <a:pt x="5109" y="4394"/>
                  </a:cubicBezTo>
                  <a:cubicBezTo>
                    <a:pt x="7026" y="4394"/>
                    <a:pt x="8585" y="5954"/>
                    <a:pt x="8585" y="7883"/>
                  </a:cubicBezTo>
                  <a:cubicBezTo>
                    <a:pt x="8585" y="9799"/>
                    <a:pt x="7026" y="11359"/>
                    <a:pt x="5109" y="11359"/>
                  </a:cubicBezTo>
                  <a:cubicBezTo>
                    <a:pt x="3823" y="11359"/>
                    <a:pt x="2656" y="10657"/>
                    <a:pt x="2037" y="9526"/>
                  </a:cubicBezTo>
                  <a:cubicBezTo>
                    <a:pt x="2012" y="9468"/>
                    <a:pt x="1953" y="9433"/>
                    <a:pt x="1887" y="9433"/>
                  </a:cubicBezTo>
                  <a:cubicBezTo>
                    <a:pt x="1858" y="9433"/>
                    <a:pt x="1828" y="9440"/>
                    <a:pt x="1799" y="9454"/>
                  </a:cubicBezTo>
                  <a:cubicBezTo>
                    <a:pt x="1715" y="9502"/>
                    <a:pt x="1680" y="9597"/>
                    <a:pt x="1727" y="9692"/>
                  </a:cubicBezTo>
                  <a:cubicBezTo>
                    <a:pt x="2394" y="10931"/>
                    <a:pt x="3692" y="11704"/>
                    <a:pt x="5109" y="11704"/>
                  </a:cubicBezTo>
                  <a:cubicBezTo>
                    <a:pt x="7216" y="11704"/>
                    <a:pt x="8942" y="9978"/>
                    <a:pt x="8942" y="7859"/>
                  </a:cubicBezTo>
                  <a:cubicBezTo>
                    <a:pt x="8942" y="7061"/>
                    <a:pt x="8692" y="6311"/>
                    <a:pt x="8276" y="5692"/>
                  </a:cubicBezTo>
                  <a:lnTo>
                    <a:pt x="8966" y="4299"/>
                  </a:lnTo>
                  <a:cubicBezTo>
                    <a:pt x="9002" y="4215"/>
                    <a:pt x="8966" y="4108"/>
                    <a:pt x="8883" y="4061"/>
                  </a:cubicBezTo>
                  <a:cubicBezTo>
                    <a:pt x="8861" y="4051"/>
                    <a:pt x="8838" y="4047"/>
                    <a:pt x="8814" y="4047"/>
                  </a:cubicBezTo>
                  <a:cubicBezTo>
                    <a:pt x="8748" y="4047"/>
                    <a:pt x="8680" y="4082"/>
                    <a:pt x="8645" y="4144"/>
                  </a:cubicBezTo>
                  <a:lnTo>
                    <a:pt x="8038" y="5370"/>
                  </a:lnTo>
                  <a:cubicBezTo>
                    <a:pt x="7537" y="4763"/>
                    <a:pt x="6835" y="4334"/>
                    <a:pt x="6049" y="4120"/>
                  </a:cubicBezTo>
                  <a:lnTo>
                    <a:pt x="7871" y="370"/>
                  </a:lnTo>
                  <a:lnTo>
                    <a:pt x="9204" y="1025"/>
                  </a:lnTo>
                  <a:cubicBezTo>
                    <a:pt x="9633" y="1239"/>
                    <a:pt x="9812" y="1763"/>
                    <a:pt x="9597" y="2191"/>
                  </a:cubicBezTo>
                  <a:lnTo>
                    <a:pt x="8942" y="3513"/>
                  </a:lnTo>
                  <a:cubicBezTo>
                    <a:pt x="8907" y="3608"/>
                    <a:pt x="8942" y="3703"/>
                    <a:pt x="9026" y="3751"/>
                  </a:cubicBezTo>
                  <a:cubicBezTo>
                    <a:pt x="9049" y="3764"/>
                    <a:pt x="9074" y="3770"/>
                    <a:pt x="9099" y="3770"/>
                  </a:cubicBezTo>
                  <a:cubicBezTo>
                    <a:pt x="9164" y="3770"/>
                    <a:pt x="9230" y="3731"/>
                    <a:pt x="9264" y="3680"/>
                  </a:cubicBezTo>
                  <a:lnTo>
                    <a:pt x="9919" y="2358"/>
                  </a:lnTo>
                  <a:cubicBezTo>
                    <a:pt x="10193" y="1775"/>
                    <a:pt x="9943" y="1048"/>
                    <a:pt x="9347" y="751"/>
                  </a:cubicBezTo>
                  <a:lnTo>
                    <a:pt x="7859" y="24"/>
                  </a:lnTo>
                  <a:cubicBezTo>
                    <a:pt x="7835" y="1"/>
                    <a:pt x="7811" y="1"/>
                    <a:pt x="77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9"/>
            <p:cNvSpPr/>
            <p:nvPr/>
          </p:nvSpPr>
          <p:spPr>
            <a:xfrm>
              <a:off x="2319435" y="2157190"/>
              <a:ext cx="108880" cy="103210"/>
            </a:xfrm>
            <a:custGeom>
              <a:avLst/>
              <a:gdLst/>
              <a:ahLst/>
              <a:cxnLst/>
              <a:rect l="l" t="t" r="r" b="b"/>
              <a:pathLst>
                <a:path w="3418" h="3240" extrusionOk="0">
                  <a:moveTo>
                    <a:pt x="1739" y="346"/>
                  </a:moveTo>
                  <a:cubicBezTo>
                    <a:pt x="1822" y="346"/>
                    <a:pt x="1881" y="394"/>
                    <a:pt x="1929" y="465"/>
                  </a:cubicBezTo>
                  <a:lnTo>
                    <a:pt x="2096" y="787"/>
                  </a:lnTo>
                  <a:cubicBezTo>
                    <a:pt x="2179" y="953"/>
                    <a:pt x="2334" y="1073"/>
                    <a:pt x="2513" y="1108"/>
                  </a:cubicBezTo>
                  <a:lnTo>
                    <a:pt x="2870" y="1144"/>
                  </a:lnTo>
                  <a:cubicBezTo>
                    <a:pt x="2953" y="1168"/>
                    <a:pt x="3013" y="1203"/>
                    <a:pt x="3048" y="1299"/>
                  </a:cubicBezTo>
                  <a:cubicBezTo>
                    <a:pt x="3072" y="1370"/>
                    <a:pt x="3048" y="1465"/>
                    <a:pt x="2989" y="1525"/>
                  </a:cubicBezTo>
                  <a:lnTo>
                    <a:pt x="2739" y="1775"/>
                  </a:lnTo>
                  <a:cubicBezTo>
                    <a:pt x="2596" y="1906"/>
                    <a:pt x="2536" y="2085"/>
                    <a:pt x="2572" y="2263"/>
                  </a:cubicBezTo>
                  <a:lnTo>
                    <a:pt x="2632" y="2620"/>
                  </a:lnTo>
                  <a:cubicBezTo>
                    <a:pt x="2643" y="2692"/>
                    <a:pt x="2620" y="2787"/>
                    <a:pt x="2536" y="2823"/>
                  </a:cubicBezTo>
                  <a:cubicBezTo>
                    <a:pt x="2493" y="2852"/>
                    <a:pt x="2450" y="2867"/>
                    <a:pt x="2407" y="2867"/>
                  </a:cubicBezTo>
                  <a:cubicBezTo>
                    <a:pt x="2378" y="2867"/>
                    <a:pt x="2350" y="2861"/>
                    <a:pt x="2322" y="2847"/>
                  </a:cubicBezTo>
                  <a:lnTo>
                    <a:pt x="2001" y="2680"/>
                  </a:lnTo>
                  <a:cubicBezTo>
                    <a:pt x="1917" y="2632"/>
                    <a:pt x="1822" y="2620"/>
                    <a:pt x="1739" y="2620"/>
                  </a:cubicBezTo>
                  <a:cubicBezTo>
                    <a:pt x="1643" y="2620"/>
                    <a:pt x="1560" y="2632"/>
                    <a:pt x="1465" y="2680"/>
                  </a:cubicBezTo>
                  <a:lnTo>
                    <a:pt x="1155" y="2847"/>
                  </a:lnTo>
                  <a:cubicBezTo>
                    <a:pt x="1128" y="2865"/>
                    <a:pt x="1097" y="2872"/>
                    <a:pt x="1066" y="2872"/>
                  </a:cubicBezTo>
                  <a:cubicBezTo>
                    <a:pt x="1016" y="2872"/>
                    <a:pt x="966" y="2852"/>
                    <a:pt x="929" y="2823"/>
                  </a:cubicBezTo>
                  <a:cubicBezTo>
                    <a:pt x="858" y="2787"/>
                    <a:pt x="822" y="2692"/>
                    <a:pt x="846" y="2620"/>
                  </a:cubicBezTo>
                  <a:lnTo>
                    <a:pt x="905" y="2263"/>
                  </a:lnTo>
                  <a:cubicBezTo>
                    <a:pt x="929" y="2085"/>
                    <a:pt x="869" y="1894"/>
                    <a:pt x="738" y="1775"/>
                  </a:cubicBezTo>
                  <a:lnTo>
                    <a:pt x="488" y="1525"/>
                  </a:lnTo>
                  <a:cubicBezTo>
                    <a:pt x="429" y="1465"/>
                    <a:pt x="393" y="1382"/>
                    <a:pt x="429" y="1299"/>
                  </a:cubicBezTo>
                  <a:cubicBezTo>
                    <a:pt x="453" y="1227"/>
                    <a:pt x="512" y="1168"/>
                    <a:pt x="608" y="1144"/>
                  </a:cubicBezTo>
                  <a:lnTo>
                    <a:pt x="965" y="1108"/>
                  </a:lnTo>
                  <a:cubicBezTo>
                    <a:pt x="1143" y="1073"/>
                    <a:pt x="1298" y="953"/>
                    <a:pt x="1381" y="787"/>
                  </a:cubicBezTo>
                  <a:lnTo>
                    <a:pt x="1548" y="465"/>
                  </a:lnTo>
                  <a:cubicBezTo>
                    <a:pt x="1572" y="394"/>
                    <a:pt x="1643" y="346"/>
                    <a:pt x="1739" y="346"/>
                  </a:cubicBezTo>
                  <a:close/>
                  <a:moveTo>
                    <a:pt x="1703" y="1"/>
                  </a:moveTo>
                  <a:cubicBezTo>
                    <a:pt x="1489" y="1"/>
                    <a:pt x="1310" y="120"/>
                    <a:pt x="1203" y="311"/>
                  </a:cubicBezTo>
                  <a:lnTo>
                    <a:pt x="1036" y="644"/>
                  </a:lnTo>
                  <a:cubicBezTo>
                    <a:pt x="1012" y="703"/>
                    <a:pt x="953" y="739"/>
                    <a:pt x="869" y="763"/>
                  </a:cubicBezTo>
                  <a:lnTo>
                    <a:pt x="512" y="811"/>
                  </a:lnTo>
                  <a:cubicBezTo>
                    <a:pt x="310" y="834"/>
                    <a:pt x="131" y="989"/>
                    <a:pt x="60" y="1192"/>
                  </a:cubicBezTo>
                  <a:cubicBezTo>
                    <a:pt x="0" y="1406"/>
                    <a:pt x="36" y="1620"/>
                    <a:pt x="203" y="1775"/>
                  </a:cubicBezTo>
                  <a:lnTo>
                    <a:pt x="500" y="2025"/>
                  </a:lnTo>
                  <a:cubicBezTo>
                    <a:pt x="548" y="2073"/>
                    <a:pt x="572" y="2144"/>
                    <a:pt x="560" y="2216"/>
                  </a:cubicBezTo>
                  <a:lnTo>
                    <a:pt x="500" y="2573"/>
                  </a:lnTo>
                  <a:cubicBezTo>
                    <a:pt x="477" y="2787"/>
                    <a:pt x="548" y="2989"/>
                    <a:pt x="727" y="3120"/>
                  </a:cubicBezTo>
                  <a:cubicBezTo>
                    <a:pt x="834" y="3204"/>
                    <a:pt x="929" y="3228"/>
                    <a:pt x="1048" y="3228"/>
                  </a:cubicBezTo>
                  <a:cubicBezTo>
                    <a:pt x="1143" y="3228"/>
                    <a:pt x="1227" y="3216"/>
                    <a:pt x="1322" y="3168"/>
                  </a:cubicBezTo>
                  <a:lnTo>
                    <a:pt x="1631" y="3001"/>
                  </a:lnTo>
                  <a:cubicBezTo>
                    <a:pt x="1661" y="2989"/>
                    <a:pt x="1694" y="2983"/>
                    <a:pt x="1727" y="2983"/>
                  </a:cubicBezTo>
                  <a:cubicBezTo>
                    <a:pt x="1759" y="2983"/>
                    <a:pt x="1792" y="2989"/>
                    <a:pt x="1822" y="3001"/>
                  </a:cubicBezTo>
                  <a:lnTo>
                    <a:pt x="2143" y="3168"/>
                  </a:lnTo>
                  <a:cubicBezTo>
                    <a:pt x="2227" y="3215"/>
                    <a:pt x="2318" y="3239"/>
                    <a:pt x="2409" y="3239"/>
                  </a:cubicBezTo>
                  <a:cubicBezTo>
                    <a:pt x="2524" y="3239"/>
                    <a:pt x="2639" y="3200"/>
                    <a:pt x="2739" y="3120"/>
                  </a:cubicBezTo>
                  <a:cubicBezTo>
                    <a:pt x="2917" y="2989"/>
                    <a:pt x="2989" y="2787"/>
                    <a:pt x="2953" y="2573"/>
                  </a:cubicBezTo>
                  <a:lnTo>
                    <a:pt x="2894" y="2216"/>
                  </a:lnTo>
                  <a:cubicBezTo>
                    <a:pt x="2882" y="2144"/>
                    <a:pt x="2917" y="2085"/>
                    <a:pt x="2953" y="2025"/>
                  </a:cubicBezTo>
                  <a:lnTo>
                    <a:pt x="3215" y="1775"/>
                  </a:lnTo>
                  <a:cubicBezTo>
                    <a:pt x="3358" y="1620"/>
                    <a:pt x="3417" y="1406"/>
                    <a:pt x="3358" y="1192"/>
                  </a:cubicBezTo>
                  <a:cubicBezTo>
                    <a:pt x="3298" y="989"/>
                    <a:pt x="3120" y="834"/>
                    <a:pt x="2894" y="811"/>
                  </a:cubicBezTo>
                  <a:lnTo>
                    <a:pt x="2536" y="763"/>
                  </a:lnTo>
                  <a:cubicBezTo>
                    <a:pt x="2465" y="739"/>
                    <a:pt x="2405" y="703"/>
                    <a:pt x="2382" y="644"/>
                  </a:cubicBezTo>
                  <a:lnTo>
                    <a:pt x="2215" y="311"/>
                  </a:lnTo>
                  <a:cubicBezTo>
                    <a:pt x="2120" y="120"/>
                    <a:pt x="1929" y="1"/>
                    <a:pt x="1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59"/>
          <p:cNvGrpSpPr/>
          <p:nvPr/>
        </p:nvGrpSpPr>
        <p:grpSpPr>
          <a:xfrm>
            <a:off x="4413506" y="2861953"/>
            <a:ext cx="316992" cy="365747"/>
            <a:chOff x="3982553" y="1971730"/>
            <a:chExt cx="304566" cy="350501"/>
          </a:xfrm>
        </p:grpSpPr>
        <p:sp>
          <p:nvSpPr>
            <p:cNvPr id="861" name="Google Shape;861;p59"/>
            <p:cNvSpPr/>
            <p:nvPr/>
          </p:nvSpPr>
          <p:spPr>
            <a:xfrm>
              <a:off x="4037535" y="2176558"/>
              <a:ext cx="196513" cy="145673"/>
            </a:xfrm>
            <a:custGeom>
              <a:avLst/>
              <a:gdLst/>
              <a:ahLst/>
              <a:cxnLst/>
              <a:rect l="l" t="t" r="r" b="b"/>
              <a:pathLst>
                <a:path w="6169" h="4573" extrusionOk="0">
                  <a:moveTo>
                    <a:pt x="1441" y="322"/>
                  </a:moveTo>
                  <a:cubicBezTo>
                    <a:pt x="1584" y="322"/>
                    <a:pt x="1727" y="441"/>
                    <a:pt x="1727" y="595"/>
                  </a:cubicBezTo>
                  <a:lnTo>
                    <a:pt x="1727" y="4251"/>
                  </a:lnTo>
                  <a:lnTo>
                    <a:pt x="1167" y="4251"/>
                  </a:lnTo>
                  <a:lnTo>
                    <a:pt x="1167" y="595"/>
                  </a:lnTo>
                  <a:lnTo>
                    <a:pt x="1156" y="595"/>
                  </a:lnTo>
                  <a:cubicBezTo>
                    <a:pt x="1156" y="453"/>
                    <a:pt x="1275" y="322"/>
                    <a:pt x="1441" y="322"/>
                  </a:cubicBezTo>
                  <a:close/>
                  <a:moveTo>
                    <a:pt x="3061" y="322"/>
                  </a:moveTo>
                  <a:cubicBezTo>
                    <a:pt x="3227" y="322"/>
                    <a:pt x="3346" y="441"/>
                    <a:pt x="3346" y="595"/>
                  </a:cubicBezTo>
                  <a:lnTo>
                    <a:pt x="3346" y="4251"/>
                  </a:lnTo>
                  <a:lnTo>
                    <a:pt x="2799" y="4251"/>
                  </a:lnTo>
                  <a:lnTo>
                    <a:pt x="2799" y="595"/>
                  </a:lnTo>
                  <a:lnTo>
                    <a:pt x="2775" y="595"/>
                  </a:lnTo>
                  <a:cubicBezTo>
                    <a:pt x="2775" y="453"/>
                    <a:pt x="2894" y="322"/>
                    <a:pt x="3061" y="322"/>
                  </a:cubicBezTo>
                  <a:close/>
                  <a:moveTo>
                    <a:pt x="4680" y="322"/>
                  </a:moveTo>
                  <a:cubicBezTo>
                    <a:pt x="4835" y="322"/>
                    <a:pt x="4966" y="441"/>
                    <a:pt x="4966" y="595"/>
                  </a:cubicBezTo>
                  <a:lnTo>
                    <a:pt x="4966" y="4251"/>
                  </a:lnTo>
                  <a:lnTo>
                    <a:pt x="4406" y="4251"/>
                  </a:lnTo>
                  <a:lnTo>
                    <a:pt x="4406" y="595"/>
                  </a:lnTo>
                  <a:cubicBezTo>
                    <a:pt x="4406" y="453"/>
                    <a:pt x="4525" y="322"/>
                    <a:pt x="4680" y="322"/>
                  </a:cubicBezTo>
                  <a:close/>
                  <a:moveTo>
                    <a:pt x="1441" y="0"/>
                  </a:moveTo>
                  <a:cubicBezTo>
                    <a:pt x="1108" y="0"/>
                    <a:pt x="846" y="274"/>
                    <a:pt x="846" y="595"/>
                  </a:cubicBezTo>
                  <a:lnTo>
                    <a:pt x="846" y="4251"/>
                  </a:lnTo>
                  <a:lnTo>
                    <a:pt x="322" y="4251"/>
                  </a:lnTo>
                  <a:lnTo>
                    <a:pt x="322" y="2536"/>
                  </a:lnTo>
                  <a:cubicBezTo>
                    <a:pt x="322" y="2441"/>
                    <a:pt x="251" y="2370"/>
                    <a:pt x="155" y="2370"/>
                  </a:cubicBezTo>
                  <a:cubicBezTo>
                    <a:pt x="72" y="2370"/>
                    <a:pt x="1" y="2441"/>
                    <a:pt x="1" y="2536"/>
                  </a:cubicBezTo>
                  <a:lnTo>
                    <a:pt x="1" y="4405"/>
                  </a:lnTo>
                  <a:cubicBezTo>
                    <a:pt x="1" y="4501"/>
                    <a:pt x="72" y="4572"/>
                    <a:pt x="155" y="4572"/>
                  </a:cubicBezTo>
                  <a:lnTo>
                    <a:pt x="6001" y="4572"/>
                  </a:lnTo>
                  <a:cubicBezTo>
                    <a:pt x="6097" y="4572"/>
                    <a:pt x="6168" y="4501"/>
                    <a:pt x="6168" y="4405"/>
                  </a:cubicBezTo>
                  <a:lnTo>
                    <a:pt x="6168" y="834"/>
                  </a:lnTo>
                  <a:cubicBezTo>
                    <a:pt x="6144" y="750"/>
                    <a:pt x="6073" y="679"/>
                    <a:pt x="5978" y="679"/>
                  </a:cubicBezTo>
                  <a:cubicBezTo>
                    <a:pt x="5894" y="679"/>
                    <a:pt x="5811" y="750"/>
                    <a:pt x="5811" y="834"/>
                  </a:cubicBezTo>
                  <a:lnTo>
                    <a:pt x="5811" y="4251"/>
                  </a:lnTo>
                  <a:lnTo>
                    <a:pt x="5299" y="4251"/>
                  </a:lnTo>
                  <a:lnTo>
                    <a:pt x="5299" y="595"/>
                  </a:lnTo>
                  <a:cubicBezTo>
                    <a:pt x="5299" y="274"/>
                    <a:pt x="5025" y="0"/>
                    <a:pt x="4704" y="0"/>
                  </a:cubicBezTo>
                  <a:cubicBezTo>
                    <a:pt x="4370" y="0"/>
                    <a:pt x="4108" y="274"/>
                    <a:pt x="4108" y="595"/>
                  </a:cubicBezTo>
                  <a:lnTo>
                    <a:pt x="4108" y="4251"/>
                  </a:lnTo>
                  <a:lnTo>
                    <a:pt x="3656" y="4251"/>
                  </a:lnTo>
                  <a:lnTo>
                    <a:pt x="3656" y="595"/>
                  </a:lnTo>
                  <a:cubicBezTo>
                    <a:pt x="3656" y="274"/>
                    <a:pt x="3394" y="0"/>
                    <a:pt x="3061" y="0"/>
                  </a:cubicBezTo>
                  <a:cubicBezTo>
                    <a:pt x="2739" y="0"/>
                    <a:pt x="2465" y="274"/>
                    <a:pt x="2465" y="595"/>
                  </a:cubicBezTo>
                  <a:lnTo>
                    <a:pt x="2465" y="4251"/>
                  </a:lnTo>
                  <a:lnTo>
                    <a:pt x="2037" y="4251"/>
                  </a:lnTo>
                  <a:lnTo>
                    <a:pt x="2037" y="595"/>
                  </a:lnTo>
                  <a:cubicBezTo>
                    <a:pt x="2037" y="274"/>
                    <a:pt x="1763" y="0"/>
                    <a:pt x="1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9"/>
            <p:cNvSpPr/>
            <p:nvPr/>
          </p:nvSpPr>
          <p:spPr>
            <a:xfrm>
              <a:off x="3982553" y="1971730"/>
              <a:ext cx="304566" cy="272360"/>
            </a:xfrm>
            <a:custGeom>
              <a:avLst/>
              <a:gdLst/>
              <a:ahLst/>
              <a:cxnLst/>
              <a:rect l="l" t="t" r="r" b="b"/>
              <a:pathLst>
                <a:path w="9561" h="8550" extrusionOk="0">
                  <a:moveTo>
                    <a:pt x="8632" y="346"/>
                  </a:moveTo>
                  <a:cubicBezTo>
                    <a:pt x="8966" y="346"/>
                    <a:pt x="9239" y="632"/>
                    <a:pt x="9239" y="953"/>
                  </a:cubicBezTo>
                  <a:cubicBezTo>
                    <a:pt x="9239" y="1287"/>
                    <a:pt x="8954" y="1572"/>
                    <a:pt x="8632" y="1572"/>
                  </a:cubicBezTo>
                  <a:lnTo>
                    <a:pt x="929" y="1572"/>
                  </a:lnTo>
                  <a:cubicBezTo>
                    <a:pt x="596" y="1572"/>
                    <a:pt x="322" y="1287"/>
                    <a:pt x="322" y="953"/>
                  </a:cubicBezTo>
                  <a:cubicBezTo>
                    <a:pt x="322" y="632"/>
                    <a:pt x="607" y="346"/>
                    <a:pt x="929" y="346"/>
                  </a:cubicBezTo>
                  <a:close/>
                  <a:moveTo>
                    <a:pt x="6787" y="3835"/>
                  </a:moveTo>
                  <a:cubicBezTo>
                    <a:pt x="6811" y="4073"/>
                    <a:pt x="6930" y="4275"/>
                    <a:pt x="7096" y="4442"/>
                  </a:cubicBezTo>
                  <a:lnTo>
                    <a:pt x="2524" y="4442"/>
                  </a:lnTo>
                  <a:cubicBezTo>
                    <a:pt x="2715" y="4275"/>
                    <a:pt x="2822" y="4049"/>
                    <a:pt x="2858" y="3835"/>
                  </a:cubicBezTo>
                  <a:close/>
                  <a:moveTo>
                    <a:pt x="7870" y="1882"/>
                  </a:moveTo>
                  <a:cubicBezTo>
                    <a:pt x="8573" y="1882"/>
                    <a:pt x="9144" y="2453"/>
                    <a:pt x="9144" y="3156"/>
                  </a:cubicBezTo>
                  <a:cubicBezTo>
                    <a:pt x="9168" y="3870"/>
                    <a:pt x="8597" y="4442"/>
                    <a:pt x="7894" y="4442"/>
                  </a:cubicBezTo>
                  <a:lnTo>
                    <a:pt x="7823" y="4442"/>
                  </a:lnTo>
                  <a:cubicBezTo>
                    <a:pt x="7644" y="4406"/>
                    <a:pt x="7477" y="4335"/>
                    <a:pt x="7334" y="4216"/>
                  </a:cubicBezTo>
                  <a:cubicBezTo>
                    <a:pt x="7203" y="4097"/>
                    <a:pt x="7108" y="3918"/>
                    <a:pt x="7096" y="3716"/>
                  </a:cubicBezTo>
                  <a:cubicBezTo>
                    <a:pt x="7084" y="3513"/>
                    <a:pt x="7156" y="3323"/>
                    <a:pt x="7275" y="3192"/>
                  </a:cubicBezTo>
                  <a:cubicBezTo>
                    <a:pt x="7377" y="3070"/>
                    <a:pt x="7523" y="3011"/>
                    <a:pt x="7672" y="3011"/>
                  </a:cubicBezTo>
                  <a:cubicBezTo>
                    <a:pt x="7801" y="3011"/>
                    <a:pt x="7932" y="3056"/>
                    <a:pt x="8037" y="3144"/>
                  </a:cubicBezTo>
                  <a:cubicBezTo>
                    <a:pt x="8108" y="3215"/>
                    <a:pt x="8156" y="3311"/>
                    <a:pt x="8168" y="3418"/>
                  </a:cubicBezTo>
                  <a:cubicBezTo>
                    <a:pt x="8168" y="3513"/>
                    <a:pt x="8132" y="3620"/>
                    <a:pt x="8061" y="3692"/>
                  </a:cubicBezTo>
                  <a:cubicBezTo>
                    <a:pt x="8001" y="3751"/>
                    <a:pt x="8001" y="3858"/>
                    <a:pt x="8073" y="3918"/>
                  </a:cubicBezTo>
                  <a:cubicBezTo>
                    <a:pt x="8101" y="3946"/>
                    <a:pt x="8140" y="3961"/>
                    <a:pt x="8180" y="3961"/>
                  </a:cubicBezTo>
                  <a:cubicBezTo>
                    <a:pt x="8224" y="3961"/>
                    <a:pt x="8268" y="3943"/>
                    <a:pt x="8299" y="3906"/>
                  </a:cubicBezTo>
                  <a:cubicBezTo>
                    <a:pt x="8430" y="3751"/>
                    <a:pt x="8489" y="3573"/>
                    <a:pt x="8477" y="3382"/>
                  </a:cubicBezTo>
                  <a:cubicBezTo>
                    <a:pt x="8466" y="3192"/>
                    <a:pt x="8394" y="3013"/>
                    <a:pt x="8239" y="2894"/>
                  </a:cubicBezTo>
                  <a:cubicBezTo>
                    <a:pt x="8075" y="2746"/>
                    <a:pt x="7872" y="2674"/>
                    <a:pt x="7672" y="2674"/>
                  </a:cubicBezTo>
                  <a:cubicBezTo>
                    <a:pt x="7437" y="2674"/>
                    <a:pt x="7204" y="2773"/>
                    <a:pt x="7037" y="2965"/>
                  </a:cubicBezTo>
                  <a:cubicBezTo>
                    <a:pt x="6906" y="3120"/>
                    <a:pt x="6811" y="3287"/>
                    <a:pt x="6787" y="3489"/>
                  </a:cubicBezTo>
                  <a:lnTo>
                    <a:pt x="2858" y="3489"/>
                  </a:lnTo>
                  <a:cubicBezTo>
                    <a:pt x="2822" y="3287"/>
                    <a:pt x="2751" y="3120"/>
                    <a:pt x="2596" y="2965"/>
                  </a:cubicBezTo>
                  <a:cubicBezTo>
                    <a:pt x="2453" y="2799"/>
                    <a:pt x="2239" y="2692"/>
                    <a:pt x="2000" y="2680"/>
                  </a:cubicBezTo>
                  <a:cubicBezTo>
                    <a:pt x="1985" y="2679"/>
                    <a:pt x="1970" y="2678"/>
                    <a:pt x="1954" y="2678"/>
                  </a:cubicBezTo>
                  <a:cubicBezTo>
                    <a:pt x="1754" y="2678"/>
                    <a:pt x="1547" y="2750"/>
                    <a:pt x="1381" y="2894"/>
                  </a:cubicBezTo>
                  <a:cubicBezTo>
                    <a:pt x="1227" y="3025"/>
                    <a:pt x="1155" y="3192"/>
                    <a:pt x="1143" y="3382"/>
                  </a:cubicBezTo>
                  <a:cubicBezTo>
                    <a:pt x="1119" y="3573"/>
                    <a:pt x="1203" y="3751"/>
                    <a:pt x="1322" y="3906"/>
                  </a:cubicBezTo>
                  <a:cubicBezTo>
                    <a:pt x="1355" y="3939"/>
                    <a:pt x="1402" y="3957"/>
                    <a:pt x="1447" y="3957"/>
                  </a:cubicBezTo>
                  <a:cubicBezTo>
                    <a:pt x="1485" y="3957"/>
                    <a:pt x="1521" y="3945"/>
                    <a:pt x="1548" y="3918"/>
                  </a:cubicBezTo>
                  <a:cubicBezTo>
                    <a:pt x="1596" y="3858"/>
                    <a:pt x="1619" y="3751"/>
                    <a:pt x="1560" y="3692"/>
                  </a:cubicBezTo>
                  <a:cubicBezTo>
                    <a:pt x="1488" y="3620"/>
                    <a:pt x="1453" y="3513"/>
                    <a:pt x="1453" y="3418"/>
                  </a:cubicBezTo>
                  <a:cubicBezTo>
                    <a:pt x="1453" y="3311"/>
                    <a:pt x="1512" y="3204"/>
                    <a:pt x="1584" y="3144"/>
                  </a:cubicBezTo>
                  <a:cubicBezTo>
                    <a:pt x="1682" y="3068"/>
                    <a:pt x="1800" y="3012"/>
                    <a:pt x="1937" y="3012"/>
                  </a:cubicBezTo>
                  <a:cubicBezTo>
                    <a:pt x="1950" y="3012"/>
                    <a:pt x="1963" y="3012"/>
                    <a:pt x="1977" y="3013"/>
                  </a:cubicBezTo>
                  <a:cubicBezTo>
                    <a:pt x="2120" y="3025"/>
                    <a:pt x="2239" y="3085"/>
                    <a:pt x="2346" y="3192"/>
                  </a:cubicBezTo>
                  <a:cubicBezTo>
                    <a:pt x="2608" y="3489"/>
                    <a:pt x="2584" y="3954"/>
                    <a:pt x="2286" y="4216"/>
                  </a:cubicBezTo>
                  <a:cubicBezTo>
                    <a:pt x="2155" y="4335"/>
                    <a:pt x="1977" y="4406"/>
                    <a:pt x="1798" y="4442"/>
                  </a:cubicBezTo>
                  <a:lnTo>
                    <a:pt x="1727" y="4442"/>
                  </a:lnTo>
                  <a:cubicBezTo>
                    <a:pt x="1024" y="4442"/>
                    <a:pt x="441" y="3858"/>
                    <a:pt x="441" y="3156"/>
                  </a:cubicBezTo>
                  <a:cubicBezTo>
                    <a:pt x="441" y="2465"/>
                    <a:pt x="1024" y="1882"/>
                    <a:pt x="1727" y="1882"/>
                  </a:cubicBezTo>
                  <a:close/>
                  <a:moveTo>
                    <a:pt x="7537" y="4763"/>
                  </a:moveTo>
                  <a:lnTo>
                    <a:pt x="7537" y="5573"/>
                  </a:lnTo>
                  <a:lnTo>
                    <a:pt x="2036" y="5573"/>
                  </a:lnTo>
                  <a:lnTo>
                    <a:pt x="2036" y="4763"/>
                  </a:lnTo>
                  <a:close/>
                  <a:moveTo>
                    <a:pt x="929" y="1"/>
                  </a:moveTo>
                  <a:cubicBezTo>
                    <a:pt x="417" y="1"/>
                    <a:pt x="0" y="418"/>
                    <a:pt x="0" y="941"/>
                  </a:cubicBezTo>
                  <a:cubicBezTo>
                    <a:pt x="0" y="1418"/>
                    <a:pt x="357" y="1811"/>
                    <a:pt x="798" y="1870"/>
                  </a:cubicBezTo>
                  <a:cubicBezTo>
                    <a:pt x="393" y="2168"/>
                    <a:pt x="143" y="2620"/>
                    <a:pt x="143" y="3144"/>
                  </a:cubicBezTo>
                  <a:cubicBezTo>
                    <a:pt x="143" y="4013"/>
                    <a:pt x="834" y="4728"/>
                    <a:pt x="1691" y="4739"/>
                  </a:cubicBezTo>
                  <a:lnTo>
                    <a:pt x="1703" y="4739"/>
                  </a:lnTo>
                  <a:lnTo>
                    <a:pt x="1703" y="5704"/>
                  </a:lnTo>
                  <a:lnTo>
                    <a:pt x="1703" y="8383"/>
                  </a:lnTo>
                  <a:cubicBezTo>
                    <a:pt x="1703" y="8478"/>
                    <a:pt x="1786" y="8549"/>
                    <a:pt x="1869" y="8549"/>
                  </a:cubicBezTo>
                  <a:cubicBezTo>
                    <a:pt x="1965" y="8549"/>
                    <a:pt x="2036" y="8478"/>
                    <a:pt x="2036" y="8383"/>
                  </a:cubicBezTo>
                  <a:lnTo>
                    <a:pt x="2036" y="5894"/>
                  </a:lnTo>
                  <a:lnTo>
                    <a:pt x="7537" y="5894"/>
                  </a:lnTo>
                  <a:lnTo>
                    <a:pt x="7537" y="6692"/>
                  </a:lnTo>
                  <a:cubicBezTo>
                    <a:pt x="7537" y="6775"/>
                    <a:pt x="7620" y="6847"/>
                    <a:pt x="7704" y="6847"/>
                  </a:cubicBezTo>
                  <a:cubicBezTo>
                    <a:pt x="7799" y="6847"/>
                    <a:pt x="7870" y="6775"/>
                    <a:pt x="7870" y="6692"/>
                  </a:cubicBezTo>
                  <a:lnTo>
                    <a:pt x="7870" y="5740"/>
                  </a:lnTo>
                  <a:lnTo>
                    <a:pt x="7870" y="4763"/>
                  </a:lnTo>
                  <a:lnTo>
                    <a:pt x="7918" y="4763"/>
                  </a:lnTo>
                  <a:cubicBezTo>
                    <a:pt x="7930" y="4763"/>
                    <a:pt x="7942" y="4763"/>
                    <a:pt x="7954" y="4751"/>
                  </a:cubicBezTo>
                  <a:cubicBezTo>
                    <a:pt x="8823" y="4728"/>
                    <a:pt x="9501" y="4025"/>
                    <a:pt x="9501" y="3156"/>
                  </a:cubicBezTo>
                  <a:cubicBezTo>
                    <a:pt x="9489" y="2644"/>
                    <a:pt x="9228" y="2168"/>
                    <a:pt x="8823" y="1870"/>
                  </a:cubicBezTo>
                  <a:cubicBezTo>
                    <a:pt x="9251" y="1775"/>
                    <a:pt x="9561" y="1406"/>
                    <a:pt x="9561" y="941"/>
                  </a:cubicBezTo>
                  <a:cubicBezTo>
                    <a:pt x="9561" y="418"/>
                    <a:pt x="9144" y="1"/>
                    <a:pt x="8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3227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700" fill="hold"/>
                                        <p:tgtEl>
                                          <p:spTgt spid="845">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cxnSp>
        <p:nvCxnSpPr>
          <p:cNvPr id="823" name="Google Shape;823;p57"/>
          <p:cNvCxnSpPr/>
          <p:nvPr/>
        </p:nvCxnSpPr>
        <p:spPr>
          <a:xfrm rot="10800000" flipH="1">
            <a:off x="3262663" y="2029536"/>
            <a:ext cx="3087600" cy="694500"/>
          </a:xfrm>
          <a:prstGeom prst="bentConnector3">
            <a:avLst>
              <a:gd name="adj1" fmla="val 49998"/>
            </a:avLst>
          </a:prstGeom>
          <a:noFill/>
          <a:ln w="19050" cap="flat" cmpd="sng">
            <a:solidFill>
              <a:srgbClr val="D1FF00"/>
            </a:solidFill>
            <a:prstDash val="solid"/>
            <a:round/>
            <a:headEnd type="none" w="med" len="med"/>
            <a:tailEnd type="oval" w="med" len="med"/>
          </a:ln>
        </p:spPr>
      </p:cxnSp>
      <p:cxnSp>
        <p:nvCxnSpPr>
          <p:cNvPr id="825" name="Google Shape;825;p57"/>
          <p:cNvCxnSpPr/>
          <p:nvPr/>
        </p:nvCxnSpPr>
        <p:spPr>
          <a:xfrm flipV="1">
            <a:off x="2779124" y="3245736"/>
            <a:ext cx="3570989" cy="296002"/>
          </a:xfrm>
          <a:prstGeom prst="bentConnector3">
            <a:avLst>
              <a:gd name="adj1" fmla="val 50000"/>
            </a:avLst>
          </a:prstGeom>
          <a:noFill/>
          <a:ln w="19050" cap="flat" cmpd="sng">
            <a:solidFill>
              <a:srgbClr val="D1FF00"/>
            </a:solidFill>
            <a:prstDash val="solid"/>
            <a:round/>
            <a:headEnd type="none" w="med" len="med"/>
            <a:tailEnd type="oval" w="med" len="med"/>
          </a:ln>
        </p:spPr>
      </p:cxnSp>
      <p:sp>
        <p:nvSpPr>
          <p:cNvPr id="811" name="Google Shape;811;p57"/>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r>
              <a:rPr lang="en-US" dirty="0"/>
              <a:t>Dereferencing Objects</a:t>
            </a:r>
          </a:p>
        </p:txBody>
      </p:sp>
      <p:sp>
        <p:nvSpPr>
          <p:cNvPr id="821" name="Google Shape;821;p57"/>
          <p:cNvSpPr txBox="1"/>
          <p:nvPr/>
        </p:nvSpPr>
        <p:spPr>
          <a:xfrm>
            <a:off x="6350125" y="1590750"/>
            <a:ext cx="2022300" cy="39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2200" b="1" dirty="0">
              <a:solidFill>
                <a:schemeClr val="dk1"/>
              </a:solidFill>
              <a:latin typeface="Krona One"/>
              <a:ea typeface="Krona One"/>
              <a:cs typeface="Krona One"/>
              <a:sym typeface="Krona One"/>
            </a:endParaRPr>
          </a:p>
        </p:txBody>
      </p:sp>
      <p:sp>
        <p:nvSpPr>
          <p:cNvPr id="822" name="Google Shape;822;p57"/>
          <p:cNvSpPr txBox="1"/>
          <p:nvPr/>
        </p:nvSpPr>
        <p:spPr>
          <a:xfrm>
            <a:off x="6377973" y="1885670"/>
            <a:ext cx="2766027" cy="1268284"/>
          </a:xfrm>
          <a:prstGeom prst="rect">
            <a:avLst/>
          </a:prstGeom>
          <a:noFill/>
          <a:ln>
            <a:noFill/>
          </a:ln>
        </p:spPr>
        <p:txBody>
          <a:bodyPr spcFirstLastPara="1" wrap="square" lIns="91425" tIns="91425" rIns="91425" bIns="91425" anchor="t" anchorCtr="0">
            <a:noAutofit/>
          </a:bodyPr>
          <a:lstStyle/>
          <a:p>
            <a:pPr lvl="0"/>
            <a:r>
              <a:rPr lang="en-US" sz="1800" dirty="0" smtClean="0">
                <a:solidFill>
                  <a:schemeClr val="dk1"/>
                </a:solidFill>
                <a:latin typeface="Hind Siliguri"/>
                <a:ea typeface="Hind Siliguri"/>
                <a:cs typeface="Hind Siliguri"/>
                <a:sym typeface="Hind Siliguri"/>
              </a:rPr>
              <a:t>Dereferencing objects is especially </a:t>
            </a:r>
            <a:r>
              <a:rPr lang="en-US" sz="1800" dirty="0">
                <a:solidFill>
                  <a:schemeClr val="dk1"/>
                </a:solidFill>
                <a:latin typeface="Hind Siliguri"/>
                <a:ea typeface="Hind Siliguri"/>
                <a:cs typeface="Hind Siliguri"/>
                <a:sym typeface="Hind Siliguri"/>
              </a:rPr>
              <a:t>important in very large applications that use millions of objects.</a:t>
            </a:r>
            <a:endParaRPr sz="1800" dirty="0">
              <a:solidFill>
                <a:schemeClr val="dk1"/>
              </a:solidFill>
              <a:latin typeface="Hind Siliguri"/>
              <a:ea typeface="Hind Siliguri"/>
              <a:cs typeface="Hind Siliguri"/>
              <a:sym typeface="Hind Siliguri"/>
            </a:endParaRPr>
          </a:p>
        </p:txBody>
      </p:sp>
      <p:sp>
        <p:nvSpPr>
          <p:cNvPr id="824" name="Google Shape;824;p57"/>
          <p:cNvSpPr/>
          <p:nvPr/>
        </p:nvSpPr>
        <p:spPr>
          <a:xfrm>
            <a:off x="3047863" y="2376000"/>
            <a:ext cx="214800" cy="214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7"/>
          <p:cNvSpPr/>
          <p:nvPr/>
        </p:nvSpPr>
        <p:spPr>
          <a:xfrm>
            <a:off x="1830313" y="3479400"/>
            <a:ext cx="214800" cy="214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rotWithShape="1">
          <a:blip r:embed="rId3"/>
          <a:srcRect r="6758"/>
          <a:stretch/>
        </p:blipFill>
        <p:spPr>
          <a:xfrm>
            <a:off x="282963" y="1590750"/>
            <a:ext cx="5641587" cy="2103450"/>
          </a:xfrm>
          <a:prstGeom prst="rect">
            <a:avLst/>
          </a:prstGeom>
        </p:spPr>
      </p:pic>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23" name="Rectangle 22"/>
          <p:cNvSpPr/>
          <p:nvPr/>
        </p:nvSpPr>
        <p:spPr>
          <a:xfrm>
            <a:off x="7263276" y="2861851"/>
            <a:ext cx="2334898" cy="2162418"/>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842" name="Google Shape;842;p5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lvl="0"/>
            <a:r>
              <a:rPr lang="en-US" dirty="0"/>
              <a:t>Reference Types</a:t>
            </a:r>
            <a:endParaRPr dirty="0"/>
          </a:p>
        </p:txBody>
      </p:sp>
      <p:sp>
        <p:nvSpPr>
          <p:cNvPr id="843" name="Google Shape;843;p59"/>
          <p:cNvSpPr txBox="1">
            <a:spLocks noGrp="1"/>
          </p:cNvSpPr>
          <p:nvPr>
            <p:ph type="subTitle" idx="1"/>
          </p:nvPr>
        </p:nvSpPr>
        <p:spPr>
          <a:xfrm>
            <a:off x="713225" y="1858249"/>
            <a:ext cx="2275800" cy="894475"/>
          </a:xfrm>
          <a:prstGeom prst="rect">
            <a:avLst/>
          </a:prstGeom>
        </p:spPr>
        <p:txBody>
          <a:bodyPr spcFirstLastPara="1" wrap="square" lIns="91425" tIns="91425" rIns="91425" bIns="91425" anchor="t" anchorCtr="0">
            <a:noAutofit/>
          </a:bodyPr>
          <a:lstStyle/>
          <a:p>
            <a:pPr marL="0" lvl="0" indent="0"/>
            <a:r>
              <a:rPr lang="en-US" dirty="0"/>
              <a:t>Creating Objects</a:t>
            </a:r>
            <a:endParaRPr dirty="0"/>
          </a:p>
        </p:txBody>
      </p:sp>
      <p:sp>
        <p:nvSpPr>
          <p:cNvPr id="844" name="Google Shape;844;p59"/>
          <p:cNvSpPr txBox="1">
            <a:spLocks noGrp="1"/>
          </p:cNvSpPr>
          <p:nvPr>
            <p:ph type="subTitle" idx="2"/>
          </p:nvPr>
        </p:nvSpPr>
        <p:spPr>
          <a:xfrm>
            <a:off x="713225" y="3004499"/>
            <a:ext cx="2275800" cy="1244772"/>
          </a:xfrm>
          <a:prstGeom prst="rect">
            <a:avLst/>
          </a:prstGeom>
        </p:spPr>
        <p:txBody>
          <a:bodyPr spcFirstLastPara="1" wrap="square" lIns="91425" tIns="91425" rIns="91425" bIns="91425" anchor="t" anchorCtr="0">
            <a:noAutofit/>
          </a:bodyPr>
          <a:lstStyle/>
          <a:p>
            <a:pPr marL="72000" lvl="0" indent="-180000">
              <a:buSzPct val="100000"/>
              <a:buFont typeface="Arial" panose="020B0604020202020204" pitchFamily="34" charset="0"/>
              <a:buChar char="•"/>
            </a:pPr>
            <a:r>
              <a:rPr lang="en-US" dirty="0" smtClean="0"/>
              <a:t>Use the </a:t>
            </a:r>
            <a:r>
              <a:rPr lang="en-US" b="1" dirty="0">
                <a:effectLst>
                  <a:outerShdw blurRad="38100" dist="38100" dir="2700000" algn="tl">
                    <a:srgbClr val="000000">
                      <a:alpha val="43137"/>
                    </a:srgbClr>
                  </a:outerShdw>
                </a:effectLst>
              </a:rPr>
              <a:t>new</a:t>
            </a:r>
            <a:r>
              <a:rPr lang="en-US" dirty="0"/>
              <a:t> </a:t>
            </a:r>
            <a:r>
              <a:rPr lang="en-US" dirty="0" smtClean="0"/>
              <a:t>operator with a </a:t>
            </a:r>
            <a:r>
              <a:rPr lang="en-US" dirty="0" smtClean="0">
                <a:solidFill>
                  <a:schemeClr val="tx2">
                    <a:lumMod val="50000"/>
                  </a:schemeClr>
                </a:solidFill>
                <a:effectLst>
                  <a:outerShdw blurRad="38100" dist="38100" dir="2700000" algn="tl">
                    <a:srgbClr val="000000">
                      <a:alpha val="43137"/>
                    </a:srgbClr>
                  </a:outerShdw>
                </a:effectLst>
              </a:rPr>
              <a:t>constructor</a:t>
            </a:r>
            <a:r>
              <a:rPr lang="en-US" dirty="0" smtClean="0"/>
              <a:t>.</a:t>
            </a:r>
          </a:p>
          <a:p>
            <a:pPr marL="72000" lvl="0" indent="-180000">
              <a:buSzPct val="100000"/>
              <a:buFont typeface="Arial" panose="020B0604020202020204" pitchFamily="34" charset="0"/>
              <a:buChar char="•"/>
            </a:pPr>
            <a:endParaRPr lang="en-US" dirty="0" smtClean="0"/>
          </a:p>
        </p:txBody>
      </p:sp>
      <p:sp>
        <p:nvSpPr>
          <p:cNvPr id="845" name="Google Shape;845;p59"/>
          <p:cNvSpPr txBox="1">
            <a:spLocks noGrp="1"/>
          </p:cNvSpPr>
          <p:nvPr>
            <p:ph type="subTitle" idx="3"/>
          </p:nvPr>
        </p:nvSpPr>
        <p:spPr>
          <a:xfrm>
            <a:off x="3184264" y="3521675"/>
            <a:ext cx="2903559" cy="447000"/>
          </a:xfrm>
          <a:prstGeom prst="rect">
            <a:avLst/>
          </a:prstGeom>
        </p:spPr>
        <p:txBody>
          <a:bodyPr spcFirstLastPara="1" wrap="square" lIns="91425" tIns="91425" rIns="91425" bIns="91425" anchor="t" anchorCtr="0">
            <a:noAutofit/>
          </a:bodyPr>
          <a:lstStyle/>
          <a:p>
            <a:pPr marL="0" lvl="0" indent="0"/>
            <a:r>
              <a:rPr lang="en-US" dirty="0"/>
              <a:t>Dereferencing Objects</a:t>
            </a:r>
            <a:endParaRPr dirty="0"/>
          </a:p>
        </p:txBody>
      </p:sp>
      <p:sp>
        <p:nvSpPr>
          <p:cNvPr id="846" name="Google Shape;846;p59"/>
          <p:cNvSpPr txBox="1">
            <a:spLocks noGrp="1"/>
          </p:cNvSpPr>
          <p:nvPr>
            <p:ph type="subTitle" idx="4"/>
          </p:nvPr>
        </p:nvSpPr>
        <p:spPr>
          <a:xfrm>
            <a:off x="3434075" y="4403199"/>
            <a:ext cx="2275800" cy="639900"/>
          </a:xfrm>
          <a:prstGeom prst="rect">
            <a:avLst/>
          </a:prstGeom>
        </p:spPr>
        <p:txBody>
          <a:bodyPr spcFirstLastPara="1" wrap="square" lIns="91425" tIns="91425" rIns="91425" bIns="91425" anchor="t" anchorCtr="0">
            <a:noAutofit/>
          </a:bodyPr>
          <a:lstStyle/>
          <a:p>
            <a:pPr marL="72000" lvl="0" indent="-180000">
              <a:buSzPct val="100000"/>
              <a:buFont typeface="Arial" panose="020B0604020202020204" pitchFamily="34" charset="0"/>
              <a:buChar char="•"/>
            </a:pPr>
            <a:r>
              <a:rPr lang="en-US" dirty="0"/>
              <a:t>set </a:t>
            </a:r>
            <a:r>
              <a:rPr lang="en-US" dirty="0" smtClean="0"/>
              <a:t>the object </a:t>
            </a:r>
            <a:r>
              <a:rPr lang="en-US" b="1" dirty="0"/>
              <a:t>variable</a:t>
            </a:r>
            <a:r>
              <a:rPr lang="en-US" dirty="0"/>
              <a:t> to </a:t>
            </a:r>
            <a:r>
              <a:rPr lang="en-US" dirty="0">
                <a:solidFill>
                  <a:schemeClr val="tx2">
                    <a:lumMod val="75000"/>
                  </a:schemeClr>
                </a:solidFill>
                <a:effectLst>
                  <a:outerShdw blurRad="38100" dist="38100" dir="2700000" algn="tl">
                    <a:srgbClr val="000000">
                      <a:alpha val="43137"/>
                    </a:srgbClr>
                  </a:outerShdw>
                </a:effectLst>
              </a:rPr>
              <a:t>null</a:t>
            </a:r>
            <a:r>
              <a:rPr lang="en-US" dirty="0"/>
              <a:t>.</a:t>
            </a:r>
            <a:endParaRPr dirty="0"/>
          </a:p>
        </p:txBody>
      </p:sp>
      <p:sp>
        <p:nvSpPr>
          <p:cNvPr id="847" name="Google Shape;847;p59"/>
          <p:cNvSpPr txBox="1">
            <a:spLocks noGrp="1"/>
          </p:cNvSpPr>
          <p:nvPr>
            <p:ph type="subTitle" idx="5"/>
          </p:nvPr>
        </p:nvSpPr>
        <p:spPr>
          <a:xfrm>
            <a:off x="6532823" y="1858250"/>
            <a:ext cx="2653708" cy="447000"/>
          </a:xfrm>
          <a:prstGeom prst="rect">
            <a:avLst/>
          </a:prstGeom>
        </p:spPr>
        <p:txBody>
          <a:bodyPr spcFirstLastPara="1" wrap="square" lIns="91425" tIns="91425" rIns="91425" bIns="91425" anchor="t" anchorCtr="0">
            <a:noAutofit/>
          </a:bodyPr>
          <a:lstStyle/>
          <a:p>
            <a:pPr marL="0" lvl="0" indent="0" algn="l"/>
            <a:r>
              <a:rPr lang="en-US" dirty="0"/>
              <a:t>Adding or Removing Properties</a:t>
            </a:r>
            <a:endParaRPr dirty="0"/>
          </a:p>
        </p:txBody>
      </p:sp>
      <p:sp>
        <p:nvSpPr>
          <p:cNvPr id="848" name="Google Shape;848;p59"/>
          <p:cNvSpPr txBox="1">
            <a:spLocks noGrp="1"/>
          </p:cNvSpPr>
          <p:nvPr>
            <p:ph type="subTitle" idx="6"/>
          </p:nvPr>
        </p:nvSpPr>
        <p:spPr>
          <a:xfrm>
            <a:off x="6532823" y="3004056"/>
            <a:ext cx="2275800" cy="639900"/>
          </a:xfrm>
          <a:prstGeom prst="rect">
            <a:avLst/>
          </a:prstGeom>
        </p:spPr>
        <p:txBody>
          <a:bodyPr spcFirstLastPara="1" wrap="square" lIns="91425" tIns="91425" rIns="91425" bIns="91425" anchor="t" anchorCtr="0">
            <a:noAutofit/>
          </a:bodyPr>
          <a:lstStyle/>
          <a:p>
            <a:pPr marL="72000" lvl="0" indent="-180000" algn="l">
              <a:buSzPct val="100000"/>
              <a:buFont typeface="Hind Siliguri" panose="020B0604020202020204" charset="0"/>
              <a:buChar char="•"/>
            </a:pPr>
            <a:r>
              <a:rPr lang="en-US" dirty="0"/>
              <a:t>At any moment, you can </a:t>
            </a:r>
            <a:r>
              <a:rPr lang="en-US" b="1" dirty="0"/>
              <a:t>add</a:t>
            </a:r>
            <a:r>
              <a:rPr lang="en-US" dirty="0"/>
              <a:t> or </a:t>
            </a:r>
            <a:r>
              <a:rPr lang="en-US" b="1" dirty="0"/>
              <a:t>remove</a:t>
            </a:r>
            <a:r>
              <a:rPr lang="en-US" dirty="0"/>
              <a:t> </a:t>
            </a:r>
            <a:r>
              <a:rPr lang="en-US" dirty="0">
                <a:solidFill>
                  <a:schemeClr val="tx2">
                    <a:lumMod val="75000"/>
                  </a:schemeClr>
                </a:solidFill>
                <a:effectLst>
                  <a:outerShdw blurRad="38100" dist="38100" dir="2700000" algn="tl">
                    <a:srgbClr val="000000">
                      <a:alpha val="43137"/>
                    </a:srgbClr>
                  </a:outerShdw>
                </a:effectLst>
              </a:rPr>
              <a:t>properties</a:t>
            </a:r>
            <a:r>
              <a:rPr lang="en-US" dirty="0"/>
              <a:t>.</a:t>
            </a:r>
            <a:endParaRPr dirty="0"/>
          </a:p>
        </p:txBody>
      </p:sp>
      <p:cxnSp>
        <p:nvCxnSpPr>
          <p:cNvPr id="849" name="Google Shape;849;p59"/>
          <p:cNvCxnSpPr/>
          <p:nvPr/>
        </p:nvCxnSpPr>
        <p:spPr>
          <a:xfrm>
            <a:off x="2989025" y="2081750"/>
            <a:ext cx="3165900" cy="0"/>
          </a:xfrm>
          <a:prstGeom prst="straightConnector1">
            <a:avLst/>
          </a:prstGeom>
          <a:noFill/>
          <a:ln w="9525" cap="flat" cmpd="sng">
            <a:solidFill>
              <a:schemeClr val="dk1"/>
            </a:solidFill>
            <a:prstDash val="solid"/>
            <a:round/>
            <a:headEnd type="none" w="med" len="med"/>
            <a:tailEnd type="none" w="med" len="med"/>
          </a:ln>
        </p:spPr>
      </p:cxnSp>
      <p:cxnSp>
        <p:nvCxnSpPr>
          <p:cNvPr id="850" name="Google Shape;850;p59"/>
          <p:cNvCxnSpPr/>
          <p:nvPr/>
        </p:nvCxnSpPr>
        <p:spPr>
          <a:xfrm rot="10800000">
            <a:off x="4572025" y="2081850"/>
            <a:ext cx="0" cy="780000"/>
          </a:xfrm>
          <a:prstGeom prst="straightConnector1">
            <a:avLst/>
          </a:prstGeom>
          <a:noFill/>
          <a:ln w="9525" cap="flat" cmpd="sng">
            <a:solidFill>
              <a:schemeClr val="dk1"/>
            </a:solidFill>
            <a:prstDash val="solid"/>
            <a:round/>
            <a:headEnd type="none" w="med" len="med"/>
            <a:tailEnd type="none" w="med" len="med"/>
          </a:ln>
        </p:spPr>
      </p:cxnSp>
      <p:grpSp>
        <p:nvGrpSpPr>
          <p:cNvPr id="851" name="Google Shape;851;p59"/>
          <p:cNvGrpSpPr/>
          <p:nvPr/>
        </p:nvGrpSpPr>
        <p:grpSpPr>
          <a:xfrm>
            <a:off x="6087824" y="1898883"/>
            <a:ext cx="210319" cy="365753"/>
            <a:chOff x="916127" y="3807056"/>
            <a:chExt cx="221902" cy="380795"/>
          </a:xfrm>
        </p:grpSpPr>
        <p:sp>
          <p:nvSpPr>
            <p:cNvPr id="852" name="Google Shape;852;p59"/>
            <p:cNvSpPr/>
            <p:nvPr/>
          </p:nvSpPr>
          <p:spPr>
            <a:xfrm>
              <a:off x="916127" y="3807056"/>
              <a:ext cx="221902" cy="380795"/>
            </a:xfrm>
            <a:custGeom>
              <a:avLst/>
              <a:gdLst/>
              <a:ahLst/>
              <a:cxnLst/>
              <a:rect l="l" t="t" r="r" b="b"/>
              <a:pathLst>
                <a:path w="6966" h="11954" extrusionOk="0">
                  <a:moveTo>
                    <a:pt x="4120" y="6429"/>
                  </a:moveTo>
                  <a:lnTo>
                    <a:pt x="4120" y="7799"/>
                  </a:lnTo>
                  <a:lnTo>
                    <a:pt x="2810" y="7799"/>
                  </a:lnTo>
                  <a:lnTo>
                    <a:pt x="2810" y="6429"/>
                  </a:lnTo>
                  <a:cubicBezTo>
                    <a:pt x="3024" y="6489"/>
                    <a:pt x="3245" y="6519"/>
                    <a:pt x="3465" y="6519"/>
                  </a:cubicBezTo>
                  <a:cubicBezTo>
                    <a:pt x="3685" y="6519"/>
                    <a:pt x="3905" y="6489"/>
                    <a:pt x="4120" y="6429"/>
                  </a:cubicBezTo>
                  <a:close/>
                  <a:moveTo>
                    <a:pt x="4882" y="8144"/>
                  </a:moveTo>
                  <a:lnTo>
                    <a:pt x="4882" y="8680"/>
                  </a:lnTo>
                  <a:lnTo>
                    <a:pt x="2060" y="8680"/>
                  </a:lnTo>
                  <a:lnTo>
                    <a:pt x="2060" y="8144"/>
                  </a:lnTo>
                  <a:close/>
                  <a:moveTo>
                    <a:pt x="5596" y="9037"/>
                  </a:moveTo>
                  <a:lnTo>
                    <a:pt x="5596" y="9335"/>
                  </a:lnTo>
                  <a:lnTo>
                    <a:pt x="1346" y="9335"/>
                  </a:lnTo>
                  <a:lnTo>
                    <a:pt x="1346" y="9037"/>
                  </a:lnTo>
                  <a:lnTo>
                    <a:pt x="2060" y="9037"/>
                  </a:lnTo>
                  <a:lnTo>
                    <a:pt x="2060" y="9049"/>
                  </a:lnTo>
                  <a:lnTo>
                    <a:pt x="4882" y="9049"/>
                  </a:lnTo>
                  <a:lnTo>
                    <a:pt x="4882" y="9037"/>
                  </a:lnTo>
                  <a:close/>
                  <a:moveTo>
                    <a:pt x="6227" y="9692"/>
                  </a:moveTo>
                  <a:cubicBezTo>
                    <a:pt x="6441" y="9692"/>
                    <a:pt x="6608" y="9858"/>
                    <a:pt x="6608" y="10061"/>
                  </a:cubicBezTo>
                  <a:lnTo>
                    <a:pt x="6608" y="11251"/>
                  </a:lnTo>
                  <a:cubicBezTo>
                    <a:pt x="6608" y="11466"/>
                    <a:pt x="6441" y="11620"/>
                    <a:pt x="6227" y="11620"/>
                  </a:cubicBezTo>
                  <a:lnTo>
                    <a:pt x="715" y="11620"/>
                  </a:lnTo>
                  <a:cubicBezTo>
                    <a:pt x="500" y="11620"/>
                    <a:pt x="334" y="11466"/>
                    <a:pt x="334" y="11251"/>
                  </a:cubicBezTo>
                  <a:lnTo>
                    <a:pt x="334" y="10061"/>
                  </a:lnTo>
                  <a:cubicBezTo>
                    <a:pt x="334" y="9858"/>
                    <a:pt x="500" y="9692"/>
                    <a:pt x="715" y="9692"/>
                  </a:cubicBezTo>
                  <a:close/>
                  <a:moveTo>
                    <a:pt x="655" y="0"/>
                  </a:moveTo>
                  <a:cubicBezTo>
                    <a:pt x="298" y="0"/>
                    <a:pt x="0" y="298"/>
                    <a:pt x="0" y="655"/>
                  </a:cubicBezTo>
                  <a:lnTo>
                    <a:pt x="0" y="964"/>
                  </a:lnTo>
                  <a:cubicBezTo>
                    <a:pt x="0" y="1322"/>
                    <a:pt x="298" y="1619"/>
                    <a:pt x="655" y="1619"/>
                  </a:cubicBezTo>
                  <a:lnTo>
                    <a:pt x="1012" y="1619"/>
                  </a:lnTo>
                  <a:lnTo>
                    <a:pt x="1012" y="4048"/>
                  </a:lnTo>
                  <a:cubicBezTo>
                    <a:pt x="1012" y="5060"/>
                    <a:pt x="1619" y="5929"/>
                    <a:pt x="2477" y="6310"/>
                  </a:cubicBezTo>
                  <a:lnTo>
                    <a:pt x="2477" y="7799"/>
                  </a:lnTo>
                  <a:lnTo>
                    <a:pt x="1905" y="7799"/>
                  </a:lnTo>
                  <a:cubicBezTo>
                    <a:pt x="1798" y="7799"/>
                    <a:pt x="1727" y="7870"/>
                    <a:pt x="1727" y="7977"/>
                  </a:cubicBezTo>
                  <a:lnTo>
                    <a:pt x="1727" y="8680"/>
                  </a:lnTo>
                  <a:lnTo>
                    <a:pt x="1191" y="8680"/>
                  </a:lnTo>
                  <a:cubicBezTo>
                    <a:pt x="1084" y="8680"/>
                    <a:pt x="1012" y="8751"/>
                    <a:pt x="1012" y="8858"/>
                  </a:cubicBezTo>
                  <a:lnTo>
                    <a:pt x="1012" y="9335"/>
                  </a:lnTo>
                  <a:lnTo>
                    <a:pt x="726" y="9335"/>
                  </a:lnTo>
                  <a:cubicBezTo>
                    <a:pt x="322" y="9335"/>
                    <a:pt x="12" y="9656"/>
                    <a:pt x="12" y="10049"/>
                  </a:cubicBezTo>
                  <a:lnTo>
                    <a:pt x="12" y="11240"/>
                  </a:lnTo>
                  <a:cubicBezTo>
                    <a:pt x="12" y="11644"/>
                    <a:pt x="334" y="11954"/>
                    <a:pt x="726" y="11954"/>
                  </a:cubicBezTo>
                  <a:lnTo>
                    <a:pt x="6251" y="11954"/>
                  </a:lnTo>
                  <a:cubicBezTo>
                    <a:pt x="6644" y="11954"/>
                    <a:pt x="6965" y="11620"/>
                    <a:pt x="6965" y="11240"/>
                  </a:cubicBezTo>
                  <a:lnTo>
                    <a:pt x="6965" y="10049"/>
                  </a:lnTo>
                  <a:cubicBezTo>
                    <a:pt x="6965" y="9644"/>
                    <a:pt x="6632" y="9335"/>
                    <a:pt x="6251" y="9335"/>
                  </a:cubicBezTo>
                  <a:lnTo>
                    <a:pt x="5953" y="9335"/>
                  </a:lnTo>
                  <a:lnTo>
                    <a:pt x="5953" y="8858"/>
                  </a:lnTo>
                  <a:cubicBezTo>
                    <a:pt x="5953" y="8751"/>
                    <a:pt x="5870" y="8680"/>
                    <a:pt x="5775" y="8680"/>
                  </a:cubicBezTo>
                  <a:lnTo>
                    <a:pt x="5239" y="8680"/>
                  </a:lnTo>
                  <a:lnTo>
                    <a:pt x="5239" y="7977"/>
                  </a:lnTo>
                  <a:cubicBezTo>
                    <a:pt x="5239" y="7870"/>
                    <a:pt x="5156" y="7799"/>
                    <a:pt x="5060" y="7799"/>
                  </a:cubicBezTo>
                  <a:lnTo>
                    <a:pt x="4477" y="7799"/>
                  </a:lnTo>
                  <a:lnTo>
                    <a:pt x="4477" y="6310"/>
                  </a:lnTo>
                  <a:cubicBezTo>
                    <a:pt x="4786" y="6179"/>
                    <a:pt x="5072" y="5965"/>
                    <a:pt x="5310" y="5703"/>
                  </a:cubicBezTo>
                  <a:cubicBezTo>
                    <a:pt x="5370" y="5632"/>
                    <a:pt x="5370" y="5525"/>
                    <a:pt x="5298" y="5453"/>
                  </a:cubicBezTo>
                  <a:cubicBezTo>
                    <a:pt x="5259" y="5425"/>
                    <a:pt x="5216" y="5410"/>
                    <a:pt x="5174" y="5410"/>
                  </a:cubicBezTo>
                  <a:cubicBezTo>
                    <a:pt x="5127" y="5410"/>
                    <a:pt x="5080" y="5428"/>
                    <a:pt x="5037" y="5465"/>
                  </a:cubicBezTo>
                  <a:cubicBezTo>
                    <a:pt x="4882" y="5644"/>
                    <a:pt x="4679" y="5786"/>
                    <a:pt x="4477" y="5906"/>
                  </a:cubicBezTo>
                  <a:cubicBezTo>
                    <a:pt x="4158" y="6080"/>
                    <a:pt x="3812" y="6165"/>
                    <a:pt x="3467" y="6165"/>
                  </a:cubicBezTo>
                  <a:cubicBezTo>
                    <a:pt x="3245" y="6165"/>
                    <a:pt x="3024" y="6130"/>
                    <a:pt x="2810" y="6060"/>
                  </a:cubicBezTo>
                  <a:cubicBezTo>
                    <a:pt x="1965" y="5786"/>
                    <a:pt x="1334" y="4989"/>
                    <a:pt x="1334" y="4036"/>
                  </a:cubicBezTo>
                  <a:lnTo>
                    <a:pt x="1334" y="1607"/>
                  </a:lnTo>
                  <a:lnTo>
                    <a:pt x="5572" y="1607"/>
                  </a:lnTo>
                  <a:lnTo>
                    <a:pt x="5572" y="4048"/>
                  </a:lnTo>
                  <a:cubicBezTo>
                    <a:pt x="5596" y="4358"/>
                    <a:pt x="5537" y="4655"/>
                    <a:pt x="5394" y="4929"/>
                  </a:cubicBezTo>
                  <a:cubicBezTo>
                    <a:pt x="5358" y="5013"/>
                    <a:pt x="5394" y="5120"/>
                    <a:pt x="5489" y="5167"/>
                  </a:cubicBezTo>
                  <a:cubicBezTo>
                    <a:pt x="5513" y="5179"/>
                    <a:pt x="5537" y="5179"/>
                    <a:pt x="5560" y="5179"/>
                  </a:cubicBezTo>
                  <a:cubicBezTo>
                    <a:pt x="5620" y="5179"/>
                    <a:pt x="5691" y="5132"/>
                    <a:pt x="5727" y="5072"/>
                  </a:cubicBezTo>
                  <a:cubicBezTo>
                    <a:pt x="5870" y="4751"/>
                    <a:pt x="5953" y="4405"/>
                    <a:pt x="5953" y="4048"/>
                  </a:cubicBezTo>
                  <a:lnTo>
                    <a:pt x="5953" y="1619"/>
                  </a:lnTo>
                  <a:lnTo>
                    <a:pt x="6310" y="1619"/>
                  </a:lnTo>
                  <a:cubicBezTo>
                    <a:pt x="6668" y="1619"/>
                    <a:pt x="6965" y="1322"/>
                    <a:pt x="6965" y="964"/>
                  </a:cubicBezTo>
                  <a:lnTo>
                    <a:pt x="6965" y="655"/>
                  </a:lnTo>
                  <a:cubicBezTo>
                    <a:pt x="6965" y="298"/>
                    <a:pt x="6668" y="0"/>
                    <a:pt x="6310" y="0"/>
                  </a:cubicBezTo>
                  <a:lnTo>
                    <a:pt x="2215" y="0"/>
                  </a:lnTo>
                  <a:cubicBezTo>
                    <a:pt x="2108" y="0"/>
                    <a:pt x="2036" y="71"/>
                    <a:pt x="2036" y="179"/>
                  </a:cubicBezTo>
                  <a:cubicBezTo>
                    <a:pt x="2036" y="286"/>
                    <a:pt x="2108" y="357"/>
                    <a:pt x="2215" y="357"/>
                  </a:cubicBezTo>
                  <a:lnTo>
                    <a:pt x="6310" y="357"/>
                  </a:lnTo>
                  <a:cubicBezTo>
                    <a:pt x="6465" y="357"/>
                    <a:pt x="6608" y="488"/>
                    <a:pt x="6608" y="655"/>
                  </a:cubicBezTo>
                  <a:lnTo>
                    <a:pt x="6608" y="964"/>
                  </a:lnTo>
                  <a:cubicBezTo>
                    <a:pt x="6608" y="1131"/>
                    <a:pt x="6465" y="1262"/>
                    <a:pt x="6310" y="1262"/>
                  </a:cubicBezTo>
                  <a:lnTo>
                    <a:pt x="655" y="1262"/>
                  </a:lnTo>
                  <a:cubicBezTo>
                    <a:pt x="488" y="1262"/>
                    <a:pt x="357" y="1131"/>
                    <a:pt x="357" y="964"/>
                  </a:cubicBezTo>
                  <a:lnTo>
                    <a:pt x="357" y="655"/>
                  </a:lnTo>
                  <a:cubicBezTo>
                    <a:pt x="357" y="488"/>
                    <a:pt x="488" y="357"/>
                    <a:pt x="655" y="357"/>
                  </a:cubicBezTo>
                  <a:lnTo>
                    <a:pt x="1500" y="357"/>
                  </a:lnTo>
                  <a:cubicBezTo>
                    <a:pt x="1608" y="357"/>
                    <a:pt x="1679" y="286"/>
                    <a:pt x="1679" y="179"/>
                  </a:cubicBezTo>
                  <a:cubicBezTo>
                    <a:pt x="1679" y="71"/>
                    <a:pt x="1608" y="0"/>
                    <a:pt x="1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9"/>
            <p:cNvSpPr/>
            <p:nvPr/>
          </p:nvSpPr>
          <p:spPr>
            <a:xfrm>
              <a:off x="969580" y="3869746"/>
              <a:ext cx="110792" cy="102955"/>
            </a:xfrm>
            <a:custGeom>
              <a:avLst/>
              <a:gdLst/>
              <a:ahLst/>
              <a:cxnLst/>
              <a:rect l="l" t="t" r="r" b="b"/>
              <a:pathLst>
                <a:path w="3478" h="3232" extrusionOk="0">
                  <a:moveTo>
                    <a:pt x="1815" y="1"/>
                  </a:moveTo>
                  <a:cubicBezTo>
                    <a:pt x="1680" y="1"/>
                    <a:pt x="1543" y="72"/>
                    <a:pt x="1477" y="211"/>
                  </a:cubicBezTo>
                  <a:cubicBezTo>
                    <a:pt x="1175" y="806"/>
                    <a:pt x="1156" y="843"/>
                    <a:pt x="1155" y="843"/>
                  </a:cubicBezTo>
                  <a:cubicBezTo>
                    <a:pt x="1155" y="843"/>
                    <a:pt x="1156" y="842"/>
                    <a:pt x="1156" y="842"/>
                  </a:cubicBezTo>
                  <a:lnTo>
                    <a:pt x="1156" y="842"/>
                  </a:lnTo>
                  <a:cubicBezTo>
                    <a:pt x="1052" y="977"/>
                    <a:pt x="1162" y="1139"/>
                    <a:pt x="1292" y="1139"/>
                  </a:cubicBezTo>
                  <a:cubicBezTo>
                    <a:pt x="1356" y="1139"/>
                    <a:pt x="1426" y="1099"/>
                    <a:pt x="1477" y="997"/>
                  </a:cubicBezTo>
                  <a:cubicBezTo>
                    <a:pt x="1762" y="396"/>
                    <a:pt x="1786" y="352"/>
                    <a:pt x="1795" y="352"/>
                  </a:cubicBezTo>
                  <a:cubicBezTo>
                    <a:pt x="1796" y="352"/>
                    <a:pt x="1797" y="354"/>
                    <a:pt x="1799" y="354"/>
                  </a:cubicBezTo>
                  <a:cubicBezTo>
                    <a:pt x="1801" y="354"/>
                    <a:pt x="1801" y="352"/>
                    <a:pt x="1803" y="352"/>
                  </a:cubicBezTo>
                  <a:cubicBezTo>
                    <a:pt x="1812" y="352"/>
                    <a:pt x="1837" y="396"/>
                    <a:pt x="2132" y="997"/>
                  </a:cubicBezTo>
                  <a:cubicBezTo>
                    <a:pt x="2192" y="1104"/>
                    <a:pt x="2287" y="1175"/>
                    <a:pt x="2406" y="1199"/>
                  </a:cubicBezTo>
                  <a:lnTo>
                    <a:pt x="3108" y="1306"/>
                  </a:lnTo>
                  <a:cubicBezTo>
                    <a:pt x="3120" y="1306"/>
                    <a:pt x="3120" y="1318"/>
                    <a:pt x="3120" y="1318"/>
                  </a:cubicBezTo>
                  <a:cubicBezTo>
                    <a:pt x="3120" y="1342"/>
                    <a:pt x="3156" y="1306"/>
                    <a:pt x="2608" y="1830"/>
                  </a:cubicBezTo>
                  <a:cubicBezTo>
                    <a:pt x="2525" y="1902"/>
                    <a:pt x="2489" y="1997"/>
                    <a:pt x="2489" y="2092"/>
                  </a:cubicBezTo>
                  <a:cubicBezTo>
                    <a:pt x="2489" y="2152"/>
                    <a:pt x="2608" y="2842"/>
                    <a:pt x="2608" y="2866"/>
                  </a:cubicBezTo>
                  <a:cubicBezTo>
                    <a:pt x="2608" y="2883"/>
                    <a:pt x="2596" y="2894"/>
                    <a:pt x="2584" y="2894"/>
                  </a:cubicBezTo>
                  <a:cubicBezTo>
                    <a:pt x="2580" y="2894"/>
                    <a:pt x="2576" y="2893"/>
                    <a:pt x="2573" y="2890"/>
                  </a:cubicBezTo>
                  <a:lnTo>
                    <a:pt x="1954" y="2556"/>
                  </a:lnTo>
                  <a:cubicBezTo>
                    <a:pt x="1900" y="2527"/>
                    <a:pt x="1840" y="2512"/>
                    <a:pt x="1781" y="2512"/>
                  </a:cubicBezTo>
                  <a:cubicBezTo>
                    <a:pt x="1721" y="2512"/>
                    <a:pt x="1662" y="2527"/>
                    <a:pt x="1608" y="2556"/>
                  </a:cubicBezTo>
                  <a:cubicBezTo>
                    <a:pt x="996" y="2879"/>
                    <a:pt x="977" y="2890"/>
                    <a:pt x="967" y="2890"/>
                  </a:cubicBezTo>
                  <a:cubicBezTo>
                    <a:pt x="967" y="2890"/>
                    <a:pt x="966" y="2890"/>
                    <a:pt x="965" y="2890"/>
                  </a:cubicBezTo>
                  <a:cubicBezTo>
                    <a:pt x="953" y="2890"/>
                    <a:pt x="953" y="2866"/>
                    <a:pt x="953" y="2854"/>
                  </a:cubicBezTo>
                  <a:cubicBezTo>
                    <a:pt x="1073" y="2116"/>
                    <a:pt x="1073" y="2152"/>
                    <a:pt x="1073" y="2092"/>
                  </a:cubicBezTo>
                  <a:cubicBezTo>
                    <a:pt x="1073" y="1997"/>
                    <a:pt x="1025" y="1902"/>
                    <a:pt x="953" y="1830"/>
                  </a:cubicBezTo>
                  <a:lnTo>
                    <a:pt x="441" y="1342"/>
                  </a:lnTo>
                  <a:cubicBezTo>
                    <a:pt x="430" y="1318"/>
                    <a:pt x="441" y="1306"/>
                    <a:pt x="465" y="1306"/>
                  </a:cubicBezTo>
                  <a:lnTo>
                    <a:pt x="608" y="1294"/>
                  </a:lnTo>
                  <a:cubicBezTo>
                    <a:pt x="703" y="1282"/>
                    <a:pt x="775" y="1187"/>
                    <a:pt x="763" y="1104"/>
                  </a:cubicBezTo>
                  <a:cubicBezTo>
                    <a:pt x="741" y="1016"/>
                    <a:pt x="668" y="948"/>
                    <a:pt x="581" y="948"/>
                  </a:cubicBezTo>
                  <a:cubicBezTo>
                    <a:pt x="574" y="948"/>
                    <a:pt x="568" y="948"/>
                    <a:pt x="561" y="949"/>
                  </a:cubicBezTo>
                  <a:lnTo>
                    <a:pt x="418" y="961"/>
                  </a:lnTo>
                  <a:cubicBezTo>
                    <a:pt x="108" y="1009"/>
                    <a:pt x="1" y="1378"/>
                    <a:pt x="203" y="1592"/>
                  </a:cubicBezTo>
                  <a:cubicBezTo>
                    <a:pt x="739" y="2116"/>
                    <a:pt x="727" y="2080"/>
                    <a:pt x="727" y="2092"/>
                  </a:cubicBezTo>
                  <a:cubicBezTo>
                    <a:pt x="608" y="2842"/>
                    <a:pt x="608" y="2806"/>
                    <a:pt x="608" y="2854"/>
                  </a:cubicBezTo>
                  <a:cubicBezTo>
                    <a:pt x="608" y="3074"/>
                    <a:pt x="785" y="3231"/>
                    <a:pt x="976" y="3231"/>
                  </a:cubicBezTo>
                  <a:cubicBezTo>
                    <a:pt x="1032" y="3231"/>
                    <a:pt x="1089" y="3217"/>
                    <a:pt x="1144" y="3187"/>
                  </a:cubicBezTo>
                  <a:cubicBezTo>
                    <a:pt x="1696" y="2896"/>
                    <a:pt x="1757" y="2851"/>
                    <a:pt x="1777" y="2851"/>
                  </a:cubicBezTo>
                  <a:cubicBezTo>
                    <a:pt x="1781" y="2851"/>
                    <a:pt x="1783" y="2852"/>
                    <a:pt x="1787" y="2854"/>
                  </a:cubicBezTo>
                  <a:cubicBezTo>
                    <a:pt x="2382" y="3152"/>
                    <a:pt x="2442" y="3223"/>
                    <a:pt x="2585" y="3223"/>
                  </a:cubicBezTo>
                  <a:cubicBezTo>
                    <a:pt x="2811" y="3223"/>
                    <a:pt x="2989" y="3021"/>
                    <a:pt x="2966" y="2795"/>
                  </a:cubicBezTo>
                  <a:cubicBezTo>
                    <a:pt x="2847" y="2068"/>
                    <a:pt x="2847" y="2092"/>
                    <a:pt x="2858" y="2080"/>
                  </a:cubicBezTo>
                  <a:lnTo>
                    <a:pt x="3359" y="1592"/>
                  </a:lnTo>
                  <a:cubicBezTo>
                    <a:pt x="3442" y="1521"/>
                    <a:pt x="3478" y="1425"/>
                    <a:pt x="3478" y="1318"/>
                  </a:cubicBezTo>
                  <a:cubicBezTo>
                    <a:pt x="3478" y="1128"/>
                    <a:pt x="3347" y="985"/>
                    <a:pt x="3168" y="949"/>
                  </a:cubicBezTo>
                  <a:lnTo>
                    <a:pt x="2466" y="842"/>
                  </a:lnTo>
                  <a:cubicBezTo>
                    <a:pt x="2465" y="842"/>
                    <a:pt x="2464" y="842"/>
                    <a:pt x="2463" y="842"/>
                  </a:cubicBezTo>
                  <a:cubicBezTo>
                    <a:pt x="2454" y="842"/>
                    <a:pt x="2444" y="821"/>
                    <a:pt x="2144" y="211"/>
                  </a:cubicBezTo>
                  <a:cubicBezTo>
                    <a:pt x="2079" y="70"/>
                    <a:pt x="1947" y="1"/>
                    <a:pt x="1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9"/>
            <p:cNvSpPr/>
            <p:nvPr/>
          </p:nvSpPr>
          <p:spPr>
            <a:xfrm>
              <a:off x="982863" y="4127517"/>
              <a:ext cx="88015" cy="11404"/>
            </a:xfrm>
            <a:custGeom>
              <a:avLst/>
              <a:gdLst/>
              <a:ahLst/>
              <a:cxnLst/>
              <a:rect l="l" t="t" r="r" b="b"/>
              <a:pathLst>
                <a:path w="2763" h="358" extrusionOk="0">
                  <a:moveTo>
                    <a:pt x="179" y="1"/>
                  </a:moveTo>
                  <a:cubicBezTo>
                    <a:pt x="72" y="1"/>
                    <a:pt x="1" y="72"/>
                    <a:pt x="1" y="179"/>
                  </a:cubicBezTo>
                  <a:cubicBezTo>
                    <a:pt x="1" y="287"/>
                    <a:pt x="72" y="358"/>
                    <a:pt x="179" y="358"/>
                  </a:cubicBezTo>
                  <a:lnTo>
                    <a:pt x="2584" y="358"/>
                  </a:lnTo>
                  <a:cubicBezTo>
                    <a:pt x="2691" y="358"/>
                    <a:pt x="2763" y="287"/>
                    <a:pt x="2763" y="179"/>
                  </a:cubicBezTo>
                  <a:cubicBezTo>
                    <a:pt x="2763" y="72"/>
                    <a:pt x="2680" y="1"/>
                    <a:pt x="2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9"/>
            <p:cNvSpPr/>
            <p:nvPr/>
          </p:nvSpPr>
          <p:spPr>
            <a:xfrm>
              <a:off x="982863" y="4152173"/>
              <a:ext cx="88015" cy="11404"/>
            </a:xfrm>
            <a:custGeom>
              <a:avLst/>
              <a:gdLst/>
              <a:ahLst/>
              <a:cxnLst/>
              <a:rect l="l" t="t" r="r" b="b"/>
              <a:pathLst>
                <a:path w="2763" h="358" extrusionOk="0">
                  <a:moveTo>
                    <a:pt x="179" y="1"/>
                  </a:moveTo>
                  <a:cubicBezTo>
                    <a:pt x="72" y="1"/>
                    <a:pt x="1" y="72"/>
                    <a:pt x="1" y="179"/>
                  </a:cubicBezTo>
                  <a:cubicBezTo>
                    <a:pt x="1" y="286"/>
                    <a:pt x="72" y="358"/>
                    <a:pt x="179" y="358"/>
                  </a:cubicBezTo>
                  <a:lnTo>
                    <a:pt x="2584" y="358"/>
                  </a:lnTo>
                  <a:cubicBezTo>
                    <a:pt x="2691" y="358"/>
                    <a:pt x="2763" y="286"/>
                    <a:pt x="2763" y="179"/>
                  </a:cubicBezTo>
                  <a:cubicBezTo>
                    <a:pt x="2751" y="72"/>
                    <a:pt x="2680" y="1"/>
                    <a:pt x="2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856;p59"/>
          <p:cNvGrpSpPr/>
          <p:nvPr/>
        </p:nvGrpSpPr>
        <p:grpSpPr>
          <a:xfrm>
            <a:off x="2735059" y="1898854"/>
            <a:ext cx="321159" cy="365778"/>
            <a:chOff x="2212084" y="1960358"/>
            <a:chExt cx="324698" cy="372863"/>
          </a:xfrm>
        </p:grpSpPr>
        <p:sp>
          <p:nvSpPr>
            <p:cNvPr id="857" name="Google Shape;857;p59"/>
            <p:cNvSpPr/>
            <p:nvPr/>
          </p:nvSpPr>
          <p:spPr>
            <a:xfrm>
              <a:off x="2291371" y="2128011"/>
              <a:ext cx="166888" cy="166888"/>
            </a:xfrm>
            <a:custGeom>
              <a:avLst/>
              <a:gdLst/>
              <a:ahLst/>
              <a:cxnLst/>
              <a:rect l="l" t="t" r="r" b="b"/>
              <a:pathLst>
                <a:path w="5239" h="5239" extrusionOk="0">
                  <a:moveTo>
                    <a:pt x="2620" y="357"/>
                  </a:moveTo>
                  <a:cubicBezTo>
                    <a:pt x="3870" y="357"/>
                    <a:pt x="4894" y="1369"/>
                    <a:pt x="4894" y="2631"/>
                  </a:cubicBezTo>
                  <a:cubicBezTo>
                    <a:pt x="4894" y="3882"/>
                    <a:pt x="3882" y="4906"/>
                    <a:pt x="2620" y="4906"/>
                  </a:cubicBezTo>
                  <a:cubicBezTo>
                    <a:pt x="1369" y="4906"/>
                    <a:pt x="346" y="3894"/>
                    <a:pt x="346" y="2631"/>
                  </a:cubicBezTo>
                  <a:cubicBezTo>
                    <a:pt x="346" y="1369"/>
                    <a:pt x="1369" y="357"/>
                    <a:pt x="2620" y="357"/>
                  </a:cubicBezTo>
                  <a:close/>
                  <a:moveTo>
                    <a:pt x="2620" y="0"/>
                  </a:moveTo>
                  <a:cubicBezTo>
                    <a:pt x="1179" y="0"/>
                    <a:pt x="0" y="1167"/>
                    <a:pt x="0" y="2620"/>
                  </a:cubicBezTo>
                  <a:cubicBezTo>
                    <a:pt x="0" y="4060"/>
                    <a:pt x="1179" y="5239"/>
                    <a:pt x="2620" y="5239"/>
                  </a:cubicBezTo>
                  <a:cubicBezTo>
                    <a:pt x="4060" y="5239"/>
                    <a:pt x="5239" y="4060"/>
                    <a:pt x="5239" y="2620"/>
                  </a:cubicBezTo>
                  <a:cubicBezTo>
                    <a:pt x="5239" y="1167"/>
                    <a:pt x="4060" y="0"/>
                    <a:pt x="2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9"/>
            <p:cNvSpPr/>
            <p:nvPr/>
          </p:nvSpPr>
          <p:spPr>
            <a:xfrm>
              <a:off x="2212084" y="1960358"/>
              <a:ext cx="324698" cy="372863"/>
            </a:xfrm>
            <a:custGeom>
              <a:avLst/>
              <a:gdLst/>
              <a:ahLst/>
              <a:cxnLst/>
              <a:rect l="l" t="t" r="r" b="b"/>
              <a:pathLst>
                <a:path w="10193" h="11705" extrusionOk="0">
                  <a:moveTo>
                    <a:pt x="7502" y="358"/>
                  </a:moveTo>
                  <a:lnTo>
                    <a:pt x="6383" y="2644"/>
                  </a:lnTo>
                  <a:lnTo>
                    <a:pt x="3811" y="2644"/>
                  </a:lnTo>
                  <a:lnTo>
                    <a:pt x="2692" y="358"/>
                  </a:lnTo>
                  <a:close/>
                  <a:moveTo>
                    <a:pt x="6228" y="3001"/>
                  </a:moveTo>
                  <a:lnTo>
                    <a:pt x="5692" y="4096"/>
                  </a:lnTo>
                  <a:cubicBezTo>
                    <a:pt x="5490" y="4073"/>
                    <a:pt x="5299" y="4049"/>
                    <a:pt x="5109" y="4049"/>
                  </a:cubicBezTo>
                  <a:cubicBezTo>
                    <a:pt x="4918" y="4049"/>
                    <a:pt x="4716" y="4073"/>
                    <a:pt x="4525" y="4096"/>
                  </a:cubicBezTo>
                  <a:lnTo>
                    <a:pt x="3989" y="3001"/>
                  </a:lnTo>
                  <a:close/>
                  <a:moveTo>
                    <a:pt x="2334" y="405"/>
                  </a:moveTo>
                  <a:lnTo>
                    <a:pt x="4168" y="4156"/>
                  </a:lnTo>
                  <a:cubicBezTo>
                    <a:pt x="3382" y="4370"/>
                    <a:pt x="2692" y="4799"/>
                    <a:pt x="2180" y="5406"/>
                  </a:cubicBezTo>
                  <a:lnTo>
                    <a:pt x="608" y="2227"/>
                  </a:lnTo>
                  <a:cubicBezTo>
                    <a:pt x="406" y="1787"/>
                    <a:pt x="584" y="1275"/>
                    <a:pt x="1013" y="1060"/>
                  </a:cubicBezTo>
                  <a:lnTo>
                    <a:pt x="2334" y="405"/>
                  </a:lnTo>
                  <a:close/>
                  <a:moveTo>
                    <a:pt x="2418" y="1"/>
                  </a:moveTo>
                  <a:cubicBezTo>
                    <a:pt x="2382" y="1"/>
                    <a:pt x="2358" y="1"/>
                    <a:pt x="2334" y="24"/>
                  </a:cubicBezTo>
                  <a:lnTo>
                    <a:pt x="846" y="751"/>
                  </a:lnTo>
                  <a:cubicBezTo>
                    <a:pt x="251" y="1048"/>
                    <a:pt x="1" y="1775"/>
                    <a:pt x="298" y="2370"/>
                  </a:cubicBezTo>
                  <a:lnTo>
                    <a:pt x="1942" y="5704"/>
                  </a:lnTo>
                  <a:cubicBezTo>
                    <a:pt x="1525" y="6311"/>
                    <a:pt x="1263" y="7073"/>
                    <a:pt x="1263" y="7883"/>
                  </a:cubicBezTo>
                  <a:cubicBezTo>
                    <a:pt x="1263" y="8275"/>
                    <a:pt x="1322" y="8680"/>
                    <a:pt x="1441" y="9049"/>
                  </a:cubicBezTo>
                  <a:cubicBezTo>
                    <a:pt x="1470" y="9126"/>
                    <a:pt x="1544" y="9179"/>
                    <a:pt x="1616" y="9179"/>
                  </a:cubicBezTo>
                  <a:cubicBezTo>
                    <a:pt x="1633" y="9179"/>
                    <a:pt x="1651" y="9176"/>
                    <a:pt x="1668" y="9168"/>
                  </a:cubicBezTo>
                  <a:cubicBezTo>
                    <a:pt x="1763" y="9145"/>
                    <a:pt x="1822" y="9037"/>
                    <a:pt x="1787" y="8954"/>
                  </a:cubicBezTo>
                  <a:cubicBezTo>
                    <a:pt x="1668" y="8609"/>
                    <a:pt x="1620" y="8240"/>
                    <a:pt x="1620" y="7883"/>
                  </a:cubicBezTo>
                  <a:cubicBezTo>
                    <a:pt x="1620" y="5954"/>
                    <a:pt x="3192" y="4394"/>
                    <a:pt x="5109" y="4394"/>
                  </a:cubicBezTo>
                  <a:cubicBezTo>
                    <a:pt x="7026" y="4394"/>
                    <a:pt x="8585" y="5954"/>
                    <a:pt x="8585" y="7883"/>
                  </a:cubicBezTo>
                  <a:cubicBezTo>
                    <a:pt x="8585" y="9799"/>
                    <a:pt x="7026" y="11359"/>
                    <a:pt x="5109" y="11359"/>
                  </a:cubicBezTo>
                  <a:cubicBezTo>
                    <a:pt x="3823" y="11359"/>
                    <a:pt x="2656" y="10657"/>
                    <a:pt x="2037" y="9526"/>
                  </a:cubicBezTo>
                  <a:cubicBezTo>
                    <a:pt x="2012" y="9468"/>
                    <a:pt x="1953" y="9433"/>
                    <a:pt x="1887" y="9433"/>
                  </a:cubicBezTo>
                  <a:cubicBezTo>
                    <a:pt x="1858" y="9433"/>
                    <a:pt x="1828" y="9440"/>
                    <a:pt x="1799" y="9454"/>
                  </a:cubicBezTo>
                  <a:cubicBezTo>
                    <a:pt x="1715" y="9502"/>
                    <a:pt x="1680" y="9597"/>
                    <a:pt x="1727" y="9692"/>
                  </a:cubicBezTo>
                  <a:cubicBezTo>
                    <a:pt x="2394" y="10931"/>
                    <a:pt x="3692" y="11704"/>
                    <a:pt x="5109" y="11704"/>
                  </a:cubicBezTo>
                  <a:cubicBezTo>
                    <a:pt x="7216" y="11704"/>
                    <a:pt x="8942" y="9978"/>
                    <a:pt x="8942" y="7859"/>
                  </a:cubicBezTo>
                  <a:cubicBezTo>
                    <a:pt x="8942" y="7061"/>
                    <a:pt x="8692" y="6311"/>
                    <a:pt x="8276" y="5692"/>
                  </a:cubicBezTo>
                  <a:lnTo>
                    <a:pt x="8966" y="4299"/>
                  </a:lnTo>
                  <a:cubicBezTo>
                    <a:pt x="9002" y="4215"/>
                    <a:pt x="8966" y="4108"/>
                    <a:pt x="8883" y="4061"/>
                  </a:cubicBezTo>
                  <a:cubicBezTo>
                    <a:pt x="8861" y="4051"/>
                    <a:pt x="8838" y="4047"/>
                    <a:pt x="8814" y="4047"/>
                  </a:cubicBezTo>
                  <a:cubicBezTo>
                    <a:pt x="8748" y="4047"/>
                    <a:pt x="8680" y="4082"/>
                    <a:pt x="8645" y="4144"/>
                  </a:cubicBezTo>
                  <a:lnTo>
                    <a:pt x="8038" y="5370"/>
                  </a:lnTo>
                  <a:cubicBezTo>
                    <a:pt x="7537" y="4763"/>
                    <a:pt x="6835" y="4334"/>
                    <a:pt x="6049" y="4120"/>
                  </a:cubicBezTo>
                  <a:lnTo>
                    <a:pt x="7871" y="370"/>
                  </a:lnTo>
                  <a:lnTo>
                    <a:pt x="9204" y="1025"/>
                  </a:lnTo>
                  <a:cubicBezTo>
                    <a:pt x="9633" y="1239"/>
                    <a:pt x="9812" y="1763"/>
                    <a:pt x="9597" y="2191"/>
                  </a:cubicBezTo>
                  <a:lnTo>
                    <a:pt x="8942" y="3513"/>
                  </a:lnTo>
                  <a:cubicBezTo>
                    <a:pt x="8907" y="3608"/>
                    <a:pt x="8942" y="3703"/>
                    <a:pt x="9026" y="3751"/>
                  </a:cubicBezTo>
                  <a:cubicBezTo>
                    <a:pt x="9049" y="3764"/>
                    <a:pt x="9074" y="3770"/>
                    <a:pt x="9099" y="3770"/>
                  </a:cubicBezTo>
                  <a:cubicBezTo>
                    <a:pt x="9164" y="3770"/>
                    <a:pt x="9230" y="3731"/>
                    <a:pt x="9264" y="3680"/>
                  </a:cubicBezTo>
                  <a:lnTo>
                    <a:pt x="9919" y="2358"/>
                  </a:lnTo>
                  <a:cubicBezTo>
                    <a:pt x="10193" y="1775"/>
                    <a:pt x="9943" y="1048"/>
                    <a:pt x="9347" y="751"/>
                  </a:cubicBezTo>
                  <a:lnTo>
                    <a:pt x="7859" y="24"/>
                  </a:lnTo>
                  <a:cubicBezTo>
                    <a:pt x="7835" y="1"/>
                    <a:pt x="7811" y="1"/>
                    <a:pt x="77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9"/>
            <p:cNvSpPr/>
            <p:nvPr/>
          </p:nvSpPr>
          <p:spPr>
            <a:xfrm>
              <a:off x="2319435" y="2157190"/>
              <a:ext cx="108880" cy="103210"/>
            </a:xfrm>
            <a:custGeom>
              <a:avLst/>
              <a:gdLst/>
              <a:ahLst/>
              <a:cxnLst/>
              <a:rect l="l" t="t" r="r" b="b"/>
              <a:pathLst>
                <a:path w="3418" h="3240" extrusionOk="0">
                  <a:moveTo>
                    <a:pt x="1739" y="346"/>
                  </a:moveTo>
                  <a:cubicBezTo>
                    <a:pt x="1822" y="346"/>
                    <a:pt x="1881" y="394"/>
                    <a:pt x="1929" y="465"/>
                  </a:cubicBezTo>
                  <a:lnTo>
                    <a:pt x="2096" y="787"/>
                  </a:lnTo>
                  <a:cubicBezTo>
                    <a:pt x="2179" y="953"/>
                    <a:pt x="2334" y="1073"/>
                    <a:pt x="2513" y="1108"/>
                  </a:cubicBezTo>
                  <a:lnTo>
                    <a:pt x="2870" y="1144"/>
                  </a:lnTo>
                  <a:cubicBezTo>
                    <a:pt x="2953" y="1168"/>
                    <a:pt x="3013" y="1203"/>
                    <a:pt x="3048" y="1299"/>
                  </a:cubicBezTo>
                  <a:cubicBezTo>
                    <a:pt x="3072" y="1370"/>
                    <a:pt x="3048" y="1465"/>
                    <a:pt x="2989" y="1525"/>
                  </a:cubicBezTo>
                  <a:lnTo>
                    <a:pt x="2739" y="1775"/>
                  </a:lnTo>
                  <a:cubicBezTo>
                    <a:pt x="2596" y="1906"/>
                    <a:pt x="2536" y="2085"/>
                    <a:pt x="2572" y="2263"/>
                  </a:cubicBezTo>
                  <a:lnTo>
                    <a:pt x="2632" y="2620"/>
                  </a:lnTo>
                  <a:cubicBezTo>
                    <a:pt x="2643" y="2692"/>
                    <a:pt x="2620" y="2787"/>
                    <a:pt x="2536" y="2823"/>
                  </a:cubicBezTo>
                  <a:cubicBezTo>
                    <a:pt x="2493" y="2852"/>
                    <a:pt x="2450" y="2867"/>
                    <a:pt x="2407" y="2867"/>
                  </a:cubicBezTo>
                  <a:cubicBezTo>
                    <a:pt x="2378" y="2867"/>
                    <a:pt x="2350" y="2861"/>
                    <a:pt x="2322" y="2847"/>
                  </a:cubicBezTo>
                  <a:lnTo>
                    <a:pt x="2001" y="2680"/>
                  </a:lnTo>
                  <a:cubicBezTo>
                    <a:pt x="1917" y="2632"/>
                    <a:pt x="1822" y="2620"/>
                    <a:pt x="1739" y="2620"/>
                  </a:cubicBezTo>
                  <a:cubicBezTo>
                    <a:pt x="1643" y="2620"/>
                    <a:pt x="1560" y="2632"/>
                    <a:pt x="1465" y="2680"/>
                  </a:cubicBezTo>
                  <a:lnTo>
                    <a:pt x="1155" y="2847"/>
                  </a:lnTo>
                  <a:cubicBezTo>
                    <a:pt x="1128" y="2865"/>
                    <a:pt x="1097" y="2872"/>
                    <a:pt x="1066" y="2872"/>
                  </a:cubicBezTo>
                  <a:cubicBezTo>
                    <a:pt x="1016" y="2872"/>
                    <a:pt x="966" y="2852"/>
                    <a:pt x="929" y="2823"/>
                  </a:cubicBezTo>
                  <a:cubicBezTo>
                    <a:pt x="858" y="2787"/>
                    <a:pt x="822" y="2692"/>
                    <a:pt x="846" y="2620"/>
                  </a:cubicBezTo>
                  <a:lnTo>
                    <a:pt x="905" y="2263"/>
                  </a:lnTo>
                  <a:cubicBezTo>
                    <a:pt x="929" y="2085"/>
                    <a:pt x="869" y="1894"/>
                    <a:pt x="738" y="1775"/>
                  </a:cubicBezTo>
                  <a:lnTo>
                    <a:pt x="488" y="1525"/>
                  </a:lnTo>
                  <a:cubicBezTo>
                    <a:pt x="429" y="1465"/>
                    <a:pt x="393" y="1382"/>
                    <a:pt x="429" y="1299"/>
                  </a:cubicBezTo>
                  <a:cubicBezTo>
                    <a:pt x="453" y="1227"/>
                    <a:pt x="512" y="1168"/>
                    <a:pt x="608" y="1144"/>
                  </a:cubicBezTo>
                  <a:lnTo>
                    <a:pt x="965" y="1108"/>
                  </a:lnTo>
                  <a:cubicBezTo>
                    <a:pt x="1143" y="1073"/>
                    <a:pt x="1298" y="953"/>
                    <a:pt x="1381" y="787"/>
                  </a:cubicBezTo>
                  <a:lnTo>
                    <a:pt x="1548" y="465"/>
                  </a:lnTo>
                  <a:cubicBezTo>
                    <a:pt x="1572" y="394"/>
                    <a:pt x="1643" y="346"/>
                    <a:pt x="1739" y="346"/>
                  </a:cubicBezTo>
                  <a:close/>
                  <a:moveTo>
                    <a:pt x="1703" y="1"/>
                  </a:moveTo>
                  <a:cubicBezTo>
                    <a:pt x="1489" y="1"/>
                    <a:pt x="1310" y="120"/>
                    <a:pt x="1203" y="311"/>
                  </a:cubicBezTo>
                  <a:lnTo>
                    <a:pt x="1036" y="644"/>
                  </a:lnTo>
                  <a:cubicBezTo>
                    <a:pt x="1012" y="703"/>
                    <a:pt x="953" y="739"/>
                    <a:pt x="869" y="763"/>
                  </a:cubicBezTo>
                  <a:lnTo>
                    <a:pt x="512" y="811"/>
                  </a:lnTo>
                  <a:cubicBezTo>
                    <a:pt x="310" y="834"/>
                    <a:pt x="131" y="989"/>
                    <a:pt x="60" y="1192"/>
                  </a:cubicBezTo>
                  <a:cubicBezTo>
                    <a:pt x="0" y="1406"/>
                    <a:pt x="36" y="1620"/>
                    <a:pt x="203" y="1775"/>
                  </a:cubicBezTo>
                  <a:lnTo>
                    <a:pt x="500" y="2025"/>
                  </a:lnTo>
                  <a:cubicBezTo>
                    <a:pt x="548" y="2073"/>
                    <a:pt x="572" y="2144"/>
                    <a:pt x="560" y="2216"/>
                  </a:cubicBezTo>
                  <a:lnTo>
                    <a:pt x="500" y="2573"/>
                  </a:lnTo>
                  <a:cubicBezTo>
                    <a:pt x="477" y="2787"/>
                    <a:pt x="548" y="2989"/>
                    <a:pt x="727" y="3120"/>
                  </a:cubicBezTo>
                  <a:cubicBezTo>
                    <a:pt x="834" y="3204"/>
                    <a:pt x="929" y="3228"/>
                    <a:pt x="1048" y="3228"/>
                  </a:cubicBezTo>
                  <a:cubicBezTo>
                    <a:pt x="1143" y="3228"/>
                    <a:pt x="1227" y="3216"/>
                    <a:pt x="1322" y="3168"/>
                  </a:cubicBezTo>
                  <a:lnTo>
                    <a:pt x="1631" y="3001"/>
                  </a:lnTo>
                  <a:cubicBezTo>
                    <a:pt x="1661" y="2989"/>
                    <a:pt x="1694" y="2983"/>
                    <a:pt x="1727" y="2983"/>
                  </a:cubicBezTo>
                  <a:cubicBezTo>
                    <a:pt x="1759" y="2983"/>
                    <a:pt x="1792" y="2989"/>
                    <a:pt x="1822" y="3001"/>
                  </a:cubicBezTo>
                  <a:lnTo>
                    <a:pt x="2143" y="3168"/>
                  </a:lnTo>
                  <a:cubicBezTo>
                    <a:pt x="2227" y="3215"/>
                    <a:pt x="2318" y="3239"/>
                    <a:pt x="2409" y="3239"/>
                  </a:cubicBezTo>
                  <a:cubicBezTo>
                    <a:pt x="2524" y="3239"/>
                    <a:pt x="2639" y="3200"/>
                    <a:pt x="2739" y="3120"/>
                  </a:cubicBezTo>
                  <a:cubicBezTo>
                    <a:pt x="2917" y="2989"/>
                    <a:pt x="2989" y="2787"/>
                    <a:pt x="2953" y="2573"/>
                  </a:cubicBezTo>
                  <a:lnTo>
                    <a:pt x="2894" y="2216"/>
                  </a:lnTo>
                  <a:cubicBezTo>
                    <a:pt x="2882" y="2144"/>
                    <a:pt x="2917" y="2085"/>
                    <a:pt x="2953" y="2025"/>
                  </a:cubicBezTo>
                  <a:lnTo>
                    <a:pt x="3215" y="1775"/>
                  </a:lnTo>
                  <a:cubicBezTo>
                    <a:pt x="3358" y="1620"/>
                    <a:pt x="3417" y="1406"/>
                    <a:pt x="3358" y="1192"/>
                  </a:cubicBezTo>
                  <a:cubicBezTo>
                    <a:pt x="3298" y="989"/>
                    <a:pt x="3120" y="834"/>
                    <a:pt x="2894" y="811"/>
                  </a:cubicBezTo>
                  <a:lnTo>
                    <a:pt x="2536" y="763"/>
                  </a:lnTo>
                  <a:cubicBezTo>
                    <a:pt x="2465" y="739"/>
                    <a:pt x="2405" y="703"/>
                    <a:pt x="2382" y="644"/>
                  </a:cubicBezTo>
                  <a:lnTo>
                    <a:pt x="2215" y="311"/>
                  </a:lnTo>
                  <a:cubicBezTo>
                    <a:pt x="2120" y="120"/>
                    <a:pt x="1929" y="1"/>
                    <a:pt x="1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59"/>
          <p:cNvGrpSpPr/>
          <p:nvPr/>
        </p:nvGrpSpPr>
        <p:grpSpPr>
          <a:xfrm>
            <a:off x="4413506" y="2861953"/>
            <a:ext cx="316992" cy="365747"/>
            <a:chOff x="3982553" y="1971730"/>
            <a:chExt cx="304566" cy="350501"/>
          </a:xfrm>
        </p:grpSpPr>
        <p:sp>
          <p:nvSpPr>
            <p:cNvPr id="861" name="Google Shape;861;p59"/>
            <p:cNvSpPr/>
            <p:nvPr/>
          </p:nvSpPr>
          <p:spPr>
            <a:xfrm>
              <a:off x="4037535" y="2176558"/>
              <a:ext cx="196513" cy="145673"/>
            </a:xfrm>
            <a:custGeom>
              <a:avLst/>
              <a:gdLst/>
              <a:ahLst/>
              <a:cxnLst/>
              <a:rect l="l" t="t" r="r" b="b"/>
              <a:pathLst>
                <a:path w="6169" h="4573" extrusionOk="0">
                  <a:moveTo>
                    <a:pt x="1441" y="322"/>
                  </a:moveTo>
                  <a:cubicBezTo>
                    <a:pt x="1584" y="322"/>
                    <a:pt x="1727" y="441"/>
                    <a:pt x="1727" y="595"/>
                  </a:cubicBezTo>
                  <a:lnTo>
                    <a:pt x="1727" y="4251"/>
                  </a:lnTo>
                  <a:lnTo>
                    <a:pt x="1167" y="4251"/>
                  </a:lnTo>
                  <a:lnTo>
                    <a:pt x="1167" y="595"/>
                  </a:lnTo>
                  <a:lnTo>
                    <a:pt x="1156" y="595"/>
                  </a:lnTo>
                  <a:cubicBezTo>
                    <a:pt x="1156" y="453"/>
                    <a:pt x="1275" y="322"/>
                    <a:pt x="1441" y="322"/>
                  </a:cubicBezTo>
                  <a:close/>
                  <a:moveTo>
                    <a:pt x="3061" y="322"/>
                  </a:moveTo>
                  <a:cubicBezTo>
                    <a:pt x="3227" y="322"/>
                    <a:pt x="3346" y="441"/>
                    <a:pt x="3346" y="595"/>
                  </a:cubicBezTo>
                  <a:lnTo>
                    <a:pt x="3346" y="4251"/>
                  </a:lnTo>
                  <a:lnTo>
                    <a:pt x="2799" y="4251"/>
                  </a:lnTo>
                  <a:lnTo>
                    <a:pt x="2799" y="595"/>
                  </a:lnTo>
                  <a:lnTo>
                    <a:pt x="2775" y="595"/>
                  </a:lnTo>
                  <a:cubicBezTo>
                    <a:pt x="2775" y="453"/>
                    <a:pt x="2894" y="322"/>
                    <a:pt x="3061" y="322"/>
                  </a:cubicBezTo>
                  <a:close/>
                  <a:moveTo>
                    <a:pt x="4680" y="322"/>
                  </a:moveTo>
                  <a:cubicBezTo>
                    <a:pt x="4835" y="322"/>
                    <a:pt x="4966" y="441"/>
                    <a:pt x="4966" y="595"/>
                  </a:cubicBezTo>
                  <a:lnTo>
                    <a:pt x="4966" y="4251"/>
                  </a:lnTo>
                  <a:lnTo>
                    <a:pt x="4406" y="4251"/>
                  </a:lnTo>
                  <a:lnTo>
                    <a:pt x="4406" y="595"/>
                  </a:lnTo>
                  <a:cubicBezTo>
                    <a:pt x="4406" y="453"/>
                    <a:pt x="4525" y="322"/>
                    <a:pt x="4680" y="322"/>
                  </a:cubicBezTo>
                  <a:close/>
                  <a:moveTo>
                    <a:pt x="1441" y="0"/>
                  </a:moveTo>
                  <a:cubicBezTo>
                    <a:pt x="1108" y="0"/>
                    <a:pt x="846" y="274"/>
                    <a:pt x="846" y="595"/>
                  </a:cubicBezTo>
                  <a:lnTo>
                    <a:pt x="846" y="4251"/>
                  </a:lnTo>
                  <a:lnTo>
                    <a:pt x="322" y="4251"/>
                  </a:lnTo>
                  <a:lnTo>
                    <a:pt x="322" y="2536"/>
                  </a:lnTo>
                  <a:cubicBezTo>
                    <a:pt x="322" y="2441"/>
                    <a:pt x="251" y="2370"/>
                    <a:pt x="155" y="2370"/>
                  </a:cubicBezTo>
                  <a:cubicBezTo>
                    <a:pt x="72" y="2370"/>
                    <a:pt x="1" y="2441"/>
                    <a:pt x="1" y="2536"/>
                  </a:cubicBezTo>
                  <a:lnTo>
                    <a:pt x="1" y="4405"/>
                  </a:lnTo>
                  <a:cubicBezTo>
                    <a:pt x="1" y="4501"/>
                    <a:pt x="72" y="4572"/>
                    <a:pt x="155" y="4572"/>
                  </a:cubicBezTo>
                  <a:lnTo>
                    <a:pt x="6001" y="4572"/>
                  </a:lnTo>
                  <a:cubicBezTo>
                    <a:pt x="6097" y="4572"/>
                    <a:pt x="6168" y="4501"/>
                    <a:pt x="6168" y="4405"/>
                  </a:cubicBezTo>
                  <a:lnTo>
                    <a:pt x="6168" y="834"/>
                  </a:lnTo>
                  <a:cubicBezTo>
                    <a:pt x="6144" y="750"/>
                    <a:pt x="6073" y="679"/>
                    <a:pt x="5978" y="679"/>
                  </a:cubicBezTo>
                  <a:cubicBezTo>
                    <a:pt x="5894" y="679"/>
                    <a:pt x="5811" y="750"/>
                    <a:pt x="5811" y="834"/>
                  </a:cubicBezTo>
                  <a:lnTo>
                    <a:pt x="5811" y="4251"/>
                  </a:lnTo>
                  <a:lnTo>
                    <a:pt x="5299" y="4251"/>
                  </a:lnTo>
                  <a:lnTo>
                    <a:pt x="5299" y="595"/>
                  </a:lnTo>
                  <a:cubicBezTo>
                    <a:pt x="5299" y="274"/>
                    <a:pt x="5025" y="0"/>
                    <a:pt x="4704" y="0"/>
                  </a:cubicBezTo>
                  <a:cubicBezTo>
                    <a:pt x="4370" y="0"/>
                    <a:pt x="4108" y="274"/>
                    <a:pt x="4108" y="595"/>
                  </a:cubicBezTo>
                  <a:lnTo>
                    <a:pt x="4108" y="4251"/>
                  </a:lnTo>
                  <a:lnTo>
                    <a:pt x="3656" y="4251"/>
                  </a:lnTo>
                  <a:lnTo>
                    <a:pt x="3656" y="595"/>
                  </a:lnTo>
                  <a:cubicBezTo>
                    <a:pt x="3656" y="274"/>
                    <a:pt x="3394" y="0"/>
                    <a:pt x="3061" y="0"/>
                  </a:cubicBezTo>
                  <a:cubicBezTo>
                    <a:pt x="2739" y="0"/>
                    <a:pt x="2465" y="274"/>
                    <a:pt x="2465" y="595"/>
                  </a:cubicBezTo>
                  <a:lnTo>
                    <a:pt x="2465" y="4251"/>
                  </a:lnTo>
                  <a:lnTo>
                    <a:pt x="2037" y="4251"/>
                  </a:lnTo>
                  <a:lnTo>
                    <a:pt x="2037" y="595"/>
                  </a:lnTo>
                  <a:cubicBezTo>
                    <a:pt x="2037" y="274"/>
                    <a:pt x="1763" y="0"/>
                    <a:pt x="1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9"/>
            <p:cNvSpPr/>
            <p:nvPr/>
          </p:nvSpPr>
          <p:spPr>
            <a:xfrm>
              <a:off x="3982553" y="1971730"/>
              <a:ext cx="304566" cy="272360"/>
            </a:xfrm>
            <a:custGeom>
              <a:avLst/>
              <a:gdLst/>
              <a:ahLst/>
              <a:cxnLst/>
              <a:rect l="l" t="t" r="r" b="b"/>
              <a:pathLst>
                <a:path w="9561" h="8550" extrusionOk="0">
                  <a:moveTo>
                    <a:pt x="8632" y="346"/>
                  </a:moveTo>
                  <a:cubicBezTo>
                    <a:pt x="8966" y="346"/>
                    <a:pt x="9239" y="632"/>
                    <a:pt x="9239" y="953"/>
                  </a:cubicBezTo>
                  <a:cubicBezTo>
                    <a:pt x="9239" y="1287"/>
                    <a:pt x="8954" y="1572"/>
                    <a:pt x="8632" y="1572"/>
                  </a:cubicBezTo>
                  <a:lnTo>
                    <a:pt x="929" y="1572"/>
                  </a:lnTo>
                  <a:cubicBezTo>
                    <a:pt x="596" y="1572"/>
                    <a:pt x="322" y="1287"/>
                    <a:pt x="322" y="953"/>
                  </a:cubicBezTo>
                  <a:cubicBezTo>
                    <a:pt x="322" y="632"/>
                    <a:pt x="607" y="346"/>
                    <a:pt x="929" y="346"/>
                  </a:cubicBezTo>
                  <a:close/>
                  <a:moveTo>
                    <a:pt x="6787" y="3835"/>
                  </a:moveTo>
                  <a:cubicBezTo>
                    <a:pt x="6811" y="4073"/>
                    <a:pt x="6930" y="4275"/>
                    <a:pt x="7096" y="4442"/>
                  </a:cubicBezTo>
                  <a:lnTo>
                    <a:pt x="2524" y="4442"/>
                  </a:lnTo>
                  <a:cubicBezTo>
                    <a:pt x="2715" y="4275"/>
                    <a:pt x="2822" y="4049"/>
                    <a:pt x="2858" y="3835"/>
                  </a:cubicBezTo>
                  <a:close/>
                  <a:moveTo>
                    <a:pt x="7870" y="1882"/>
                  </a:moveTo>
                  <a:cubicBezTo>
                    <a:pt x="8573" y="1882"/>
                    <a:pt x="9144" y="2453"/>
                    <a:pt x="9144" y="3156"/>
                  </a:cubicBezTo>
                  <a:cubicBezTo>
                    <a:pt x="9168" y="3870"/>
                    <a:pt x="8597" y="4442"/>
                    <a:pt x="7894" y="4442"/>
                  </a:cubicBezTo>
                  <a:lnTo>
                    <a:pt x="7823" y="4442"/>
                  </a:lnTo>
                  <a:cubicBezTo>
                    <a:pt x="7644" y="4406"/>
                    <a:pt x="7477" y="4335"/>
                    <a:pt x="7334" y="4216"/>
                  </a:cubicBezTo>
                  <a:cubicBezTo>
                    <a:pt x="7203" y="4097"/>
                    <a:pt x="7108" y="3918"/>
                    <a:pt x="7096" y="3716"/>
                  </a:cubicBezTo>
                  <a:cubicBezTo>
                    <a:pt x="7084" y="3513"/>
                    <a:pt x="7156" y="3323"/>
                    <a:pt x="7275" y="3192"/>
                  </a:cubicBezTo>
                  <a:cubicBezTo>
                    <a:pt x="7377" y="3070"/>
                    <a:pt x="7523" y="3011"/>
                    <a:pt x="7672" y="3011"/>
                  </a:cubicBezTo>
                  <a:cubicBezTo>
                    <a:pt x="7801" y="3011"/>
                    <a:pt x="7932" y="3056"/>
                    <a:pt x="8037" y="3144"/>
                  </a:cubicBezTo>
                  <a:cubicBezTo>
                    <a:pt x="8108" y="3215"/>
                    <a:pt x="8156" y="3311"/>
                    <a:pt x="8168" y="3418"/>
                  </a:cubicBezTo>
                  <a:cubicBezTo>
                    <a:pt x="8168" y="3513"/>
                    <a:pt x="8132" y="3620"/>
                    <a:pt x="8061" y="3692"/>
                  </a:cubicBezTo>
                  <a:cubicBezTo>
                    <a:pt x="8001" y="3751"/>
                    <a:pt x="8001" y="3858"/>
                    <a:pt x="8073" y="3918"/>
                  </a:cubicBezTo>
                  <a:cubicBezTo>
                    <a:pt x="8101" y="3946"/>
                    <a:pt x="8140" y="3961"/>
                    <a:pt x="8180" y="3961"/>
                  </a:cubicBezTo>
                  <a:cubicBezTo>
                    <a:pt x="8224" y="3961"/>
                    <a:pt x="8268" y="3943"/>
                    <a:pt x="8299" y="3906"/>
                  </a:cubicBezTo>
                  <a:cubicBezTo>
                    <a:pt x="8430" y="3751"/>
                    <a:pt x="8489" y="3573"/>
                    <a:pt x="8477" y="3382"/>
                  </a:cubicBezTo>
                  <a:cubicBezTo>
                    <a:pt x="8466" y="3192"/>
                    <a:pt x="8394" y="3013"/>
                    <a:pt x="8239" y="2894"/>
                  </a:cubicBezTo>
                  <a:cubicBezTo>
                    <a:pt x="8075" y="2746"/>
                    <a:pt x="7872" y="2674"/>
                    <a:pt x="7672" y="2674"/>
                  </a:cubicBezTo>
                  <a:cubicBezTo>
                    <a:pt x="7437" y="2674"/>
                    <a:pt x="7204" y="2773"/>
                    <a:pt x="7037" y="2965"/>
                  </a:cubicBezTo>
                  <a:cubicBezTo>
                    <a:pt x="6906" y="3120"/>
                    <a:pt x="6811" y="3287"/>
                    <a:pt x="6787" y="3489"/>
                  </a:cubicBezTo>
                  <a:lnTo>
                    <a:pt x="2858" y="3489"/>
                  </a:lnTo>
                  <a:cubicBezTo>
                    <a:pt x="2822" y="3287"/>
                    <a:pt x="2751" y="3120"/>
                    <a:pt x="2596" y="2965"/>
                  </a:cubicBezTo>
                  <a:cubicBezTo>
                    <a:pt x="2453" y="2799"/>
                    <a:pt x="2239" y="2692"/>
                    <a:pt x="2000" y="2680"/>
                  </a:cubicBezTo>
                  <a:cubicBezTo>
                    <a:pt x="1985" y="2679"/>
                    <a:pt x="1970" y="2678"/>
                    <a:pt x="1954" y="2678"/>
                  </a:cubicBezTo>
                  <a:cubicBezTo>
                    <a:pt x="1754" y="2678"/>
                    <a:pt x="1547" y="2750"/>
                    <a:pt x="1381" y="2894"/>
                  </a:cubicBezTo>
                  <a:cubicBezTo>
                    <a:pt x="1227" y="3025"/>
                    <a:pt x="1155" y="3192"/>
                    <a:pt x="1143" y="3382"/>
                  </a:cubicBezTo>
                  <a:cubicBezTo>
                    <a:pt x="1119" y="3573"/>
                    <a:pt x="1203" y="3751"/>
                    <a:pt x="1322" y="3906"/>
                  </a:cubicBezTo>
                  <a:cubicBezTo>
                    <a:pt x="1355" y="3939"/>
                    <a:pt x="1402" y="3957"/>
                    <a:pt x="1447" y="3957"/>
                  </a:cubicBezTo>
                  <a:cubicBezTo>
                    <a:pt x="1485" y="3957"/>
                    <a:pt x="1521" y="3945"/>
                    <a:pt x="1548" y="3918"/>
                  </a:cubicBezTo>
                  <a:cubicBezTo>
                    <a:pt x="1596" y="3858"/>
                    <a:pt x="1619" y="3751"/>
                    <a:pt x="1560" y="3692"/>
                  </a:cubicBezTo>
                  <a:cubicBezTo>
                    <a:pt x="1488" y="3620"/>
                    <a:pt x="1453" y="3513"/>
                    <a:pt x="1453" y="3418"/>
                  </a:cubicBezTo>
                  <a:cubicBezTo>
                    <a:pt x="1453" y="3311"/>
                    <a:pt x="1512" y="3204"/>
                    <a:pt x="1584" y="3144"/>
                  </a:cubicBezTo>
                  <a:cubicBezTo>
                    <a:pt x="1682" y="3068"/>
                    <a:pt x="1800" y="3012"/>
                    <a:pt x="1937" y="3012"/>
                  </a:cubicBezTo>
                  <a:cubicBezTo>
                    <a:pt x="1950" y="3012"/>
                    <a:pt x="1963" y="3012"/>
                    <a:pt x="1977" y="3013"/>
                  </a:cubicBezTo>
                  <a:cubicBezTo>
                    <a:pt x="2120" y="3025"/>
                    <a:pt x="2239" y="3085"/>
                    <a:pt x="2346" y="3192"/>
                  </a:cubicBezTo>
                  <a:cubicBezTo>
                    <a:pt x="2608" y="3489"/>
                    <a:pt x="2584" y="3954"/>
                    <a:pt x="2286" y="4216"/>
                  </a:cubicBezTo>
                  <a:cubicBezTo>
                    <a:pt x="2155" y="4335"/>
                    <a:pt x="1977" y="4406"/>
                    <a:pt x="1798" y="4442"/>
                  </a:cubicBezTo>
                  <a:lnTo>
                    <a:pt x="1727" y="4442"/>
                  </a:lnTo>
                  <a:cubicBezTo>
                    <a:pt x="1024" y="4442"/>
                    <a:pt x="441" y="3858"/>
                    <a:pt x="441" y="3156"/>
                  </a:cubicBezTo>
                  <a:cubicBezTo>
                    <a:pt x="441" y="2465"/>
                    <a:pt x="1024" y="1882"/>
                    <a:pt x="1727" y="1882"/>
                  </a:cubicBezTo>
                  <a:close/>
                  <a:moveTo>
                    <a:pt x="7537" y="4763"/>
                  </a:moveTo>
                  <a:lnTo>
                    <a:pt x="7537" y="5573"/>
                  </a:lnTo>
                  <a:lnTo>
                    <a:pt x="2036" y="5573"/>
                  </a:lnTo>
                  <a:lnTo>
                    <a:pt x="2036" y="4763"/>
                  </a:lnTo>
                  <a:close/>
                  <a:moveTo>
                    <a:pt x="929" y="1"/>
                  </a:moveTo>
                  <a:cubicBezTo>
                    <a:pt x="417" y="1"/>
                    <a:pt x="0" y="418"/>
                    <a:pt x="0" y="941"/>
                  </a:cubicBezTo>
                  <a:cubicBezTo>
                    <a:pt x="0" y="1418"/>
                    <a:pt x="357" y="1811"/>
                    <a:pt x="798" y="1870"/>
                  </a:cubicBezTo>
                  <a:cubicBezTo>
                    <a:pt x="393" y="2168"/>
                    <a:pt x="143" y="2620"/>
                    <a:pt x="143" y="3144"/>
                  </a:cubicBezTo>
                  <a:cubicBezTo>
                    <a:pt x="143" y="4013"/>
                    <a:pt x="834" y="4728"/>
                    <a:pt x="1691" y="4739"/>
                  </a:cubicBezTo>
                  <a:lnTo>
                    <a:pt x="1703" y="4739"/>
                  </a:lnTo>
                  <a:lnTo>
                    <a:pt x="1703" y="5704"/>
                  </a:lnTo>
                  <a:lnTo>
                    <a:pt x="1703" y="8383"/>
                  </a:lnTo>
                  <a:cubicBezTo>
                    <a:pt x="1703" y="8478"/>
                    <a:pt x="1786" y="8549"/>
                    <a:pt x="1869" y="8549"/>
                  </a:cubicBezTo>
                  <a:cubicBezTo>
                    <a:pt x="1965" y="8549"/>
                    <a:pt x="2036" y="8478"/>
                    <a:pt x="2036" y="8383"/>
                  </a:cubicBezTo>
                  <a:lnTo>
                    <a:pt x="2036" y="5894"/>
                  </a:lnTo>
                  <a:lnTo>
                    <a:pt x="7537" y="5894"/>
                  </a:lnTo>
                  <a:lnTo>
                    <a:pt x="7537" y="6692"/>
                  </a:lnTo>
                  <a:cubicBezTo>
                    <a:pt x="7537" y="6775"/>
                    <a:pt x="7620" y="6847"/>
                    <a:pt x="7704" y="6847"/>
                  </a:cubicBezTo>
                  <a:cubicBezTo>
                    <a:pt x="7799" y="6847"/>
                    <a:pt x="7870" y="6775"/>
                    <a:pt x="7870" y="6692"/>
                  </a:cubicBezTo>
                  <a:lnTo>
                    <a:pt x="7870" y="5740"/>
                  </a:lnTo>
                  <a:lnTo>
                    <a:pt x="7870" y="4763"/>
                  </a:lnTo>
                  <a:lnTo>
                    <a:pt x="7918" y="4763"/>
                  </a:lnTo>
                  <a:cubicBezTo>
                    <a:pt x="7930" y="4763"/>
                    <a:pt x="7942" y="4763"/>
                    <a:pt x="7954" y="4751"/>
                  </a:cubicBezTo>
                  <a:cubicBezTo>
                    <a:pt x="8823" y="4728"/>
                    <a:pt x="9501" y="4025"/>
                    <a:pt x="9501" y="3156"/>
                  </a:cubicBezTo>
                  <a:cubicBezTo>
                    <a:pt x="9489" y="2644"/>
                    <a:pt x="9228" y="2168"/>
                    <a:pt x="8823" y="1870"/>
                  </a:cubicBezTo>
                  <a:cubicBezTo>
                    <a:pt x="9251" y="1775"/>
                    <a:pt x="9561" y="1406"/>
                    <a:pt x="9561" y="941"/>
                  </a:cubicBezTo>
                  <a:cubicBezTo>
                    <a:pt x="9561" y="418"/>
                    <a:pt x="9144" y="1"/>
                    <a:pt x="8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221118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afterEffect">
                                  <p:stCondLst>
                                    <p:cond delay="0"/>
                                  </p:stCondLst>
                                  <p:childTnLst>
                                    <p:animScale>
                                      <p:cBhvr>
                                        <p:cTn id="6" dur="700" fill="hold"/>
                                        <p:tgtEl>
                                          <p:spTgt spid="847">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39"/>
        <p:cNvGrpSpPr/>
        <p:nvPr/>
      </p:nvGrpSpPr>
      <p:grpSpPr>
        <a:xfrm>
          <a:off x="0" y="0"/>
          <a:ext cx="0" cy="0"/>
          <a:chOff x="0" y="0"/>
          <a:chExt cx="0" cy="0"/>
        </a:xfrm>
      </p:grpSpPr>
      <p:sp>
        <p:nvSpPr>
          <p:cNvPr id="3" name="Rectangle 2"/>
          <p:cNvSpPr/>
          <p:nvPr/>
        </p:nvSpPr>
        <p:spPr>
          <a:xfrm>
            <a:off x="-323850" y="-5751"/>
            <a:ext cx="9467849" cy="4330101"/>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40" name="Google Shape;740;p51"/>
          <p:cNvSpPr txBox="1">
            <a:spLocks noGrp="1"/>
          </p:cNvSpPr>
          <p:nvPr>
            <p:ph type="title"/>
          </p:nvPr>
        </p:nvSpPr>
        <p:spPr>
          <a:xfrm>
            <a:off x="514424" y="1325312"/>
            <a:ext cx="3724200" cy="2033700"/>
          </a:xfrm>
          <a:prstGeom prst="rect">
            <a:avLst/>
          </a:prstGeom>
        </p:spPr>
        <p:txBody>
          <a:bodyPr spcFirstLastPara="1" wrap="square" lIns="91425" tIns="91425" rIns="91425" bIns="91425" anchor="t" anchorCtr="0">
            <a:noAutofit/>
          </a:bodyPr>
          <a:lstStyle/>
          <a:p>
            <a:pPr lvl="0"/>
            <a:r>
              <a:rPr lang="en-US" dirty="0"/>
              <a:t>Adding or Removing Properties</a:t>
            </a:r>
          </a:p>
        </p:txBody>
      </p:sp>
      <p:pic>
        <p:nvPicPr>
          <p:cNvPr id="4" name="Picture 3"/>
          <p:cNvPicPr>
            <a:picLocks noChangeAspect="1"/>
          </p:cNvPicPr>
          <p:nvPr/>
        </p:nvPicPr>
        <p:blipFill rotWithShape="1">
          <a:blip r:embed="rId4"/>
          <a:srcRect b="5991"/>
          <a:stretch/>
        </p:blipFill>
        <p:spPr>
          <a:xfrm>
            <a:off x="3390900" y="1032475"/>
            <a:ext cx="5753100" cy="2301276"/>
          </a:xfrm>
          <a:prstGeom prst="rect">
            <a:avLst/>
          </a:prstGeom>
        </p:spPr>
      </p:pic>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4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lvl="0"/>
            <a:r>
              <a:rPr lang="en-US" dirty="0"/>
              <a:t>Instantiating Built-in Types</a:t>
            </a:r>
            <a:endParaRPr dirty="0"/>
          </a:p>
        </p:txBody>
      </p:sp>
      <p:sp>
        <p:nvSpPr>
          <p:cNvPr id="701" name="Google Shape;701;p49"/>
          <p:cNvSpPr txBox="1">
            <a:spLocks noGrp="1"/>
          </p:cNvSpPr>
          <p:nvPr>
            <p:ph type="subTitle" idx="1"/>
          </p:nvPr>
        </p:nvSpPr>
        <p:spPr>
          <a:xfrm>
            <a:off x="943625" y="1602925"/>
            <a:ext cx="2275800" cy="447000"/>
          </a:xfrm>
          <a:prstGeom prst="rect">
            <a:avLst/>
          </a:prstGeom>
        </p:spPr>
        <p:txBody>
          <a:bodyPr spcFirstLastPara="1" wrap="square" lIns="91425" tIns="91425" rIns="91425" bIns="91425" anchor="t" anchorCtr="0">
            <a:noAutofit/>
          </a:bodyPr>
          <a:lstStyle/>
          <a:p>
            <a:pPr marL="0" lvl="0" indent="0"/>
            <a:r>
              <a:rPr lang="en-US" dirty="0"/>
              <a:t>Array</a:t>
            </a:r>
            <a:endParaRPr dirty="0"/>
          </a:p>
        </p:txBody>
      </p:sp>
      <p:sp>
        <p:nvSpPr>
          <p:cNvPr id="702" name="Google Shape;702;p49"/>
          <p:cNvSpPr txBox="1">
            <a:spLocks noGrp="1"/>
          </p:cNvSpPr>
          <p:nvPr>
            <p:ph type="subTitle" idx="2"/>
          </p:nvPr>
        </p:nvSpPr>
        <p:spPr>
          <a:xfrm>
            <a:off x="765181" y="2049925"/>
            <a:ext cx="2643038" cy="693300"/>
          </a:xfrm>
          <a:prstGeom prst="rect">
            <a:avLst/>
          </a:prstGeom>
        </p:spPr>
        <p:txBody>
          <a:bodyPr spcFirstLastPara="1" wrap="square" lIns="91425" tIns="91425" rIns="91425" bIns="91425" anchor="t" anchorCtr="0">
            <a:noAutofit/>
          </a:bodyPr>
          <a:lstStyle/>
          <a:p>
            <a:pPr marL="0" lvl="0" indent="0">
              <a:buSzPts val="1100"/>
            </a:pPr>
            <a:r>
              <a:rPr lang="en-US" dirty="0"/>
              <a:t>An ordered list of numerically indexed values</a:t>
            </a:r>
            <a:endParaRPr dirty="0"/>
          </a:p>
        </p:txBody>
      </p:sp>
      <p:sp>
        <p:nvSpPr>
          <p:cNvPr id="703" name="Google Shape;703;p49"/>
          <p:cNvSpPr txBox="1">
            <a:spLocks noGrp="1"/>
          </p:cNvSpPr>
          <p:nvPr>
            <p:ph type="subTitle" idx="3"/>
          </p:nvPr>
        </p:nvSpPr>
        <p:spPr>
          <a:xfrm>
            <a:off x="3434075" y="1602925"/>
            <a:ext cx="2275800" cy="447000"/>
          </a:xfrm>
          <a:prstGeom prst="rect">
            <a:avLst/>
          </a:prstGeom>
        </p:spPr>
        <p:txBody>
          <a:bodyPr spcFirstLastPara="1" wrap="square" lIns="91425" tIns="91425" rIns="91425" bIns="91425" anchor="t" anchorCtr="0">
            <a:noAutofit/>
          </a:bodyPr>
          <a:lstStyle/>
          <a:p>
            <a:pPr marL="0" lvl="0" indent="0"/>
            <a:r>
              <a:rPr lang="en-US" dirty="0"/>
              <a:t>Date</a:t>
            </a:r>
            <a:endParaRPr dirty="0"/>
          </a:p>
        </p:txBody>
      </p:sp>
      <p:sp>
        <p:nvSpPr>
          <p:cNvPr id="704" name="Google Shape;704;p49"/>
          <p:cNvSpPr txBox="1">
            <a:spLocks noGrp="1"/>
          </p:cNvSpPr>
          <p:nvPr>
            <p:ph type="subTitle" idx="4"/>
          </p:nvPr>
        </p:nvSpPr>
        <p:spPr>
          <a:xfrm>
            <a:off x="3434075" y="2049925"/>
            <a:ext cx="2275800" cy="693300"/>
          </a:xfrm>
          <a:prstGeom prst="rect">
            <a:avLst/>
          </a:prstGeom>
        </p:spPr>
        <p:txBody>
          <a:bodyPr spcFirstLastPara="1" wrap="square" lIns="91425" tIns="91425" rIns="91425" bIns="91425" anchor="t" anchorCtr="0">
            <a:noAutofit/>
          </a:bodyPr>
          <a:lstStyle/>
          <a:p>
            <a:pPr marL="0" lvl="0" indent="0">
              <a:buSzPts val="1100"/>
            </a:pPr>
            <a:r>
              <a:rPr lang="en-US" dirty="0"/>
              <a:t>A date and time</a:t>
            </a:r>
            <a:endParaRPr dirty="0"/>
          </a:p>
        </p:txBody>
      </p:sp>
      <p:sp>
        <p:nvSpPr>
          <p:cNvPr id="705" name="Google Shape;705;p49"/>
          <p:cNvSpPr txBox="1">
            <a:spLocks noGrp="1"/>
          </p:cNvSpPr>
          <p:nvPr>
            <p:ph type="subTitle" idx="5"/>
          </p:nvPr>
        </p:nvSpPr>
        <p:spPr>
          <a:xfrm>
            <a:off x="5924525" y="1602925"/>
            <a:ext cx="2275800" cy="447000"/>
          </a:xfrm>
          <a:prstGeom prst="rect">
            <a:avLst/>
          </a:prstGeom>
        </p:spPr>
        <p:txBody>
          <a:bodyPr spcFirstLastPara="1" wrap="square" lIns="91425" tIns="91425" rIns="91425" bIns="91425" anchor="t" anchorCtr="0">
            <a:noAutofit/>
          </a:bodyPr>
          <a:lstStyle/>
          <a:p>
            <a:pPr marL="0" lvl="0" indent="0"/>
            <a:r>
              <a:rPr lang="en-US" dirty="0"/>
              <a:t>Error</a:t>
            </a:r>
            <a:endParaRPr dirty="0"/>
          </a:p>
        </p:txBody>
      </p:sp>
      <p:sp>
        <p:nvSpPr>
          <p:cNvPr id="706" name="Google Shape;706;p49"/>
          <p:cNvSpPr txBox="1">
            <a:spLocks noGrp="1"/>
          </p:cNvSpPr>
          <p:nvPr>
            <p:ph type="subTitle" idx="6"/>
          </p:nvPr>
        </p:nvSpPr>
        <p:spPr>
          <a:xfrm>
            <a:off x="5924525" y="2049925"/>
            <a:ext cx="2275800" cy="693300"/>
          </a:xfrm>
          <a:prstGeom prst="rect">
            <a:avLst/>
          </a:prstGeom>
        </p:spPr>
        <p:txBody>
          <a:bodyPr spcFirstLastPara="1" wrap="square" lIns="91425" tIns="91425" rIns="91425" bIns="91425" anchor="t" anchorCtr="0">
            <a:noAutofit/>
          </a:bodyPr>
          <a:lstStyle/>
          <a:p>
            <a:pPr marL="0" lvl="0" indent="0">
              <a:buSzPts val="1100"/>
            </a:pPr>
            <a:r>
              <a:rPr lang="en-US" dirty="0"/>
              <a:t>A runtime </a:t>
            </a:r>
            <a:r>
              <a:rPr lang="en-US" dirty="0" smtClean="0"/>
              <a:t>error</a:t>
            </a:r>
            <a:endParaRPr dirty="0"/>
          </a:p>
        </p:txBody>
      </p:sp>
      <p:sp>
        <p:nvSpPr>
          <p:cNvPr id="707" name="Google Shape;707;p49"/>
          <p:cNvSpPr txBox="1">
            <a:spLocks noGrp="1"/>
          </p:cNvSpPr>
          <p:nvPr>
            <p:ph type="subTitle" idx="7"/>
          </p:nvPr>
        </p:nvSpPr>
        <p:spPr>
          <a:xfrm>
            <a:off x="943625" y="3018050"/>
            <a:ext cx="2275800" cy="447000"/>
          </a:xfrm>
          <a:prstGeom prst="rect">
            <a:avLst/>
          </a:prstGeom>
        </p:spPr>
        <p:txBody>
          <a:bodyPr spcFirstLastPara="1" wrap="square" lIns="91425" tIns="91425" rIns="91425" bIns="91425" anchor="t" anchorCtr="0">
            <a:noAutofit/>
          </a:bodyPr>
          <a:lstStyle/>
          <a:p>
            <a:pPr marL="0" lvl="0" indent="0"/>
            <a:r>
              <a:rPr lang="en-US" dirty="0"/>
              <a:t>Function</a:t>
            </a:r>
            <a:endParaRPr dirty="0"/>
          </a:p>
        </p:txBody>
      </p:sp>
      <p:sp>
        <p:nvSpPr>
          <p:cNvPr id="708" name="Google Shape;708;p49"/>
          <p:cNvSpPr txBox="1">
            <a:spLocks noGrp="1"/>
          </p:cNvSpPr>
          <p:nvPr>
            <p:ph type="subTitle" idx="8"/>
          </p:nvPr>
        </p:nvSpPr>
        <p:spPr>
          <a:xfrm>
            <a:off x="943625" y="3465050"/>
            <a:ext cx="2275800" cy="693300"/>
          </a:xfrm>
          <a:prstGeom prst="rect">
            <a:avLst/>
          </a:prstGeom>
        </p:spPr>
        <p:txBody>
          <a:bodyPr spcFirstLastPara="1" wrap="square" lIns="91425" tIns="91425" rIns="91425" bIns="91425" anchor="t" anchorCtr="0">
            <a:noAutofit/>
          </a:bodyPr>
          <a:lstStyle/>
          <a:p>
            <a:pPr marL="0" lvl="0" indent="0">
              <a:buSzPts val="1100"/>
            </a:pPr>
            <a:r>
              <a:rPr lang="en-US" dirty="0"/>
              <a:t>A function</a:t>
            </a:r>
            <a:endParaRPr dirty="0"/>
          </a:p>
        </p:txBody>
      </p:sp>
      <p:sp>
        <p:nvSpPr>
          <p:cNvPr id="709" name="Google Shape;709;p49"/>
          <p:cNvSpPr txBox="1">
            <a:spLocks noGrp="1"/>
          </p:cNvSpPr>
          <p:nvPr>
            <p:ph type="subTitle" idx="9"/>
          </p:nvPr>
        </p:nvSpPr>
        <p:spPr>
          <a:xfrm>
            <a:off x="3434075" y="3018050"/>
            <a:ext cx="2275800" cy="447000"/>
          </a:xfrm>
          <a:prstGeom prst="rect">
            <a:avLst/>
          </a:prstGeom>
        </p:spPr>
        <p:txBody>
          <a:bodyPr spcFirstLastPara="1" wrap="square" lIns="91425" tIns="91425" rIns="91425" bIns="91425" anchor="t" anchorCtr="0">
            <a:noAutofit/>
          </a:bodyPr>
          <a:lstStyle/>
          <a:p>
            <a:pPr marL="0" lvl="0" indent="0"/>
            <a:r>
              <a:rPr lang="en-US" dirty="0"/>
              <a:t>Object</a:t>
            </a:r>
            <a:endParaRPr dirty="0"/>
          </a:p>
        </p:txBody>
      </p:sp>
      <p:sp>
        <p:nvSpPr>
          <p:cNvPr id="710" name="Google Shape;710;p49"/>
          <p:cNvSpPr txBox="1">
            <a:spLocks noGrp="1"/>
          </p:cNvSpPr>
          <p:nvPr>
            <p:ph type="subTitle" idx="13"/>
          </p:nvPr>
        </p:nvSpPr>
        <p:spPr>
          <a:xfrm>
            <a:off x="3434075" y="3465050"/>
            <a:ext cx="2275800" cy="693300"/>
          </a:xfrm>
          <a:prstGeom prst="rect">
            <a:avLst/>
          </a:prstGeom>
        </p:spPr>
        <p:txBody>
          <a:bodyPr spcFirstLastPara="1" wrap="square" lIns="91425" tIns="91425" rIns="91425" bIns="91425" anchor="t" anchorCtr="0">
            <a:noAutofit/>
          </a:bodyPr>
          <a:lstStyle/>
          <a:p>
            <a:pPr marL="0" lvl="0" indent="0">
              <a:buSzPts val="1100"/>
            </a:pPr>
            <a:r>
              <a:rPr lang="en-US" dirty="0"/>
              <a:t>A generic object</a:t>
            </a:r>
            <a:endParaRPr dirty="0"/>
          </a:p>
        </p:txBody>
      </p:sp>
      <p:sp>
        <p:nvSpPr>
          <p:cNvPr id="711" name="Google Shape;711;p49"/>
          <p:cNvSpPr txBox="1">
            <a:spLocks noGrp="1"/>
          </p:cNvSpPr>
          <p:nvPr>
            <p:ph type="subTitle" idx="14"/>
          </p:nvPr>
        </p:nvSpPr>
        <p:spPr>
          <a:xfrm>
            <a:off x="5924525" y="3018050"/>
            <a:ext cx="2275800" cy="447000"/>
          </a:xfrm>
          <a:prstGeom prst="rect">
            <a:avLst/>
          </a:prstGeom>
        </p:spPr>
        <p:txBody>
          <a:bodyPr spcFirstLastPara="1" wrap="square" lIns="91425" tIns="91425" rIns="91425" bIns="91425" anchor="t" anchorCtr="0">
            <a:noAutofit/>
          </a:bodyPr>
          <a:lstStyle/>
          <a:p>
            <a:pPr marL="0" lvl="0" indent="0"/>
            <a:r>
              <a:rPr lang="en-US" dirty="0" err="1"/>
              <a:t>RegExp</a:t>
            </a:r>
            <a:endParaRPr dirty="0"/>
          </a:p>
        </p:txBody>
      </p:sp>
      <p:sp>
        <p:nvSpPr>
          <p:cNvPr id="712" name="Google Shape;712;p49"/>
          <p:cNvSpPr txBox="1">
            <a:spLocks noGrp="1"/>
          </p:cNvSpPr>
          <p:nvPr>
            <p:ph type="subTitle" idx="15"/>
          </p:nvPr>
        </p:nvSpPr>
        <p:spPr>
          <a:xfrm>
            <a:off x="5924525" y="3465050"/>
            <a:ext cx="2275800" cy="693300"/>
          </a:xfrm>
          <a:prstGeom prst="rect">
            <a:avLst/>
          </a:prstGeom>
        </p:spPr>
        <p:txBody>
          <a:bodyPr spcFirstLastPara="1" wrap="square" lIns="91425" tIns="91425" rIns="91425" bIns="91425" anchor="t" anchorCtr="0">
            <a:noAutofit/>
          </a:bodyPr>
          <a:lstStyle/>
          <a:p>
            <a:pPr marL="0" lvl="0" indent="0">
              <a:buSzPts val="1100"/>
            </a:pPr>
            <a:r>
              <a:rPr lang="en-US" dirty="0"/>
              <a:t>A regular expression</a:t>
            </a:r>
            <a:endParaRPr dirty="0"/>
          </a:p>
        </p:txBody>
      </p:sp>
      <p:sp>
        <p:nvSpPr>
          <p:cNvPr id="713" name="Google Shape;713;p49"/>
          <p:cNvSpPr/>
          <p:nvPr/>
        </p:nvSpPr>
        <p:spPr>
          <a:xfrm>
            <a:off x="3434088" y="1305650"/>
            <a:ext cx="2275773" cy="3169963"/>
          </a:xfrm>
          <a:custGeom>
            <a:avLst/>
            <a:gdLst/>
            <a:ahLst/>
            <a:cxnLst/>
            <a:rect l="l" t="t" r="r" b="b"/>
            <a:pathLst>
              <a:path w="100520" h="45534" fill="none" extrusionOk="0">
                <a:moveTo>
                  <a:pt x="1" y="1"/>
                </a:moveTo>
                <a:lnTo>
                  <a:pt x="100519" y="1"/>
                </a:lnTo>
                <a:lnTo>
                  <a:pt x="100519" y="45533"/>
                </a:lnTo>
                <a:lnTo>
                  <a:pt x="1" y="45533"/>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4" name="Rectangle 3"/>
          <p:cNvSpPr/>
          <p:nvPr/>
        </p:nvSpPr>
        <p:spPr>
          <a:xfrm>
            <a:off x="3269836" y="4087906"/>
            <a:ext cx="2334898" cy="1055594"/>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80" name="Google Shape;780;p54"/>
          <p:cNvSpPr txBox="1">
            <a:spLocks noGrp="1"/>
          </p:cNvSpPr>
          <p:nvPr>
            <p:ph type="body" idx="1"/>
          </p:nvPr>
        </p:nvSpPr>
        <p:spPr>
          <a:xfrm>
            <a:off x="473404" y="2345167"/>
            <a:ext cx="2921081" cy="704700"/>
          </a:xfrm>
          <a:prstGeom prst="rect">
            <a:avLst/>
          </a:prstGeom>
        </p:spPr>
        <p:txBody>
          <a:bodyPr spcFirstLastPara="1" wrap="square" lIns="91425" tIns="91425" rIns="91425" bIns="91425" anchor="t" anchorCtr="0">
            <a:noAutofit/>
          </a:bodyPr>
          <a:lstStyle/>
          <a:p>
            <a:pPr marL="0" lvl="0" indent="0">
              <a:buSzPts val="1100"/>
              <a:buNone/>
            </a:pPr>
            <a:r>
              <a:rPr lang="en-US" sz="2400" b="1" dirty="0">
                <a:effectLst>
                  <a:outerShdw blurRad="38100" dist="38100" dir="2700000" algn="tl">
                    <a:srgbClr val="000000">
                      <a:alpha val="43137"/>
                    </a:srgbClr>
                  </a:outerShdw>
                </a:effectLst>
              </a:rPr>
              <a:t>Each </a:t>
            </a:r>
            <a:r>
              <a:rPr lang="en-US" sz="2400" b="1" dirty="0" smtClean="0">
                <a:effectLst>
                  <a:outerShdw blurRad="38100" dist="38100" dir="2700000" algn="tl">
                    <a:srgbClr val="000000">
                      <a:alpha val="43137"/>
                    </a:srgbClr>
                  </a:outerShdw>
                </a:effectLst>
              </a:rPr>
              <a:t>built-in reference </a:t>
            </a:r>
            <a:r>
              <a:rPr lang="en-US" sz="2400" b="1" dirty="0">
                <a:effectLst>
                  <a:outerShdw blurRad="38100" dist="38100" dir="2700000" algn="tl">
                    <a:srgbClr val="000000">
                      <a:alpha val="43137"/>
                    </a:srgbClr>
                  </a:outerShdw>
                </a:effectLst>
              </a:rPr>
              <a:t>type may </a:t>
            </a:r>
            <a:r>
              <a:rPr lang="en-US" sz="2400" b="1" dirty="0" smtClean="0">
                <a:effectLst>
                  <a:outerShdw blurRad="38100" dist="38100" dir="2700000" algn="tl">
                    <a:srgbClr val="000000">
                      <a:alpha val="43137"/>
                    </a:srgbClr>
                  </a:outerShdw>
                </a:effectLst>
              </a:rPr>
              <a:t>be instantiated </a:t>
            </a:r>
            <a:r>
              <a:rPr lang="en-US" sz="2400" b="1" dirty="0">
                <a:effectLst>
                  <a:outerShdw blurRad="38100" dist="38100" dir="2700000" algn="tl">
                    <a:srgbClr val="000000">
                      <a:alpha val="43137"/>
                    </a:srgbClr>
                  </a:outerShdw>
                </a:effectLst>
              </a:rPr>
              <a:t>using </a:t>
            </a:r>
            <a:r>
              <a:rPr lang="en-US" sz="2400" b="1" dirty="0" smtClean="0">
                <a:solidFill>
                  <a:srgbClr val="959595"/>
                </a:solidFill>
                <a:effectLst>
                  <a:outerShdw blurRad="38100" dist="38100" dir="2700000" algn="tl">
                    <a:srgbClr val="000000">
                      <a:alpha val="43137"/>
                    </a:srgbClr>
                  </a:outerShdw>
                </a:effectLst>
              </a:rPr>
              <a:t>new</a:t>
            </a:r>
            <a:r>
              <a:rPr lang="en-US" sz="2400" b="1" dirty="0">
                <a:solidFill>
                  <a:srgbClr val="000000"/>
                </a:solidFill>
                <a:effectLst>
                  <a:outerShdw blurRad="38100" dist="38100" dir="2700000" algn="tl">
                    <a:srgbClr val="000000">
                      <a:alpha val="43137"/>
                    </a:srgbClr>
                  </a:outerShdw>
                </a:effectLst>
              </a:rPr>
              <a:t>.</a:t>
            </a:r>
            <a:endParaRPr sz="2400" b="1" dirty="0">
              <a:solidFill>
                <a:srgbClr val="959595"/>
              </a:solidFill>
              <a:effectLst>
                <a:outerShdw blurRad="38100" dist="38100" dir="2700000" algn="tl">
                  <a:srgbClr val="000000">
                    <a:alpha val="43137"/>
                  </a:srgbClr>
                </a:outerShdw>
              </a:effectLst>
            </a:endParaRPr>
          </a:p>
        </p:txBody>
      </p:sp>
      <p:sp>
        <p:nvSpPr>
          <p:cNvPr id="2" name="Title 1"/>
          <p:cNvSpPr>
            <a:spLocks noGrp="1"/>
          </p:cNvSpPr>
          <p:nvPr>
            <p:ph type="title"/>
          </p:nvPr>
        </p:nvSpPr>
        <p:spPr>
          <a:xfrm>
            <a:off x="-5246022" y="3294300"/>
            <a:ext cx="5350500" cy="1849200"/>
          </a:xfrm>
        </p:spPr>
        <p:txBody>
          <a:bodyPr/>
          <a:lstStyle/>
          <a:p>
            <a:endParaRPr lang="ar-SA"/>
          </a:p>
        </p:txBody>
      </p:sp>
      <p:pic>
        <p:nvPicPr>
          <p:cNvPr id="5" name="Picture 4"/>
          <p:cNvPicPr>
            <a:picLocks noChangeAspect="1"/>
          </p:cNvPicPr>
          <p:nvPr/>
        </p:nvPicPr>
        <p:blipFill>
          <a:blip r:embed="rId3"/>
          <a:stretch>
            <a:fillRect/>
          </a:stretch>
        </p:blipFill>
        <p:spPr>
          <a:xfrm>
            <a:off x="3480547" y="290458"/>
            <a:ext cx="5410200" cy="3560780"/>
          </a:xfrm>
          <a:prstGeom prst="rect">
            <a:avLst/>
          </a:prstGeom>
        </p:spPr>
      </p:pic>
    </p:spTree>
    <p:extLst>
      <p:ext uri="{BB962C8B-B14F-4D97-AF65-F5344CB8AC3E}">
        <p14:creationId xmlns:p14="http://schemas.microsoft.com/office/powerpoint/2010/main" val="2050318611"/>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61"/>
          <p:cNvSpPr txBox="1">
            <a:spLocks noGrp="1"/>
          </p:cNvSpPr>
          <p:nvPr>
            <p:ph type="title"/>
          </p:nvPr>
        </p:nvSpPr>
        <p:spPr>
          <a:xfrm>
            <a:off x="713225" y="843191"/>
            <a:ext cx="4045200" cy="2030400"/>
          </a:xfrm>
          <a:prstGeom prst="rect">
            <a:avLst/>
          </a:prstGeom>
        </p:spPr>
        <p:txBody>
          <a:bodyPr spcFirstLastPara="1" wrap="square" lIns="91425" tIns="91425" rIns="91425" bIns="91425" anchor="b" anchorCtr="0">
            <a:noAutofit/>
          </a:bodyPr>
          <a:lstStyle/>
          <a:p>
            <a:pPr lvl="0"/>
            <a:r>
              <a:rPr lang="en-US" dirty="0"/>
              <a:t>Identifying Reference Types</a:t>
            </a:r>
            <a:endParaRPr dirty="0"/>
          </a:p>
        </p:txBody>
      </p:sp>
      <p:sp>
        <p:nvSpPr>
          <p:cNvPr id="886" name="Google Shape;886;p61"/>
          <p:cNvSpPr txBox="1">
            <a:spLocks noGrp="1"/>
          </p:cNvSpPr>
          <p:nvPr>
            <p:ph type="subTitle" idx="1"/>
          </p:nvPr>
        </p:nvSpPr>
        <p:spPr>
          <a:xfrm>
            <a:off x="713225" y="3144525"/>
            <a:ext cx="4138474" cy="825300"/>
          </a:xfrm>
          <a:prstGeom prst="rect">
            <a:avLst/>
          </a:prstGeom>
        </p:spPr>
        <p:txBody>
          <a:bodyPr spcFirstLastPara="1" wrap="square" lIns="91425" tIns="91425" rIns="91425" bIns="91425" anchor="ctr" anchorCtr="0">
            <a:noAutofit/>
          </a:bodyPr>
          <a:lstStyle/>
          <a:p>
            <a:pPr marL="0" lvl="0" indent="0">
              <a:buSzPts val="1100"/>
            </a:pPr>
            <a:r>
              <a:rPr lang="en-US" dirty="0"/>
              <a:t>A function is the simplest reference type to identify since the </a:t>
            </a:r>
            <a:r>
              <a:rPr lang="en-US" dirty="0">
                <a:solidFill>
                  <a:schemeClr val="tx2">
                    <a:lumMod val="75000"/>
                  </a:schemeClr>
                </a:solidFill>
                <a:effectLst>
                  <a:outerShdw blurRad="38100" dist="38100" dir="2700000" algn="tl">
                    <a:srgbClr val="000000">
                      <a:alpha val="43137"/>
                    </a:srgbClr>
                  </a:outerShdw>
                </a:effectLst>
              </a:rPr>
              <a:t>typeof</a:t>
            </a:r>
            <a:r>
              <a:rPr lang="en-US" dirty="0"/>
              <a:t> operator on a function should always return "</a:t>
            </a:r>
            <a:r>
              <a:rPr lang="en-US" b="1" dirty="0">
                <a:effectLst>
                  <a:outerShdw blurRad="38100" dist="38100" dir="2700000" algn="tl">
                    <a:srgbClr val="000000">
                      <a:alpha val="43137"/>
                    </a:srgbClr>
                  </a:outerShdw>
                </a:effectLst>
              </a:rPr>
              <a:t>function</a:t>
            </a:r>
            <a:r>
              <a:rPr lang="en-US" dirty="0"/>
              <a:t>":</a:t>
            </a:r>
            <a:endParaRPr dirty="0"/>
          </a:p>
        </p:txBody>
      </p:sp>
      <p:pic>
        <p:nvPicPr>
          <p:cNvPr id="887" name="Google Shape;887;p61"/>
          <p:cNvPicPr preferRelativeResize="0"/>
          <p:nvPr/>
        </p:nvPicPr>
        <p:blipFill rotWithShape="1">
          <a:blip r:embed="rId3">
            <a:alphaModFix/>
          </a:blip>
          <a:srcRect l="17113" r="15482"/>
          <a:stretch/>
        </p:blipFill>
        <p:spPr>
          <a:xfrm>
            <a:off x="5286650" y="1154400"/>
            <a:ext cx="2750700" cy="2720400"/>
          </a:xfrm>
          <a:prstGeom prst="ellipse">
            <a:avLst/>
          </a:prstGeom>
          <a:noFill/>
          <a:ln w="9525" cap="flat" cmpd="sng">
            <a:solidFill>
              <a:schemeClr val="dk1"/>
            </a:solidFill>
            <a:prstDash val="solid"/>
            <a:round/>
            <a:headEnd type="none" w="sm" len="sm"/>
            <a:tailEnd type="none" w="sm" len="sm"/>
          </a:ln>
        </p:spPr>
      </p:pic>
      <p:sp>
        <p:nvSpPr>
          <p:cNvPr id="888" name="Google Shape;888;p61"/>
          <p:cNvSpPr/>
          <p:nvPr/>
        </p:nvSpPr>
        <p:spPr>
          <a:xfrm>
            <a:off x="447375" y="2990626"/>
            <a:ext cx="4481433" cy="1108037"/>
          </a:xfrm>
          <a:custGeom>
            <a:avLst/>
            <a:gdLst/>
            <a:ahLst/>
            <a:cxnLst/>
            <a:rect l="l" t="t" r="r" b="b"/>
            <a:pathLst>
              <a:path w="100520" h="45534" fill="none" extrusionOk="0">
                <a:moveTo>
                  <a:pt x="1" y="1"/>
                </a:moveTo>
                <a:lnTo>
                  <a:pt x="100519" y="1"/>
                </a:lnTo>
                <a:lnTo>
                  <a:pt x="100519" y="45533"/>
                </a:lnTo>
                <a:lnTo>
                  <a:pt x="1" y="45533"/>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4"/>
          <a:stretch>
            <a:fillRect/>
          </a:stretch>
        </p:blipFill>
        <p:spPr>
          <a:xfrm>
            <a:off x="5024275" y="1075765"/>
            <a:ext cx="3370917" cy="2799035"/>
          </a:xfrm>
          <a:prstGeom prst="rect">
            <a:avLst/>
          </a:prstGeom>
        </p:spPr>
      </p:pic>
    </p:spTree>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4" name="Rectangle 3"/>
          <p:cNvSpPr/>
          <p:nvPr/>
        </p:nvSpPr>
        <p:spPr>
          <a:xfrm>
            <a:off x="713223" y="2722669"/>
            <a:ext cx="7354451" cy="400110"/>
          </a:xfrm>
          <a:prstGeom prst="rect">
            <a:avLst/>
          </a:prstGeom>
        </p:spPr>
        <p:txBody>
          <a:bodyPr wrap="square">
            <a:spAutoFit/>
          </a:bodyPr>
          <a:lstStyle/>
          <a:p>
            <a:pPr marL="0" lvl="0" indent="0">
              <a:spcBef>
                <a:spcPts val="1200"/>
              </a:spcBef>
              <a:buNone/>
            </a:pPr>
            <a:r>
              <a:rPr lang="en-US" sz="2000" dirty="0">
                <a:latin typeface="Krona One"/>
                <a:ea typeface="Krona One"/>
                <a:cs typeface="Krona One"/>
                <a:sym typeface="Krona One"/>
              </a:rPr>
              <a:t>access properties using bracket notation:</a:t>
            </a:r>
          </a:p>
        </p:txBody>
      </p:sp>
      <p:sp>
        <p:nvSpPr>
          <p:cNvPr id="1024" name="Google Shape;1024;p6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lvl="0"/>
            <a:r>
              <a:rPr lang="en-US" dirty="0"/>
              <a:t>Property Access</a:t>
            </a:r>
            <a:endParaRPr dirty="0"/>
          </a:p>
        </p:txBody>
      </p:sp>
      <p:sp>
        <p:nvSpPr>
          <p:cNvPr id="1025" name="Google Shape;1025;p69"/>
          <p:cNvSpPr txBox="1">
            <a:spLocks noGrp="1"/>
          </p:cNvSpPr>
          <p:nvPr>
            <p:ph type="subTitle" idx="1"/>
          </p:nvPr>
        </p:nvSpPr>
        <p:spPr>
          <a:xfrm>
            <a:off x="713224" y="1314170"/>
            <a:ext cx="7462587" cy="453146"/>
          </a:xfrm>
          <a:prstGeom prst="rect">
            <a:avLst/>
          </a:prstGeom>
        </p:spPr>
        <p:txBody>
          <a:bodyPr spcFirstLastPara="1" wrap="square" lIns="91425" tIns="91425" rIns="91425" bIns="91425" anchor="t" anchorCtr="0">
            <a:noAutofit/>
          </a:bodyPr>
          <a:lstStyle/>
          <a:p>
            <a:pPr marL="0" lvl="0" indent="0">
              <a:buNone/>
            </a:pPr>
            <a:r>
              <a:rPr lang="en-US" sz="2000" dirty="0">
                <a:latin typeface="Krona One"/>
                <a:ea typeface="Krona One"/>
                <a:cs typeface="Krona One"/>
                <a:sym typeface="Krona One"/>
              </a:rPr>
              <a:t>access properties using Dot notation</a:t>
            </a:r>
            <a:r>
              <a:rPr lang="en" sz="2000" dirty="0" smtClean="0">
                <a:latin typeface="Krona One"/>
                <a:ea typeface="Krona One"/>
                <a:cs typeface="Krona One"/>
                <a:sym typeface="Krona One"/>
              </a:rPr>
              <a:t>:</a:t>
            </a:r>
            <a:endParaRPr sz="2000" dirty="0">
              <a:latin typeface="Krona One"/>
              <a:ea typeface="Krona One"/>
              <a:cs typeface="Krona One"/>
              <a:sym typeface="Krona One"/>
            </a:endParaRPr>
          </a:p>
          <a:p>
            <a:pPr marL="0" lvl="0" indent="0">
              <a:spcBef>
                <a:spcPts val="1200"/>
              </a:spcBef>
              <a:buNone/>
            </a:pPr>
            <a:endParaRPr lang="en-US" sz="2000" dirty="0" smtClean="0">
              <a:latin typeface="Krona One"/>
              <a:ea typeface="Krona One"/>
              <a:cs typeface="Krona One"/>
              <a:sym typeface="Krona One"/>
            </a:endParaRPr>
          </a:p>
          <a:p>
            <a:pPr marL="0" lvl="0" indent="0">
              <a:spcBef>
                <a:spcPts val="1200"/>
              </a:spcBef>
              <a:buNone/>
            </a:pPr>
            <a:endParaRPr lang="en-US" sz="2000" dirty="0">
              <a:latin typeface="Krona One"/>
              <a:ea typeface="Krona One"/>
              <a:cs typeface="Krona One"/>
              <a:sym typeface="Krona One"/>
            </a:endParaRPr>
          </a:p>
        </p:txBody>
      </p:sp>
      <p:pic>
        <p:nvPicPr>
          <p:cNvPr id="2" name="Picture 1"/>
          <p:cNvPicPr>
            <a:picLocks noChangeAspect="1"/>
          </p:cNvPicPr>
          <p:nvPr/>
        </p:nvPicPr>
        <p:blipFill rotWithShape="1">
          <a:blip r:embed="rId3"/>
          <a:srcRect t="14956" b="16080"/>
          <a:stretch/>
        </p:blipFill>
        <p:spPr>
          <a:xfrm>
            <a:off x="1228725" y="1850321"/>
            <a:ext cx="4107068" cy="742278"/>
          </a:xfrm>
          <a:prstGeom prst="rect">
            <a:avLst/>
          </a:prstGeom>
        </p:spPr>
      </p:pic>
      <p:pic>
        <p:nvPicPr>
          <p:cNvPr id="3" name="Picture 2"/>
          <p:cNvPicPr>
            <a:picLocks noChangeAspect="1"/>
          </p:cNvPicPr>
          <p:nvPr/>
        </p:nvPicPr>
        <p:blipFill rotWithShape="1">
          <a:blip r:embed="rId4"/>
          <a:srcRect t="14830" b="16811"/>
          <a:stretch/>
        </p:blipFill>
        <p:spPr>
          <a:xfrm>
            <a:off x="1228725" y="3205784"/>
            <a:ext cx="4107068" cy="742278"/>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25">
                                            <p:txEl>
                                              <p:pRg st="0" end="0"/>
                                            </p:txEl>
                                          </p:spTgt>
                                        </p:tgtEl>
                                        <p:attrNameLst>
                                          <p:attrName>style.visibility</p:attrName>
                                        </p:attrNameLst>
                                      </p:cBhvr>
                                      <p:to>
                                        <p:strVal val="visible"/>
                                      </p:to>
                                    </p:set>
                                    <p:animEffect transition="in" filter="fade">
                                      <p:cBhvr>
                                        <p:cTn id="7" dur="1000"/>
                                        <p:tgtEl>
                                          <p:spTgt spid="1025">
                                            <p:txEl>
                                              <p:pRg st="0" end="0"/>
                                            </p:txEl>
                                          </p:spTgt>
                                        </p:tgtEl>
                                      </p:cBhvr>
                                    </p:animEffect>
                                    <p:anim calcmode="lin" valueType="num">
                                      <p:cBhvr>
                                        <p:cTn id="8" dur="1000" fill="hold"/>
                                        <p:tgtEl>
                                          <p:spTgt spid="102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2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596" name="Google Shape;596;p41"/>
          <p:cNvSpPr txBox="1">
            <a:spLocks noGrp="1"/>
          </p:cNvSpPr>
          <p:nvPr>
            <p:ph type="subTitle" idx="1"/>
          </p:nvPr>
        </p:nvSpPr>
        <p:spPr>
          <a:xfrm>
            <a:off x="2147700" y="1449375"/>
            <a:ext cx="2275800" cy="817800"/>
          </a:xfrm>
          <a:prstGeom prst="rect">
            <a:avLst/>
          </a:prstGeom>
        </p:spPr>
        <p:txBody>
          <a:bodyPr spcFirstLastPara="1" wrap="square" lIns="91425" tIns="91425" rIns="91425" bIns="91425" anchor="t" anchorCtr="0">
            <a:noAutofit/>
          </a:bodyPr>
          <a:lstStyle/>
          <a:p>
            <a:pPr marL="0" lvl="0" indent="0">
              <a:spcAft>
                <a:spcPts val="1200"/>
              </a:spcAft>
            </a:pPr>
            <a:r>
              <a:rPr lang="en-US" b="0" dirty="0"/>
              <a:t>What Are Types?</a:t>
            </a:r>
            <a:endParaRPr dirty="0"/>
          </a:p>
        </p:txBody>
      </p:sp>
      <p:sp>
        <p:nvSpPr>
          <p:cNvPr id="597" name="Google Shape;597;p41"/>
          <p:cNvSpPr txBox="1">
            <a:spLocks noGrp="1"/>
          </p:cNvSpPr>
          <p:nvPr>
            <p:ph type="subTitle" idx="2"/>
          </p:nvPr>
        </p:nvSpPr>
        <p:spPr>
          <a:xfrm>
            <a:off x="5702675" y="1449375"/>
            <a:ext cx="2275800" cy="817800"/>
          </a:xfrm>
          <a:prstGeom prst="rect">
            <a:avLst/>
          </a:prstGeom>
        </p:spPr>
        <p:txBody>
          <a:bodyPr spcFirstLastPara="1" wrap="square" lIns="91425" tIns="91425" rIns="91425" bIns="91425" anchor="t" anchorCtr="0">
            <a:noAutofit/>
          </a:bodyPr>
          <a:lstStyle/>
          <a:p>
            <a:pPr marL="0" lvl="0" indent="0">
              <a:spcAft>
                <a:spcPts val="1200"/>
              </a:spcAft>
            </a:pPr>
            <a:r>
              <a:rPr lang="en-US" b="0" dirty="0"/>
              <a:t>Primitive Types</a:t>
            </a:r>
            <a:endParaRPr dirty="0"/>
          </a:p>
        </p:txBody>
      </p:sp>
      <p:sp>
        <p:nvSpPr>
          <p:cNvPr id="598" name="Google Shape;598;p41"/>
          <p:cNvSpPr txBox="1">
            <a:spLocks noGrp="1"/>
          </p:cNvSpPr>
          <p:nvPr>
            <p:ph type="subTitle" idx="3"/>
          </p:nvPr>
        </p:nvSpPr>
        <p:spPr>
          <a:xfrm>
            <a:off x="2147699" y="3083365"/>
            <a:ext cx="2568675" cy="817800"/>
          </a:xfrm>
          <a:prstGeom prst="rect">
            <a:avLst/>
          </a:prstGeom>
        </p:spPr>
        <p:txBody>
          <a:bodyPr spcFirstLastPara="1" wrap="square" lIns="91425" tIns="91425" rIns="91425" bIns="91425" anchor="t" anchorCtr="0">
            <a:noAutofit/>
          </a:bodyPr>
          <a:lstStyle/>
          <a:p>
            <a:pPr marL="0" lvl="0" indent="0">
              <a:spcAft>
                <a:spcPts val="1200"/>
              </a:spcAft>
            </a:pPr>
            <a:r>
              <a:rPr lang="en-US" b="0" dirty="0"/>
              <a:t>Reference Types</a:t>
            </a:r>
            <a:endParaRPr dirty="0"/>
          </a:p>
        </p:txBody>
      </p:sp>
      <p:sp>
        <p:nvSpPr>
          <p:cNvPr id="599" name="Google Shape;599;p41"/>
          <p:cNvSpPr txBox="1">
            <a:spLocks noGrp="1"/>
          </p:cNvSpPr>
          <p:nvPr>
            <p:ph type="subTitle" idx="4"/>
          </p:nvPr>
        </p:nvSpPr>
        <p:spPr>
          <a:xfrm>
            <a:off x="5702675" y="3083365"/>
            <a:ext cx="2728050" cy="817800"/>
          </a:xfrm>
          <a:prstGeom prst="rect">
            <a:avLst/>
          </a:prstGeom>
        </p:spPr>
        <p:txBody>
          <a:bodyPr spcFirstLastPara="1" wrap="square" lIns="91425" tIns="91425" rIns="91425" bIns="91425" anchor="t" anchorCtr="0">
            <a:noAutofit/>
          </a:bodyPr>
          <a:lstStyle/>
          <a:p>
            <a:pPr marL="0" lvl="0" indent="0">
              <a:spcAft>
                <a:spcPts val="1200"/>
              </a:spcAft>
            </a:pPr>
            <a:r>
              <a:rPr lang="en-US" b="0" dirty="0"/>
              <a:t>Instantiating Built-in Types</a:t>
            </a:r>
            <a:endParaRPr dirty="0"/>
          </a:p>
        </p:txBody>
      </p:sp>
      <p:sp>
        <p:nvSpPr>
          <p:cNvPr id="604" name="Google Shape;604;p41"/>
          <p:cNvSpPr txBox="1">
            <a:spLocks noGrp="1"/>
          </p:cNvSpPr>
          <p:nvPr>
            <p:ph type="title" idx="9"/>
          </p:nvPr>
        </p:nvSpPr>
        <p:spPr>
          <a:xfrm>
            <a:off x="1165476" y="1802125"/>
            <a:ext cx="991800" cy="41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05" name="Google Shape;605;p41"/>
          <p:cNvSpPr txBox="1">
            <a:spLocks noGrp="1"/>
          </p:cNvSpPr>
          <p:nvPr>
            <p:ph type="title" idx="13"/>
          </p:nvPr>
        </p:nvSpPr>
        <p:spPr>
          <a:xfrm>
            <a:off x="4716375" y="1802125"/>
            <a:ext cx="991800" cy="41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06" name="Google Shape;606;p41"/>
          <p:cNvSpPr txBox="1">
            <a:spLocks noGrp="1"/>
          </p:cNvSpPr>
          <p:nvPr>
            <p:ph type="title" idx="14"/>
          </p:nvPr>
        </p:nvSpPr>
        <p:spPr>
          <a:xfrm>
            <a:off x="1165475" y="3440978"/>
            <a:ext cx="991800" cy="41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07" name="Google Shape;607;p41"/>
          <p:cNvSpPr txBox="1">
            <a:spLocks noGrp="1"/>
          </p:cNvSpPr>
          <p:nvPr>
            <p:ph type="title" idx="15"/>
          </p:nvPr>
        </p:nvSpPr>
        <p:spPr>
          <a:xfrm>
            <a:off x="4716376" y="3440978"/>
            <a:ext cx="991800" cy="41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 name="Subtitle 1"/>
          <p:cNvSpPr>
            <a:spLocks noGrp="1"/>
          </p:cNvSpPr>
          <p:nvPr>
            <p:ph type="subTitle" idx="5"/>
          </p:nvPr>
        </p:nvSpPr>
        <p:spPr/>
        <p:txBody>
          <a:bodyPr/>
          <a:lstStyle/>
          <a:p>
            <a:endParaRPr lang="ar-SA"/>
          </a:p>
        </p:txBody>
      </p:sp>
      <p:sp>
        <p:nvSpPr>
          <p:cNvPr id="3" name="Subtitle 2"/>
          <p:cNvSpPr>
            <a:spLocks noGrp="1"/>
          </p:cNvSpPr>
          <p:nvPr>
            <p:ph type="subTitle" idx="6"/>
          </p:nvPr>
        </p:nvSpPr>
        <p:spPr/>
        <p:txBody>
          <a:bodyPr/>
          <a:lstStyle/>
          <a:p>
            <a:endParaRPr lang="ar-SA"/>
          </a:p>
        </p:txBody>
      </p:sp>
      <p:sp>
        <p:nvSpPr>
          <p:cNvPr id="4" name="Subtitle 3"/>
          <p:cNvSpPr>
            <a:spLocks noGrp="1"/>
          </p:cNvSpPr>
          <p:nvPr>
            <p:ph type="subTitle" idx="8"/>
          </p:nvPr>
        </p:nvSpPr>
        <p:spPr/>
        <p:txBody>
          <a:bodyPr/>
          <a:lstStyle/>
          <a:p>
            <a:endParaRPr lang="ar-SA"/>
          </a:p>
        </p:txBody>
      </p:sp>
      <p:sp>
        <p:nvSpPr>
          <p:cNvPr id="5" name="Subtitle 4"/>
          <p:cNvSpPr>
            <a:spLocks noGrp="1"/>
          </p:cNvSpPr>
          <p:nvPr>
            <p:ph type="subTitle" idx="7"/>
          </p:nvPr>
        </p:nvSpPr>
        <p:spPr/>
        <p:txBody>
          <a:bodyPr/>
          <a:lstStyle/>
          <a:p>
            <a:endParaRPr lang="ar-SA"/>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5" name="Rectangle 4"/>
          <p:cNvSpPr/>
          <p:nvPr/>
        </p:nvSpPr>
        <p:spPr>
          <a:xfrm>
            <a:off x="3756454" y="3175686"/>
            <a:ext cx="2879124" cy="1967814"/>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20" name="Google Shape;620;p43"/>
          <p:cNvSpPr txBox="1">
            <a:spLocks noGrp="1"/>
          </p:cNvSpPr>
          <p:nvPr>
            <p:ph type="title"/>
          </p:nvPr>
        </p:nvSpPr>
        <p:spPr>
          <a:xfrm>
            <a:off x="713225" y="1670850"/>
            <a:ext cx="4740902" cy="755700"/>
          </a:xfrm>
          <a:prstGeom prst="rect">
            <a:avLst/>
          </a:prstGeom>
        </p:spPr>
        <p:txBody>
          <a:bodyPr spcFirstLastPara="1" wrap="square" lIns="91425" tIns="91425" rIns="91425" bIns="91425" anchor="b" anchorCtr="0">
            <a:noAutofit/>
          </a:bodyPr>
          <a:lstStyle/>
          <a:p>
            <a:pPr lvl="0"/>
            <a:r>
              <a:rPr lang="en-US" dirty="0"/>
              <a:t>Identifying Arrays</a:t>
            </a:r>
            <a:endParaRPr dirty="0"/>
          </a:p>
        </p:txBody>
      </p:sp>
      <p:sp>
        <p:nvSpPr>
          <p:cNvPr id="621" name="Google Shape;621;p43"/>
          <p:cNvSpPr txBox="1">
            <a:spLocks noGrp="1"/>
          </p:cNvSpPr>
          <p:nvPr>
            <p:ph type="body" idx="1"/>
          </p:nvPr>
        </p:nvSpPr>
        <p:spPr>
          <a:xfrm>
            <a:off x="713225" y="3575490"/>
            <a:ext cx="5773636" cy="1446005"/>
          </a:xfrm>
          <a:prstGeom prst="rect">
            <a:avLst/>
          </a:prstGeom>
        </p:spPr>
        <p:txBody>
          <a:bodyPr spcFirstLastPara="1" wrap="square" lIns="91425" tIns="91425" rIns="91425" bIns="91425" anchor="t" anchorCtr="0">
            <a:noAutofit/>
          </a:bodyPr>
          <a:lstStyle/>
          <a:p>
            <a:pPr marL="0" lvl="0" indent="0">
              <a:buSzPts val="1100"/>
              <a:buNone/>
            </a:pPr>
            <a:r>
              <a:rPr lang="en-US" sz="1800" dirty="0"/>
              <a:t>The </a:t>
            </a:r>
            <a:r>
              <a:rPr lang="en-US" sz="1800" dirty="0" smtClean="0"/>
              <a:t>method </a:t>
            </a:r>
            <a:r>
              <a:rPr lang="en-US" sz="1800" dirty="0" smtClean="0">
                <a:solidFill>
                  <a:schemeClr val="tx2">
                    <a:lumMod val="75000"/>
                  </a:schemeClr>
                </a:solidFill>
                <a:effectLst>
                  <a:outerShdw blurRad="38100" dist="38100" dir="2700000" algn="tl">
                    <a:srgbClr val="000000">
                      <a:alpha val="43137"/>
                    </a:srgbClr>
                  </a:outerShdw>
                </a:effectLst>
              </a:rPr>
              <a:t>Array.isArray() </a:t>
            </a:r>
            <a:r>
              <a:rPr lang="en-US" sz="1800" dirty="0"/>
              <a:t>determines whether or not a value is an instance of </a:t>
            </a:r>
            <a:r>
              <a:rPr lang="en-US" sz="1800" dirty="0" smtClean="0"/>
              <a:t>an Array</a:t>
            </a:r>
            <a:r>
              <a:rPr lang="en-US" sz="1800" dirty="0"/>
              <a:t>, independent of its origin. When this function receives a value that is a native array from any context, it should return </a:t>
            </a:r>
            <a:r>
              <a:rPr lang="en-US" sz="1800" b="1" dirty="0">
                <a:effectLst>
                  <a:outerShdw blurRad="38100" dist="38100" dir="2700000" algn="tl">
                    <a:srgbClr val="000000">
                      <a:alpha val="43137"/>
                    </a:srgbClr>
                  </a:outerShdw>
                </a:effectLst>
              </a:rPr>
              <a:t>true</a:t>
            </a:r>
            <a:r>
              <a:rPr lang="en-US" sz="1800" dirty="0"/>
              <a:t>.</a:t>
            </a:r>
            <a:endParaRPr sz="1800" dirty="0"/>
          </a:p>
        </p:txBody>
      </p:sp>
      <p:pic>
        <p:nvPicPr>
          <p:cNvPr id="6" name="Picture 5"/>
          <p:cNvPicPr>
            <a:picLocks noChangeAspect="1"/>
          </p:cNvPicPr>
          <p:nvPr/>
        </p:nvPicPr>
        <p:blipFill>
          <a:blip r:embed="rId3"/>
          <a:stretch>
            <a:fillRect/>
          </a:stretch>
        </p:blipFill>
        <p:spPr>
          <a:xfrm>
            <a:off x="756079" y="2630952"/>
            <a:ext cx="5730782" cy="847725"/>
          </a:xfrm>
          <a:prstGeom prst="rect">
            <a:avLst/>
          </a:prstGeom>
        </p:spPr>
      </p:pic>
    </p:spTree>
    <p:extLst>
      <p:ext uri="{BB962C8B-B14F-4D97-AF65-F5344CB8AC3E}">
        <p14:creationId xmlns:p14="http://schemas.microsoft.com/office/powerpoint/2010/main" val="3235774553"/>
      </p:ext>
    </p:extLst>
  </p:cSld>
  <p:clrMapOvr>
    <a:masterClrMapping/>
  </p:clrMapOvr>
  <p:transition spd="slow">
    <p:cov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5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lvl="0"/>
            <a:r>
              <a:rPr lang="en-US" dirty="0"/>
              <a:t>Primitive Wrapper Types</a:t>
            </a:r>
            <a:endParaRPr dirty="0"/>
          </a:p>
        </p:txBody>
      </p:sp>
      <p:sp>
        <p:nvSpPr>
          <p:cNvPr id="793" name="Google Shape;793;p56"/>
          <p:cNvSpPr txBox="1"/>
          <p:nvPr/>
        </p:nvSpPr>
        <p:spPr>
          <a:xfrm>
            <a:off x="584380" y="3825750"/>
            <a:ext cx="3888373" cy="553500"/>
          </a:xfrm>
          <a:prstGeom prst="rect">
            <a:avLst/>
          </a:prstGeom>
          <a:noFill/>
          <a:ln>
            <a:noFill/>
          </a:ln>
        </p:spPr>
        <p:txBody>
          <a:bodyPr spcFirstLastPara="1" wrap="square" lIns="91425" tIns="91425" rIns="91425" bIns="91425" anchor="ctr" anchorCtr="0">
            <a:noAutofit/>
          </a:bodyPr>
          <a:lstStyle/>
          <a:p>
            <a:pPr lvl="0" algn="ctr"/>
            <a:r>
              <a:rPr lang="en-US" sz="1600" dirty="0">
                <a:solidFill>
                  <a:schemeClr val="dk1"/>
                </a:solidFill>
                <a:latin typeface="Hind Siliguri"/>
                <a:ea typeface="Hind Siliguri"/>
                <a:cs typeface="Hind Siliguri"/>
                <a:sym typeface="Hind Siliguri"/>
              </a:rPr>
              <a:t>JavaScript creates primitive wrapper objects in the background so you may use primitives like regular objects, but the temporary objects are destroyed after the statement that uses them is finished.</a:t>
            </a:r>
            <a:endParaRPr sz="1600" b="1" dirty="0">
              <a:solidFill>
                <a:schemeClr val="dk1"/>
              </a:solidFill>
              <a:latin typeface="Hind Siliguri"/>
              <a:ea typeface="Hind Siliguri"/>
              <a:cs typeface="Hind Siliguri"/>
              <a:sym typeface="Hind Siliguri"/>
            </a:endParaRPr>
          </a:p>
        </p:txBody>
      </p:sp>
      <p:sp>
        <p:nvSpPr>
          <p:cNvPr id="794" name="Google Shape;794;p56"/>
          <p:cNvSpPr txBox="1"/>
          <p:nvPr/>
        </p:nvSpPr>
        <p:spPr>
          <a:xfrm>
            <a:off x="5695683" y="1577160"/>
            <a:ext cx="2201700" cy="485700"/>
          </a:xfrm>
          <a:prstGeom prst="rect">
            <a:avLst/>
          </a:prstGeom>
          <a:noFill/>
          <a:ln>
            <a:noFill/>
          </a:ln>
        </p:spPr>
        <p:txBody>
          <a:bodyPr spcFirstLastPara="1" wrap="square" lIns="91425" tIns="91425" rIns="91425" bIns="91425" anchor="t" anchorCtr="0">
            <a:noAutofit/>
          </a:bodyPr>
          <a:lstStyle/>
          <a:p>
            <a:pPr lvl="0" algn="r"/>
            <a:r>
              <a:rPr lang="en-US" sz="2200" b="1" dirty="0">
                <a:solidFill>
                  <a:schemeClr val="dk1"/>
                </a:solidFill>
                <a:latin typeface="Krona One"/>
                <a:ea typeface="Krona One"/>
                <a:cs typeface="Krona One"/>
                <a:sym typeface="Krona One"/>
              </a:rPr>
              <a:t>String</a:t>
            </a:r>
            <a:endParaRPr sz="2200" b="1" dirty="0">
              <a:solidFill>
                <a:schemeClr val="dk1"/>
              </a:solidFill>
              <a:latin typeface="Krona One"/>
              <a:ea typeface="Krona One"/>
              <a:cs typeface="Krona One"/>
              <a:sym typeface="Krona One"/>
            </a:endParaRPr>
          </a:p>
        </p:txBody>
      </p:sp>
      <p:sp>
        <p:nvSpPr>
          <p:cNvPr id="795" name="Google Shape;795;p56"/>
          <p:cNvSpPr txBox="1"/>
          <p:nvPr/>
        </p:nvSpPr>
        <p:spPr>
          <a:xfrm>
            <a:off x="5695675" y="1980110"/>
            <a:ext cx="2201700" cy="572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600" dirty="0">
              <a:solidFill>
                <a:schemeClr val="dk1"/>
              </a:solidFill>
              <a:latin typeface="Hind Siliguri"/>
              <a:ea typeface="Hind Siliguri"/>
              <a:cs typeface="Hind Siliguri"/>
              <a:sym typeface="Hind Siliguri"/>
            </a:endParaRPr>
          </a:p>
        </p:txBody>
      </p:sp>
      <p:sp>
        <p:nvSpPr>
          <p:cNvPr id="796" name="Google Shape;796;p56"/>
          <p:cNvSpPr txBox="1"/>
          <p:nvPr/>
        </p:nvSpPr>
        <p:spPr>
          <a:xfrm>
            <a:off x="5695675" y="2664056"/>
            <a:ext cx="2201700" cy="485700"/>
          </a:xfrm>
          <a:prstGeom prst="rect">
            <a:avLst/>
          </a:prstGeom>
          <a:noFill/>
          <a:ln>
            <a:noFill/>
          </a:ln>
        </p:spPr>
        <p:txBody>
          <a:bodyPr spcFirstLastPara="1" wrap="square" lIns="91425" tIns="91425" rIns="91425" bIns="91425" anchor="t" anchorCtr="0">
            <a:noAutofit/>
          </a:bodyPr>
          <a:lstStyle/>
          <a:p>
            <a:pPr lvl="0" algn="r"/>
            <a:r>
              <a:rPr lang="en-US" sz="2200" b="1" dirty="0">
                <a:solidFill>
                  <a:schemeClr val="dk1"/>
                </a:solidFill>
                <a:latin typeface="Krona One"/>
                <a:ea typeface="Krona One"/>
                <a:cs typeface="Krona One"/>
                <a:sym typeface="Krona One"/>
              </a:rPr>
              <a:t>Number</a:t>
            </a:r>
          </a:p>
        </p:txBody>
      </p:sp>
      <p:sp>
        <p:nvSpPr>
          <p:cNvPr id="797" name="Google Shape;797;p56"/>
          <p:cNvSpPr txBox="1"/>
          <p:nvPr/>
        </p:nvSpPr>
        <p:spPr>
          <a:xfrm>
            <a:off x="5695675" y="3086209"/>
            <a:ext cx="2201700" cy="553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600" dirty="0">
              <a:solidFill>
                <a:schemeClr val="dk1"/>
              </a:solidFill>
              <a:latin typeface="Hind Siliguri"/>
              <a:ea typeface="Hind Siliguri"/>
              <a:cs typeface="Hind Siliguri"/>
              <a:sym typeface="Hind Siliguri"/>
            </a:endParaRPr>
          </a:p>
        </p:txBody>
      </p:sp>
      <p:sp>
        <p:nvSpPr>
          <p:cNvPr id="798" name="Google Shape;798;p56"/>
          <p:cNvSpPr txBox="1"/>
          <p:nvPr/>
        </p:nvSpPr>
        <p:spPr>
          <a:xfrm>
            <a:off x="5695683" y="3750964"/>
            <a:ext cx="2201700" cy="485700"/>
          </a:xfrm>
          <a:prstGeom prst="rect">
            <a:avLst/>
          </a:prstGeom>
          <a:noFill/>
          <a:ln>
            <a:noFill/>
          </a:ln>
        </p:spPr>
        <p:txBody>
          <a:bodyPr spcFirstLastPara="1" wrap="square" lIns="91425" tIns="91425" rIns="91425" bIns="91425" anchor="t" anchorCtr="0">
            <a:noAutofit/>
          </a:bodyPr>
          <a:lstStyle/>
          <a:p>
            <a:pPr lvl="0" algn="r"/>
            <a:r>
              <a:rPr lang="en-US" sz="2200" b="1" dirty="0">
                <a:solidFill>
                  <a:schemeClr val="dk1"/>
                </a:solidFill>
                <a:latin typeface="Krona One"/>
                <a:ea typeface="Krona One"/>
                <a:cs typeface="Krona One"/>
                <a:sym typeface="Krona One"/>
              </a:rPr>
              <a:t>Boolean</a:t>
            </a:r>
          </a:p>
        </p:txBody>
      </p:sp>
      <p:sp>
        <p:nvSpPr>
          <p:cNvPr id="799" name="Google Shape;799;p56"/>
          <p:cNvSpPr txBox="1"/>
          <p:nvPr/>
        </p:nvSpPr>
        <p:spPr>
          <a:xfrm>
            <a:off x="5695675" y="4173110"/>
            <a:ext cx="2201700" cy="553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600" dirty="0">
              <a:solidFill>
                <a:schemeClr val="dk1"/>
              </a:solidFill>
              <a:latin typeface="Hind Siliguri"/>
              <a:ea typeface="Hind Siliguri"/>
              <a:cs typeface="Hind Siliguri"/>
              <a:sym typeface="Hind Siliguri"/>
            </a:endParaRPr>
          </a:p>
        </p:txBody>
      </p:sp>
      <p:sp>
        <p:nvSpPr>
          <p:cNvPr id="800" name="Google Shape;800;p56"/>
          <p:cNvSpPr/>
          <p:nvPr/>
        </p:nvSpPr>
        <p:spPr>
          <a:xfrm>
            <a:off x="7971713" y="3883769"/>
            <a:ext cx="279300" cy="279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6"/>
          <p:cNvSpPr/>
          <p:nvPr/>
        </p:nvSpPr>
        <p:spPr>
          <a:xfrm>
            <a:off x="7971713" y="1700819"/>
            <a:ext cx="279300" cy="27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6"/>
          <p:cNvSpPr/>
          <p:nvPr/>
        </p:nvSpPr>
        <p:spPr>
          <a:xfrm>
            <a:off x="7971713" y="2792294"/>
            <a:ext cx="279300" cy="279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6"/>
          <p:cNvSpPr/>
          <p:nvPr/>
        </p:nvSpPr>
        <p:spPr>
          <a:xfrm>
            <a:off x="584388" y="3349249"/>
            <a:ext cx="3888365" cy="1480935"/>
          </a:xfrm>
          <a:custGeom>
            <a:avLst/>
            <a:gdLst/>
            <a:ahLst/>
            <a:cxnLst/>
            <a:rect l="l" t="t" r="r" b="b"/>
            <a:pathLst>
              <a:path w="100520" h="45534" fill="none" extrusionOk="0">
                <a:moveTo>
                  <a:pt x="1" y="1"/>
                </a:moveTo>
                <a:lnTo>
                  <a:pt x="100519" y="1"/>
                </a:lnTo>
                <a:lnTo>
                  <a:pt x="100519" y="45533"/>
                </a:lnTo>
                <a:lnTo>
                  <a:pt x="1" y="45533"/>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93;p56"/>
          <p:cNvSpPr txBox="1"/>
          <p:nvPr/>
        </p:nvSpPr>
        <p:spPr>
          <a:xfrm>
            <a:off x="584380" y="1826224"/>
            <a:ext cx="3888373" cy="553500"/>
          </a:xfrm>
          <a:prstGeom prst="rect">
            <a:avLst/>
          </a:prstGeom>
          <a:noFill/>
          <a:ln>
            <a:noFill/>
          </a:ln>
        </p:spPr>
        <p:txBody>
          <a:bodyPr spcFirstLastPara="1" wrap="square" lIns="91425" tIns="91425" rIns="91425" bIns="91425" anchor="ctr" anchorCtr="0">
            <a:noAutofit/>
          </a:bodyPr>
          <a:lstStyle/>
          <a:p>
            <a:pPr lvl="0" algn="ctr"/>
            <a:r>
              <a:rPr lang="en-US" sz="1600" dirty="0">
                <a:solidFill>
                  <a:schemeClr val="dk1"/>
                </a:solidFill>
                <a:latin typeface="Hind Siliguri"/>
                <a:ea typeface="Hind Siliguri"/>
                <a:cs typeface="Hind Siliguri"/>
                <a:sym typeface="Hind Siliguri"/>
              </a:rPr>
              <a:t>Working with primitive values is as simple as working with objects due to these specific reference types.</a:t>
            </a:r>
          </a:p>
        </p:txBody>
      </p:sp>
      <p:sp>
        <p:nvSpPr>
          <p:cNvPr id="19" name="Google Shape;806;p56"/>
          <p:cNvSpPr/>
          <p:nvPr/>
        </p:nvSpPr>
        <p:spPr>
          <a:xfrm>
            <a:off x="584388" y="1349723"/>
            <a:ext cx="3888365" cy="1480935"/>
          </a:xfrm>
          <a:custGeom>
            <a:avLst/>
            <a:gdLst/>
            <a:ahLst/>
            <a:cxnLst/>
            <a:rect l="l" t="t" r="r" b="b"/>
            <a:pathLst>
              <a:path w="100520" h="45534" fill="none" extrusionOk="0">
                <a:moveTo>
                  <a:pt x="1" y="1"/>
                </a:moveTo>
                <a:lnTo>
                  <a:pt x="100519" y="1"/>
                </a:lnTo>
                <a:lnTo>
                  <a:pt x="100519" y="45533"/>
                </a:lnTo>
                <a:lnTo>
                  <a:pt x="1" y="45533"/>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cov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55"/>
          <p:cNvSpPr txBox="1">
            <a:spLocks noGrp="1"/>
          </p:cNvSpPr>
          <p:nvPr>
            <p:ph type="title"/>
          </p:nvPr>
        </p:nvSpPr>
        <p:spPr>
          <a:xfrm>
            <a:off x="1263750" y="1074900"/>
            <a:ext cx="6616500" cy="287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smtClean="0"/>
              <a:t>The End</a:t>
            </a:r>
            <a:r>
              <a:rPr lang="en" dirty="0" smtClean="0"/>
              <a:t/>
            </a:r>
            <a:br>
              <a:rPr lang="en" dirty="0" smtClean="0"/>
            </a:br>
            <a:r>
              <a:rPr lang="en" sz="4400" dirty="0" smtClean="0"/>
              <a:t>Any Question?</a:t>
            </a:r>
            <a:endParaRPr sz="4000" dirty="0"/>
          </a:p>
        </p:txBody>
      </p:sp>
      <p:sp>
        <p:nvSpPr>
          <p:cNvPr id="786" name="Google Shape;786;p55"/>
          <p:cNvSpPr/>
          <p:nvPr/>
        </p:nvSpPr>
        <p:spPr>
          <a:xfrm>
            <a:off x="1507275" y="2514600"/>
            <a:ext cx="6129458" cy="972379"/>
          </a:xfrm>
          <a:custGeom>
            <a:avLst/>
            <a:gdLst/>
            <a:ahLst/>
            <a:cxnLst/>
            <a:rect l="l" t="t" r="r" b="b"/>
            <a:pathLst>
              <a:path w="100520" h="45534" fill="none" extrusionOk="0">
                <a:moveTo>
                  <a:pt x="1" y="1"/>
                </a:moveTo>
                <a:lnTo>
                  <a:pt x="100519" y="1"/>
                </a:lnTo>
                <a:lnTo>
                  <a:pt x="100519" y="45533"/>
                </a:lnTo>
                <a:lnTo>
                  <a:pt x="1" y="45533"/>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TABLE OF CONTENTS</a:t>
            </a:r>
            <a:endParaRPr lang="ar-SA" dirty="0"/>
          </a:p>
        </p:txBody>
      </p:sp>
      <p:sp>
        <p:nvSpPr>
          <p:cNvPr id="3" name="Subtitle 2"/>
          <p:cNvSpPr>
            <a:spLocks noGrp="1"/>
          </p:cNvSpPr>
          <p:nvPr>
            <p:ph type="subTitle" idx="1"/>
          </p:nvPr>
        </p:nvSpPr>
        <p:spPr/>
        <p:txBody>
          <a:bodyPr/>
          <a:lstStyle/>
          <a:p>
            <a:r>
              <a:rPr lang="en-US" b="0" dirty="0" smtClean="0"/>
              <a:t>Property</a:t>
            </a:r>
          </a:p>
          <a:p>
            <a:r>
              <a:rPr lang="en-US" b="0" dirty="0" smtClean="0"/>
              <a:t>Access</a:t>
            </a:r>
            <a:endParaRPr lang="ar-SA" dirty="0"/>
          </a:p>
        </p:txBody>
      </p:sp>
      <p:sp>
        <p:nvSpPr>
          <p:cNvPr id="4" name="Subtitle 3"/>
          <p:cNvSpPr>
            <a:spLocks noGrp="1"/>
          </p:cNvSpPr>
          <p:nvPr>
            <p:ph type="subTitle" idx="2"/>
          </p:nvPr>
        </p:nvSpPr>
        <p:spPr>
          <a:xfrm>
            <a:off x="5702675" y="1449375"/>
            <a:ext cx="2860412" cy="817800"/>
          </a:xfrm>
        </p:spPr>
        <p:txBody>
          <a:bodyPr/>
          <a:lstStyle/>
          <a:p>
            <a:r>
              <a:rPr lang="en-US" b="0" dirty="0" smtClean="0"/>
              <a:t>Identifying</a:t>
            </a:r>
          </a:p>
          <a:p>
            <a:r>
              <a:rPr lang="en-US" b="0" dirty="0" smtClean="0"/>
              <a:t>Reference</a:t>
            </a:r>
          </a:p>
          <a:p>
            <a:r>
              <a:rPr lang="en-US" b="0" dirty="0" smtClean="0"/>
              <a:t>Types</a:t>
            </a:r>
            <a:endParaRPr lang="ar-SA" dirty="0"/>
          </a:p>
        </p:txBody>
      </p:sp>
      <p:sp>
        <p:nvSpPr>
          <p:cNvPr id="5" name="Subtitle 4"/>
          <p:cNvSpPr>
            <a:spLocks noGrp="1"/>
          </p:cNvSpPr>
          <p:nvPr>
            <p:ph type="subTitle" idx="3"/>
          </p:nvPr>
        </p:nvSpPr>
        <p:spPr/>
        <p:txBody>
          <a:bodyPr/>
          <a:lstStyle/>
          <a:p>
            <a:r>
              <a:rPr lang="en-US" b="0" dirty="0" smtClean="0"/>
              <a:t>Identifying </a:t>
            </a:r>
          </a:p>
          <a:p>
            <a:r>
              <a:rPr lang="en-US" b="0" dirty="0" smtClean="0"/>
              <a:t>Arrays</a:t>
            </a:r>
            <a:endParaRPr lang="ar-SA" dirty="0"/>
          </a:p>
        </p:txBody>
      </p:sp>
      <p:sp>
        <p:nvSpPr>
          <p:cNvPr id="6" name="Subtitle 5"/>
          <p:cNvSpPr>
            <a:spLocks noGrp="1"/>
          </p:cNvSpPr>
          <p:nvPr>
            <p:ph type="subTitle" idx="4"/>
          </p:nvPr>
        </p:nvSpPr>
        <p:spPr/>
        <p:txBody>
          <a:bodyPr/>
          <a:lstStyle/>
          <a:p>
            <a:r>
              <a:rPr lang="en-US" b="0" dirty="0" smtClean="0"/>
              <a:t>Primitive</a:t>
            </a:r>
          </a:p>
          <a:p>
            <a:r>
              <a:rPr lang="en-US" b="0" dirty="0" smtClean="0"/>
              <a:t>Wrapper</a:t>
            </a:r>
          </a:p>
          <a:p>
            <a:r>
              <a:rPr lang="en-US" b="0" dirty="0" smtClean="0"/>
              <a:t>Types</a:t>
            </a:r>
            <a:endParaRPr lang="ar-SA" dirty="0"/>
          </a:p>
        </p:txBody>
      </p:sp>
      <p:sp>
        <p:nvSpPr>
          <p:cNvPr id="11" name="Title 10"/>
          <p:cNvSpPr>
            <a:spLocks noGrp="1"/>
          </p:cNvSpPr>
          <p:nvPr>
            <p:ph type="title" idx="9"/>
          </p:nvPr>
        </p:nvSpPr>
        <p:spPr/>
        <p:txBody>
          <a:bodyPr/>
          <a:lstStyle/>
          <a:p>
            <a:r>
              <a:rPr lang="en-US" dirty="0" smtClean="0"/>
              <a:t>05</a:t>
            </a:r>
            <a:endParaRPr lang="ar-SA" dirty="0"/>
          </a:p>
        </p:txBody>
      </p:sp>
      <p:sp>
        <p:nvSpPr>
          <p:cNvPr id="12" name="Title 11"/>
          <p:cNvSpPr>
            <a:spLocks noGrp="1"/>
          </p:cNvSpPr>
          <p:nvPr>
            <p:ph type="title" idx="13"/>
          </p:nvPr>
        </p:nvSpPr>
        <p:spPr/>
        <p:txBody>
          <a:bodyPr/>
          <a:lstStyle/>
          <a:p>
            <a:r>
              <a:rPr lang="en-US" dirty="0" smtClean="0"/>
              <a:t>06</a:t>
            </a:r>
            <a:endParaRPr lang="ar-SA" dirty="0"/>
          </a:p>
        </p:txBody>
      </p:sp>
      <p:sp>
        <p:nvSpPr>
          <p:cNvPr id="13" name="Title 12"/>
          <p:cNvSpPr>
            <a:spLocks noGrp="1"/>
          </p:cNvSpPr>
          <p:nvPr>
            <p:ph type="title" idx="14"/>
          </p:nvPr>
        </p:nvSpPr>
        <p:spPr/>
        <p:txBody>
          <a:bodyPr/>
          <a:lstStyle/>
          <a:p>
            <a:r>
              <a:rPr lang="en-US" dirty="0" smtClean="0"/>
              <a:t>07</a:t>
            </a:r>
            <a:endParaRPr lang="ar-SA" dirty="0"/>
          </a:p>
        </p:txBody>
      </p:sp>
      <p:sp>
        <p:nvSpPr>
          <p:cNvPr id="14" name="Title 13"/>
          <p:cNvSpPr>
            <a:spLocks noGrp="1"/>
          </p:cNvSpPr>
          <p:nvPr>
            <p:ph type="title" idx="15"/>
          </p:nvPr>
        </p:nvSpPr>
        <p:spPr/>
        <p:txBody>
          <a:bodyPr/>
          <a:lstStyle/>
          <a:p>
            <a:r>
              <a:rPr lang="en-US" dirty="0" smtClean="0"/>
              <a:t>08</a:t>
            </a:r>
            <a:endParaRPr lang="ar-SA" dirty="0"/>
          </a:p>
        </p:txBody>
      </p:sp>
    </p:spTree>
    <p:extLst>
      <p:ext uri="{BB962C8B-B14F-4D97-AF65-F5344CB8AC3E}">
        <p14:creationId xmlns:p14="http://schemas.microsoft.com/office/powerpoint/2010/main" val="4020696007"/>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42"/>
          <p:cNvSpPr txBox="1">
            <a:spLocks noGrp="1"/>
          </p:cNvSpPr>
          <p:nvPr>
            <p:ph type="title"/>
          </p:nvPr>
        </p:nvSpPr>
        <p:spPr>
          <a:xfrm>
            <a:off x="1111075" y="2051491"/>
            <a:ext cx="6921900" cy="1527900"/>
          </a:xfrm>
          <a:prstGeom prst="rect">
            <a:avLst/>
          </a:prstGeom>
        </p:spPr>
        <p:txBody>
          <a:bodyPr spcFirstLastPara="1" wrap="square" lIns="91425" tIns="91425" rIns="91425" bIns="91425" anchor="ctr" anchorCtr="0">
            <a:noAutofit/>
          </a:bodyPr>
          <a:lstStyle/>
          <a:p>
            <a:pPr lvl="0"/>
            <a:r>
              <a:rPr lang="en-US" sz="3200" dirty="0"/>
              <a:t>Primitive </a:t>
            </a:r>
            <a:r>
              <a:rPr lang="en-US" sz="3200" dirty="0" smtClean="0"/>
              <a:t>&amp; </a:t>
            </a:r>
            <a:r>
              <a:rPr lang="en-US" sz="3200" dirty="0"/>
              <a:t>Reference Types</a:t>
            </a:r>
            <a:endParaRPr sz="3200" dirty="0"/>
          </a:p>
        </p:txBody>
      </p:sp>
      <p:sp>
        <p:nvSpPr>
          <p:cNvPr id="613" name="Google Shape;613;p42"/>
          <p:cNvSpPr txBox="1">
            <a:spLocks noGrp="1"/>
          </p:cNvSpPr>
          <p:nvPr>
            <p:ph type="subTitle" idx="1"/>
          </p:nvPr>
        </p:nvSpPr>
        <p:spPr>
          <a:xfrm>
            <a:off x="2011680" y="3908120"/>
            <a:ext cx="5034580" cy="717667"/>
          </a:xfrm>
          <a:prstGeom prst="rect">
            <a:avLst/>
          </a:prstGeom>
        </p:spPr>
        <p:txBody>
          <a:bodyPr spcFirstLastPara="1" wrap="square" lIns="91425" tIns="91425" rIns="91425" bIns="91425" anchor="t" anchorCtr="0">
            <a:noAutofit/>
          </a:bodyPr>
          <a:lstStyle/>
          <a:p>
            <a:pPr marL="0" lvl="0" indent="0">
              <a:buSzPts val="1100"/>
            </a:pPr>
            <a:r>
              <a:rPr lang="en-US" dirty="0"/>
              <a:t>You may simply write code and create data structures as needed </a:t>
            </a:r>
            <a:r>
              <a:rPr lang="en-US" dirty="0" smtClean="0"/>
              <a:t>with </a:t>
            </a:r>
            <a:r>
              <a:rPr lang="en-US" dirty="0"/>
              <a:t>JavaScript.</a:t>
            </a:r>
            <a:endParaRPr dirty="0"/>
          </a:p>
        </p:txBody>
      </p:sp>
      <p:sp>
        <p:nvSpPr>
          <p:cNvPr id="614" name="Google Shape;614;p42"/>
          <p:cNvSpPr/>
          <p:nvPr/>
        </p:nvSpPr>
        <p:spPr>
          <a:xfrm>
            <a:off x="1516828" y="1848425"/>
            <a:ext cx="6121101" cy="1899223"/>
          </a:xfrm>
          <a:custGeom>
            <a:avLst/>
            <a:gdLst/>
            <a:ahLst/>
            <a:cxnLst/>
            <a:rect l="l" t="t" r="r" b="b"/>
            <a:pathLst>
              <a:path w="100520" h="45534" fill="none" extrusionOk="0">
                <a:moveTo>
                  <a:pt x="1" y="1"/>
                </a:moveTo>
                <a:lnTo>
                  <a:pt x="100519" y="1"/>
                </a:lnTo>
                <a:lnTo>
                  <a:pt x="100519" y="45533"/>
                </a:lnTo>
                <a:lnTo>
                  <a:pt x="1" y="45533"/>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2"/>
          <p:cNvSpPr txBox="1">
            <a:spLocks noGrp="1"/>
          </p:cNvSpPr>
          <p:nvPr>
            <p:ph type="title" idx="2"/>
          </p:nvPr>
        </p:nvSpPr>
        <p:spPr>
          <a:xfrm>
            <a:off x="3652375" y="786000"/>
            <a:ext cx="1839300" cy="84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50"/>
          <p:cNvSpPr txBox="1">
            <a:spLocks noGrp="1"/>
          </p:cNvSpPr>
          <p:nvPr>
            <p:ph type="body" idx="1"/>
          </p:nvPr>
        </p:nvSpPr>
        <p:spPr>
          <a:xfrm>
            <a:off x="3094600" y="2989358"/>
            <a:ext cx="2423400" cy="844800"/>
          </a:xfrm>
          <a:prstGeom prst="rect">
            <a:avLst/>
          </a:prstGeom>
        </p:spPr>
        <p:txBody>
          <a:bodyPr spcFirstLastPara="1" wrap="square" lIns="91425" tIns="91425" rIns="91425" bIns="91425" anchor="t" anchorCtr="0">
            <a:noAutofit/>
          </a:bodyPr>
          <a:lstStyle/>
          <a:p>
            <a:pPr marL="0" lvl="0" indent="0" algn="l">
              <a:buSzPts val="1100"/>
              <a:buNone/>
            </a:pPr>
            <a:r>
              <a:rPr lang="en-US" dirty="0" smtClean="0"/>
              <a:t>Objects</a:t>
            </a:r>
            <a:r>
              <a:rPr lang="en-US" dirty="0"/>
              <a:t>, that </a:t>
            </a:r>
            <a:r>
              <a:rPr lang="en-US" dirty="0" smtClean="0"/>
              <a:t>refers to </a:t>
            </a:r>
            <a:r>
              <a:rPr lang="en-US" dirty="0"/>
              <a:t>locations in memory.</a:t>
            </a:r>
            <a:endParaRPr dirty="0"/>
          </a:p>
        </p:txBody>
      </p:sp>
      <p:sp>
        <p:nvSpPr>
          <p:cNvPr id="719" name="Google Shape;719;p50"/>
          <p:cNvSpPr txBox="1">
            <a:spLocks noGrp="1"/>
          </p:cNvSpPr>
          <p:nvPr>
            <p:ph type="body" idx="2"/>
          </p:nvPr>
        </p:nvSpPr>
        <p:spPr>
          <a:xfrm>
            <a:off x="6007375" y="2989358"/>
            <a:ext cx="2423400" cy="844800"/>
          </a:xfrm>
          <a:prstGeom prst="rect">
            <a:avLst/>
          </a:prstGeom>
        </p:spPr>
        <p:txBody>
          <a:bodyPr spcFirstLastPara="1" wrap="square" lIns="91425" tIns="91425" rIns="91425" bIns="91425" anchor="t" anchorCtr="0">
            <a:noAutofit/>
          </a:bodyPr>
          <a:lstStyle/>
          <a:p>
            <a:pPr marL="0" lvl="0" indent="0" algn="l">
              <a:buSzPts val="1100"/>
              <a:buNone/>
            </a:pPr>
            <a:r>
              <a:rPr lang="en-US" dirty="0" smtClean="0"/>
              <a:t>Simple data types</a:t>
            </a:r>
            <a:r>
              <a:rPr lang="en-US" dirty="0"/>
              <a:t>.</a:t>
            </a:r>
            <a:endParaRPr dirty="0"/>
          </a:p>
        </p:txBody>
      </p:sp>
      <p:sp>
        <p:nvSpPr>
          <p:cNvPr id="720" name="Google Shape;720;p50"/>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lvl="0" algn="ctr"/>
            <a:r>
              <a:rPr lang="en-US" dirty="0"/>
              <a:t>What Are Types?</a:t>
            </a:r>
            <a:endParaRPr dirty="0"/>
          </a:p>
        </p:txBody>
      </p:sp>
      <p:sp>
        <p:nvSpPr>
          <p:cNvPr id="721" name="Google Shape;721;p50"/>
          <p:cNvSpPr txBox="1">
            <a:spLocks noGrp="1"/>
          </p:cNvSpPr>
          <p:nvPr>
            <p:ph type="subTitle" idx="3"/>
          </p:nvPr>
        </p:nvSpPr>
        <p:spPr>
          <a:xfrm>
            <a:off x="3094600" y="2117609"/>
            <a:ext cx="2423400" cy="466500"/>
          </a:xfrm>
          <a:prstGeom prst="rect">
            <a:avLst/>
          </a:prstGeom>
        </p:spPr>
        <p:txBody>
          <a:bodyPr spcFirstLastPara="1" wrap="square" lIns="91425" tIns="91425" rIns="91425" bIns="91425" anchor="t" anchorCtr="0">
            <a:noAutofit/>
          </a:bodyPr>
          <a:lstStyle/>
          <a:p>
            <a:pPr marL="0" lvl="0" indent="0" algn="l"/>
            <a:r>
              <a:rPr lang="en-US" dirty="0"/>
              <a:t>Reference </a:t>
            </a:r>
            <a:r>
              <a:rPr lang="en-US" dirty="0" smtClean="0"/>
              <a:t>Types</a:t>
            </a:r>
            <a:endParaRPr dirty="0"/>
          </a:p>
        </p:txBody>
      </p:sp>
      <p:sp>
        <p:nvSpPr>
          <p:cNvPr id="722" name="Google Shape;722;p50"/>
          <p:cNvSpPr txBox="1">
            <a:spLocks noGrp="1"/>
          </p:cNvSpPr>
          <p:nvPr>
            <p:ph type="subTitle" idx="4"/>
          </p:nvPr>
        </p:nvSpPr>
        <p:spPr>
          <a:xfrm>
            <a:off x="6007375" y="2130047"/>
            <a:ext cx="2423400" cy="466500"/>
          </a:xfrm>
          <a:prstGeom prst="rect">
            <a:avLst/>
          </a:prstGeom>
        </p:spPr>
        <p:txBody>
          <a:bodyPr spcFirstLastPara="1" wrap="square" lIns="91425" tIns="91425" rIns="91425" bIns="91425" anchor="t" anchorCtr="0">
            <a:noAutofit/>
          </a:bodyPr>
          <a:lstStyle/>
          <a:p>
            <a:pPr marL="0" lvl="0" indent="0" algn="l"/>
            <a:r>
              <a:rPr lang="en-US" dirty="0"/>
              <a:t>Primitive </a:t>
            </a:r>
            <a:r>
              <a:rPr lang="en-US" dirty="0" smtClean="0"/>
              <a:t>Types</a:t>
            </a:r>
            <a:endParaRPr dirty="0"/>
          </a:p>
        </p:txBody>
      </p:sp>
    </p:spTree>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45"/>
          <p:cNvSpPr txBox="1">
            <a:spLocks noGrp="1"/>
          </p:cNvSpPr>
          <p:nvPr>
            <p:ph type="title"/>
          </p:nvPr>
        </p:nvSpPr>
        <p:spPr>
          <a:xfrm flipH="1">
            <a:off x="4925875" y="2824050"/>
            <a:ext cx="3504900" cy="483000"/>
          </a:xfrm>
          <a:prstGeom prst="rect">
            <a:avLst/>
          </a:prstGeom>
        </p:spPr>
        <p:txBody>
          <a:bodyPr spcFirstLastPara="1" wrap="square" lIns="91425" tIns="91425" rIns="91425" bIns="91425" anchor="t" anchorCtr="0">
            <a:noAutofit/>
          </a:bodyPr>
          <a:lstStyle/>
          <a:p>
            <a:pPr lvl="0">
              <a:buClr>
                <a:schemeClr val="dk1"/>
              </a:buClr>
              <a:buSzPts val="1100"/>
            </a:pPr>
            <a:r>
              <a:rPr lang="en" dirty="0" smtClean="0"/>
              <a:t>—</a:t>
            </a:r>
            <a:r>
              <a:rPr lang="en-US" dirty="0"/>
              <a:t>Nicholas C. Zakas</a:t>
            </a:r>
            <a:endParaRPr dirty="0"/>
          </a:p>
        </p:txBody>
      </p:sp>
      <p:sp>
        <p:nvSpPr>
          <p:cNvPr id="634" name="Google Shape;634;p45"/>
          <p:cNvSpPr txBox="1">
            <a:spLocks noGrp="1"/>
          </p:cNvSpPr>
          <p:nvPr>
            <p:ph type="subTitle" idx="1"/>
          </p:nvPr>
        </p:nvSpPr>
        <p:spPr>
          <a:xfrm flipH="1">
            <a:off x="3301278" y="1348077"/>
            <a:ext cx="5842721" cy="1475974"/>
          </a:xfrm>
          <a:prstGeom prst="rect">
            <a:avLst/>
          </a:prstGeom>
        </p:spPr>
        <p:txBody>
          <a:bodyPr spcFirstLastPara="1" wrap="square" lIns="91425" tIns="91425" rIns="91425" bIns="91425" anchor="t" anchorCtr="0">
            <a:noAutofit/>
          </a:bodyPr>
          <a:lstStyle/>
          <a:p>
            <a:pPr algn="l"/>
            <a:r>
              <a:rPr lang="en-US" sz="1600" dirty="0" smtClean="0"/>
              <a:t>“JavaScript tracks variables </a:t>
            </a:r>
            <a:r>
              <a:rPr lang="en-US" sz="1600" dirty="0"/>
              <a:t>for </a:t>
            </a:r>
            <a:r>
              <a:rPr lang="en-US" sz="1600" dirty="0" smtClean="0"/>
              <a:t>a particular </a:t>
            </a:r>
            <a:r>
              <a:rPr lang="en-US" sz="1600" dirty="0"/>
              <a:t>scope with a </a:t>
            </a:r>
            <a:r>
              <a:rPr lang="en-US" sz="1600" dirty="0">
                <a:solidFill>
                  <a:srgbClr val="D1FF00"/>
                </a:solidFill>
                <a:effectLst>
                  <a:outerShdw blurRad="38100" dist="38100" dir="2700000" algn="tl">
                    <a:srgbClr val="000000">
                      <a:alpha val="43137"/>
                    </a:srgbClr>
                  </a:outerShdw>
                </a:effectLst>
              </a:rPr>
              <a:t>variable</a:t>
            </a:r>
            <a:r>
              <a:rPr lang="en-US" sz="1600" i="1" dirty="0">
                <a:solidFill>
                  <a:srgbClr val="D1FF00"/>
                </a:solidFill>
                <a:effectLst>
                  <a:outerShdw blurRad="38100" dist="38100" dir="2700000" algn="tl">
                    <a:srgbClr val="000000">
                      <a:alpha val="43137"/>
                    </a:srgbClr>
                  </a:outerShdw>
                </a:effectLst>
              </a:rPr>
              <a:t> </a:t>
            </a:r>
            <a:endParaRPr lang="en-US" sz="1600" i="1" dirty="0" smtClean="0">
              <a:solidFill>
                <a:srgbClr val="D1FF00"/>
              </a:solidFill>
              <a:effectLst>
                <a:outerShdw blurRad="38100" dist="38100" dir="2700000" algn="tl">
                  <a:srgbClr val="000000">
                    <a:alpha val="43137"/>
                  </a:srgbClr>
                </a:outerShdw>
              </a:effectLst>
            </a:endParaRPr>
          </a:p>
          <a:p>
            <a:pPr algn="l"/>
            <a:r>
              <a:rPr lang="en-US" sz="1600" dirty="0" smtClean="0">
                <a:solidFill>
                  <a:srgbClr val="D1FF00"/>
                </a:solidFill>
                <a:effectLst>
                  <a:outerShdw blurRad="38100" dist="38100" dir="2700000" algn="tl">
                    <a:srgbClr val="000000">
                      <a:alpha val="43137"/>
                    </a:srgbClr>
                  </a:outerShdw>
                </a:effectLst>
              </a:rPr>
              <a:t>object</a:t>
            </a:r>
            <a:r>
              <a:rPr lang="en-US" sz="1600" dirty="0" smtClean="0"/>
              <a:t>. Primitive </a:t>
            </a:r>
            <a:r>
              <a:rPr lang="en-US" sz="1600" dirty="0"/>
              <a:t>values </a:t>
            </a:r>
            <a:r>
              <a:rPr lang="en-US" sz="1600" dirty="0" smtClean="0"/>
              <a:t>are stored </a:t>
            </a:r>
            <a:r>
              <a:rPr lang="en-US" sz="1600" dirty="0"/>
              <a:t>directly on the variable </a:t>
            </a:r>
            <a:endParaRPr lang="en-US" sz="1600" dirty="0" smtClean="0"/>
          </a:p>
          <a:p>
            <a:pPr algn="l"/>
            <a:r>
              <a:rPr lang="en-US" sz="1600" dirty="0" smtClean="0"/>
              <a:t>object</a:t>
            </a:r>
            <a:r>
              <a:rPr lang="en-US" sz="1600" dirty="0"/>
              <a:t>, while reference </a:t>
            </a:r>
            <a:r>
              <a:rPr lang="en-US" sz="1600" dirty="0" smtClean="0"/>
              <a:t>values </a:t>
            </a:r>
            <a:r>
              <a:rPr lang="en-US" sz="1600" dirty="0"/>
              <a:t>are placed </a:t>
            </a:r>
            <a:r>
              <a:rPr lang="en-US" sz="1600" dirty="0" smtClean="0"/>
              <a:t>as a </a:t>
            </a:r>
            <a:r>
              <a:rPr lang="en-US" sz="1600" dirty="0"/>
              <a:t>pointer in the </a:t>
            </a:r>
            <a:endParaRPr lang="en-US" sz="1600" dirty="0" smtClean="0"/>
          </a:p>
          <a:p>
            <a:pPr algn="l"/>
            <a:r>
              <a:rPr lang="en-US" sz="1600" dirty="0" smtClean="0"/>
              <a:t>variable </a:t>
            </a:r>
            <a:r>
              <a:rPr lang="en-US" sz="1600" dirty="0"/>
              <a:t>object, which serves as a </a:t>
            </a:r>
            <a:r>
              <a:rPr lang="en-US" sz="1600" dirty="0" smtClean="0"/>
              <a:t>reference </a:t>
            </a:r>
            <a:r>
              <a:rPr lang="en-US" sz="1600" dirty="0"/>
              <a:t>to a </a:t>
            </a:r>
            <a:r>
              <a:rPr lang="en-US" sz="1600" dirty="0" smtClean="0"/>
              <a:t>location in </a:t>
            </a:r>
          </a:p>
          <a:p>
            <a:pPr algn="l"/>
            <a:r>
              <a:rPr lang="en-US" sz="1600" dirty="0" smtClean="0"/>
              <a:t>memory </a:t>
            </a:r>
            <a:r>
              <a:rPr lang="en-US" sz="1600" dirty="0"/>
              <a:t>where the object is stored</a:t>
            </a:r>
            <a:r>
              <a:rPr lang="en-US" sz="1600" dirty="0" smtClean="0"/>
              <a:t>.”</a:t>
            </a:r>
            <a:endParaRPr sz="1600" dirty="0"/>
          </a:p>
        </p:txBody>
      </p:sp>
    </p:spTree>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4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lvl="0"/>
            <a:r>
              <a:rPr lang="en-US" dirty="0"/>
              <a:t>Primitive Types</a:t>
            </a:r>
            <a:endParaRPr dirty="0"/>
          </a:p>
        </p:txBody>
      </p:sp>
      <p:sp>
        <p:nvSpPr>
          <p:cNvPr id="627" name="Google Shape;627;p44"/>
          <p:cNvSpPr txBox="1">
            <a:spLocks noGrp="1"/>
          </p:cNvSpPr>
          <p:nvPr>
            <p:ph type="subTitle" idx="1"/>
          </p:nvPr>
        </p:nvSpPr>
        <p:spPr>
          <a:xfrm>
            <a:off x="713225" y="1367550"/>
            <a:ext cx="4503000" cy="25713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dirty="0"/>
              <a:t>True and 25 are examples of primitive types, which represent simple data that is kept as is</a:t>
            </a:r>
            <a:r>
              <a:rPr lang="en-US" dirty="0" smtClean="0"/>
              <a:t>.</a:t>
            </a:r>
          </a:p>
          <a:p>
            <a:pPr marL="0" lvl="0" indent="0">
              <a:buClr>
                <a:schemeClr val="dk1"/>
              </a:buClr>
              <a:buSzPts val="1100"/>
              <a:buNone/>
            </a:pPr>
            <a:endParaRPr dirty="0"/>
          </a:p>
          <a:p>
            <a:pPr lvl="0" indent="-330200">
              <a:buClr>
                <a:schemeClr val="dk1"/>
              </a:buClr>
              <a:buFont typeface="Hind Siliguri"/>
              <a:buChar char="●"/>
            </a:pPr>
            <a:r>
              <a:rPr lang="en-US" sz="2400" dirty="0" smtClean="0">
                <a:effectLst>
                  <a:outerShdw blurRad="38100" dist="38100" dir="2700000" algn="tl">
                    <a:srgbClr val="000000">
                      <a:alpha val="43137"/>
                    </a:srgbClr>
                  </a:outerShdw>
                </a:effectLst>
              </a:rPr>
              <a:t>Boolean.</a:t>
            </a:r>
          </a:p>
          <a:p>
            <a:pPr lvl="0" indent="-330200">
              <a:buClr>
                <a:schemeClr val="dk1"/>
              </a:buClr>
              <a:buFont typeface="Hind Siliguri"/>
              <a:buChar char="●"/>
            </a:pPr>
            <a:r>
              <a:rPr lang="en-US" sz="2400" dirty="0" smtClean="0">
                <a:effectLst>
                  <a:outerShdw blurRad="38100" dist="38100" dir="2700000" algn="tl">
                    <a:srgbClr val="000000">
                      <a:alpha val="43137"/>
                    </a:srgbClr>
                  </a:outerShdw>
                </a:effectLst>
              </a:rPr>
              <a:t>Number.</a:t>
            </a:r>
          </a:p>
          <a:p>
            <a:pPr lvl="0" indent="-330200">
              <a:buClr>
                <a:schemeClr val="dk1"/>
              </a:buClr>
              <a:buFont typeface="Hind Siliguri"/>
              <a:buChar char="●"/>
            </a:pPr>
            <a:r>
              <a:rPr lang="en-US" sz="2400" dirty="0" smtClean="0">
                <a:effectLst>
                  <a:outerShdw blurRad="38100" dist="38100" dir="2700000" algn="tl">
                    <a:srgbClr val="000000">
                      <a:alpha val="43137"/>
                    </a:srgbClr>
                  </a:outerShdw>
                </a:effectLst>
              </a:rPr>
              <a:t>String.</a:t>
            </a:r>
          </a:p>
          <a:p>
            <a:pPr lvl="0" indent="-330200">
              <a:buClr>
                <a:schemeClr val="dk1"/>
              </a:buClr>
              <a:buFont typeface="Hind Siliguri"/>
              <a:buChar char="●"/>
            </a:pPr>
            <a:r>
              <a:rPr lang="en-US" sz="2400" dirty="0" smtClean="0">
                <a:effectLst>
                  <a:outerShdw blurRad="38100" dist="38100" dir="2700000" algn="tl">
                    <a:srgbClr val="000000">
                      <a:alpha val="43137"/>
                    </a:srgbClr>
                  </a:outerShdw>
                </a:effectLst>
              </a:rPr>
              <a:t>Null.</a:t>
            </a:r>
          </a:p>
          <a:p>
            <a:pPr lvl="0" indent="-330200">
              <a:buClr>
                <a:schemeClr val="dk1"/>
              </a:buClr>
              <a:buFont typeface="Hind Siliguri"/>
              <a:buChar char="●"/>
            </a:pPr>
            <a:r>
              <a:rPr lang="en-US" sz="2400" dirty="0" smtClean="0">
                <a:effectLst>
                  <a:outerShdw blurRad="38100" dist="38100" dir="2700000" algn="tl">
                    <a:srgbClr val="000000">
                      <a:alpha val="43137"/>
                    </a:srgbClr>
                  </a:outerShdw>
                </a:effectLst>
              </a:rPr>
              <a:t>Undefined.</a:t>
            </a:r>
            <a:endParaRPr sz="2400" dirty="0">
              <a:effectLst>
                <a:outerShdw blurRad="38100" dist="38100" dir="2700000" algn="tl">
                  <a:srgbClr val="000000">
                    <a:alpha val="43137"/>
                  </a:srgbClr>
                </a:outerShdw>
              </a:effectLst>
            </a:endParaRPr>
          </a:p>
          <a:p>
            <a:pPr marL="0" lvl="0" indent="0" algn="l" rtl="0">
              <a:spcBef>
                <a:spcPts val="0"/>
              </a:spcBef>
              <a:spcAft>
                <a:spcPts val="1200"/>
              </a:spcAft>
              <a:buNone/>
            </a:pPr>
            <a:endParaRPr dirty="0"/>
          </a:p>
        </p:txBody>
      </p:sp>
      <p:sp>
        <p:nvSpPr>
          <p:cNvPr id="628" name="Google Shape;628;p44"/>
          <p:cNvSpPr/>
          <p:nvPr/>
        </p:nvSpPr>
        <p:spPr>
          <a:xfrm>
            <a:off x="447375" y="2087950"/>
            <a:ext cx="5383600" cy="1974895"/>
          </a:xfrm>
          <a:custGeom>
            <a:avLst/>
            <a:gdLst/>
            <a:ahLst/>
            <a:cxnLst/>
            <a:rect l="l" t="t" r="r" b="b"/>
            <a:pathLst>
              <a:path w="100520" h="45534" fill="none" extrusionOk="0">
                <a:moveTo>
                  <a:pt x="1" y="1"/>
                </a:moveTo>
                <a:lnTo>
                  <a:pt x="100519" y="1"/>
                </a:lnTo>
                <a:lnTo>
                  <a:pt x="100519" y="45533"/>
                </a:lnTo>
                <a:lnTo>
                  <a:pt x="1" y="45533"/>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2873930" y="2173713"/>
            <a:ext cx="2150918" cy="369332"/>
          </a:xfrm>
          <a:prstGeom prst="rect">
            <a:avLst/>
          </a:prstGeom>
          <a:noFill/>
        </p:spPr>
        <p:txBody>
          <a:bodyPr wrap="square" rtlCol="1">
            <a:spAutoFit/>
          </a:bodyPr>
          <a:lstStyle/>
          <a:p>
            <a:r>
              <a:rPr lang="en-US" sz="1800" dirty="0" smtClean="0">
                <a:solidFill>
                  <a:schemeClr val="tx2">
                    <a:lumMod val="50000"/>
                  </a:schemeClr>
                </a:solidFill>
                <a:latin typeface="Hind Siliguri" panose="020B0604020202020204" charset="0"/>
                <a:cs typeface="Hind Siliguri" panose="020B0604020202020204" charset="0"/>
              </a:rPr>
              <a:t>True | False</a:t>
            </a:r>
            <a:endParaRPr lang="ar-SA" sz="1800" dirty="0">
              <a:solidFill>
                <a:schemeClr val="tx2">
                  <a:lumMod val="50000"/>
                </a:schemeClr>
              </a:solidFill>
              <a:latin typeface="Hind Siliguri" panose="020B0604020202020204" charset="0"/>
            </a:endParaRPr>
          </a:p>
        </p:txBody>
      </p:sp>
      <p:sp>
        <p:nvSpPr>
          <p:cNvPr id="6" name="TextBox 5"/>
          <p:cNvSpPr txBox="1"/>
          <p:nvPr/>
        </p:nvSpPr>
        <p:spPr>
          <a:xfrm>
            <a:off x="2873930" y="2543045"/>
            <a:ext cx="2150918" cy="369332"/>
          </a:xfrm>
          <a:prstGeom prst="rect">
            <a:avLst/>
          </a:prstGeom>
          <a:noFill/>
        </p:spPr>
        <p:txBody>
          <a:bodyPr wrap="square" rtlCol="1">
            <a:spAutoFit/>
          </a:bodyPr>
          <a:lstStyle/>
          <a:p>
            <a:r>
              <a:rPr lang="en-US" sz="1800" dirty="0" smtClean="0">
                <a:solidFill>
                  <a:schemeClr val="tx2">
                    <a:lumMod val="50000"/>
                  </a:schemeClr>
                </a:solidFill>
                <a:latin typeface="Hind Siliguri" panose="020B0604020202020204" charset="0"/>
                <a:cs typeface="Hind Siliguri" panose="020B0604020202020204" charset="0"/>
              </a:rPr>
              <a:t>1 , 368 , 77.5</a:t>
            </a:r>
            <a:endParaRPr lang="ar-SA" sz="1800" dirty="0">
              <a:solidFill>
                <a:schemeClr val="tx2">
                  <a:lumMod val="50000"/>
                </a:schemeClr>
              </a:solidFill>
              <a:latin typeface="Hind Siliguri" panose="020B0604020202020204" charset="0"/>
            </a:endParaRPr>
          </a:p>
        </p:txBody>
      </p:sp>
      <p:sp>
        <p:nvSpPr>
          <p:cNvPr id="7" name="TextBox 6"/>
          <p:cNvSpPr txBox="1"/>
          <p:nvPr/>
        </p:nvSpPr>
        <p:spPr>
          <a:xfrm>
            <a:off x="2873930" y="2913340"/>
            <a:ext cx="2150918" cy="369332"/>
          </a:xfrm>
          <a:prstGeom prst="rect">
            <a:avLst/>
          </a:prstGeom>
          <a:noFill/>
        </p:spPr>
        <p:txBody>
          <a:bodyPr wrap="square" rtlCol="1">
            <a:spAutoFit/>
          </a:bodyPr>
          <a:lstStyle/>
          <a:p>
            <a:r>
              <a:rPr lang="en-US" sz="1800" dirty="0" smtClean="0">
                <a:solidFill>
                  <a:schemeClr val="tx2">
                    <a:lumMod val="50000"/>
                  </a:schemeClr>
                </a:solidFill>
                <a:latin typeface="Hind Siliguri" panose="020B0604020202020204" charset="0"/>
                <a:cs typeface="Hind Siliguri" panose="020B0604020202020204" charset="0"/>
              </a:rPr>
              <a:t>‘A’ , “Manahill”</a:t>
            </a:r>
            <a:endParaRPr lang="ar-SA" sz="1800" dirty="0">
              <a:solidFill>
                <a:schemeClr val="tx2">
                  <a:lumMod val="50000"/>
                </a:schemeClr>
              </a:solidFill>
              <a:latin typeface="Hind Siliguri" panose="020B0604020202020204" charset="0"/>
            </a:endParaRPr>
          </a:p>
        </p:txBody>
      </p:sp>
      <p:sp>
        <p:nvSpPr>
          <p:cNvPr id="8" name="TextBox 7"/>
          <p:cNvSpPr txBox="1"/>
          <p:nvPr/>
        </p:nvSpPr>
        <p:spPr>
          <a:xfrm>
            <a:off x="2873930" y="3267406"/>
            <a:ext cx="2150918" cy="369332"/>
          </a:xfrm>
          <a:prstGeom prst="rect">
            <a:avLst/>
          </a:prstGeom>
          <a:noFill/>
        </p:spPr>
        <p:txBody>
          <a:bodyPr wrap="square" rtlCol="1">
            <a:spAutoFit/>
          </a:bodyPr>
          <a:lstStyle/>
          <a:p>
            <a:r>
              <a:rPr lang="en-US" sz="1800" dirty="0" smtClean="0">
                <a:solidFill>
                  <a:schemeClr val="tx2">
                    <a:lumMod val="50000"/>
                  </a:schemeClr>
                </a:solidFill>
                <a:latin typeface="Hind Siliguri" panose="020B0604020202020204" charset="0"/>
                <a:cs typeface="Hind Siliguri" panose="020B0604020202020204" charset="0"/>
              </a:rPr>
              <a:t>null</a:t>
            </a:r>
            <a:endParaRPr lang="ar-SA" sz="1800" dirty="0">
              <a:solidFill>
                <a:schemeClr val="tx2">
                  <a:lumMod val="50000"/>
                </a:schemeClr>
              </a:solidFill>
              <a:latin typeface="Hind Siliguri" panose="020B0604020202020204" charset="0"/>
            </a:endParaRPr>
          </a:p>
        </p:txBody>
      </p:sp>
      <p:sp>
        <p:nvSpPr>
          <p:cNvPr id="9" name="TextBox 8"/>
          <p:cNvSpPr txBox="1"/>
          <p:nvPr/>
        </p:nvSpPr>
        <p:spPr>
          <a:xfrm>
            <a:off x="2873930" y="3634757"/>
            <a:ext cx="2150918" cy="369332"/>
          </a:xfrm>
          <a:prstGeom prst="rect">
            <a:avLst/>
          </a:prstGeom>
          <a:noFill/>
        </p:spPr>
        <p:txBody>
          <a:bodyPr wrap="square" rtlCol="1">
            <a:spAutoFit/>
          </a:bodyPr>
          <a:lstStyle/>
          <a:p>
            <a:r>
              <a:rPr lang="en-US" sz="1800" dirty="0">
                <a:solidFill>
                  <a:schemeClr val="tx2">
                    <a:lumMod val="50000"/>
                  </a:schemeClr>
                </a:solidFill>
                <a:latin typeface="Hind Siliguri" panose="020B0604020202020204" charset="0"/>
                <a:cs typeface="Hind Siliguri" panose="020B0604020202020204" charset="0"/>
              </a:rPr>
              <a:t>undefined</a:t>
            </a:r>
            <a:endParaRPr lang="ar-SA" sz="1800" dirty="0">
              <a:solidFill>
                <a:schemeClr val="tx2">
                  <a:lumMod val="50000"/>
                </a:schemeClr>
              </a:solidFill>
              <a:latin typeface="Hind Siliguri" panose="020B0604020202020204"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4" name="Rectangle 3"/>
          <p:cNvSpPr/>
          <p:nvPr/>
        </p:nvSpPr>
        <p:spPr>
          <a:xfrm>
            <a:off x="3269836" y="4087906"/>
            <a:ext cx="2334898" cy="1055594"/>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80" name="Google Shape;780;p54"/>
          <p:cNvSpPr txBox="1">
            <a:spLocks noGrp="1"/>
          </p:cNvSpPr>
          <p:nvPr>
            <p:ph type="body" idx="1"/>
          </p:nvPr>
        </p:nvSpPr>
        <p:spPr>
          <a:xfrm>
            <a:off x="559466" y="2345167"/>
            <a:ext cx="2710370" cy="704700"/>
          </a:xfrm>
          <a:prstGeom prst="rect">
            <a:avLst/>
          </a:prstGeom>
        </p:spPr>
        <p:txBody>
          <a:bodyPr spcFirstLastPara="1" wrap="square" lIns="91425" tIns="91425" rIns="91425" bIns="91425" anchor="t" anchorCtr="0">
            <a:noAutofit/>
          </a:bodyPr>
          <a:lstStyle/>
          <a:p>
            <a:pPr marL="0" lvl="0" indent="0">
              <a:buSzPts val="1100"/>
              <a:buNone/>
            </a:pPr>
            <a:r>
              <a:rPr lang="en-US" sz="2400" b="1" dirty="0">
                <a:effectLst>
                  <a:outerShdw blurRad="38100" dist="38100" dir="2700000" algn="tl">
                    <a:srgbClr val="000000">
                      <a:alpha val="43137"/>
                    </a:srgbClr>
                  </a:outerShdw>
                </a:effectLst>
              </a:rPr>
              <a:t>Let me make it more clear for you by an example:</a:t>
            </a:r>
            <a:endParaRPr sz="2400" b="1" dirty="0">
              <a:effectLst>
                <a:outerShdw blurRad="38100" dist="38100" dir="2700000" algn="tl">
                  <a:srgbClr val="000000">
                    <a:alpha val="43137"/>
                  </a:srgbClr>
                </a:outerShdw>
              </a:effectLst>
            </a:endParaRPr>
          </a:p>
        </p:txBody>
      </p:sp>
      <p:sp>
        <p:nvSpPr>
          <p:cNvPr id="2" name="Title 1"/>
          <p:cNvSpPr>
            <a:spLocks noGrp="1"/>
          </p:cNvSpPr>
          <p:nvPr>
            <p:ph type="title"/>
          </p:nvPr>
        </p:nvSpPr>
        <p:spPr>
          <a:xfrm>
            <a:off x="-5246022" y="3294300"/>
            <a:ext cx="5350500" cy="1849200"/>
          </a:xfrm>
        </p:spPr>
        <p:txBody>
          <a:bodyPr/>
          <a:lstStyle/>
          <a:p>
            <a:endParaRPr lang="ar-SA"/>
          </a:p>
        </p:txBody>
      </p:sp>
      <p:pic>
        <p:nvPicPr>
          <p:cNvPr id="3" name="Picture 2"/>
          <p:cNvPicPr>
            <a:picLocks noChangeAspect="1"/>
          </p:cNvPicPr>
          <p:nvPr/>
        </p:nvPicPr>
        <p:blipFill rotWithShape="1">
          <a:blip r:embed="rId3"/>
          <a:srcRect b="6601"/>
          <a:stretch/>
        </p:blipFill>
        <p:spPr>
          <a:xfrm>
            <a:off x="3480547" y="290457"/>
            <a:ext cx="5410200" cy="4109421"/>
          </a:xfrm>
          <a:prstGeom prst="rect">
            <a:avLst/>
          </a:prstGeom>
        </p:spPr>
      </p:pic>
    </p:spTree>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43"/>
          <p:cNvSpPr txBox="1">
            <a:spLocks noGrp="1"/>
          </p:cNvSpPr>
          <p:nvPr>
            <p:ph type="title"/>
          </p:nvPr>
        </p:nvSpPr>
        <p:spPr>
          <a:xfrm>
            <a:off x="713225" y="1670850"/>
            <a:ext cx="4740902" cy="755700"/>
          </a:xfrm>
          <a:prstGeom prst="rect">
            <a:avLst/>
          </a:prstGeom>
        </p:spPr>
        <p:txBody>
          <a:bodyPr spcFirstLastPara="1" wrap="square" lIns="91425" tIns="91425" rIns="91425" bIns="91425" anchor="b" anchorCtr="0">
            <a:noAutofit/>
          </a:bodyPr>
          <a:lstStyle/>
          <a:p>
            <a:pPr lvl="0"/>
            <a:r>
              <a:rPr lang="en-US" dirty="0"/>
              <a:t>Reference Types</a:t>
            </a:r>
            <a:endParaRPr dirty="0"/>
          </a:p>
        </p:txBody>
      </p:sp>
      <p:sp>
        <p:nvSpPr>
          <p:cNvPr id="621" name="Google Shape;621;p43"/>
          <p:cNvSpPr txBox="1">
            <a:spLocks noGrp="1"/>
          </p:cNvSpPr>
          <p:nvPr>
            <p:ph type="body" idx="1"/>
          </p:nvPr>
        </p:nvSpPr>
        <p:spPr>
          <a:xfrm>
            <a:off x="713225" y="2428650"/>
            <a:ext cx="5805909" cy="1044000"/>
          </a:xfrm>
          <a:prstGeom prst="rect">
            <a:avLst/>
          </a:prstGeom>
        </p:spPr>
        <p:txBody>
          <a:bodyPr spcFirstLastPara="1" wrap="square" lIns="91425" tIns="91425" rIns="91425" bIns="91425" anchor="t" anchorCtr="0">
            <a:noAutofit/>
          </a:bodyPr>
          <a:lstStyle/>
          <a:p>
            <a:pPr marL="0" lvl="0" indent="0">
              <a:buSzPts val="1100"/>
              <a:buNone/>
            </a:pPr>
            <a:r>
              <a:rPr lang="en-US" dirty="0"/>
              <a:t>In JavaScript, reference types represent objects. Reference values are similar to objects and are instances of reference types</a:t>
            </a:r>
            <a:r>
              <a:rPr lang="en-US" dirty="0" smtClean="0"/>
              <a:t>.</a:t>
            </a:r>
            <a:endParaRPr dirty="0"/>
          </a:p>
        </p:txBody>
      </p:sp>
      <p:sp>
        <p:nvSpPr>
          <p:cNvPr id="2" name="TextBox 1"/>
          <p:cNvSpPr txBox="1"/>
          <p:nvPr/>
        </p:nvSpPr>
        <p:spPr>
          <a:xfrm>
            <a:off x="713225" y="2800043"/>
            <a:ext cx="3377901" cy="2062103"/>
          </a:xfrm>
          <a:prstGeom prst="rect">
            <a:avLst/>
          </a:prstGeom>
          <a:noFill/>
        </p:spPr>
        <p:txBody>
          <a:bodyPr wrap="square" rtlCol="1">
            <a:spAutoFit/>
          </a:bodyPr>
          <a:lstStyle/>
          <a:p>
            <a:pPr marL="0" lvl="0" indent="0">
              <a:buSzPts val="1100"/>
              <a:buNone/>
            </a:pPr>
            <a:endParaRPr lang="en-US" sz="1600" dirty="0">
              <a:latin typeface="Hind Siliguri" panose="020B0604020202020204" charset="0"/>
              <a:cs typeface="Hind Siliguri" panose="020B0604020202020204" charset="0"/>
            </a:endParaRPr>
          </a:p>
          <a:p>
            <a:pPr marL="0" lvl="0" indent="0">
              <a:buSzPts val="1100"/>
              <a:buNone/>
            </a:pPr>
            <a:r>
              <a:rPr lang="en-US" sz="1600" dirty="0">
                <a:latin typeface="Hind Siliguri" panose="020B0604020202020204" charset="0"/>
                <a:cs typeface="Hind Siliguri" panose="020B0604020202020204" charset="0"/>
              </a:rPr>
              <a:t>It's referred to as a </a:t>
            </a:r>
            <a:r>
              <a:rPr lang="en-US" sz="1600" dirty="0">
                <a:solidFill>
                  <a:schemeClr val="tx2">
                    <a:lumMod val="50000"/>
                  </a:schemeClr>
                </a:solidFill>
                <a:effectLst>
                  <a:outerShdw blurRad="38100" dist="38100" dir="2700000" algn="tl">
                    <a:srgbClr val="000000">
                      <a:alpha val="43137"/>
                    </a:srgbClr>
                  </a:outerShdw>
                </a:effectLst>
                <a:latin typeface="Hind Siliguri" panose="020B0604020202020204" charset="0"/>
                <a:cs typeface="Hind Siliguri" panose="020B0604020202020204" charset="0"/>
              </a:rPr>
              <a:t>method</a:t>
            </a:r>
            <a:r>
              <a:rPr lang="en-US" sz="1600" dirty="0">
                <a:latin typeface="Hind Siliguri" panose="020B0604020202020204" charset="0"/>
                <a:cs typeface="Hind Siliguri" panose="020B0604020202020204" charset="0"/>
              </a:rPr>
              <a:t> when the value of a property is a </a:t>
            </a:r>
            <a:r>
              <a:rPr lang="en-US" sz="1600" dirty="0">
                <a:effectLst>
                  <a:outerShdw blurRad="38100" dist="38100" dir="2700000" algn="tl">
                    <a:srgbClr val="000000">
                      <a:alpha val="43137"/>
                    </a:srgbClr>
                  </a:outerShdw>
                </a:effectLst>
                <a:latin typeface="Hind Siliguri" panose="020B0604020202020204" charset="0"/>
                <a:cs typeface="Hind Siliguri" panose="020B0604020202020204" charset="0"/>
              </a:rPr>
              <a:t>function</a:t>
            </a:r>
            <a:r>
              <a:rPr lang="en-US" sz="1600" dirty="0">
                <a:latin typeface="Hind Siliguri" panose="020B0604020202020204" charset="0"/>
                <a:cs typeface="Hind Siliguri" panose="020B0604020202020204" charset="0"/>
              </a:rPr>
              <a:t>. In JavaScript, functions are just reference values, therefore the only difference between an array and a function is that a function may be performed.</a:t>
            </a:r>
          </a:p>
        </p:txBody>
      </p:sp>
      <p:sp>
        <p:nvSpPr>
          <p:cNvPr id="3" name="Rectangle 2"/>
          <p:cNvSpPr/>
          <p:nvPr/>
        </p:nvSpPr>
        <p:spPr>
          <a:xfrm>
            <a:off x="713225" y="2503791"/>
            <a:ext cx="4572000" cy="1077218"/>
          </a:xfrm>
          <a:prstGeom prst="rect">
            <a:avLst/>
          </a:prstGeom>
        </p:spPr>
        <p:txBody>
          <a:bodyPr>
            <a:spAutoFit/>
          </a:bodyPr>
          <a:lstStyle/>
          <a:p>
            <a:r>
              <a:rPr lang="ar-SA" sz="1600" dirty="0">
                <a:latin typeface="Hind Siliguri" panose="020B0604020202020204" charset="0"/>
              </a:rPr>
              <a:t>Reference types maintain a pointer (or reference) to the address in memory where the object exists, rather than storing the object directly in the variable to which it is allocated.</a:t>
            </a:r>
          </a:p>
        </p:txBody>
      </p:sp>
      <p:sp>
        <p:nvSpPr>
          <p:cNvPr id="4" name="Rectangle 3"/>
          <p:cNvSpPr/>
          <p:nvPr/>
        </p:nvSpPr>
        <p:spPr>
          <a:xfrm>
            <a:off x="713225" y="3581009"/>
            <a:ext cx="4572000" cy="830997"/>
          </a:xfrm>
          <a:prstGeom prst="rect">
            <a:avLst/>
          </a:prstGeom>
        </p:spPr>
        <p:txBody>
          <a:bodyPr>
            <a:spAutoFit/>
          </a:bodyPr>
          <a:lstStyle/>
          <a:p>
            <a:r>
              <a:rPr lang="ar-SA" sz="1600" dirty="0">
                <a:latin typeface="Hind Siliguri" panose="020B0604020202020204" charset="0"/>
              </a:rPr>
              <a:t>The significant difference between objects and primitive values is that the primitive is directly stored in the variable.</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621">
                                            <p:txEl>
                                              <p:pRg st="0" end="0"/>
                                            </p:txEl>
                                          </p:spTgt>
                                        </p:tgtEl>
                                        <p:attrNameLst>
                                          <p:attrName>style.visibility</p:attrName>
                                        </p:attrNameLst>
                                      </p:cBhvr>
                                      <p:to>
                                        <p:strVal val="hidden"/>
                                      </p:to>
                                    </p:set>
                                  </p:childTnLst>
                                </p:cTn>
                              </p:par>
                              <p:par>
                                <p:cTn id="14" presetID="1" presetClass="exit" presetSubtype="0" fill="hold" grpId="1" nodeType="withEffect">
                                  <p:stCondLst>
                                    <p:cond delay="0"/>
                                  </p:stCondLst>
                                  <p:childTnLst>
                                    <p:set>
                                      <p:cBhvr>
                                        <p:cTn id="15" dur="1" fill="hold">
                                          <p:stCondLst>
                                            <p:cond delay="0"/>
                                          </p:stCondLst>
                                        </p:cTn>
                                        <p:tgtEl>
                                          <p:spTgt spid="2"/>
                                        </p:tgtEl>
                                        <p:attrNameLst>
                                          <p:attrName>style.visibility</p:attrName>
                                        </p:attrNameLst>
                                      </p:cBhvr>
                                      <p:to>
                                        <p:strVal val="hidden"/>
                                      </p:to>
                                    </p:set>
                                  </p:childTnLst>
                                </p:cTn>
                              </p:par>
                            </p:childTnLst>
                          </p:cTn>
                        </p:par>
                        <p:par>
                          <p:cTn id="16" fill="hold">
                            <p:stCondLst>
                              <p:cond delay="0"/>
                            </p:stCondLst>
                            <p:childTnLst>
                              <p:par>
                                <p:cTn id="17" presetID="42" presetClass="entr" presetSubtype="0"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 grpId="1" build="p"/>
      <p:bldP spid="2" grpId="0"/>
      <p:bldP spid="2" grpId="1"/>
      <p:bldP spid="3" grpId="0"/>
      <p:bldP spid="4" grpId="0"/>
    </p:bldLst>
  </p:timing>
</p:sld>
</file>

<file path=ppt/theme/theme1.xml><?xml version="1.0" encoding="utf-8"?>
<a:theme xmlns:a="http://schemas.openxmlformats.org/drawingml/2006/main" name="Virtual School by Slidesgo">
  <a:themeElements>
    <a:clrScheme name="Simple Light">
      <a:dk1>
        <a:srgbClr val="000000"/>
      </a:dk1>
      <a:lt1>
        <a:srgbClr val="FFFFFF"/>
      </a:lt1>
      <a:dk2>
        <a:srgbClr val="EFEFEF"/>
      </a:dk2>
      <a:lt2>
        <a:srgbClr val="D1FF00"/>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TotalTime>
  <Words>653</Words>
  <Application>Microsoft Office PowerPoint</Application>
  <PresentationFormat>On-screen Show (16:9)</PresentationFormat>
  <Paragraphs>121</Paragraphs>
  <Slides>22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Hind Siliguri</vt:lpstr>
      <vt:lpstr>Barlow</vt:lpstr>
      <vt:lpstr>Krona One</vt:lpstr>
      <vt:lpstr>Virtual School by Slidesgo</vt:lpstr>
      <vt:lpstr>The Principles of Object-Oriented JavaScript</vt:lpstr>
      <vt:lpstr>TABLE OF CONTENTS</vt:lpstr>
      <vt:lpstr>TABLE OF CONTENTS</vt:lpstr>
      <vt:lpstr>Primitive &amp; Reference Types</vt:lpstr>
      <vt:lpstr>What Are Types?</vt:lpstr>
      <vt:lpstr>—Nicholas C. Zakas</vt:lpstr>
      <vt:lpstr>Primitive Types</vt:lpstr>
      <vt:lpstr>PowerPoint Presentation</vt:lpstr>
      <vt:lpstr>Reference Types</vt:lpstr>
      <vt:lpstr>Reference Types</vt:lpstr>
      <vt:lpstr>Creating Objects</vt:lpstr>
      <vt:lpstr>Reference Types</vt:lpstr>
      <vt:lpstr>Dereferencing Objects</vt:lpstr>
      <vt:lpstr>Reference Types</vt:lpstr>
      <vt:lpstr>Adding or Removing Properties</vt:lpstr>
      <vt:lpstr>Instantiating Built-in Types</vt:lpstr>
      <vt:lpstr>PowerPoint Presentation</vt:lpstr>
      <vt:lpstr>Identifying Reference Types</vt:lpstr>
      <vt:lpstr>Property Access</vt:lpstr>
      <vt:lpstr>Identifying Arrays</vt:lpstr>
      <vt:lpstr>Primitive Wrapper Types</vt:lpstr>
      <vt:lpstr>The End Any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Principles of Object-Oriented JavaScript</dc:title>
  <cp:lastModifiedBy>pc</cp:lastModifiedBy>
  <cp:revision>51</cp:revision>
  <dcterms:modified xsi:type="dcterms:W3CDTF">2021-05-17T21:11:54Z</dcterms:modified>
</cp:coreProperties>
</file>