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Fira Sans Extra Condensed Medium"/>
      <p:regular r:id="rId26"/>
      <p:bold r:id="rId27"/>
      <p:italic r:id="rId28"/>
      <p:boldItalic r:id="rId29"/>
    </p:embeddedFont>
    <p:embeddedFont>
      <p:font typeface="Fira Sans Medium"/>
      <p:regular r:id="rId30"/>
      <p:bold r:id="rId31"/>
      <p:italic r:id="rId32"/>
      <p:boldItalic r:id="rId33"/>
    </p:embeddedFont>
    <p:embeddedFont>
      <p:font typeface="Fira Sans SemiBold"/>
      <p:regular r:id="rId34"/>
      <p:bold r:id="rId35"/>
      <p:italic r:id="rId36"/>
      <p:boldItalic r:id="rId37"/>
    </p:embeddedFont>
    <p:embeddedFont>
      <p:font typeface="Fira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guide id="6" orient="horz" pos="16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 orient="horz"/>
        <p:guide pos="288"/>
        <p:guide pos="5472"/>
        <p:guide pos="2984" orient="horz"/>
        <p:guide pos="504" orient="horz"/>
        <p:guide pos="165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italic.fntdata"/><Relationship Id="rId20" Type="http://schemas.openxmlformats.org/officeDocument/2006/relationships/slide" Target="slides/slide15.xml"/><Relationship Id="rId41" Type="http://schemas.openxmlformats.org/officeDocument/2006/relationships/font" Target="fonts/FiraSans-boldItalic.fntdata"/><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regular.fntdata"/><Relationship Id="rId25" Type="http://schemas.openxmlformats.org/officeDocument/2006/relationships/font" Target="fonts/Nunito-boldItalic.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Medium-bold.fntdata"/><Relationship Id="rId30" Type="http://schemas.openxmlformats.org/officeDocument/2006/relationships/font" Target="fonts/FiraSansMedium-regular.fntdata"/><Relationship Id="rId11" Type="http://schemas.openxmlformats.org/officeDocument/2006/relationships/slide" Target="slides/slide6.xml"/><Relationship Id="rId33" Type="http://schemas.openxmlformats.org/officeDocument/2006/relationships/font" Target="fonts/FiraSansMedium-boldItalic.fntdata"/><Relationship Id="rId10" Type="http://schemas.openxmlformats.org/officeDocument/2006/relationships/slide" Target="slides/slide5.xml"/><Relationship Id="rId32" Type="http://schemas.openxmlformats.org/officeDocument/2006/relationships/font" Target="fonts/FiraSansMedium-italic.fntdata"/><Relationship Id="rId13" Type="http://schemas.openxmlformats.org/officeDocument/2006/relationships/slide" Target="slides/slide8.xml"/><Relationship Id="rId35" Type="http://schemas.openxmlformats.org/officeDocument/2006/relationships/font" Target="fonts/FiraSansSemiBold-bold.fntdata"/><Relationship Id="rId12" Type="http://schemas.openxmlformats.org/officeDocument/2006/relationships/slide" Target="slides/slide7.xml"/><Relationship Id="rId34" Type="http://schemas.openxmlformats.org/officeDocument/2006/relationships/font" Target="fonts/FiraSansSemiBold-regular.fntdata"/><Relationship Id="rId15" Type="http://schemas.openxmlformats.org/officeDocument/2006/relationships/slide" Target="slides/slide10.xml"/><Relationship Id="rId37" Type="http://schemas.openxmlformats.org/officeDocument/2006/relationships/font" Target="fonts/FiraSansSemiBold-boldItalic.fntdata"/><Relationship Id="rId14" Type="http://schemas.openxmlformats.org/officeDocument/2006/relationships/slide" Target="slides/slide9.xml"/><Relationship Id="rId36" Type="http://schemas.openxmlformats.org/officeDocument/2006/relationships/font" Target="fonts/FiraSansSemiBold-italic.fntdata"/><Relationship Id="rId17" Type="http://schemas.openxmlformats.org/officeDocument/2006/relationships/slide" Target="slides/slide12.xml"/><Relationship Id="rId39" Type="http://schemas.openxmlformats.org/officeDocument/2006/relationships/font" Target="fonts/FiraSans-bold.fntdata"/><Relationship Id="rId16" Type="http://schemas.openxmlformats.org/officeDocument/2006/relationships/slide" Target="slides/slide11.xml"/><Relationship Id="rId38" Type="http://schemas.openxmlformats.org/officeDocument/2006/relationships/font" Target="fonts/Fira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2a1ad21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2a1ad21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we are here to present on the topic….</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2" name="Shape 4472"/>
        <p:cNvGrpSpPr/>
        <p:nvPr/>
      </p:nvGrpSpPr>
      <p:grpSpPr>
        <a:xfrm>
          <a:off x="0" y="0"/>
          <a:ext cx="0" cy="0"/>
          <a:chOff x="0" y="0"/>
          <a:chExt cx="0" cy="0"/>
        </a:xfrm>
      </p:grpSpPr>
      <p:sp>
        <p:nvSpPr>
          <p:cNvPr id="4473" name="Google Shape;4473;gcc6f517e38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4" name="Google Shape;4474;gcc6f517e38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1.Count of movies and tv series.It is evident that there are more Movies on Netflix than TV shows.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2.Best time to release a new content.If the latest year 2019 is considered, January and December were the months when comparatively much less content was released.Therefore, these months may be a good choice for the success of a new release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3.Count of movies vs rating.The largest count of movies are made with the 'TV-MA' rating i.e. matured audiences. Second largest is the 'TV-14' stands for content that may be inappropriate for children younger than 14 years of age.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4. </a:t>
            </a:r>
            <a:r>
              <a:rPr lang="en" sz="1050">
                <a:solidFill>
                  <a:schemeClr val="dk1"/>
                </a:solidFill>
                <a:highlight>
                  <a:schemeClr val="lt1"/>
                </a:highlight>
              </a:rPr>
              <a:t>Count of movies vs duration.</a:t>
            </a:r>
            <a:r>
              <a:rPr lang="en" sz="1050">
                <a:solidFill>
                  <a:schemeClr val="dk1"/>
                </a:solidFill>
                <a:highlight>
                  <a:srgbClr val="FFFFFF"/>
                </a:highlight>
              </a:rPr>
              <a:t>So, a good amount of movies on Netflix are among the duration of 75-120 mins.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5. </a:t>
            </a:r>
            <a:r>
              <a:rPr lang="en" sz="1050">
                <a:solidFill>
                  <a:schemeClr val="dk1"/>
                </a:solidFill>
                <a:highlight>
                  <a:schemeClr val="lt1"/>
                </a:highlight>
              </a:rPr>
              <a:t>Count of movies vs genre.</a:t>
            </a:r>
            <a:r>
              <a:rPr lang="en" sz="1050">
                <a:solidFill>
                  <a:schemeClr val="dk1"/>
                </a:solidFill>
                <a:highlight>
                  <a:srgbClr val="FFFFFF"/>
                </a:highlight>
              </a:rPr>
              <a:t>Therefore, it is clear that international movies, dramas and comedies are the top three genres that have the highest amount of content on Netflix.</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0" name="Shape 4480"/>
        <p:cNvGrpSpPr/>
        <p:nvPr/>
      </p:nvGrpSpPr>
      <p:grpSpPr>
        <a:xfrm>
          <a:off x="0" y="0"/>
          <a:ext cx="0" cy="0"/>
          <a:chOff x="0" y="0"/>
          <a:chExt cx="0" cy="0"/>
        </a:xfrm>
      </p:grpSpPr>
      <p:sp>
        <p:nvSpPr>
          <p:cNvPr id="4481" name="Google Shape;4481;gcc6f517e38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2" name="Google Shape;4482;gcc6f517e38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1.Count of movies and tv series.It is evident that there are more Movies on Netflix than TV shows.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2.Best time to release a new content.If the latest year 2019 is considered, January and December were the months when comparatively much less content was released.Therefore, these months may be a good choice for the success of a new release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3.Count of movies vs rating.The largest count of movies are made with the 'TV-MA' rating i.e. matured audiences. Second largest is the 'TV-14' stands for content that may be inappropriate for children younger than 14 years of age.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4. </a:t>
            </a:r>
            <a:r>
              <a:rPr lang="en" sz="1050">
                <a:solidFill>
                  <a:schemeClr val="dk1"/>
                </a:solidFill>
                <a:highlight>
                  <a:schemeClr val="lt1"/>
                </a:highlight>
              </a:rPr>
              <a:t>Count of movies vs duration.</a:t>
            </a:r>
            <a:r>
              <a:rPr lang="en" sz="1050">
                <a:solidFill>
                  <a:schemeClr val="dk1"/>
                </a:solidFill>
                <a:highlight>
                  <a:srgbClr val="FFFFFF"/>
                </a:highlight>
              </a:rPr>
              <a:t>So, a good amount of movies on Netflix are among the duration of 75-120 mins.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5. </a:t>
            </a:r>
            <a:r>
              <a:rPr lang="en" sz="1050">
                <a:solidFill>
                  <a:schemeClr val="dk1"/>
                </a:solidFill>
                <a:highlight>
                  <a:schemeClr val="lt1"/>
                </a:highlight>
              </a:rPr>
              <a:t>Count of movies vs genre.</a:t>
            </a:r>
            <a:r>
              <a:rPr lang="en" sz="1050">
                <a:solidFill>
                  <a:schemeClr val="dk1"/>
                </a:solidFill>
                <a:highlight>
                  <a:srgbClr val="FFFFFF"/>
                </a:highlight>
              </a:rPr>
              <a:t>Therefore, it is clear that international movies, dramas and comedies are the top three genres that have the highest amount of content on Netflix.</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9" name="Shape 4489"/>
        <p:cNvGrpSpPr/>
        <p:nvPr/>
      </p:nvGrpSpPr>
      <p:grpSpPr>
        <a:xfrm>
          <a:off x="0" y="0"/>
          <a:ext cx="0" cy="0"/>
          <a:chOff x="0" y="0"/>
          <a:chExt cx="0" cy="0"/>
        </a:xfrm>
      </p:grpSpPr>
      <p:sp>
        <p:nvSpPr>
          <p:cNvPr id="4490" name="Google Shape;4490;gcc6f517e38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1" name="Google Shape;4491;gcc6f517e38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1.Count of movies and tv series.It is evident that there are more Movies on Netflix than TV shows.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2.Best time to release a new content.If the latest year 2019 is considered, January and December were the months when comparatively much less content was released.Therefore, these months may be a good choice for the success of a new release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3.Count of movies vs rating.The largest count of movies are made with the 'TV-MA' rating i.e. matured audiences. Second largest is the 'TV-14' stands for content that may be inappropriate for children younger than 14 years of age.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4. </a:t>
            </a:r>
            <a:r>
              <a:rPr lang="en" sz="1050">
                <a:solidFill>
                  <a:schemeClr val="dk1"/>
                </a:solidFill>
                <a:highlight>
                  <a:schemeClr val="lt1"/>
                </a:highlight>
              </a:rPr>
              <a:t>Count of movies vs duration.</a:t>
            </a:r>
            <a:r>
              <a:rPr lang="en" sz="1050">
                <a:solidFill>
                  <a:schemeClr val="dk1"/>
                </a:solidFill>
                <a:highlight>
                  <a:srgbClr val="FFFFFF"/>
                </a:highlight>
              </a:rPr>
              <a:t>So, a good amount of movies on Netflix are among the duration of 75-120 mins.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5. </a:t>
            </a:r>
            <a:r>
              <a:rPr lang="en" sz="1050">
                <a:solidFill>
                  <a:schemeClr val="dk1"/>
                </a:solidFill>
                <a:highlight>
                  <a:schemeClr val="lt1"/>
                </a:highlight>
              </a:rPr>
              <a:t>Count of movies vs genre.</a:t>
            </a:r>
            <a:r>
              <a:rPr lang="en" sz="1050">
                <a:solidFill>
                  <a:schemeClr val="dk1"/>
                </a:solidFill>
                <a:highlight>
                  <a:srgbClr val="FFFFFF"/>
                </a:highlight>
              </a:rPr>
              <a:t>Therefore, it is clear that international movies, dramas and comedies are the top three genres that have the highest amount of content on Netflix.</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7" name="Shape 4497"/>
        <p:cNvGrpSpPr/>
        <p:nvPr/>
      </p:nvGrpSpPr>
      <p:grpSpPr>
        <a:xfrm>
          <a:off x="0" y="0"/>
          <a:ext cx="0" cy="0"/>
          <a:chOff x="0" y="0"/>
          <a:chExt cx="0" cy="0"/>
        </a:xfrm>
      </p:grpSpPr>
      <p:sp>
        <p:nvSpPr>
          <p:cNvPr id="4498" name="Google Shape;4498;gc892aadbc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9" name="Google Shape;4499;gc892aadbc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1.Count of movies and tv series.It is evident that there are more Movies on Netflix than TV shows.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2.Best time to release a new content.If the latest year 2019 is considered, January and December were the months when comparatively much less content was released.Therefore, these months may be a good choice for the success of a new release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3.Count of movies vs rating.The largest count of movies are made with the 'TV-MA' rating i.e. matured audiences. Second largest is the 'TV-14' stands for content that may be inappropriate for children younger than 14 years of age.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4. </a:t>
            </a:r>
            <a:r>
              <a:rPr lang="en" sz="1050">
                <a:solidFill>
                  <a:schemeClr val="dk1"/>
                </a:solidFill>
                <a:highlight>
                  <a:schemeClr val="lt1"/>
                </a:highlight>
              </a:rPr>
              <a:t>Count of movies vs duration.</a:t>
            </a:r>
            <a:r>
              <a:rPr lang="en" sz="1050">
                <a:solidFill>
                  <a:schemeClr val="dk1"/>
                </a:solidFill>
                <a:highlight>
                  <a:srgbClr val="FFFFFF"/>
                </a:highlight>
              </a:rPr>
              <a:t>So, a good amount of movies on Netflix are among the duration of 75-120 mins.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5. </a:t>
            </a:r>
            <a:r>
              <a:rPr lang="en" sz="1050">
                <a:solidFill>
                  <a:schemeClr val="dk1"/>
                </a:solidFill>
                <a:highlight>
                  <a:schemeClr val="lt1"/>
                </a:highlight>
              </a:rPr>
              <a:t>Count of movies vs genre.</a:t>
            </a:r>
            <a:r>
              <a:rPr lang="en" sz="1050">
                <a:solidFill>
                  <a:schemeClr val="dk1"/>
                </a:solidFill>
                <a:highlight>
                  <a:srgbClr val="FFFFFF"/>
                </a:highlight>
              </a:rPr>
              <a:t>Therefore, it is clear that international movies, dramas and comedies are the top three genres that have the highest amount of content on Netflix.</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3" name="Shape 4503"/>
        <p:cNvGrpSpPr/>
        <p:nvPr/>
      </p:nvGrpSpPr>
      <p:grpSpPr>
        <a:xfrm>
          <a:off x="0" y="0"/>
          <a:ext cx="0" cy="0"/>
          <a:chOff x="0" y="0"/>
          <a:chExt cx="0" cy="0"/>
        </a:xfrm>
      </p:grpSpPr>
      <p:sp>
        <p:nvSpPr>
          <p:cNvPr id="4504" name="Google Shape;4504;g91ed6c2d0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5" name="Google Shape;4505;g91ed6c2d0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After comparing the outputs of different models for different movies, we can conclude that the model using TF-IDF vectorization with a single parameter gives the worst performance amongst all the tested recommendation models.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observed TF-IDF vectorization using clustering gives better results than the count vectorization method. We inferred this must be so because the chosen 5 parameters in the latter have the same importance while in the former, the parameter importance is calculated using the computed feature importance for all parameters, using which the clusters are formed. Moreover, we filter the movies in the clusters using  TF-IDF vectorization on the most important parameter "genre" and thus, the results are more accurate.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results obtained after combining clustering and count vectorization methods were observed to be less accurate compared to the combined model of clustering and TF-IDF cectorization. On analysing, we concluded it happened because in the former system a higher number of parameters considered which causes high specificity and less similarity. This causes a low threshold similarity score which allows possibly and relatively irrelevant movie recommendations in the output.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7" name="Shape 4777"/>
        <p:cNvGrpSpPr/>
        <p:nvPr/>
      </p:nvGrpSpPr>
      <p:grpSpPr>
        <a:xfrm>
          <a:off x="0" y="0"/>
          <a:ext cx="0" cy="0"/>
          <a:chOff x="0" y="0"/>
          <a:chExt cx="0" cy="0"/>
        </a:xfrm>
      </p:grpSpPr>
      <p:sp>
        <p:nvSpPr>
          <p:cNvPr id="4778" name="Google Shape;4778;g92929026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9" name="Google Shape;4779;g92929026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9" name="Shape 4829"/>
        <p:cNvGrpSpPr/>
        <p:nvPr/>
      </p:nvGrpSpPr>
      <p:grpSpPr>
        <a:xfrm>
          <a:off x="0" y="0"/>
          <a:ext cx="0" cy="0"/>
          <a:chOff x="0" y="0"/>
          <a:chExt cx="0" cy="0"/>
        </a:xfrm>
      </p:grpSpPr>
      <p:sp>
        <p:nvSpPr>
          <p:cNvPr id="4830" name="Google Shape;4830;g94a06c92dc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1" name="Google Shape;4831;g94a06c92dc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892aadb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892aadb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Nunito"/>
                <a:ea typeface="Nunito"/>
                <a:cs typeface="Nunito"/>
                <a:sym typeface="Nunito"/>
              </a:rPr>
              <a:t>As the name suggests we </a:t>
            </a:r>
            <a:r>
              <a:rPr lang="en" sz="1500">
                <a:solidFill>
                  <a:schemeClr val="dk1"/>
                </a:solidFill>
                <a:latin typeface="Nunito"/>
                <a:ea typeface="Nunito"/>
                <a:cs typeface="Nunito"/>
                <a:sym typeface="Nunito"/>
              </a:rPr>
              <a:t>initially</a:t>
            </a:r>
            <a:r>
              <a:rPr lang="en" sz="1500">
                <a:solidFill>
                  <a:schemeClr val="dk1"/>
                </a:solidFill>
                <a:latin typeface="Nunito"/>
                <a:ea typeface="Nunito"/>
                <a:cs typeface="Nunito"/>
                <a:sym typeface="Nunito"/>
              </a:rPr>
              <a:t> set out to work on two </a:t>
            </a:r>
            <a:r>
              <a:rPr lang="en" sz="1500">
                <a:solidFill>
                  <a:schemeClr val="dk1"/>
                </a:solidFill>
                <a:latin typeface="Nunito"/>
                <a:ea typeface="Nunito"/>
                <a:cs typeface="Nunito"/>
                <a:sym typeface="Nunito"/>
              </a:rPr>
              <a:t>segments. The first one that we are currently working on …………….</a:t>
            </a:r>
            <a:endParaRPr sz="15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500">
                <a:solidFill>
                  <a:schemeClr val="dk1"/>
                </a:solidFill>
                <a:latin typeface="Nunito"/>
                <a:ea typeface="Nunito"/>
                <a:cs typeface="Nunito"/>
                <a:sym typeface="Nunito"/>
              </a:rPr>
              <a:t>A movie recommendation is important in our social life due to its strength in providing enhanced entertainment. Such a system can suggest a set of movies to users based on their interest, or the popularities of the movies. Movie recommendation systems usually predict what movies a user will like based on the attributes present in previously liked movies. Such recommendation systems are beneﬁcial for organizations that collect data from large amount of customers,and wish to effectively provide the best suggestions possible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892aadbc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892aadbc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The recommendation system is because of information overload, and we can call it an information filter system. It greatly influences what we interact with the world: shopping (Amazon, Best Buy), music(Spotify), video(Youtube, Netflix), etc.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c6f517e38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c6f517e38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The recommendation system is because of information overload, and we can call it an information filter system. It greatly influences what we interact with the world: shopping (Amazon, Best Buy), music(Spotify), video(Youtube, Netflix),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026751953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026751953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Content-based recommender systems do not include datas retrieved from the users other than the preference input provided by them. It simply helps in identifying products that are similar to the product the user likes.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02675195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902675195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tried Xboost and Random Forest, but the latter was better in performance. So that’s what we proceeded with.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c894722df8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c894722df8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rPr>
              <a:t>TF</a:t>
            </a:r>
            <a:r>
              <a:rPr lang="en" sz="1200">
                <a:solidFill>
                  <a:srgbClr val="202124"/>
                </a:solidFill>
                <a:highlight>
                  <a:srgbClr val="FFFFFF"/>
                </a:highlight>
              </a:rPr>
              <a:t>-</a:t>
            </a:r>
            <a:r>
              <a:rPr b="1" lang="en" sz="1200">
                <a:solidFill>
                  <a:srgbClr val="202124"/>
                </a:solidFill>
                <a:highlight>
                  <a:srgbClr val="FFFFFF"/>
                </a:highlight>
              </a:rPr>
              <a:t>IDF</a:t>
            </a:r>
            <a:r>
              <a:rPr lang="en" sz="1200">
                <a:solidFill>
                  <a:srgbClr val="202124"/>
                </a:solidFill>
                <a:highlight>
                  <a:srgbClr val="FFFFFF"/>
                </a:highlight>
              </a:rPr>
              <a:t> stands for “Term Frequency — Inverse Document Frequency”. This is a technique to quantify a word in documents, we generally compute a weight to each word which signifies the importance of the word in the document and corpus.</a:t>
            </a:r>
            <a:endParaRPr sz="1200">
              <a:solidFill>
                <a:srgbClr val="202124"/>
              </a:solidFill>
              <a:highlight>
                <a:srgbClr val="FFFFFF"/>
              </a:highlight>
            </a:endParaRPr>
          </a:p>
          <a:p>
            <a:pPr indent="0" lvl="0" marL="0" rtl="0" algn="l">
              <a:spcBef>
                <a:spcPts val="0"/>
              </a:spcBef>
              <a:spcAft>
                <a:spcPts val="0"/>
              </a:spcAft>
              <a:buNone/>
            </a:pPr>
            <a:r>
              <a:rPr b="1" lang="en" sz="1200">
                <a:solidFill>
                  <a:srgbClr val="202124"/>
                </a:solidFill>
                <a:highlight>
                  <a:srgbClr val="FFFFFF"/>
                </a:highlight>
              </a:rPr>
              <a:t>Tf</a:t>
            </a:r>
            <a:r>
              <a:rPr lang="en" sz="1200">
                <a:solidFill>
                  <a:srgbClr val="202124"/>
                </a:solidFill>
                <a:highlight>
                  <a:srgbClr val="FFFFFF"/>
                </a:highlight>
              </a:rPr>
              <a:t>-</a:t>
            </a:r>
            <a:r>
              <a:rPr b="1" lang="en" sz="1200">
                <a:solidFill>
                  <a:srgbClr val="202124"/>
                </a:solidFill>
                <a:highlight>
                  <a:srgbClr val="FFFFFF"/>
                </a:highlight>
              </a:rPr>
              <a:t>idf</a:t>
            </a:r>
            <a:r>
              <a:rPr lang="en" sz="1200">
                <a:solidFill>
                  <a:srgbClr val="202124"/>
                </a:solidFill>
                <a:highlight>
                  <a:srgbClr val="FFFFFF"/>
                </a:highlight>
              </a:rPr>
              <a:t> is a transformation you apply to </a:t>
            </a:r>
            <a:r>
              <a:rPr b="1" lang="en" sz="1200">
                <a:solidFill>
                  <a:srgbClr val="202124"/>
                </a:solidFill>
                <a:highlight>
                  <a:srgbClr val="FFFFFF"/>
                </a:highlight>
              </a:rPr>
              <a:t>texts</a:t>
            </a:r>
            <a:r>
              <a:rPr lang="en" sz="1200">
                <a:solidFill>
                  <a:srgbClr val="202124"/>
                </a:solidFill>
                <a:highlight>
                  <a:srgbClr val="FFFFFF"/>
                </a:highlight>
              </a:rPr>
              <a:t> to get two real-valued vectors. You can then obtain the </a:t>
            </a:r>
            <a:r>
              <a:rPr b="1" lang="en" sz="1200">
                <a:solidFill>
                  <a:srgbClr val="202124"/>
                </a:solidFill>
                <a:highlight>
                  <a:srgbClr val="FFFFFF"/>
                </a:highlight>
              </a:rPr>
              <a:t>cosine similarity</a:t>
            </a:r>
            <a:r>
              <a:rPr lang="en" sz="1200">
                <a:solidFill>
                  <a:srgbClr val="202124"/>
                </a:solidFill>
                <a:highlight>
                  <a:srgbClr val="FFFFFF"/>
                </a:highlight>
              </a:rPr>
              <a:t> of any pair of vectors by taking their dot product and dividing that by the product of their norms. That yields the </a:t>
            </a:r>
            <a:r>
              <a:rPr b="1" lang="en" sz="1200">
                <a:solidFill>
                  <a:srgbClr val="202124"/>
                </a:solidFill>
                <a:highlight>
                  <a:srgbClr val="FFFFFF"/>
                </a:highlight>
              </a:rPr>
              <a:t>cosine</a:t>
            </a:r>
            <a:r>
              <a:rPr lang="en" sz="1200">
                <a:solidFill>
                  <a:srgbClr val="202124"/>
                </a:solidFill>
                <a:highlight>
                  <a:srgbClr val="FFFFFF"/>
                </a:highlight>
              </a:rPr>
              <a:t> of the angle between the vectors.</a:t>
            </a:r>
            <a:endParaRPr sz="1200">
              <a:solidFill>
                <a:srgbClr val="202124"/>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8" name="Shape 2428"/>
        <p:cNvGrpSpPr/>
        <p:nvPr/>
      </p:nvGrpSpPr>
      <p:grpSpPr>
        <a:xfrm>
          <a:off x="0" y="0"/>
          <a:ext cx="0" cy="0"/>
          <a:chOff x="0" y="0"/>
          <a:chExt cx="0" cy="0"/>
        </a:xfrm>
      </p:grpSpPr>
      <p:sp>
        <p:nvSpPr>
          <p:cNvPr id="2429" name="Google Shape;2429;gcc6f517e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0" name="Google Shape;2430;gcc6f517e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rPr>
              <a:t>TF</a:t>
            </a:r>
            <a:r>
              <a:rPr lang="en" sz="1200">
                <a:solidFill>
                  <a:srgbClr val="202124"/>
                </a:solidFill>
                <a:highlight>
                  <a:srgbClr val="FFFFFF"/>
                </a:highlight>
              </a:rPr>
              <a:t>-</a:t>
            </a:r>
            <a:r>
              <a:rPr b="1" lang="en" sz="1200">
                <a:solidFill>
                  <a:srgbClr val="202124"/>
                </a:solidFill>
                <a:highlight>
                  <a:srgbClr val="FFFFFF"/>
                </a:highlight>
              </a:rPr>
              <a:t>IDF</a:t>
            </a:r>
            <a:r>
              <a:rPr lang="en" sz="1200">
                <a:solidFill>
                  <a:srgbClr val="202124"/>
                </a:solidFill>
                <a:highlight>
                  <a:srgbClr val="FFFFFF"/>
                </a:highlight>
              </a:rPr>
              <a:t> stands for “Term Frequency — Inverse Document Frequency”. This is a technique to quantify a word in documents, we generally compute a weight to each word which signifies the importance of the word in the document and corpus.</a:t>
            </a:r>
            <a:endParaRPr sz="1200">
              <a:solidFill>
                <a:srgbClr val="202124"/>
              </a:solidFill>
              <a:highlight>
                <a:srgbClr val="FFFFFF"/>
              </a:highlight>
            </a:endParaRPr>
          </a:p>
          <a:p>
            <a:pPr indent="0" lvl="0" marL="0" rtl="0" algn="l">
              <a:spcBef>
                <a:spcPts val="0"/>
              </a:spcBef>
              <a:spcAft>
                <a:spcPts val="0"/>
              </a:spcAft>
              <a:buNone/>
            </a:pPr>
            <a:r>
              <a:rPr b="1" lang="en" sz="1200">
                <a:solidFill>
                  <a:srgbClr val="202124"/>
                </a:solidFill>
                <a:highlight>
                  <a:srgbClr val="FFFFFF"/>
                </a:highlight>
              </a:rPr>
              <a:t>Tf</a:t>
            </a:r>
            <a:r>
              <a:rPr lang="en" sz="1200">
                <a:solidFill>
                  <a:srgbClr val="202124"/>
                </a:solidFill>
                <a:highlight>
                  <a:srgbClr val="FFFFFF"/>
                </a:highlight>
              </a:rPr>
              <a:t>-</a:t>
            </a:r>
            <a:r>
              <a:rPr b="1" lang="en" sz="1200">
                <a:solidFill>
                  <a:srgbClr val="202124"/>
                </a:solidFill>
                <a:highlight>
                  <a:srgbClr val="FFFFFF"/>
                </a:highlight>
              </a:rPr>
              <a:t>idf</a:t>
            </a:r>
            <a:r>
              <a:rPr lang="en" sz="1200">
                <a:solidFill>
                  <a:srgbClr val="202124"/>
                </a:solidFill>
                <a:highlight>
                  <a:srgbClr val="FFFFFF"/>
                </a:highlight>
              </a:rPr>
              <a:t> is a transformation you apply to </a:t>
            </a:r>
            <a:r>
              <a:rPr b="1" lang="en" sz="1200">
                <a:solidFill>
                  <a:srgbClr val="202124"/>
                </a:solidFill>
                <a:highlight>
                  <a:srgbClr val="FFFFFF"/>
                </a:highlight>
              </a:rPr>
              <a:t>texts</a:t>
            </a:r>
            <a:r>
              <a:rPr lang="en" sz="1200">
                <a:solidFill>
                  <a:srgbClr val="202124"/>
                </a:solidFill>
                <a:highlight>
                  <a:srgbClr val="FFFFFF"/>
                </a:highlight>
              </a:rPr>
              <a:t> to get two real-valued vectors. You can then obtain the </a:t>
            </a:r>
            <a:r>
              <a:rPr b="1" lang="en" sz="1200">
                <a:solidFill>
                  <a:srgbClr val="202124"/>
                </a:solidFill>
                <a:highlight>
                  <a:srgbClr val="FFFFFF"/>
                </a:highlight>
              </a:rPr>
              <a:t>cosine similarity</a:t>
            </a:r>
            <a:r>
              <a:rPr lang="en" sz="1200">
                <a:solidFill>
                  <a:srgbClr val="202124"/>
                </a:solidFill>
                <a:highlight>
                  <a:srgbClr val="FFFFFF"/>
                </a:highlight>
              </a:rPr>
              <a:t> of any pair of vectors by taking their dot product and dividing that by the product of their norms. That yields the </a:t>
            </a:r>
            <a:r>
              <a:rPr b="1" lang="en" sz="1200">
                <a:solidFill>
                  <a:srgbClr val="202124"/>
                </a:solidFill>
                <a:highlight>
                  <a:srgbClr val="FFFFFF"/>
                </a:highlight>
              </a:rPr>
              <a:t>cosine</a:t>
            </a:r>
            <a:r>
              <a:rPr lang="en" sz="1200">
                <a:solidFill>
                  <a:srgbClr val="202124"/>
                </a:solidFill>
                <a:highlight>
                  <a:srgbClr val="FFFFFF"/>
                </a:highlight>
              </a:rPr>
              <a:t> of the angle between the vectors.</a:t>
            </a:r>
            <a:endParaRPr sz="1200">
              <a:solidFill>
                <a:srgbClr val="202124"/>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2" name="Shape 4462"/>
        <p:cNvGrpSpPr/>
        <p:nvPr/>
      </p:nvGrpSpPr>
      <p:grpSpPr>
        <a:xfrm>
          <a:off x="0" y="0"/>
          <a:ext cx="0" cy="0"/>
          <a:chOff x="0" y="0"/>
          <a:chExt cx="0" cy="0"/>
        </a:xfrm>
      </p:grpSpPr>
      <p:sp>
        <p:nvSpPr>
          <p:cNvPr id="4463" name="Google Shape;4463;gcc6f517e38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4" name="Google Shape;4464;gcc6f517e38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1.Count of movies and tv series.It is evident that there are more Movies on Netflix than TV shows.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2.Best time to release a new content.If the latest year 2019 is considered, January and December were the months when comparatively much less content was released.Therefore, these months may be a good choice for the success of a new release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3.Count of movies vs rating.The largest count of movies are made with the 'TV-MA' rating i.e. matured audiences. Second largest is the 'TV-14' stands for content that may be inappropriate for children younger than 14 years of age.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4. </a:t>
            </a:r>
            <a:r>
              <a:rPr lang="en" sz="1050">
                <a:solidFill>
                  <a:schemeClr val="dk1"/>
                </a:solidFill>
                <a:highlight>
                  <a:schemeClr val="lt1"/>
                </a:highlight>
              </a:rPr>
              <a:t>Count of movies vs duration.</a:t>
            </a:r>
            <a:r>
              <a:rPr lang="en" sz="1050">
                <a:solidFill>
                  <a:schemeClr val="dk1"/>
                </a:solidFill>
                <a:highlight>
                  <a:srgbClr val="FFFFFF"/>
                </a:highlight>
              </a:rPr>
              <a:t>So, a good amount of movies on Netflix are among the duration of 75-120 mins.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5. </a:t>
            </a:r>
            <a:r>
              <a:rPr lang="en" sz="1050">
                <a:solidFill>
                  <a:schemeClr val="dk1"/>
                </a:solidFill>
                <a:highlight>
                  <a:schemeClr val="lt1"/>
                </a:highlight>
              </a:rPr>
              <a:t>Count of movies vs genre.</a:t>
            </a:r>
            <a:r>
              <a:rPr lang="en" sz="1050">
                <a:solidFill>
                  <a:schemeClr val="dk1"/>
                </a:solidFill>
                <a:highlight>
                  <a:srgbClr val="FFFFFF"/>
                </a:highlight>
              </a:rPr>
              <a:t>Therefore, it is clear that international movies, dramas and comedies are the top three genres that have the highest amount of content on Netflix.</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AE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monkeylearn.com/blog/what-is-tf-idf/" TargetMode="External"/><Relationship Id="rId4" Type="http://schemas.openxmlformats.org/officeDocument/2006/relationships/hyperlink" Target="https://janav.wordpress.com/2013/10/27/tf-idf-and-cosine-similarity/" TargetMode="External"/><Relationship Id="rId10" Type="http://schemas.openxmlformats.org/officeDocument/2006/relationships/hyperlink" Target="https://www.datacamp.com/community/tutorials/kaggle-machine-learning-eda" TargetMode="External"/><Relationship Id="rId9" Type="http://schemas.openxmlformats.org/officeDocument/2006/relationships/hyperlink" Target="https://www.kaggle.com/stefanoleone992/imdb-extensive-dataset" TargetMode="External"/><Relationship Id="rId5" Type="http://schemas.openxmlformats.org/officeDocument/2006/relationships/hyperlink" Target="https://towardsdatascience.com/explaining-feature-importance-by-example-of-a-random-forest-d9166011959e" TargetMode="External"/><Relationship Id="rId6" Type="http://schemas.openxmlformats.org/officeDocument/2006/relationships/hyperlink" Target="https://scikit-learn.org/stable/modules/density.html" TargetMode="External"/><Relationship Id="rId7" Type="http://schemas.openxmlformats.org/officeDocument/2006/relationships/hyperlink" Target="https://scikit-learn.org/stable/modules/generated/sklearn.feature_extraction.text.CountVectorizer.html" TargetMode="External"/><Relationship Id="rId8" Type="http://schemas.openxmlformats.org/officeDocument/2006/relationships/hyperlink" Target="https://www.kaggle.com/shivamb/netflix-show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3197881" y="869375"/>
            <a:ext cx="5484547" cy="3866517"/>
            <a:chOff x="2523825" y="1354400"/>
            <a:chExt cx="4476450" cy="3155825"/>
          </a:xfrm>
        </p:grpSpPr>
        <p:sp>
          <p:nvSpPr>
            <p:cNvPr id="55" name="Google Shape;55;p13"/>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3"/>
          <p:cNvSpPr txBox="1"/>
          <p:nvPr/>
        </p:nvSpPr>
        <p:spPr>
          <a:xfrm>
            <a:off x="457200" y="411475"/>
            <a:ext cx="4544400" cy="180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400">
                <a:latin typeface="Fira Sans SemiBold"/>
                <a:ea typeface="Fira Sans SemiBold"/>
                <a:cs typeface="Fira Sans SemiBold"/>
                <a:sym typeface="Fira Sans SemiBold"/>
              </a:rPr>
              <a:t>Movie </a:t>
            </a:r>
            <a:r>
              <a:rPr lang="en" sz="3400">
                <a:solidFill>
                  <a:schemeClr val="dk1"/>
                </a:solidFill>
                <a:latin typeface="Fira Sans SemiBold"/>
                <a:ea typeface="Fira Sans SemiBold"/>
                <a:cs typeface="Fira Sans SemiBold"/>
                <a:sym typeface="Fira Sans SemiBold"/>
              </a:rPr>
              <a:t>Recommendation </a:t>
            </a:r>
            <a:r>
              <a:rPr lang="en" sz="3400">
                <a:latin typeface="Fira Sans SemiBold"/>
                <a:ea typeface="Fira Sans SemiBold"/>
                <a:cs typeface="Fira Sans SemiBold"/>
                <a:sym typeface="Fira Sans SemiBold"/>
              </a:rPr>
              <a:t>System</a:t>
            </a:r>
            <a:endParaRPr sz="3300">
              <a:solidFill>
                <a:srgbClr val="00002A"/>
              </a:solidFill>
              <a:highlight>
                <a:srgbClr val="FFFFFF"/>
              </a:highlight>
              <a:latin typeface="Fira Sans SemiBold"/>
              <a:ea typeface="Fira Sans SemiBold"/>
              <a:cs typeface="Fira Sans SemiBold"/>
              <a:sym typeface="Fira Sans SemiBold"/>
            </a:endParaRPr>
          </a:p>
        </p:txBody>
      </p:sp>
      <p:sp>
        <p:nvSpPr>
          <p:cNvPr id="165" name="Google Shape;165;p13"/>
          <p:cNvSpPr txBox="1"/>
          <p:nvPr/>
        </p:nvSpPr>
        <p:spPr>
          <a:xfrm>
            <a:off x="275250" y="3659375"/>
            <a:ext cx="2922600" cy="13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Fira Sans"/>
                <a:ea typeface="Fira Sans"/>
                <a:cs typeface="Fira Sans"/>
                <a:sym typeface="Fira Sans"/>
              </a:rPr>
              <a:t>By :</a:t>
            </a:r>
            <a:endParaRPr sz="1500">
              <a:latin typeface="Fira Sans"/>
              <a:ea typeface="Fira Sans"/>
              <a:cs typeface="Fira Sans"/>
              <a:sym typeface="Fira Sans"/>
            </a:endParaRPr>
          </a:p>
          <a:p>
            <a:pPr indent="0" lvl="0" marL="0" rtl="0" algn="l">
              <a:spcBef>
                <a:spcPts val="0"/>
              </a:spcBef>
              <a:spcAft>
                <a:spcPts val="0"/>
              </a:spcAft>
              <a:buNone/>
            </a:pPr>
            <a:r>
              <a:rPr lang="en" sz="1500">
                <a:latin typeface="Fira Sans"/>
                <a:ea typeface="Fira Sans"/>
                <a:cs typeface="Fira Sans"/>
                <a:sym typeface="Fira Sans"/>
              </a:rPr>
              <a:t>Kesha Bagadia (AU1841011) </a:t>
            </a:r>
            <a:endParaRPr sz="1500">
              <a:latin typeface="Fira Sans"/>
              <a:ea typeface="Fira Sans"/>
              <a:cs typeface="Fira Sans"/>
              <a:sym typeface="Fira Sans"/>
            </a:endParaRPr>
          </a:p>
          <a:p>
            <a:pPr indent="0" lvl="0" marL="0" rtl="0" algn="l">
              <a:spcBef>
                <a:spcPts val="0"/>
              </a:spcBef>
              <a:spcAft>
                <a:spcPts val="0"/>
              </a:spcAft>
              <a:buNone/>
            </a:pPr>
            <a:r>
              <a:rPr lang="en" sz="1500">
                <a:latin typeface="Fira Sans"/>
                <a:ea typeface="Fira Sans"/>
                <a:cs typeface="Fira Sans"/>
                <a:sym typeface="Fira Sans"/>
              </a:rPr>
              <a:t>Manal Shah </a:t>
            </a:r>
            <a:r>
              <a:rPr lang="en" sz="1500">
                <a:solidFill>
                  <a:schemeClr val="dk1"/>
                </a:solidFill>
                <a:latin typeface="Fira Sans"/>
                <a:ea typeface="Fira Sans"/>
                <a:cs typeface="Fira Sans"/>
                <a:sym typeface="Fira Sans"/>
              </a:rPr>
              <a:t>(AU1841026)</a:t>
            </a:r>
            <a:endParaRPr sz="1500">
              <a:latin typeface="Fira Sans"/>
              <a:ea typeface="Fira Sans"/>
              <a:cs typeface="Fira Sans"/>
              <a:sym typeface="Fira Sans"/>
            </a:endParaRPr>
          </a:p>
          <a:p>
            <a:pPr indent="0" lvl="0" marL="0" rtl="0" algn="l">
              <a:spcBef>
                <a:spcPts val="0"/>
              </a:spcBef>
              <a:spcAft>
                <a:spcPts val="0"/>
              </a:spcAft>
              <a:buNone/>
            </a:pPr>
            <a:r>
              <a:rPr lang="en" sz="1500">
                <a:latin typeface="Fira Sans"/>
                <a:ea typeface="Fira Sans"/>
                <a:cs typeface="Fira Sans"/>
                <a:sym typeface="Fira Sans"/>
              </a:rPr>
              <a:t>Yashvi Gandhi </a:t>
            </a:r>
            <a:r>
              <a:rPr lang="en" sz="1500">
                <a:solidFill>
                  <a:schemeClr val="dk1"/>
                </a:solidFill>
                <a:latin typeface="Fira Sans"/>
                <a:ea typeface="Fira Sans"/>
                <a:cs typeface="Fira Sans"/>
                <a:sym typeface="Fira Sans"/>
              </a:rPr>
              <a:t>(AU1841033)</a:t>
            </a:r>
            <a:endParaRPr sz="1500">
              <a:latin typeface="Fira Sans"/>
              <a:ea typeface="Fira Sans"/>
              <a:cs typeface="Fira Sans"/>
              <a:sym typeface="Fira Sans"/>
            </a:endParaRPr>
          </a:p>
          <a:p>
            <a:pPr indent="0" lvl="0" marL="0" rtl="0" algn="l">
              <a:spcBef>
                <a:spcPts val="0"/>
              </a:spcBef>
              <a:spcAft>
                <a:spcPts val="0"/>
              </a:spcAft>
              <a:buNone/>
            </a:pPr>
            <a:r>
              <a:rPr lang="en" sz="1500">
                <a:latin typeface="Fira Sans"/>
                <a:ea typeface="Fira Sans"/>
                <a:cs typeface="Fira Sans"/>
                <a:sym typeface="Fira Sans"/>
              </a:rPr>
              <a:t>Yashvi Pipaliya </a:t>
            </a:r>
            <a:r>
              <a:rPr lang="en" sz="1500">
                <a:solidFill>
                  <a:schemeClr val="dk1"/>
                </a:solidFill>
                <a:latin typeface="Fira Sans"/>
                <a:ea typeface="Fira Sans"/>
                <a:cs typeface="Fira Sans"/>
                <a:sym typeface="Fira Sans"/>
              </a:rPr>
              <a:t>(AU1841092)</a:t>
            </a:r>
            <a:endParaRPr sz="1500">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5" name="Shape 4475"/>
        <p:cNvGrpSpPr/>
        <p:nvPr/>
      </p:nvGrpSpPr>
      <p:grpSpPr>
        <a:xfrm>
          <a:off x="0" y="0"/>
          <a:ext cx="0" cy="0"/>
          <a:chOff x="0" y="0"/>
          <a:chExt cx="0" cy="0"/>
        </a:xfrm>
      </p:grpSpPr>
      <p:sp>
        <p:nvSpPr>
          <p:cNvPr id="4476" name="Google Shape;4476;p22"/>
          <p:cNvSpPr txBox="1"/>
          <p:nvPr/>
        </p:nvSpPr>
        <p:spPr>
          <a:xfrm>
            <a:off x="824800" y="411475"/>
            <a:ext cx="2829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TF-IDF Vectorization using Clustering</a:t>
            </a:r>
            <a:endParaRPr sz="1100"/>
          </a:p>
        </p:txBody>
      </p:sp>
      <p:sp>
        <p:nvSpPr>
          <p:cNvPr id="4477" name="Google Shape;4477;p22"/>
          <p:cNvSpPr txBox="1"/>
          <p:nvPr/>
        </p:nvSpPr>
        <p:spPr>
          <a:xfrm>
            <a:off x="4645950" y="484950"/>
            <a:ext cx="318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Count Vectorization with multiple parameter</a:t>
            </a:r>
            <a:endParaRPr sz="1100"/>
          </a:p>
        </p:txBody>
      </p:sp>
      <p:pic>
        <p:nvPicPr>
          <p:cNvPr id="4478" name="Google Shape;4478;p22"/>
          <p:cNvPicPr preferRelativeResize="0"/>
          <p:nvPr/>
        </p:nvPicPr>
        <p:blipFill rotWithShape="1">
          <a:blip r:embed="rId3">
            <a:alphaModFix/>
          </a:blip>
          <a:srcRect b="1117" l="0" r="0" t="0"/>
          <a:stretch/>
        </p:blipFill>
        <p:spPr>
          <a:xfrm>
            <a:off x="345425" y="974375"/>
            <a:ext cx="3925525" cy="4063751"/>
          </a:xfrm>
          <a:prstGeom prst="rect">
            <a:avLst/>
          </a:prstGeom>
          <a:noFill/>
          <a:ln>
            <a:noFill/>
          </a:ln>
        </p:spPr>
      </p:pic>
      <p:pic>
        <p:nvPicPr>
          <p:cNvPr id="4479" name="Google Shape;4479;p22"/>
          <p:cNvPicPr preferRelativeResize="0"/>
          <p:nvPr/>
        </p:nvPicPr>
        <p:blipFill>
          <a:blip r:embed="rId4">
            <a:alphaModFix/>
          </a:blip>
          <a:stretch>
            <a:fillRect/>
          </a:stretch>
        </p:blipFill>
        <p:spPr>
          <a:xfrm>
            <a:off x="4645949" y="1009413"/>
            <a:ext cx="4137721" cy="385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3" name="Shape 4483"/>
        <p:cNvGrpSpPr/>
        <p:nvPr/>
      </p:nvGrpSpPr>
      <p:grpSpPr>
        <a:xfrm>
          <a:off x="0" y="0"/>
          <a:ext cx="0" cy="0"/>
          <a:chOff x="0" y="0"/>
          <a:chExt cx="0" cy="0"/>
        </a:xfrm>
      </p:grpSpPr>
      <p:sp>
        <p:nvSpPr>
          <p:cNvPr id="4484" name="Google Shape;4484;p23"/>
          <p:cNvSpPr txBox="1"/>
          <p:nvPr/>
        </p:nvSpPr>
        <p:spPr>
          <a:xfrm>
            <a:off x="262775" y="369000"/>
            <a:ext cx="8040300" cy="431100"/>
          </a:xfrm>
          <a:prstGeom prst="rect">
            <a:avLst/>
          </a:prstGeom>
          <a:noFill/>
          <a:ln>
            <a:noFill/>
          </a:ln>
        </p:spPr>
        <p:txBody>
          <a:bodyPr anchorCtr="0" anchor="ctr" bIns="91425" lIns="91425" spcFirstLastPara="1" rIns="91425" wrap="square" tIns="91425">
            <a:spAutoFit/>
          </a:bodyPr>
          <a:lstStyle/>
          <a:p>
            <a:pPr indent="-330200" lvl="0" marL="457200" rtl="0" algn="l">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Movie 2</a:t>
            </a:r>
            <a:endParaRPr b="1" sz="1600">
              <a:solidFill>
                <a:schemeClr val="dk1"/>
              </a:solidFill>
              <a:latin typeface="Nunito"/>
              <a:ea typeface="Nunito"/>
              <a:cs typeface="Nunito"/>
              <a:sym typeface="Nunito"/>
            </a:endParaRPr>
          </a:p>
        </p:txBody>
      </p:sp>
      <p:sp>
        <p:nvSpPr>
          <p:cNvPr id="4485" name="Google Shape;4485;p23"/>
          <p:cNvSpPr txBox="1"/>
          <p:nvPr/>
        </p:nvSpPr>
        <p:spPr>
          <a:xfrm>
            <a:off x="881750" y="868375"/>
            <a:ext cx="2829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TF-IDF Vectorization using Clustering</a:t>
            </a:r>
            <a:endParaRPr sz="1100"/>
          </a:p>
        </p:txBody>
      </p:sp>
      <p:sp>
        <p:nvSpPr>
          <p:cNvPr id="4486" name="Google Shape;4486;p23"/>
          <p:cNvSpPr txBox="1"/>
          <p:nvPr/>
        </p:nvSpPr>
        <p:spPr>
          <a:xfrm>
            <a:off x="4737800" y="978900"/>
            <a:ext cx="318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TF-IDF Vectorization with single parameter</a:t>
            </a:r>
            <a:endParaRPr sz="1100"/>
          </a:p>
        </p:txBody>
      </p:sp>
      <p:pic>
        <p:nvPicPr>
          <p:cNvPr id="4487" name="Google Shape;4487;p23"/>
          <p:cNvPicPr preferRelativeResize="0"/>
          <p:nvPr/>
        </p:nvPicPr>
        <p:blipFill>
          <a:blip r:embed="rId3">
            <a:alphaModFix/>
          </a:blip>
          <a:stretch>
            <a:fillRect/>
          </a:stretch>
        </p:blipFill>
        <p:spPr>
          <a:xfrm>
            <a:off x="262775" y="1176450"/>
            <a:ext cx="3594849" cy="3967050"/>
          </a:xfrm>
          <a:prstGeom prst="rect">
            <a:avLst/>
          </a:prstGeom>
          <a:noFill/>
          <a:ln>
            <a:noFill/>
          </a:ln>
        </p:spPr>
      </p:pic>
      <p:pic>
        <p:nvPicPr>
          <p:cNvPr id="4488" name="Google Shape;4488;p23"/>
          <p:cNvPicPr preferRelativeResize="0"/>
          <p:nvPr/>
        </p:nvPicPr>
        <p:blipFill>
          <a:blip r:embed="rId4">
            <a:alphaModFix/>
          </a:blip>
          <a:stretch>
            <a:fillRect/>
          </a:stretch>
        </p:blipFill>
        <p:spPr>
          <a:xfrm>
            <a:off x="4359050" y="1332900"/>
            <a:ext cx="4327751" cy="365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2" name="Shape 4492"/>
        <p:cNvGrpSpPr/>
        <p:nvPr/>
      </p:nvGrpSpPr>
      <p:grpSpPr>
        <a:xfrm>
          <a:off x="0" y="0"/>
          <a:ext cx="0" cy="0"/>
          <a:chOff x="0" y="0"/>
          <a:chExt cx="0" cy="0"/>
        </a:xfrm>
      </p:grpSpPr>
      <p:sp>
        <p:nvSpPr>
          <p:cNvPr id="4493" name="Google Shape;4493;p24"/>
          <p:cNvSpPr txBox="1"/>
          <p:nvPr/>
        </p:nvSpPr>
        <p:spPr>
          <a:xfrm>
            <a:off x="543375" y="411475"/>
            <a:ext cx="318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Count Vectorization with multiple parameter</a:t>
            </a:r>
            <a:endParaRPr sz="1100"/>
          </a:p>
        </p:txBody>
      </p:sp>
      <p:pic>
        <p:nvPicPr>
          <p:cNvPr id="4494" name="Google Shape;4494;p24"/>
          <p:cNvPicPr preferRelativeResize="0"/>
          <p:nvPr/>
        </p:nvPicPr>
        <p:blipFill>
          <a:blip r:embed="rId3">
            <a:alphaModFix/>
          </a:blip>
          <a:stretch>
            <a:fillRect/>
          </a:stretch>
        </p:blipFill>
        <p:spPr>
          <a:xfrm>
            <a:off x="199475" y="838950"/>
            <a:ext cx="4069451" cy="4063751"/>
          </a:xfrm>
          <a:prstGeom prst="rect">
            <a:avLst/>
          </a:prstGeom>
          <a:noFill/>
          <a:ln>
            <a:noFill/>
          </a:ln>
        </p:spPr>
      </p:pic>
      <p:pic>
        <p:nvPicPr>
          <p:cNvPr id="4495" name="Google Shape;4495;p24"/>
          <p:cNvPicPr preferRelativeResize="0"/>
          <p:nvPr/>
        </p:nvPicPr>
        <p:blipFill>
          <a:blip r:embed="rId4">
            <a:alphaModFix/>
          </a:blip>
          <a:stretch>
            <a:fillRect/>
          </a:stretch>
        </p:blipFill>
        <p:spPr>
          <a:xfrm>
            <a:off x="5125075" y="775325"/>
            <a:ext cx="3561726" cy="4191000"/>
          </a:xfrm>
          <a:prstGeom prst="rect">
            <a:avLst/>
          </a:prstGeom>
          <a:noFill/>
          <a:ln>
            <a:noFill/>
          </a:ln>
        </p:spPr>
      </p:pic>
      <p:sp>
        <p:nvSpPr>
          <p:cNvPr id="4496" name="Google Shape;4496;p24"/>
          <p:cNvSpPr txBox="1"/>
          <p:nvPr/>
        </p:nvSpPr>
        <p:spPr>
          <a:xfrm>
            <a:off x="5270750" y="180475"/>
            <a:ext cx="3188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t>Hybrid recommendation system using Clustering and Count Vectorization</a:t>
            </a:r>
            <a:endParaRPr b="1" sz="130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0" name="Shape 4500"/>
        <p:cNvGrpSpPr/>
        <p:nvPr/>
      </p:nvGrpSpPr>
      <p:grpSpPr>
        <a:xfrm>
          <a:off x="0" y="0"/>
          <a:ext cx="0" cy="0"/>
          <a:chOff x="0" y="0"/>
          <a:chExt cx="0" cy="0"/>
        </a:xfrm>
      </p:grpSpPr>
      <p:sp>
        <p:nvSpPr>
          <p:cNvPr id="4501" name="Google Shape;4501;p25"/>
          <p:cNvSpPr txBox="1"/>
          <p:nvPr/>
        </p:nvSpPr>
        <p:spPr>
          <a:xfrm>
            <a:off x="585250" y="281775"/>
            <a:ext cx="77235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Medium"/>
                <a:ea typeface="Fira Sans Medium"/>
                <a:cs typeface="Fira Sans Medium"/>
                <a:sym typeface="Fira Sans Medium"/>
              </a:rPr>
              <a:t>Comparison</a:t>
            </a:r>
            <a:r>
              <a:rPr lang="en" sz="2500">
                <a:latin typeface="Fira Sans Medium"/>
                <a:ea typeface="Fira Sans Medium"/>
                <a:cs typeface="Fira Sans Medium"/>
                <a:sym typeface="Fira Sans Medium"/>
              </a:rPr>
              <a:t> Table</a:t>
            </a:r>
            <a:endParaRPr sz="2500">
              <a:latin typeface="Fira Sans Medium"/>
              <a:ea typeface="Fira Sans Medium"/>
              <a:cs typeface="Fira Sans Medium"/>
              <a:sym typeface="Fira Sans Medium"/>
            </a:endParaRPr>
          </a:p>
        </p:txBody>
      </p:sp>
      <p:pic>
        <p:nvPicPr>
          <p:cNvPr id="4502" name="Google Shape;4502;p25"/>
          <p:cNvPicPr preferRelativeResize="0"/>
          <p:nvPr/>
        </p:nvPicPr>
        <p:blipFill>
          <a:blip r:embed="rId3">
            <a:alphaModFix/>
          </a:blip>
          <a:stretch>
            <a:fillRect/>
          </a:stretch>
        </p:blipFill>
        <p:spPr>
          <a:xfrm>
            <a:off x="152400" y="887500"/>
            <a:ext cx="8839201" cy="39468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6" name="Shape 4506"/>
        <p:cNvGrpSpPr/>
        <p:nvPr/>
      </p:nvGrpSpPr>
      <p:grpSpPr>
        <a:xfrm>
          <a:off x="0" y="0"/>
          <a:ext cx="0" cy="0"/>
          <a:chOff x="0" y="0"/>
          <a:chExt cx="0" cy="0"/>
        </a:xfrm>
      </p:grpSpPr>
      <p:sp>
        <p:nvSpPr>
          <p:cNvPr id="4507" name="Google Shape;4507;p26"/>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Conclusion</a:t>
            </a:r>
            <a:endParaRPr sz="2800">
              <a:latin typeface="Fira Sans Medium"/>
              <a:ea typeface="Fira Sans Medium"/>
              <a:cs typeface="Fira Sans Medium"/>
              <a:sym typeface="Fira Sans Medium"/>
            </a:endParaRPr>
          </a:p>
        </p:txBody>
      </p:sp>
      <p:sp>
        <p:nvSpPr>
          <p:cNvPr id="4508" name="Google Shape;4508;p26"/>
          <p:cNvSpPr txBox="1"/>
          <p:nvPr/>
        </p:nvSpPr>
        <p:spPr>
          <a:xfrm>
            <a:off x="4620050" y="1141650"/>
            <a:ext cx="4271100" cy="3767700"/>
          </a:xfrm>
          <a:prstGeom prst="rect">
            <a:avLst/>
          </a:prstGeom>
          <a:noFill/>
          <a:ln>
            <a:noFill/>
          </a:ln>
        </p:spPr>
        <p:txBody>
          <a:bodyPr anchorCtr="0" anchor="ctr" bIns="91425" lIns="91425" spcFirstLastPara="1" rIns="91425" wrap="square" tIns="91425">
            <a:noAutofit/>
          </a:bodyPr>
          <a:lstStyle/>
          <a:p>
            <a:pPr indent="-301625" lvl="0" marL="457200" rtl="0" algn="l">
              <a:spcBef>
                <a:spcPts val="0"/>
              </a:spcBef>
              <a:spcAft>
                <a:spcPts val="0"/>
              </a:spcAft>
              <a:buSzPts val="1150"/>
              <a:buFont typeface="Fira Sans"/>
              <a:buChar char="●"/>
            </a:pPr>
            <a:r>
              <a:rPr lang="en" sz="1150">
                <a:latin typeface="Fira Sans"/>
                <a:ea typeface="Fira Sans"/>
                <a:cs typeface="Fira Sans"/>
                <a:sym typeface="Fira Sans"/>
              </a:rPr>
              <a:t>TF-IDF vectorization using single parameter gives </a:t>
            </a:r>
            <a:r>
              <a:rPr lang="en" sz="1150">
                <a:latin typeface="Fira Sans"/>
                <a:ea typeface="Fira Sans"/>
                <a:cs typeface="Fira Sans"/>
                <a:sym typeface="Fira Sans"/>
              </a:rPr>
              <a:t>the worst performance</a:t>
            </a:r>
            <a:endParaRPr sz="1150">
              <a:latin typeface="Fira Sans"/>
              <a:ea typeface="Fira Sans"/>
              <a:cs typeface="Fira Sans"/>
              <a:sym typeface="Fira Sans"/>
            </a:endParaRPr>
          </a:p>
          <a:p>
            <a:pPr indent="0" lvl="0" marL="457200" rtl="0" algn="l">
              <a:spcBef>
                <a:spcPts val="0"/>
              </a:spcBef>
              <a:spcAft>
                <a:spcPts val="0"/>
              </a:spcAft>
              <a:buNone/>
            </a:pPr>
            <a:r>
              <a:t/>
            </a:r>
            <a:endParaRPr sz="1150">
              <a:latin typeface="Fira Sans"/>
              <a:ea typeface="Fira Sans"/>
              <a:cs typeface="Fira Sans"/>
              <a:sym typeface="Fira Sans"/>
            </a:endParaRPr>
          </a:p>
          <a:p>
            <a:pPr indent="-301625" lvl="0" marL="457200" rtl="0" algn="l">
              <a:spcBef>
                <a:spcPts val="0"/>
              </a:spcBef>
              <a:spcAft>
                <a:spcPts val="0"/>
              </a:spcAft>
              <a:buSzPts val="1150"/>
              <a:buFont typeface="Fira Sans"/>
              <a:buChar char="●"/>
            </a:pPr>
            <a:r>
              <a:rPr lang="en" sz="1150">
                <a:latin typeface="Fira Sans"/>
                <a:ea typeface="Fira Sans"/>
                <a:cs typeface="Fira Sans"/>
                <a:sym typeface="Fira Sans"/>
              </a:rPr>
              <a:t>TF-IDF vectorization using clustering gives better results than count vectorization method </a:t>
            </a:r>
            <a:endParaRPr sz="1150">
              <a:latin typeface="Fira Sans"/>
              <a:ea typeface="Fira Sans"/>
              <a:cs typeface="Fira Sans"/>
              <a:sym typeface="Fira Sans"/>
            </a:endParaRPr>
          </a:p>
          <a:p>
            <a:pPr indent="-301625" lvl="1" marL="914400" rtl="0" algn="l">
              <a:spcBef>
                <a:spcPts val="0"/>
              </a:spcBef>
              <a:spcAft>
                <a:spcPts val="0"/>
              </a:spcAft>
              <a:buSzPts val="1150"/>
              <a:buFont typeface="Fira Sans"/>
              <a:buChar char="○"/>
            </a:pPr>
            <a:r>
              <a:rPr lang="en" sz="1150">
                <a:latin typeface="Fira Sans"/>
                <a:ea typeface="Fira Sans"/>
                <a:cs typeface="Fira Sans"/>
                <a:sym typeface="Fira Sans"/>
              </a:rPr>
              <a:t>chosen parameters in the latter have the same importance </a:t>
            </a:r>
            <a:endParaRPr sz="1150">
              <a:latin typeface="Fira Sans"/>
              <a:ea typeface="Fira Sans"/>
              <a:cs typeface="Fira Sans"/>
              <a:sym typeface="Fira Sans"/>
            </a:endParaRPr>
          </a:p>
          <a:p>
            <a:pPr indent="-301625" lvl="1" marL="914400" rtl="0" algn="l">
              <a:spcBef>
                <a:spcPts val="0"/>
              </a:spcBef>
              <a:spcAft>
                <a:spcPts val="0"/>
              </a:spcAft>
              <a:buSzPts val="1150"/>
              <a:buFont typeface="Fira Sans"/>
              <a:buChar char="○"/>
            </a:pPr>
            <a:r>
              <a:rPr lang="en" sz="1150">
                <a:latin typeface="Fira Sans"/>
                <a:ea typeface="Fira Sans"/>
                <a:cs typeface="Fira Sans"/>
                <a:sym typeface="Fira Sans"/>
              </a:rPr>
              <a:t>whereas the former uses weighted parameters and gives filtered results</a:t>
            </a:r>
            <a:endParaRPr sz="1150">
              <a:latin typeface="Fira Sans"/>
              <a:ea typeface="Fira Sans"/>
              <a:cs typeface="Fira Sans"/>
              <a:sym typeface="Fira Sans"/>
            </a:endParaRPr>
          </a:p>
          <a:p>
            <a:pPr indent="0" lvl="0" marL="0" rtl="0" algn="l">
              <a:spcBef>
                <a:spcPts val="0"/>
              </a:spcBef>
              <a:spcAft>
                <a:spcPts val="0"/>
              </a:spcAft>
              <a:buNone/>
            </a:pPr>
            <a:r>
              <a:t/>
            </a:r>
            <a:endParaRPr sz="1150">
              <a:latin typeface="Fira Sans"/>
              <a:ea typeface="Fira Sans"/>
              <a:cs typeface="Fira Sans"/>
              <a:sym typeface="Fira Sans"/>
            </a:endParaRPr>
          </a:p>
          <a:p>
            <a:pPr indent="-301625" lvl="0" marL="457200" rtl="0" algn="l">
              <a:spcBef>
                <a:spcPts val="0"/>
              </a:spcBef>
              <a:spcAft>
                <a:spcPts val="0"/>
              </a:spcAft>
              <a:buSzPts val="1150"/>
              <a:buFont typeface="Fira Sans"/>
              <a:buChar char="●"/>
            </a:pPr>
            <a:r>
              <a:rPr lang="en" sz="1150">
                <a:solidFill>
                  <a:schemeClr val="dk1"/>
                </a:solidFill>
                <a:latin typeface="Fira Sans"/>
                <a:ea typeface="Fira Sans"/>
                <a:cs typeface="Fira Sans"/>
                <a:sym typeface="Fira Sans"/>
              </a:rPr>
              <a:t>Count vectorization with </a:t>
            </a:r>
            <a:r>
              <a:rPr lang="en" sz="1150">
                <a:latin typeface="Fira Sans"/>
                <a:ea typeface="Fira Sans"/>
                <a:cs typeface="Fira Sans"/>
                <a:sym typeface="Fira Sans"/>
              </a:rPr>
              <a:t>c</a:t>
            </a:r>
            <a:r>
              <a:rPr lang="en" sz="1150">
                <a:latin typeface="Fira Sans"/>
                <a:ea typeface="Fira Sans"/>
                <a:cs typeface="Fira Sans"/>
                <a:sym typeface="Fira Sans"/>
              </a:rPr>
              <a:t>lustering gives less accurate results compared to </a:t>
            </a:r>
            <a:r>
              <a:rPr lang="en" sz="1150">
                <a:solidFill>
                  <a:schemeClr val="dk1"/>
                </a:solidFill>
                <a:latin typeface="Fira Sans"/>
                <a:ea typeface="Fira Sans"/>
                <a:cs typeface="Fira Sans"/>
                <a:sym typeface="Fira Sans"/>
              </a:rPr>
              <a:t>TF-IDF vectorization using clustering</a:t>
            </a:r>
            <a:r>
              <a:rPr lang="en" sz="1150">
                <a:latin typeface="Fira Sans"/>
                <a:ea typeface="Fira Sans"/>
                <a:cs typeface="Fira Sans"/>
                <a:sym typeface="Fira Sans"/>
              </a:rPr>
              <a:t>.</a:t>
            </a:r>
            <a:endParaRPr sz="1150">
              <a:latin typeface="Fira Sans"/>
              <a:ea typeface="Fira Sans"/>
              <a:cs typeface="Fira Sans"/>
              <a:sym typeface="Fira Sans"/>
            </a:endParaRPr>
          </a:p>
          <a:p>
            <a:pPr indent="-301625" lvl="1" marL="914400" rtl="0" algn="l">
              <a:spcBef>
                <a:spcPts val="0"/>
              </a:spcBef>
              <a:spcAft>
                <a:spcPts val="0"/>
              </a:spcAft>
              <a:buSzPts val="1150"/>
              <a:buFont typeface="Fira Sans"/>
              <a:buChar char="○"/>
            </a:pPr>
            <a:r>
              <a:rPr lang="en" sz="1150">
                <a:latin typeface="Fira Sans"/>
                <a:ea typeface="Fira Sans"/>
                <a:cs typeface="Fira Sans"/>
                <a:sym typeface="Fira Sans"/>
              </a:rPr>
              <a:t>in former too many parameters causes high specificity and it’s hard to find similar movies</a:t>
            </a:r>
            <a:endParaRPr sz="1150">
              <a:latin typeface="Fira Sans"/>
              <a:ea typeface="Fira Sans"/>
              <a:cs typeface="Fira Sans"/>
              <a:sym typeface="Fira Sans"/>
            </a:endParaRPr>
          </a:p>
          <a:p>
            <a:pPr indent="-301625" lvl="1" marL="914400" rtl="0" algn="l">
              <a:spcBef>
                <a:spcPts val="0"/>
              </a:spcBef>
              <a:spcAft>
                <a:spcPts val="0"/>
              </a:spcAft>
              <a:buSzPts val="1150"/>
              <a:buFont typeface="Fira Sans"/>
              <a:buChar char="○"/>
            </a:pPr>
            <a:r>
              <a:rPr lang="en" sz="1150">
                <a:latin typeface="Fira Sans"/>
                <a:ea typeface="Fira Sans"/>
                <a:cs typeface="Fira Sans"/>
                <a:sym typeface="Fira Sans"/>
              </a:rPr>
              <a:t>reduced similarity score threshold gives fluke results sometimes</a:t>
            </a:r>
            <a:endParaRPr sz="1150">
              <a:latin typeface="Fira Sans"/>
              <a:ea typeface="Fira Sans"/>
              <a:cs typeface="Fira Sans"/>
              <a:sym typeface="Fira Sans"/>
            </a:endParaRPr>
          </a:p>
        </p:txBody>
      </p:sp>
      <p:grpSp>
        <p:nvGrpSpPr>
          <p:cNvPr id="4509" name="Google Shape;4509;p26"/>
          <p:cNvGrpSpPr/>
          <p:nvPr/>
        </p:nvGrpSpPr>
        <p:grpSpPr>
          <a:xfrm>
            <a:off x="221944" y="1538393"/>
            <a:ext cx="4270991" cy="2590745"/>
            <a:chOff x="2553878" y="2422103"/>
            <a:chExt cx="4038381" cy="2311927"/>
          </a:xfrm>
        </p:grpSpPr>
        <p:sp>
          <p:nvSpPr>
            <p:cNvPr id="4510" name="Google Shape;4510;p26"/>
            <p:cNvSpPr/>
            <p:nvPr/>
          </p:nvSpPr>
          <p:spPr>
            <a:xfrm>
              <a:off x="3910378" y="2683739"/>
              <a:ext cx="114752" cy="149086"/>
            </a:xfrm>
            <a:custGeom>
              <a:rect b="b" l="l" r="r" t="t"/>
              <a:pathLst>
                <a:path extrusionOk="0" h="4403" w="3389">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26"/>
            <p:cNvSpPr/>
            <p:nvPr/>
          </p:nvSpPr>
          <p:spPr>
            <a:xfrm>
              <a:off x="3816010" y="2647306"/>
              <a:ext cx="209119" cy="271320"/>
            </a:xfrm>
            <a:custGeom>
              <a:rect b="b" l="l" r="r" t="t"/>
              <a:pathLst>
                <a:path extrusionOk="0" h="8013" w="6176">
                  <a:moveTo>
                    <a:pt x="0" y="0"/>
                  </a:moveTo>
                  <a:lnTo>
                    <a:pt x="6176" y="8012"/>
                  </a:lnTo>
                  <a:lnTo>
                    <a:pt x="6176" y="7664"/>
                  </a:lnTo>
                  <a:lnTo>
                    <a:pt x="349" y="64"/>
                  </a:lnTo>
                  <a:cubicBezTo>
                    <a:pt x="254" y="64"/>
                    <a:pt x="127" y="32"/>
                    <a:pt x="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26"/>
            <p:cNvSpPr/>
            <p:nvPr/>
          </p:nvSpPr>
          <p:spPr>
            <a:xfrm>
              <a:off x="3744159" y="2638705"/>
              <a:ext cx="280970" cy="365688"/>
            </a:xfrm>
            <a:custGeom>
              <a:rect b="b" l="l" r="r" t="t"/>
              <a:pathLst>
                <a:path extrusionOk="0" h="10800" w="8298">
                  <a:moveTo>
                    <a:pt x="1" y="1"/>
                  </a:moveTo>
                  <a:lnTo>
                    <a:pt x="8298" y="10800"/>
                  </a:lnTo>
                  <a:lnTo>
                    <a:pt x="8298" y="10452"/>
                  </a:lnTo>
                  <a:lnTo>
                    <a:pt x="28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26"/>
            <p:cNvSpPr/>
            <p:nvPr/>
          </p:nvSpPr>
          <p:spPr>
            <a:xfrm>
              <a:off x="3681958" y="2641922"/>
              <a:ext cx="343171" cy="448273"/>
            </a:xfrm>
            <a:custGeom>
              <a:rect b="b" l="l" r="r" t="t"/>
              <a:pathLst>
                <a:path extrusionOk="0" h="13239" w="10135">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26"/>
            <p:cNvSpPr/>
            <p:nvPr/>
          </p:nvSpPr>
          <p:spPr>
            <a:xfrm>
              <a:off x="3627274" y="2654789"/>
              <a:ext cx="397855" cy="516907"/>
            </a:xfrm>
            <a:custGeom>
              <a:rect b="b" l="l" r="r" t="t"/>
              <a:pathLst>
                <a:path extrusionOk="0" h="15266" w="1175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26"/>
            <p:cNvSpPr/>
            <p:nvPr/>
          </p:nvSpPr>
          <p:spPr>
            <a:xfrm>
              <a:off x="3577940" y="2676256"/>
              <a:ext cx="416106" cy="538340"/>
            </a:xfrm>
            <a:custGeom>
              <a:rect b="b" l="l" r="r" t="t"/>
              <a:pathLst>
                <a:path extrusionOk="0" h="15899" w="12289">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26"/>
            <p:cNvSpPr/>
            <p:nvPr/>
          </p:nvSpPr>
          <p:spPr>
            <a:xfrm>
              <a:off x="3533990" y="2703039"/>
              <a:ext cx="422539" cy="545857"/>
            </a:xfrm>
            <a:custGeom>
              <a:rect b="b" l="l" r="r" t="t"/>
              <a:pathLst>
                <a:path extrusionOk="0" h="16121" w="12479">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26"/>
            <p:cNvSpPr/>
            <p:nvPr/>
          </p:nvSpPr>
          <p:spPr>
            <a:xfrm>
              <a:off x="3495390" y="2736290"/>
              <a:ext cx="418239" cy="541557"/>
            </a:xfrm>
            <a:custGeom>
              <a:rect b="b" l="l" r="r" t="t"/>
              <a:pathLst>
                <a:path extrusionOk="0" h="15994" w="12352">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26"/>
            <p:cNvSpPr/>
            <p:nvPr/>
          </p:nvSpPr>
          <p:spPr>
            <a:xfrm>
              <a:off x="3461056" y="2777057"/>
              <a:ext cx="405372" cy="523306"/>
            </a:xfrm>
            <a:custGeom>
              <a:rect b="b" l="l" r="r" t="t"/>
              <a:pathLst>
                <a:path extrusionOk="0" h="15455" w="11972">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26"/>
            <p:cNvSpPr/>
            <p:nvPr/>
          </p:nvSpPr>
          <p:spPr>
            <a:xfrm>
              <a:off x="3432105" y="2824224"/>
              <a:ext cx="380722" cy="491139"/>
            </a:xfrm>
            <a:custGeom>
              <a:rect b="b" l="l" r="r" t="t"/>
              <a:pathLst>
                <a:path extrusionOk="0" h="14505" w="11244">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26"/>
            <p:cNvSpPr/>
            <p:nvPr/>
          </p:nvSpPr>
          <p:spPr>
            <a:xfrm>
              <a:off x="3410672" y="2879991"/>
              <a:ext cx="342088" cy="441805"/>
            </a:xfrm>
            <a:custGeom>
              <a:rect b="b" l="l" r="r" t="t"/>
              <a:pathLst>
                <a:path extrusionOk="0" h="13048" w="10103">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26"/>
            <p:cNvSpPr/>
            <p:nvPr/>
          </p:nvSpPr>
          <p:spPr>
            <a:xfrm>
              <a:off x="3398889" y="2948626"/>
              <a:ext cx="284187" cy="368905"/>
            </a:xfrm>
            <a:custGeom>
              <a:rect b="b" l="l" r="r" t="t"/>
              <a:pathLst>
                <a:path extrusionOk="0" h="10895" w="8393">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26"/>
            <p:cNvSpPr/>
            <p:nvPr/>
          </p:nvSpPr>
          <p:spPr>
            <a:xfrm>
              <a:off x="3403155" y="3038693"/>
              <a:ext cx="194119" cy="252020"/>
            </a:xfrm>
            <a:custGeom>
              <a:rect b="b" l="l" r="r" t="t"/>
              <a:pathLst>
                <a:path extrusionOk="0" h="7443" w="5733">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26"/>
            <p:cNvSpPr/>
            <p:nvPr/>
          </p:nvSpPr>
          <p:spPr>
            <a:xfrm>
              <a:off x="3465356" y="4609628"/>
              <a:ext cx="2510313" cy="124402"/>
            </a:xfrm>
            <a:custGeom>
              <a:rect b="b" l="l" r="r" t="t"/>
              <a:pathLst>
                <a:path extrusionOk="0" h="3674" w="74138">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26"/>
            <p:cNvSpPr/>
            <p:nvPr/>
          </p:nvSpPr>
          <p:spPr>
            <a:xfrm>
              <a:off x="6219054" y="2870341"/>
              <a:ext cx="18284" cy="27901"/>
            </a:xfrm>
            <a:custGeom>
              <a:rect b="b" l="l" r="r" t="t"/>
              <a:pathLst>
                <a:path extrusionOk="0" h="824" w="54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26"/>
            <p:cNvSpPr/>
            <p:nvPr/>
          </p:nvSpPr>
          <p:spPr>
            <a:xfrm>
              <a:off x="6219054" y="3051560"/>
              <a:ext cx="13984" cy="10767"/>
            </a:xfrm>
            <a:custGeom>
              <a:rect b="b" l="l" r="r" t="t"/>
              <a:pathLst>
                <a:path extrusionOk="0" h="318" w="413">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26"/>
            <p:cNvSpPr/>
            <p:nvPr/>
          </p:nvSpPr>
          <p:spPr>
            <a:xfrm>
              <a:off x="6219054" y="3090160"/>
              <a:ext cx="9684" cy="20418"/>
            </a:xfrm>
            <a:custGeom>
              <a:rect b="b" l="l" r="r" t="t"/>
              <a:pathLst>
                <a:path extrusionOk="0" h="603" w="286">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26"/>
            <p:cNvSpPr/>
            <p:nvPr/>
          </p:nvSpPr>
          <p:spPr>
            <a:xfrm>
              <a:off x="6202971" y="2813490"/>
              <a:ext cx="3251" cy="1117"/>
            </a:xfrm>
            <a:custGeom>
              <a:rect b="b" l="l" r="r" t="t"/>
              <a:pathLst>
                <a:path extrusionOk="0" h="33" w="96">
                  <a:moveTo>
                    <a:pt x="1" y="1"/>
                  </a:moveTo>
                  <a:cubicBezTo>
                    <a:pt x="32" y="1"/>
                    <a:pt x="64" y="33"/>
                    <a:pt x="96" y="33"/>
                  </a:cubicBezTo>
                  <a:cubicBezTo>
                    <a:pt x="64" y="33"/>
                    <a:pt x="32" y="1"/>
                    <a:pt x="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26"/>
            <p:cNvSpPr/>
            <p:nvPr/>
          </p:nvSpPr>
          <p:spPr>
            <a:xfrm>
              <a:off x="6137553" y="2821007"/>
              <a:ext cx="19368" cy="22551"/>
            </a:xfrm>
            <a:custGeom>
              <a:rect b="b" l="l" r="r" t="t"/>
              <a:pathLst>
                <a:path extrusionOk="0" h="666" w="572">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26"/>
            <p:cNvSpPr/>
            <p:nvPr/>
          </p:nvSpPr>
          <p:spPr>
            <a:xfrm>
              <a:off x="6178321" y="2815657"/>
              <a:ext cx="20418" cy="27901"/>
            </a:xfrm>
            <a:custGeom>
              <a:rect b="b" l="l" r="r" t="t"/>
              <a:pathLst>
                <a:path extrusionOk="0" h="824" w="603">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26"/>
            <p:cNvSpPr/>
            <p:nvPr/>
          </p:nvSpPr>
          <p:spPr>
            <a:xfrm>
              <a:off x="6157937"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26"/>
            <p:cNvSpPr/>
            <p:nvPr/>
          </p:nvSpPr>
          <p:spPr>
            <a:xfrm>
              <a:off x="6199754"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26"/>
            <p:cNvSpPr/>
            <p:nvPr/>
          </p:nvSpPr>
          <p:spPr>
            <a:xfrm>
              <a:off x="6137553" y="2870341"/>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26"/>
            <p:cNvSpPr/>
            <p:nvPr/>
          </p:nvSpPr>
          <p:spPr>
            <a:xfrm>
              <a:off x="6178321" y="2870341"/>
              <a:ext cx="20418" cy="27901"/>
            </a:xfrm>
            <a:custGeom>
              <a:rect b="b" l="l" r="r" t="t"/>
              <a:pathLst>
                <a:path extrusionOk="0" h="824" w="603">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26"/>
            <p:cNvSpPr/>
            <p:nvPr/>
          </p:nvSpPr>
          <p:spPr>
            <a:xfrm>
              <a:off x="6157937" y="289820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26"/>
            <p:cNvSpPr/>
            <p:nvPr/>
          </p:nvSpPr>
          <p:spPr>
            <a:xfrm>
              <a:off x="6199754" y="2898208"/>
              <a:ext cx="19334" cy="23634"/>
            </a:xfrm>
            <a:custGeom>
              <a:rect b="b" l="l" r="r" t="t"/>
              <a:pathLst>
                <a:path extrusionOk="0" h="698" w="571">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26"/>
            <p:cNvSpPr/>
            <p:nvPr/>
          </p:nvSpPr>
          <p:spPr>
            <a:xfrm>
              <a:off x="6137553" y="2925025"/>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26"/>
            <p:cNvSpPr/>
            <p:nvPr/>
          </p:nvSpPr>
          <p:spPr>
            <a:xfrm>
              <a:off x="6178321" y="2925973"/>
              <a:ext cx="16117" cy="19469"/>
            </a:xfrm>
            <a:custGeom>
              <a:rect b="b" l="l" r="r" t="t"/>
              <a:pathLst>
                <a:path extrusionOk="0" h="575" w="476">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26"/>
            <p:cNvSpPr/>
            <p:nvPr/>
          </p:nvSpPr>
          <p:spPr>
            <a:xfrm>
              <a:off x="6157937" y="2952892"/>
              <a:ext cx="15068" cy="26851"/>
            </a:xfrm>
            <a:custGeom>
              <a:rect b="b" l="l" r="r" t="t"/>
              <a:pathLst>
                <a:path extrusionOk="0" h="793" w="445">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26"/>
            <p:cNvSpPr/>
            <p:nvPr/>
          </p:nvSpPr>
          <p:spPr>
            <a:xfrm>
              <a:off x="6137553" y="2980793"/>
              <a:ext cx="19368" cy="26817"/>
            </a:xfrm>
            <a:custGeom>
              <a:rect b="b" l="l" r="r" t="t"/>
              <a:pathLst>
                <a:path extrusionOk="0" h="792"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26"/>
            <p:cNvSpPr/>
            <p:nvPr/>
          </p:nvSpPr>
          <p:spPr>
            <a:xfrm>
              <a:off x="6157937" y="300757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26"/>
            <p:cNvSpPr/>
            <p:nvPr/>
          </p:nvSpPr>
          <p:spPr>
            <a:xfrm>
              <a:off x="6137553" y="3035477"/>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26"/>
            <p:cNvSpPr/>
            <p:nvPr/>
          </p:nvSpPr>
          <p:spPr>
            <a:xfrm>
              <a:off x="6178321" y="3035477"/>
              <a:ext cx="20418" cy="26851"/>
            </a:xfrm>
            <a:custGeom>
              <a:rect b="b" l="l" r="r" t="t"/>
              <a:pathLst>
                <a:path extrusionOk="0" h="793" w="603">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26"/>
            <p:cNvSpPr/>
            <p:nvPr/>
          </p:nvSpPr>
          <p:spPr>
            <a:xfrm>
              <a:off x="6157937"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26"/>
            <p:cNvSpPr/>
            <p:nvPr/>
          </p:nvSpPr>
          <p:spPr>
            <a:xfrm>
              <a:off x="6199754"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26"/>
            <p:cNvSpPr/>
            <p:nvPr/>
          </p:nvSpPr>
          <p:spPr>
            <a:xfrm>
              <a:off x="6137553" y="3090160"/>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26"/>
            <p:cNvSpPr/>
            <p:nvPr/>
          </p:nvSpPr>
          <p:spPr>
            <a:xfrm>
              <a:off x="6178321" y="3090160"/>
              <a:ext cx="20418" cy="26851"/>
            </a:xfrm>
            <a:custGeom>
              <a:rect b="b" l="l" r="r" t="t"/>
              <a:pathLst>
                <a:path extrusionOk="0" h="793" w="603">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26"/>
            <p:cNvSpPr/>
            <p:nvPr/>
          </p:nvSpPr>
          <p:spPr>
            <a:xfrm>
              <a:off x="6157937" y="3116978"/>
              <a:ext cx="19334" cy="24684"/>
            </a:xfrm>
            <a:custGeom>
              <a:rect b="b" l="l" r="r" t="t"/>
              <a:pathLst>
                <a:path extrusionOk="0" h="729" w="571">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26"/>
            <p:cNvSpPr/>
            <p:nvPr/>
          </p:nvSpPr>
          <p:spPr>
            <a:xfrm>
              <a:off x="6199754" y="3116978"/>
              <a:ext cx="16117" cy="26817"/>
            </a:xfrm>
            <a:custGeom>
              <a:rect b="b" l="l" r="r" t="t"/>
              <a:pathLst>
                <a:path extrusionOk="0" h="792" w="476">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26"/>
            <p:cNvSpPr/>
            <p:nvPr/>
          </p:nvSpPr>
          <p:spPr>
            <a:xfrm>
              <a:off x="6187971" y="3144844"/>
              <a:ext cx="3251" cy="34"/>
            </a:xfrm>
            <a:custGeom>
              <a:rect b="b" l="l" r="r" t="t"/>
              <a:pathLst>
                <a:path extrusionOk="0" h="1" w="96">
                  <a:moveTo>
                    <a:pt x="0" y="1"/>
                  </a:moveTo>
                  <a:cubicBezTo>
                    <a:pt x="32" y="1"/>
                    <a:pt x="64" y="1"/>
                    <a:pt x="95" y="1"/>
                  </a:cubicBezTo>
                  <a:cubicBezTo>
                    <a:pt x="64" y="1"/>
                    <a:pt x="32" y="1"/>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26"/>
            <p:cNvSpPr/>
            <p:nvPr/>
          </p:nvSpPr>
          <p:spPr>
            <a:xfrm>
              <a:off x="6075386" y="2689123"/>
              <a:ext cx="10734" cy="17167"/>
            </a:xfrm>
            <a:custGeom>
              <a:rect b="b" l="l" r="r" t="t"/>
              <a:pathLst>
                <a:path extrusionOk="0" h="507" w="317">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26"/>
            <p:cNvSpPr/>
            <p:nvPr/>
          </p:nvSpPr>
          <p:spPr>
            <a:xfrm>
              <a:off x="6055002"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26"/>
            <p:cNvSpPr/>
            <p:nvPr/>
          </p:nvSpPr>
          <p:spPr>
            <a:xfrm>
              <a:off x="6075386" y="2738457"/>
              <a:ext cx="3251" cy="17167"/>
            </a:xfrm>
            <a:custGeom>
              <a:rect b="b" l="l" r="r" t="t"/>
              <a:pathLst>
                <a:path extrusionOk="0" h="507" w="96">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26"/>
            <p:cNvSpPr/>
            <p:nvPr/>
          </p:nvSpPr>
          <p:spPr>
            <a:xfrm>
              <a:off x="6055002"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26"/>
            <p:cNvSpPr/>
            <p:nvPr/>
          </p:nvSpPr>
          <p:spPr>
            <a:xfrm>
              <a:off x="6075386" y="3230646"/>
              <a:ext cx="7517" cy="22551"/>
            </a:xfrm>
            <a:custGeom>
              <a:rect b="b" l="l" r="r" t="t"/>
              <a:pathLst>
                <a:path extrusionOk="0" h="666" w="222">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26"/>
            <p:cNvSpPr/>
            <p:nvPr/>
          </p:nvSpPr>
          <p:spPr>
            <a:xfrm>
              <a:off x="6055002" y="3254212"/>
              <a:ext cx="19334" cy="24718"/>
            </a:xfrm>
            <a:custGeom>
              <a:rect b="b" l="l" r="r" t="t"/>
              <a:pathLst>
                <a:path extrusionOk="0" h="730" w="571">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26"/>
            <p:cNvSpPr/>
            <p:nvPr/>
          </p:nvSpPr>
          <p:spPr>
            <a:xfrm>
              <a:off x="6014269" y="2663389"/>
              <a:ext cx="19334" cy="16117"/>
            </a:xfrm>
            <a:custGeom>
              <a:rect b="b" l="l" r="r" t="t"/>
              <a:pathLst>
                <a:path extrusionOk="0" h="476" w="571">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26"/>
            <p:cNvSpPr/>
            <p:nvPr/>
          </p:nvSpPr>
          <p:spPr>
            <a:xfrm>
              <a:off x="5993885"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26"/>
            <p:cNvSpPr/>
            <p:nvPr/>
          </p:nvSpPr>
          <p:spPr>
            <a:xfrm>
              <a:off x="6035702"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26"/>
            <p:cNvSpPr/>
            <p:nvPr/>
          </p:nvSpPr>
          <p:spPr>
            <a:xfrm>
              <a:off x="5973501" y="270625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26"/>
            <p:cNvSpPr/>
            <p:nvPr/>
          </p:nvSpPr>
          <p:spPr>
            <a:xfrm>
              <a:off x="6014269" y="2706256"/>
              <a:ext cx="20384" cy="27935"/>
            </a:xfrm>
            <a:custGeom>
              <a:rect b="b" l="l" r="r" t="t"/>
              <a:pathLst>
                <a:path extrusionOk="0" h="825" w="602">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26"/>
            <p:cNvSpPr/>
            <p:nvPr/>
          </p:nvSpPr>
          <p:spPr>
            <a:xfrm>
              <a:off x="5993885"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26"/>
            <p:cNvSpPr/>
            <p:nvPr/>
          </p:nvSpPr>
          <p:spPr>
            <a:xfrm>
              <a:off x="6035702"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26"/>
            <p:cNvSpPr/>
            <p:nvPr/>
          </p:nvSpPr>
          <p:spPr>
            <a:xfrm>
              <a:off x="5973501" y="319952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26"/>
            <p:cNvSpPr/>
            <p:nvPr/>
          </p:nvSpPr>
          <p:spPr>
            <a:xfrm>
              <a:off x="6014269" y="3199528"/>
              <a:ext cx="20384" cy="26851"/>
            </a:xfrm>
            <a:custGeom>
              <a:rect b="b" l="l" r="r" t="t"/>
              <a:pathLst>
                <a:path extrusionOk="0" h="793" w="602">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26"/>
            <p:cNvSpPr/>
            <p:nvPr/>
          </p:nvSpPr>
          <p:spPr>
            <a:xfrm>
              <a:off x="5993885"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26"/>
            <p:cNvSpPr/>
            <p:nvPr/>
          </p:nvSpPr>
          <p:spPr>
            <a:xfrm>
              <a:off x="6035702"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26"/>
            <p:cNvSpPr/>
            <p:nvPr/>
          </p:nvSpPr>
          <p:spPr>
            <a:xfrm>
              <a:off x="5974585" y="3254212"/>
              <a:ext cx="18251" cy="25767"/>
            </a:xfrm>
            <a:custGeom>
              <a:rect b="b" l="l" r="r" t="t"/>
              <a:pathLst>
                <a:path extrusionOk="0" h="761" w="539">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26"/>
            <p:cNvSpPr/>
            <p:nvPr/>
          </p:nvSpPr>
          <p:spPr>
            <a:xfrm>
              <a:off x="6014269" y="3254212"/>
              <a:ext cx="20384" cy="26851"/>
            </a:xfrm>
            <a:custGeom>
              <a:rect b="b" l="l" r="r" t="t"/>
              <a:pathLst>
                <a:path extrusionOk="0" h="793" w="602">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26"/>
            <p:cNvSpPr/>
            <p:nvPr/>
          </p:nvSpPr>
          <p:spPr>
            <a:xfrm>
              <a:off x="5994935" y="3282113"/>
              <a:ext cx="18284" cy="19334"/>
            </a:xfrm>
            <a:custGeom>
              <a:rect b="b" l="l" r="r" t="t"/>
              <a:pathLst>
                <a:path extrusionOk="0" h="571" w="54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26"/>
            <p:cNvSpPr/>
            <p:nvPr/>
          </p:nvSpPr>
          <p:spPr>
            <a:xfrm>
              <a:off x="6036786" y="3282113"/>
              <a:ext cx="12901" cy="6467"/>
            </a:xfrm>
            <a:custGeom>
              <a:rect b="b" l="l" r="r" t="t"/>
              <a:pathLst>
                <a:path extrusionOk="0" h="191" w="381">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26"/>
            <p:cNvSpPr/>
            <p:nvPr/>
          </p:nvSpPr>
          <p:spPr>
            <a:xfrm>
              <a:off x="5892000" y="2722373"/>
              <a:ext cx="16117" cy="11817"/>
            </a:xfrm>
            <a:custGeom>
              <a:rect b="b" l="l" r="r" t="t"/>
              <a:pathLst>
                <a:path extrusionOk="0" h="349" w="476">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26"/>
            <p:cNvSpPr/>
            <p:nvPr/>
          </p:nvSpPr>
          <p:spPr>
            <a:xfrm>
              <a:off x="5934901" y="2719156"/>
              <a:ext cx="17201" cy="15034"/>
            </a:xfrm>
            <a:custGeom>
              <a:rect b="b" l="l" r="r" t="t"/>
              <a:pathLst>
                <a:path extrusionOk="0" h="444" w="508">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26"/>
            <p:cNvSpPr/>
            <p:nvPr/>
          </p:nvSpPr>
          <p:spPr>
            <a:xfrm>
              <a:off x="5912384" y="2734156"/>
              <a:ext cx="19334" cy="26851"/>
            </a:xfrm>
            <a:custGeom>
              <a:rect b="b" l="l" r="r" t="t"/>
              <a:pathLst>
                <a:path extrusionOk="0" h="793" w="571">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26"/>
            <p:cNvSpPr/>
            <p:nvPr/>
          </p:nvSpPr>
          <p:spPr>
            <a:xfrm>
              <a:off x="5953118" y="2734156"/>
              <a:ext cx="20418" cy="26851"/>
            </a:xfrm>
            <a:custGeom>
              <a:rect b="b" l="l" r="r" t="t"/>
              <a:pathLst>
                <a:path extrusionOk="0" h="793" w="603">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26"/>
            <p:cNvSpPr/>
            <p:nvPr/>
          </p:nvSpPr>
          <p:spPr>
            <a:xfrm>
              <a:off x="5890951" y="3199528"/>
              <a:ext cx="20384" cy="26851"/>
            </a:xfrm>
            <a:custGeom>
              <a:rect b="b" l="l" r="r" t="t"/>
              <a:pathLst>
                <a:path extrusionOk="0" h="793" w="602">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26"/>
            <p:cNvSpPr/>
            <p:nvPr/>
          </p:nvSpPr>
          <p:spPr>
            <a:xfrm>
              <a:off x="5932768"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26"/>
            <p:cNvSpPr/>
            <p:nvPr/>
          </p:nvSpPr>
          <p:spPr>
            <a:xfrm>
              <a:off x="5916684" y="3226345"/>
              <a:ext cx="10734" cy="3251"/>
            </a:xfrm>
            <a:custGeom>
              <a:rect b="b" l="l" r="r" t="t"/>
              <a:pathLst>
                <a:path extrusionOk="0" h="96" w="317">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26"/>
            <p:cNvSpPr/>
            <p:nvPr/>
          </p:nvSpPr>
          <p:spPr>
            <a:xfrm>
              <a:off x="5953118" y="3226345"/>
              <a:ext cx="20418" cy="26851"/>
            </a:xfrm>
            <a:custGeom>
              <a:rect b="b" l="l" r="r" t="t"/>
              <a:pathLst>
                <a:path extrusionOk="0" h="793" w="603">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26"/>
            <p:cNvSpPr/>
            <p:nvPr/>
          </p:nvSpPr>
          <p:spPr>
            <a:xfrm>
              <a:off x="5809450" y="2661222"/>
              <a:ext cx="19334" cy="18284"/>
            </a:xfrm>
            <a:custGeom>
              <a:rect b="b" l="l" r="r" t="t"/>
              <a:pathLst>
                <a:path extrusionOk="0" h="540" w="571">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26"/>
            <p:cNvSpPr/>
            <p:nvPr/>
          </p:nvSpPr>
          <p:spPr>
            <a:xfrm>
              <a:off x="5829800" y="2679473"/>
              <a:ext cx="20418" cy="26817"/>
            </a:xfrm>
            <a:custGeom>
              <a:rect b="b" l="l" r="r" t="t"/>
              <a:pathLst>
                <a:path extrusionOk="0" h="792" w="603">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26"/>
            <p:cNvSpPr/>
            <p:nvPr/>
          </p:nvSpPr>
          <p:spPr>
            <a:xfrm>
              <a:off x="5809450"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26"/>
            <p:cNvSpPr/>
            <p:nvPr/>
          </p:nvSpPr>
          <p:spPr>
            <a:xfrm>
              <a:off x="5851267"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26"/>
            <p:cNvSpPr/>
            <p:nvPr/>
          </p:nvSpPr>
          <p:spPr>
            <a:xfrm>
              <a:off x="5829800" y="2734156"/>
              <a:ext cx="20418" cy="26851"/>
            </a:xfrm>
            <a:custGeom>
              <a:rect b="b" l="l" r="r" t="t"/>
              <a:pathLst>
                <a:path extrusionOk="0" h="793" w="603">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26"/>
            <p:cNvSpPr/>
            <p:nvPr/>
          </p:nvSpPr>
          <p:spPr>
            <a:xfrm>
              <a:off x="5871651" y="2734156"/>
              <a:ext cx="19334" cy="26851"/>
            </a:xfrm>
            <a:custGeom>
              <a:rect b="b" l="l" r="r" t="t"/>
              <a:pathLst>
                <a:path extrusionOk="0" h="793" w="571">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26"/>
            <p:cNvSpPr/>
            <p:nvPr/>
          </p:nvSpPr>
          <p:spPr>
            <a:xfrm>
              <a:off x="5809450"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26"/>
            <p:cNvSpPr/>
            <p:nvPr/>
          </p:nvSpPr>
          <p:spPr>
            <a:xfrm>
              <a:off x="5851267"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26"/>
            <p:cNvSpPr/>
            <p:nvPr/>
          </p:nvSpPr>
          <p:spPr>
            <a:xfrm>
              <a:off x="5829800" y="3226345"/>
              <a:ext cx="20418" cy="27901"/>
            </a:xfrm>
            <a:custGeom>
              <a:rect b="b" l="l" r="r" t="t"/>
              <a:pathLst>
                <a:path extrusionOk="0" h="824" w="603">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26"/>
            <p:cNvSpPr/>
            <p:nvPr/>
          </p:nvSpPr>
          <p:spPr>
            <a:xfrm>
              <a:off x="5871651" y="3226345"/>
              <a:ext cx="19334" cy="23634"/>
            </a:xfrm>
            <a:custGeom>
              <a:rect b="b" l="l" r="r" t="t"/>
              <a:pathLst>
                <a:path extrusionOk="0" h="698" w="571">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26"/>
            <p:cNvSpPr/>
            <p:nvPr/>
          </p:nvSpPr>
          <p:spPr>
            <a:xfrm>
              <a:off x="5809450" y="3254212"/>
              <a:ext cx="19334" cy="26851"/>
            </a:xfrm>
            <a:custGeom>
              <a:rect b="b" l="l" r="r" t="t"/>
              <a:pathLst>
                <a:path extrusionOk="0" h="793" w="571">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26"/>
            <p:cNvSpPr/>
            <p:nvPr/>
          </p:nvSpPr>
          <p:spPr>
            <a:xfrm>
              <a:off x="5851267" y="3254212"/>
              <a:ext cx="16117" cy="21501"/>
            </a:xfrm>
            <a:custGeom>
              <a:rect b="b" l="l" r="r" t="t"/>
              <a:pathLst>
                <a:path extrusionOk="0" h="635" w="476">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26"/>
            <p:cNvSpPr/>
            <p:nvPr/>
          </p:nvSpPr>
          <p:spPr>
            <a:xfrm>
              <a:off x="5829800" y="3282113"/>
              <a:ext cx="16117" cy="18657"/>
            </a:xfrm>
            <a:custGeom>
              <a:rect b="b" l="l" r="r" t="t"/>
              <a:pathLst>
                <a:path extrusionOk="0" h="551" w="476">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26"/>
            <p:cNvSpPr/>
            <p:nvPr/>
          </p:nvSpPr>
          <p:spPr>
            <a:xfrm>
              <a:off x="5752599" y="2686956"/>
              <a:ext cx="15068" cy="19334"/>
            </a:xfrm>
            <a:custGeom>
              <a:rect b="b" l="l" r="r" t="t"/>
              <a:pathLst>
                <a:path extrusionOk="0" h="571" w="445">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26"/>
            <p:cNvSpPr/>
            <p:nvPr/>
          </p:nvSpPr>
          <p:spPr>
            <a:xfrm>
              <a:off x="5790150"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26"/>
            <p:cNvSpPr/>
            <p:nvPr/>
          </p:nvSpPr>
          <p:spPr>
            <a:xfrm>
              <a:off x="5768682" y="2706256"/>
              <a:ext cx="20418" cy="27935"/>
            </a:xfrm>
            <a:custGeom>
              <a:rect b="b" l="l" r="r" t="t"/>
              <a:pathLst>
                <a:path extrusionOk="0" h="825" w="603">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26"/>
            <p:cNvSpPr/>
            <p:nvPr/>
          </p:nvSpPr>
          <p:spPr>
            <a:xfrm>
              <a:off x="5790150"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26"/>
            <p:cNvSpPr/>
            <p:nvPr/>
          </p:nvSpPr>
          <p:spPr>
            <a:xfrm>
              <a:off x="5768682" y="3199528"/>
              <a:ext cx="20418" cy="26851"/>
            </a:xfrm>
            <a:custGeom>
              <a:rect b="b" l="l" r="r" t="t"/>
              <a:pathLst>
                <a:path extrusionOk="0" h="793" w="603">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26"/>
            <p:cNvSpPr/>
            <p:nvPr/>
          </p:nvSpPr>
          <p:spPr>
            <a:xfrm>
              <a:off x="5757983" y="3232779"/>
              <a:ext cx="9684" cy="21467"/>
            </a:xfrm>
            <a:custGeom>
              <a:rect b="b" l="l" r="r" t="t"/>
              <a:pathLst>
                <a:path extrusionOk="0" h="634" w="286">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26"/>
            <p:cNvSpPr/>
            <p:nvPr/>
          </p:nvSpPr>
          <p:spPr>
            <a:xfrm>
              <a:off x="5790150"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26"/>
            <p:cNvSpPr/>
            <p:nvPr/>
          </p:nvSpPr>
          <p:spPr>
            <a:xfrm>
              <a:off x="5768682" y="3254212"/>
              <a:ext cx="20418" cy="25767"/>
            </a:xfrm>
            <a:custGeom>
              <a:rect b="b" l="l" r="r" t="t"/>
              <a:pathLst>
                <a:path extrusionOk="0" h="761" w="603">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26"/>
            <p:cNvSpPr/>
            <p:nvPr/>
          </p:nvSpPr>
          <p:spPr>
            <a:xfrm>
              <a:off x="5793366" y="3282113"/>
              <a:ext cx="15034" cy="9684"/>
            </a:xfrm>
            <a:custGeom>
              <a:rect b="b" l="l" r="r" t="t"/>
              <a:pathLst>
                <a:path extrusionOk="0" h="286" w="444">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26"/>
            <p:cNvSpPr/>
            <p:nvPr/>
          </p:nvSpPr>
          <p:spPr>
            <a:xfrm>
              <a:off x="5645364" y="2816707"/>
              <a:ext cx="19334" cy="26851"/>
            </a:xfrm>
            <a:custGeom>
              <a:rect b="b" l="l" r="r" t="t"/>
              <a:pathLst>
                <a:path extrusionOk="0" h="793" w="571">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26"/>
            <p:cNvSpPr/>
            <p:nvPr/>
          </p:nvSpPr>
          <p:spPr>
            <a:xfrm>
              <a:off x="5687181" y="2819924"/>
              <a:ext cx="19368" cy="23634"/>
            </a:xfrm>
            <a:custGeom>
              <a:rect b="b" l="l" r="r" t="t"/>
              <a:pathLst>
                <a:path extrusionOk="0" h="698" w="572">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26"/>
            <p:cNvSpPr/>
            <p:nvPr/>
          </p:nvSpPr>
          <p:spPr>
            <a:xfrm>
              <a:off x="5665748" y="2843524"/>
              <a:ext cx="20418" cy="26851"/>
            </a:xfrm>
            <a:custGeom>
              <a:rect b="b" l="l" r="r" t="t"/>
              <a:pathLst>
                <a:path extrusionOk="0" h="793" w="603">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26"/>
            <p:cNvSpPr/>
            <p:nvPr/>
          </p:nvSpPr>
          <p:spPr>
            <a:xfrm>
              <a:off x="5707565"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26"/>
            <p:cNvSpPr/>
            <p:nvPr/>
          </p:nvSpPr>
          <p:spPr>
            <a:xfrm>
              <a:off x="5645364" y="2870341"/>
              <a:ext cx="19334" cy="27901"/>
            </a:xfrm>
            <a:custGeom>
              <a:rect b="b" l="l" r="r" t="t"/>
              <a:pathLst>
                <a:path extrusionOk="0" h="824" w="571">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26"/>
            <p:cNvSpPr/>
            <p:nvPr/>
          </p:nvSpPr>
          <p:spPr>
            <a:xfrm>
              <a:off x="5687181" y="2870341"/>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26"/>
            <p:cNvSpPr/>
            <p:nvPr/>
          </p:nvSpPr>
          <p:spPr>
            <a:xfrm>
              <a:off x="5665748" y="2898208"/>
              <a:ext cx="20418" cy="26851"/>
            </a:xfrm>
            <a:custGeom>
              <a:rect b="b" l="l" r="r" t="t"/>
              <a:pathLst>
                <a:path extrusionOk="0" h="793" w="603">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26"/>
            <p:cNvSpPr/>
            <p:nvPr/>
          </p:nvSpPr>
          <p:spPr>
            <a:xfrm>
              <a:off x="5707565" y="289820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26"/>
            <p:cNvSpPr/>
            <p:nvPr/>
          </p:nvSpPr>
          <p:spPr>
            <a:xfrm>
              <a:off x="5647531" y="2925025"/>
              <a:ext cx="17167" cy="24684"/>
            </a:xfrm>
            <a:custGeom>
              <a:rect b="b" l="l" r="r" t="t"/>
              <a:pathLst>
                <a:path extrusionOk="0" h="729" w="507">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26"/>
            <p:cNvSpPr/>
            <p:nvPr/>
          </p:nvSpPr>
          <p:spPr>
            <a:xfrm>
              <a:off x="5687181" y="2925025"/>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26"/>
            <p:cNvSpPr/>
            <p:nvPr/>
          </p:nvSpPr>
          <p:spPr>
            <a:xfrm>
              <a:off x="5667881" y="2952892"/>
              <a:ext cx="18284" cy="27935"/>
            </a:xfrm>
            <a:custGeom>
              <a:rect b="b" l="l" r="r" t="t"/>
              <a:pathLst>
                <a:path extrusionOk="0" h="825" w="54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26"/>
            <p:cNvSpPr/>
            <p:nvPr/>
          </p:nvSpPr>
          <p:spPr>
            <a:xfrm>
              <a:off x="5707565" y="2952892"/>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26"/>
            <p:cNvSpPr/>
            <p:nvPr/>
          </p:nvSpPr>
          <p:spPr>
            <a:xfrm>
              <a:off x="5687181" y="2980793"/>
              <a:ext cx="19368" cy="26817"/>
            </a:xfrm>
            <a:custGeom>
              <a:rect b="b" l="l" r="r" t="t"/>
              <a:pathLst>
                <a:path extrusionOk="0" h="792"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26"/>
            <p:cNvSpPr/>
            <p:nvPr/>
          </p:nvSpPr>
          <p:spPr>
            <a:xfrm>
              <a:off x="5665748" y="3007576"/>
              <a:ext cx="20418" cy="27935"/>
            </a:xfrm>
            <a:custGeom>
              <a:rect b="b" l="l" r="r" t="t"/>
              <a:pathLst>
                <a:path extrusionOk="0" h="825" w="603">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26"/>
            <p:cNvSpPr/>
            <p:nvPr/>
          </p:nvSpPr>
          <p:spPr>
            <a:xfrm>
              <a:off x="5707565" y="300757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26"/>
            <p:cNvSpPr/>
            <p:nvPr/>
          </p:nvSpPr>
          <p:spPr>
            <a:xfrm>
              <a:off x="5645364" y="3035477"/>
              <a:ext cx="19334" cy="26851"/>
            </a:xfrm>
            <a:custGeom>
              <a:rect b="b" l="l" r="r" t="t"/>
              <a:pathLst>
                <a:path extrusionOk="0" h="793" w="571">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26"/>
            <p:cNvSpPr/>
            <p:nvPr/>
          </p:nvSpPr>
          <p:spPr>
            <a:xfrm>
              <a:off x="5687181" y="3035477"/>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26"/>
            <p:cNvSpPr/>
            <p:nvPr/>
          </p:nvSpPr>
          <p:spPr>
            <a:xfrm>
              <a:off x="5665748" y="3062294"/>
              <a:ext cx="20418" cy="27901"/>
            </a:xfrm>
            <a:custGeom>
              <a:rect b="b" l="l" r="r" t="t"/>
              <a:pathLst>
                <a:path extrusionOk="0" h="824" w="603">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26"/>
            <p:cNvSpPr/>
            <p:nvPr/>
          </p:nvSpPr>
          <p:spPr>
            <a:xfrm>
              <a:off x="5707565"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26"/>
            <p:cNvSpPr/>
            <p:nvPr/>
          </p:nvSpPr>
          <p:spPr>
            <a:xfrm>
              <a:off x="5645364" y="3090160"/>
              <a:ext cx="19334" cy="26851"/>
            </a:xfrm>
            <a:custGeom>
              <a:rect b="b" l="l" r="r" t="t"/>
              <a:pathLst>
                <a:path extrusionOk="0" h="793" w="571">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26"/>
            <p:cNvSpPr/>
            <p:nvPr/>
          </p:nvSpPr>
          <p:spPr>
            <a:xfrm>
              <a:off x="5687181" y="3090160"/>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26"/>
            <p:cNvSpPr/>
            <p:nvPr/>
          </p:nvSpPr>
          <p:spPr>
            <a:xfrm>
              <a:off x="5665748" y="3116978"/>
              <a:ext cx="20418" cy="23600"/>
            </a:xfrm>
            <a:custGeom>
              <a:rect b="b" l="l" r="r" t="t"/>
              <a:pathLst>
                <a:path extrusionOk="0" h="697" w="603">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26"/>
            <p:cNvSpPr/>
            <p:nvPr/>
          </p:nvSpPr>
          <p:spPr>
            <a:xfrm>
              <a:off x="5707565" y="3116978"/>
              <a:ext cx="20418" cy="25767"/>
            </a:xfrm>
            <a:custGeom>
              <a:rect b="b" l="l" r="r" t="t"/>
              <a:pathLst>
                <a:path extrusionOk="0" h="761" w="603">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26"/>
            <p:cNvSpPr/>
            <p:nvPr/>
          </p:nvSpPr>
          <p:spPr>
            <a:xfrm>
              <a:off x="5632497" y="2812441"/>
              <a:ext cx="8634" cy="3251"/>
            </a:xfrm>
            <a:custGeom>
              <a:rect b="b" l="l" r="r" t="t"/>
              <a:pathLst>
                <a:path extrusionOk="0" h="96" w="255">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26"/>
            <p:cNvSpPr/>
            <p:nvPr/>
          </p:nvSpPr>
          <p:spPr>
            <a:xfrm>
              <a:off x="5622847" y="2836007"/>
              <a:ext cx="1117" cy="1117"/>
            </a:xfrm>
            <a:custGeom>
              <a:rect b="b" l="l" r="r" t="t"/>
              <a:pathLst>
                <a:path extrusionOk="0" h="33" w="33">
                  <a:moveTo>
                    <a:pt x="1" y="33"/>
                  </a:moveTo>
                  <a:cubicBezTo>
                    <a:pt x="1" y="33"/>
                    <a:pt x="33" y="1"/>
                    <a:pt x="3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26"/>
            <p:cNvSpPr/>
            <p:nvPr/>
          </p:nvSpPr>
          <p:spPr>
            <a:xfrm>
              <a:off x="5626064" y="2843524"/>
              <a:ext cx="19334" cy="26851"/>
            </a:xfrm>
            <a:custGeom>
              <a:rect b="b" l="l" r="r" t="t"/>
              <a:pathLst>
                <a:path extrusionOk="0" h="793" w="571">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26"/>
            <p:cNvSpPr/>
            <p:nvPr/>
          </p:nvSpPr>
          <p:spPr>
            <a:xfrm>
              <a:off x="5604631" y="2870341"/>
              <a:ext cx="20418" cy="27901"/>
            </a:xfrm>
            <a:custGeom>
              <a:rect b="b" l="l" r="r" t="t"/>
              <a:pathLst>
                <a:path extrusionOk="0" h="824" w="603">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26"/>
            <p:cNvSpPr/>
            <p:nvPr/>
          </p:nvSpPr>
          <p:spPr>
            <a:xfrm>
              <a:off x="5626064" y="2898208"/>
              <a:ext cx="19334" cy="25767"/>
            </a:xfrm>
            <a:custGeom>
              <a:rect b="b" l="l" r="r" t="t"/>
              <a:pathLst>
                <a:path extrusionOk="0" h="761" w="571">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26"/>
            <p:cNvSpPr/>
            <p:nvPr/>
          </p:nvSpPr>
          <p:spPr>
            <a:xfrm>
              <a:off x="5607847" y="3047260"/>
              <a:ext cx="17201" cy="15068"/>
            </a:xfrm>
            <a:custGeom>
              <a:rect b="b" l="l" r="r" t="t"/>
              <a:pathLst>
                <a:path extrusionOk="0" h="445" w="508">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26"/>
            <p:cNvSpPr/>
            <p:nvPr/>
          </p:nvSpPr>
          <p:spPr>
            <a:xfrm>
              <a:off x="5600330" y="3065510"/>
              <a:ext cx="3251" cy="10734"/>
            </a:xfrm>
            <a:custGeom>
              <a:rect b="b" l="l" r="r" t="t"/>
              <a:pathLst>
                <a:path extrusionOk="0" h="317" w="96">
                  <a:moveTo>
                    <a:pt x="1" y="0"/>
                  </a:moveTo>
                  <a:cubicBezTo>
                    <a:pt x="1" y="32"/>
                    <a:pt x="1" y="32"/>
                    <a:pt x="1" y="63"/>
                  </a:cubicBezTo>
                  <a:lnTo>
                    <a:pt x="96" y="317"/>
                  </a:lnTo>
                  <a:cubicBezTo>
                    <a:pt x="96" y="190"/>
                    <a:pt x="64" y="63"/>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26"/>
            <p:cNvSpPr/>
            <p:nvPr/>
          </p:nvSpPr>
          <p:spPr>
            <a:xfrm>
              <a:off x="5626064" y="3062294"/>
              <a:ext cx="19334" cy="27901"/>
            </a:xfrm>
            <a:custGeom>
              <a:rect b="b" l="l" r="r" t="t"/>
              <a:pathLst>
                <a:path extrusionOk="0" h="824" w="571">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26"/>
            <p:cNvSpPr/>
            <p:nvPr/>
          </p:nvSpPr>
          <p:spPr>
            <a:xfrm>
              <a:off x="5609980" y="3090160"/>
              <a:ext cx="15068" cy="25767"/>
            </a:xfrm>
            <a:custGeom>
              <a:rect b="b" l="l" r="r" t="t"/>
              <a:pathLst>
                <a:path extrusionOk="0" h="761" w="445">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26"/>
            <p:cNvSpPr/>
            <p:nvPr/>
          </p:nvSpPr>
          <p:spPr>
            <a:xfrm>
              <a:off x="5626064" y="3116978"/>
              <a:ext cx="19334" cy="27901"/>
            </a:xfrm>
            <a:custGeom>
              <a:rect b="b" l="l" r="r" t="t"/>
              <a:pathLst>
                <a:path extrusionOk="0" h="824" w="571">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26"/>
            <p:cNvSpPr/>
            <p:nvPr/>
          </p:nvSpPr>
          <p:spPr>
            <a:xfrm>
              <a:off x="6055002"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26"/>
            <p:cNvSpPr/>
            <p:nvPr/>
          </p:nvSpPr>
          <p:spPr>
            <a:xfrm>
              <a:off x="6075386" y="2788840"/>
              <a:ext cx="19334" cy="26851"/>
            </a:xfrm>
            <a:custGeom>
              <a:rect b="b" l="l" r="r" t="t"/>
              <a:pathLst>
                <a:path extrusionOk="0" h="793" w="571">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26"/>
            <p:cNvSpPr/>
            <p:nvPr/>
          </p:nvSpPr>
          <p:spPr>
            <a:xfrm>
              <a:off x="6055002" y="2815657"/>
              <a:ext cx="19334" cy="27901"/>
            </a:xfrm>
            <a:custGeom>
              <a:rect b="b" l="l" r="r" t="t"/>
              <a:pathLst>
                <a:path extrusionOk="0" h="824" w="571">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26"/>
            <p:cNvSpPr/>
            <p:nvPr/>
          </p:nvSpPr>
          <p:spPr>
            <a:xfrm>
              <a:off x="6096820" y="2815657"/>
              <a:ext cx="19334" cy="27901"/>
            </a:xfrm>
            <a:custGeom>
              <a:rect b="b" l="l" r="r" t="t"/>
              <a:pathLst>
                <a:path extrusionOk="0" h="824" w="571">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26"/>
            <p:cNvSpPr/>
            <p:nvPr/>
          </p:nvSpPr>
          <p:spPr>
            <a:xfrm>
              <a:off x="6076436" y="2843524"/>
              <a:ext cx="19334" cy="26851"/>
            </a:xfrm>
            <a:custGeom>
              <a:rect b="b" l="l" r="r" t="t"/>
              <a:pathLst>
                <a:path extrusionOk="0" h="793" w="571">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26"/>
            <p:cNvSpPr/>
            <p:nvPr/>
          </p:nvSpPr>
          <p:spPr>
            <a:xfrm>
              <a:off x="6117203" y="2843524"/>
              <a:ext cx="20384" cy="26851"/>
            </a:xfrm>
            <a:custGeom>
              <a:rect b="b" l="l" r="r" t="t"/>
              <a:pathLst>
                <a:path extrusionOk="0" h="793" w="602">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26"/>
            <p:cNvSpPr/>
            <p:nvPr/>
          </p:nvSpPr>
          <p:spPr>
            <a:xfrm>
              <a:off x="6096820" y="2870341"/>
              <a:ext cx="19334" cy="27901"/>
            </a:xfrm>
            <a:custGeom>
              <a:rect b="b" l="l" r="r" t="t"/>
              <a:pathLst>
                <a:path extrusionOk="0" h="824" w="571">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26"/>
            <p:cNvSpPr/>
            <p:nvPr/>
          </p:nvSpPr>
          <p:spPr>
            <a:xfrm>
              <a:off x="6088253" y="2899292"/>
              <a:ext cx="7517" cy="15034"/>
            </a:xfrm>
            <a:custGeom>
              <a:rect b="b" l="l" r="r" t="t"/>
              <a:pathLst>
                <a:path extrusionOk="0" h="444" w="222">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26"/>
            <p:cNvSpPr/>
            <p:nvPr/>
          </p:nvSpPr>
          <p:spPr>
            <a:xfrm>
              <a:off x="6117203" y="289820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26"/>
            <p:cNvSpPr/>
            <p:nvPr/>
          </p:nvSpPr>
          <p:spPr>
            <a:xfrm>
              <a:off x="6100036" y="2925025"/>
              <a:ext cx="16117" cy="27901"/>
            </a:xfrm>
            <a:custGeom>
              <a:rect b="b" l="l" r="r" t="t"/>
              <a:pathLst>
                <a:path extrusionOk="0" h="824" w="476">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26"/>
            <p:cNvSpPr/>
            <p:nvPr/>
          </p:nvSpPr>
          <p:spPr>
            <a:xfrm>
              <a:off x="6117203" y="2952892"/>
              <a:ext cx="20384" cy="27935"/>
            </a:xfrm>
            <a:custGeom>
              <a:rect b="b" l="l" r="r" t="t"/>
              <a:pathLst>
                <a:path extrusionOk="0" h="825" w="602">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26"/>
            <p:cNvSpPr/>
            <p:nvPr/>
          </p:nvSpPr>
          <p:spPr>
            <a:xfrm>
              <a:off x="6104336" y="2980793"/>
              <a:ext cx="11817" cy="26817"/>
            </a:xfrm>
            <a:custGeom>
              <a:rect b="b" l="l" r="r" t="t"/>
              <a:pathLst>
                <a:path extrusionOk="0" h="792" w="349">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26"/>
            <p:cNvSpPr/>
            <p:nvPr/>
          </p:nvSpPr>
          <p:spPr>
            <a:xfrm>
              <a:off x="6117203" y="3007576"/>
              <a:ext cx="20384" cy="27935"/>
            </a:xfrm>
            <a:custGeom>
              <a:rect b="b" l="l" r="r" t="t"/>
              <a:pathLst>
                <a:path extrusionOk="0" h="825" w="602">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26"/>
            <p:cNvSpPr/>
            <p:nvPr/>
          </p:nvSpPr>
          <p:spPr>
            <a:xfrm>
              <a:off x="6096820" y="3035477"/>
              <a:ext cx="19334" cy="26851"/>
            </a:xfrm>
            <a:custGeom>
              <a:rect b="b" l="l" r="r" t="t"/>
              <a:pathLst>
                <a:path extrusionOk="0" h="793" w="571">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26"/>
            <p:cNvSpPr/>
            <p:nvPr/>
          </p:nvSpPr>
          <p:spPr>
            <a:xfrm>
              <a:off x="6076436" y="3063343"/>
              <a:ext cx="19334" cy="26851"/>
            </a:xfrm>
            <a:custGeom>
              <a:rect b="b" l="l" r="r" t="t"/>
              <a:pathLst>
                <a:path extrusionOk="0" h="793" w="571">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26"/>
            <p:cNvSpPr/>
            <p:nvPr/>
          </p:nvSpPr>
          <p:spPr>
            <a:xfrm>
              <a:off x="6117203" y="3062294"/>
              <a:ext cx="20384" cy="27901"/>
            </a:xfrm>
            <a:custGeom>
              <a:rect b="b" l="l" r="r" t="t"/>
              <a:pathLst>
                <a:path extrusionOk="0" h="824" w="602">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26"/>
            <p:cNvSpPr/>
            <p:nvPr/>
          </p:nvSpPr>
          <p:spPr>
            <a:xfrm>
              <a:off x="6056086" y="3092294"/>
              <a:ext cx="18251" cy="24718"/>
            </a:xfrm>
            <a:custGeom>
              <a:rect b="b" l="l" r="r" t="t"/>
              <a:pathLst>
                <a:path extrusionOk="0" h="730" w="539">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26"/>
            <p:cNvSpPr/>
            <p:nvPr/>
          </p:nvSpPr>
          <p:spPr>
            <a:xfrm>
              <a:off x="6096820" y="3090160"/>
              <a:ext cx="19334" cy="26851"/>
            </a:xfrm>
            <a:custGeom>
              <a:rect b="b" l="l" r="r" t="t"/>
              <a:pathLst>
                <a:path extrusionOk="0" h="793" w="571">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26"/>
            <p:cNvSpPr/>
            <p:nvPr/>
          </p:nvSpPr>
          <p:spPr>
            <a:xfrm>
              <a:off x="6076436" y="3116978"/>
              <a:ext cx="19334" cy="27901"/>
            </a:xfrm>
            <a:custGeom>
              <a:rect b="b" l="l" r="r" t="t"/>
              <a:pathLst>
                <a:path extrusionOk="0" h="824" w="571">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26"/>
            <p:cNvSpPr/>
            <p:nvPr/>
          </p:nvSpPr>
          <p:spPr>
            <a:xfrm>
              <a:off x="6117203" y="3116978"/>
              <a:ext cx="20384" cy="24684"/>
            </a:xfrm>
            <a:custGeom>
              <a:rect b="b" l="l" r="r" t="t"/>
              <a:pathLst>
                <a:path extrusionOk="0" h="729" w="602">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26"/>
            <p:cNvSpPr/>
            <p:nvPr/>
          </p:nvSpPr>
          <p:spPr>
            <a:xfrm>
              <a:off x="6055002" y="3144844"/>
              <a:ext cx="19334" cy="26851"/>
            </a:xfrm>
            <a:custGeom>
              <a:rect b="b" l="l" r="r" t="t"/>
              <a:pathLst>
                <a:path extrusionOk="0" h="793" w="571">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26"/>
            <p:cNvSpPr/>
            <p:nvPr/>
          </p:nvSpPr>
          <p:spPr>
            <a:xfrm>
              <a:off x="6097903" y="3144844"/>
              <a:ext cx="11817" cy="7551"/>
            </a:xfrm>
            <a:custGeom>
              <a:rect b="b" l="l" r="r" t="t"/>
              <a:pathLst>
                <a:path extrusionOk="0" h="223" w="349">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26"/>
            <p:cNvSpPr/>
            <p:nvPr/>
          </p:nvSpPr>
          <p:spPr>
            <a:xfrm>
              <a:off x="6075386" y="3172711"/>
              <a:ext cx="7517" cy="21501"/>
            </a:xfrm>
            <a:custGeom>
              <a:rect b="b" l="l" r="r" t="t"/>
              <a:pathLst>
                <a:path extrusionOk="0" h="635" w="222">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26"/>
            <p:cNvSpPr/>
            <p:nvPr/>
          </p:nvSpPr>
          <p:spPr>
            <a:xfrm>
              <a:off x="5973501" y="276097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26"/>
            <p:cNvSpPr/>
            <p:nvPr/>
          </p:nvSpPr>
          <p:spPr>
            <a:xfrm>
              <a:off x="6014269" y="2760974"/>
              <a:ext cx="20384" cy="27901"/>
            </a:xfrm>
            <a:custGeom>
              <a:rect b="b" l="l" r="r" t="t"/>
              <a:pathLst>
                <a:path extrusionOk="0" h="824" w="602">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26"/>
            <p:cNvSpPr/>
            <p:nvPr/>
          </p:nvSpPr>
          <p:spPr>
            <a:xfrm>
              <a:off x="5993885" y="2788840"/>
              <a:ext cx="19334" cy="25767"/>
            </a:xfrm>
            <a:custGeom>
              <a:rect b="b" l="l" r="r" t="t"/>
              <a:pathLst>
                <a:path extrusionOk="0" h="761" w="571">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26"/>
            <p:cNvSpPr/>
            <p:nvPr/>
          </p:nvSpPr>
          <p:spPr>
            <a:xfrm>
              <a:off x="6035702" y="2788840"/>
              <a:ext cx="19334" cy="26851"/>
            </a:xfrm>
            <a:custGeom>
              <a:rect b="b" l="l" r="r" t="t"/>
              <a:pathLst>
                <a:path extrusionOk="0" h="793" w="571">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26"/>
            <p:cNvSpPr/>
            <p:nvPr/>
          </p:nvSpPr>
          <p:spPr>
            <a:xfrm>
              <a:off x="6017486" y="2815657"/>
              <a:ext cx="17167" cy="15034"/>
            </a:xfrm>
            <a:custGeom>
              <a:rect b="b" l="l" r="r" t="t"/>
              <a:pathLst>
                <a:path extrusionOk="0" h="444" w="507">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26"/>
            <p:cNvSpPr/>
            <p:nvPr/>
          </p:nvSpPr>
          <p:spPr>
            <a:xfrm>
              <a:off x="6035702" y="3118027"/>
              <a:ext cx="19334" cy="26851"/>
            </a:xfrm>
            <a:custGeom>
              <a:rect b="b" l="l" r="r" t="t"/>
              <a:pathLst>
                <a:path extrusionOk="0" h="793" w="571">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26"/>
            <p:cNvSpPr/>
            <p:nvPr/>
          </p:nvSpPr>
          <p:spPr>
            <a:xfrm>
              <a:off x="5973501" y="3154494"/>
              <a:ext cx="19334" cy="17201"/>
            </a:xfrm>
            <a:custGeom>
              <a:rect b="b" l="l" r="r" t="t"/>
              <a:pathLst>
                <a:path extrusionOk="0" h="508" w="571">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26"/>
            <p:cNvSpPr/>
            <p:nvPr/>
          </p:nvSpPr>
          <p:spPr>
            <a:xfrm>
              <a:off x="6014269" y="3144844"/>
              <a:ext cx="20384" cy="26851"/>
            </a:xfrm>
            <a:custGeom>
              <a:rect b="b" l="l" r="r" t="t"/>
              <a:pathLst>
                <a:path extrusionOk="0" h="793" w="602">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26"/>
            <p:cNvSpPr/>
            <p:nvPr/>
          </p:nvSpPr>
          <p:spPr>
            <a:xfrm>
              <a:off x="5993885"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26"/>
            <p:cNvSpPr/>
            <p:nvPr/>
          </p:nvSpPr>
          <p:spPr>
            <a:xfrm>
              <a:off x="6035702"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26"/>
            <p:cNvSpPr/>
            <p:nvPr/>
          </p:nvSpPr>
          <p:spPr>
            <a:xfrm>
              <a:off x="5890951" y="2760974"/>
              <a:ext cx="20384" cy="27901"/>
            </a:xfrm>
            <a:custGeom>
              <a:rect b="b" l="l" r="r" t="t"/>
              <a:pathLst>
                <a:path extrusionOk="0" h="824" w="602">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26"/>
            <p:cNvSpPr/>
            <p:nvPr/>
          </p:nvSpPr>
          <p:spPr>
            <a:xfrm>
              <a:off x="5932768"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26"/>
            <p:cNvSpPr/>
            <p:nvPr/>
          </p:nvSpPr>
          <p:spPr>
            <a:xfrm>
              <a:off x="5915601" y="2788840"/>
              <a:ext cx="11817" cy="2167"/>
            </a:xfrm>
            <a:custGeom>
              <a:rect b="b" l="l" r="r" t="t"/>
              <a:pathLst>
                <a:path extrusionOk="0" h="64" w="349">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26"/>
            <p:cNvSpPr/>
            <p:nvPr/>
          </p:nvSpPr>
          <p:spPr>
            <a:xfrm>
              <a:off x="5955285" y="2788840"/>
              <a:ext cx="18251" cy="10767"/>
            </a:xfrm>
            <a:custGeom>
              <a:rect b="b" l="l" r="r" t="t"/>
              <a:pathLst>
                <a:path extrusionOk="0" h="318" w="539">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26"/>
            <p:cNvSpPr/>
            <p:nvPr/>
          </p:nvSpPr>
          <p:spPr>
            <a:xfrm>
              <a:off x="5894167" y="3167361"/>
              <a:ext cx="12901" cy="4334"/>
            </a:xfrm>
            <a:custGeom>
              <a:rect b="b" l="l" r="r" t="t"/>
              <a:pathLst>
                <a:path extrusionOk="0" h="128" w="381">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26"/>
            <p:cNvSpPr/>
            <p:nvPr/>
          </p:nvSpPr>
          <p:spPr>
            <a:xfrm>
              <a:off x="5935985" y="3166278"/>
              <a:ext cx="15034" cy="5418"/>
            </a:xfrm>
            <a:custGeom>
              <a:rect b="b" l="l" r="r" t="t"/>
              <a:pathLst>
                <a:path extrusionOk="0" h="160" w="444">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26"/>
            <p:cNvSpPr/>
            <p:nvPr/>
          </p:nvSpPr>
          <p:spPr>
            <a:xfrm>
              <a:off x="5912384" y="3171661"/>
              <a:ext cx="19334" cy="27901"/>
            </a:xfrm>
            <a:custGeom>
              <a:rect b="b" l="l" r="r" t="t"/>
              <a:pathLst>
                <a:path extrusionOk="0" h="824" w="571">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26"/>
            <p:cNvSpPr/>
            <p:nvPr/>
          </p:nvSpPr>
          <p:spPr>
            <a:xfrm>
              <a:off x="5953118" y="3171661"/>
              <a:ext cx="20418" cy="27901"/>
            </a:xfrm>
            <a:custGeom>
              <a:rect b="b" l="l" r="r" t="t"/>
              <a:pathLst>
                <a:path extrusionOk="0" h="824" w="603">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26"/>
            <p:cNvSpPr/>
            <p:nvPr/>
          </p:nvSpPr>
          <p:spPr>
            <a:xfrm>
              <a:off x="5809450"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26"/>
            <p:cNvSpPr/>
            <p:nvPr/>
          </p:nvSpPr>
          <p:spPr>
            <a:xfrm>
              <a:off x="5851267"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26"/>
            <p:cNvSpPr/>
            <p:nvPr/>
          </p:nvSpPr>
          <p:spPr>
            <a:xfrm>
              <a:off x="5829800" y="2788840"/>
              <a:ext cx="20418" cy="23634"/>
            </a:xfrm>
            <a:custGeom>
              <a:rect b="b" l="l" r="r" t="t"/>
              <a:pathLst>
                <a:path extrusionOk="0" h="698" w="603">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26"/>
            <p:cNvSpPr/>
            <p:nvPr/>
          </p:nvSpPr>
          <p:spPr>
            <a:xfrm>
              <a:off x="5872700" y="2788840"/>
              <a:ext cx="16117" cy="8600"/>
            </a:xfrm>
            <a:custGeom>
              <a:rect b="b" l="l" r="r" t="t"/>
              <a:pathLst>
                <a:path extrusionOk="0" h="254" w="476">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26"/>
            <p:cNvSpPr/>
            <p:nvPr/>
          </p:nvSpPr>
          <p:spPr>
            <a:xfrm>
              <a:off x="5809450" y="2815657"/>
              <a:ext cx="13950" cy="10734"/>
            </a:xfrm>
            <a:custGeom>
              <a:rect b="b" l="l" r="r" t="t"/>
              <a:pathLst>
                <a:path extrusionOk="0" h="317" w="412">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26"/>
            <p:cNvSpPr/>
            <p:nvPr/>
          </p:nvSpPr>
          <p:spPr>
            <a:xfrm>
              <a:off x="5809450" y="3144844"/>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26"/>
            <p:cNvSpPr/>
            <p:nvPr/>
          </p:nvSpPr>
          <p:spPr>
            <a:xfrm>
              <a:off x="5851267" y="3156628"/>
              <a:ext cx="18251" cy="15068"/>
            </a:xfrm>
            <a:custGeom>
              <a:rect b="b" l="l" r="r" t="t"/>
              <a:pathLst>
                <a:path extrusionOk="0" h="445" w="539">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26"/>
            <p:cNvSpPr/>
            <p:nvPr/>
          </p:nvSpPr>
          <p:spPr>
            <a:xfrm>
              <a:off x="5829800" y="3171661"/>
              <a:ext cx="20418" cy="27901"/>
            </a:xfrm>
            <a:custGeom>
              <a:rect b="b" l="l" r="r" t="t"/>
              <a:pathLst>
                <a:path extrusionOk="0" h="824" w="603">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26"/>
            <p:cNvSpPr/>
            <p:nvPr/>
          </p:nvSpPr>
          <p:spPr>
            <a:xfrm>
              <a:off x="5871651" y="3171661"/>
              <a:ext cx="19334" cy="27901"/>
            </a:xfrm>
            <a:custGeom>
              <a:rect b="b" l="l" r="r" t="t"/>
              <a:pathLst>
                <a:path extrusionOk="0" h="824" w="571">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26"/>
            <p:cNvSpPr/>
            <p:nvPr/>
          </p:nvSpPr>
          <p:spPr>
            <a:xfrm>
              <a:off x="5768682" y="2760974"/>
              <a:ext cx="20418" cy="27901"/>
            </a:xfrm>
            <a:custGeom>
              <a:rect b="b" l="l" r="r" t="t"/>
              <a:pathLst>
                <a:path extrusionOk="0" h="824" w="603">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26"/>
            <p:cNvSpPr/>
            <p:nvPr/>
          </p:nvSpPr>
          <p:spPr>
            <a:xfrm>
              <a:off x="5748332" y="2788840"/>
              <a:ext cx="19334" cy="26851"/>
            </a:xfrm>
            <a:custGeom>
              <a:rect b="b" l="l" r="r" t="t"/>
              <a:pathLst>
                <a:path extrusionOk="0" h="793" w="571">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26"/>
            <p:cNvSpPr/>
            <p:nvPr/>
          </p:nvSpPr>
          <p:spPr>
            <a:xfrm>
              <a:off x="5790150" y="2788840"/>
              <a:ext cx="19334" cy="26851"/>
            </a:xfrm>
            <a:custGeom>
              <a:rect b="b" l="l" r="r" t="t"/>
              <a:pathLst>
                <a:path extrusionOk="0" h="793" w="571">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26"/>
            <p:cNvSpPr/>
            <p:nvPr/>
          </p:nvSpPr>
          <p:spPr>
            <a:xfrm>
              <a:off x="5727949" y="2815657"/>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26"/>
            <p:cNvSpPr/>
            <p:nvPr/>
          </p:nvSpPr>
          <p:spPr>
            <a:xfrm>
              <a:off x="5768682" y="2815657"/>
              <a:ext cx="20418" cy="27901"/>
            </a:xfrm>
            <a:custGeom>
              <a:rect b="b" l="l" r="r" t="t"/>
              <a:pathLst>
                <a:path extrusionOk="0" h="824" w="603">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26"/>
            <p:cNvSpPr/>
            <p:nvPr/>
          </p:nvSpPr>
          <p:spPr>
            <a:xfrm>
              <a:off x="5748332" y="2843524"/>
              <a:ext cx="19334" cy="26851"/>
            </a:xfrm>
            <a:custGeom>
              <a:rect b="b" l="l" r="r" t="t"/>
              <a:pathLst>
                <a:path extrusionOk="0" h="793" w="571">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26"/>
            <p:cNvSpPr/>
            <p:nvPr/>
          </p:nvSpPr>
          <p:spPr>
            <a:xfrm>
              <a:off x="5727949" y="287034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26"/>
            <p:cNvSpPr/>
            <p:nvPr/>
          </p:nvSpPr>
          <p:spPr>
            <a:xfrm>
              <a:off x="5726865" y="2925025"/>
              <a:ext cx="11851" cy="26851"/>
            </a:xfrm>
            <a:custGeom>
              <a:rect b="b" l="l" r="r" t="t"/>
              <a:pathLst>
                <a:path extrusionOk="0" h="793" w="35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26"/>
            <p:cNvSpPr/>
            <p:nvPr/>
          </p:nvSpPr>
          <p:spPr>
            <a:xfrm>
              <a:off x="5726865" y="2982926"/>
              <a:ext cx="6467" cy="23634"/>
            </a:xfrm>
            <a:custGeom>
              <a:rect b="b" l="l" r="r" t="t"/>
              <a:pathLst>
                <a:path extrusionOk="0" h="698" w="191">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26"/>
            <p:cNvSpPr/>
            <p:nvPr/>
          </p:nvSpPr>
          <p:spPr>
            <a:xfrm>
              <a:off x="5727949" y="3035477"/>
              <a:ext cx="18251" cy="26851"/>
            </a:xfrm>
            <a:custGeom>
              <a:rect b="b" l="l" r="r" t="t"/>
              <a:pathLst>
                <a:path extrusionOk="0" h="793" w="539">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26"/>
            <p:cNvSpPr/>
            <p:nvPr/>
          </p:nvSpPr>
          <p:spPr>
            <a:xfrm>
              <a:off x="5748332" y="3065510"/>
              <a:ext cx="16117" cy="24684"/>
            </a:xfrm>
            <a:custGeom>
              <a:rect b="b" l="l" r="r" t="t"/>
              <a:pathLst>
                <a:path extrusionOk="0" h="729" w="476">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26"/>
            <p:cNvSpPr/>
            <p:nvPr/>
          </p:nvSpPr>
          <p:spPr>
            <a:xfrm>
              <a:off x="5727949" y="3090160"/>
              <a:ext cx="19334" cy="26851"/>
            </a:xfrm>
            <a:custGeom>
              <a:rect b="b" l="l" r="r" t="t"/>
              <a:pathLst>
                <a:path extrusionOk="0" h="793" w="571">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26"/>
            <p:cNvSpPr/>
            <p:nvPr/>
          </p:nvSpPr>
          <p:spPr>
            <a:xfrm>
              <a:off x="5768682" y="3095510"/>
              <a:ext cx="17201" cy="21501"/>
            </a:xfrm>
            <a:custGeom>
              <a:rect b="b" l="l" r="r" t="t"/>
              <a:pathLst>
                <a:path extrusionOk="0" h="635" w="508">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26"/>
            <p:cNvSpPr/>
            <p:nvPr/>
          </p:nvSpPr>
          <p:spPr>
            <a:xfrm>
              <a:off x="5748332" y="3116978"/>
              <a:ext cx="19334" cy="27901"/>
            </a:xfrm>
            <a:custGeom>
              <a:rect b="b" l="l" r="r" t="t"/>
              <a:pathLst>
                <a:path extrusionOk="0" h="824" w="571">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26"/>
            <p:cNvSpPr/>
            <p:nvPr/>
          </p:nvSpPr>
          <p:spPr>
            <a:xfrm>
              <a:off x="5790150" y="3120194"/>
              <a:ext cx="19334" cy="24684"/>
            </a:xfrm>
            <a:custGeom>
              <a:rect b="b" l="l" r="r" t="t"/>
              <a:pathLst>
                <a:path extrusionOk="0" h="729" w="571">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26"/>
            <p:cNvSpPr/>
            <p:nvPr/>
          </p:nvSpPr>
          <p:spPr>
            <a:xfrm>
              <a:off x="5732249" y="3144844"/>
              <a:ext cx="15034" cy="13984"/>
            </a:xfrm>
            <a:custGeom>
              <a:rect b="b" l="l" r="r" t="t"/>
              <a:pathLst>
                <a:path extrusionOk="0" h="413" w="444">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26"/>
            <p:cNvSpPr/>
            <p:nvPr/>
          </p:nvSpPr>
          <p:spPr>
            <a:xfrm>
              <a:off x="5768682" y="3144844"/>
              <a:ext cx="20418" cy="26851"/>
            </a:xfrm>
            <a:custGeom>
              <a:rect b="b" l="l" r="r" t="t"/>
              <a:pathLst>
                <a:path extrusionOk="0" h="793" w="603">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26"/>
            <p:cNvSpPr/>
            <p:nvPr/>
          </p:nvSpPr>
          <p:spPr>
            <a:xfrm>
              <a:off x="5756899" y="3171661"/>
              <a:ext cx="10767" cy="21467"/>
            </a:xfrm>
            <a:custGeom>
              <a:rect b="b" l="l" r="r" t="t"/>
              <a:pathLst>
                <a:path extrusionOk="0" h="634" w="318">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26"/>
            <p:cNvSpPr/>
            <p:nvPr/>
          </p:nvSpPr>
          <p:spPr>
            <a:xfrm>
              <a:off x="5790150"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26"/>
            <p:cNvSpPr/>
            <p:nvPr/>
          </p:nvSpPr>
          <p:spPr>
            <a:xfrm>
              <a:off x="3487873" y="2949675"/>
              <a:ext cx="2469579" cy="1707153"/>
            </a:xfrm>
            <a:custGeom>
              <a:rect b="b" l="l" r="r" t="t"/>
              <a:pathLst>
                <a:path extrusionOk="0" h="50418" w="72935">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26"/>
            <p:cNvSpPr/>
            <p:nvPr/>
          </p:nvSpPr>
          <p:spPr>
            <a:xfrm>
              <a:off x="3483606" y="2945409"/>
              <a:ext cx="2478146" cy="1714637"/>
            </a:xfrm>
            <a:custGeom>
              <a:rect b="b" l="l" r="r" t="t"/>
              <a:pathLst>
                <a:path extrusionOk="0" h="50639" w="73188">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26"/>
            <p:cNvSpPr/>
            <p:nvPr/>
          </p:nvSpPr>
          <p:spPr>
            <a:xfrm>
              <a:off x="3562940" y="3017226"/>
              <a:ext cx="2304444" cy="1446601"/>
            </a:xfrm>
            <a:custGeom>
              <a:rect b="b" l="l" r="r" t="t"/>
              <a:pathLst>
                <a:path extrusionOk="0" h="42723" w="68058">
                  <a:moveTo>
                    <a:pt x="1" y="1"/>
                  </a:moveTo>
                  <a:lnTo>
                    <a:pt x="1" y="42722"/>
                  </a:lnTo>
                  <a:lnTo>
                    <a:pt x="68057" y="42722"/>
                  </a:lnTo>
                  <a:lnTo>
                    <a:pt x="6805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26"/>
            <p:cNvSpPr/>
            <p:nvPr/>
          </p:nvSpPr>
          <p:spPr>
            <a:xfrm>
              <a:off x="4046563" y="4602111"/>
              <a:ext cx="1362933" cy="60101"/>
            </a:xfrm>
            <a:custGeom>
              <a:rect b="b" l="l" r="r" t="t"/>
              <a:pathLst>
                <a:path extrusionOk="0" h="1775" w="40252">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26"/>
            <p:cNvSpPr/>
            <p:nvPr/>
          </p:nvSpPr>
          <p:spPr>
            <a:xfrm>
              <a:off x="4043346" y="4598894"/>
              <a:ext cx="1370450" cy="66535"/>
            </a:xfrm>
            <a:custGeom>
              <a:rect b="b" l="l" r="r" t="t"/>
              <a:pathLst>
                <a:path extrusionOk="0" h="1965" w="40474">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26"/>
            <p:cNvSpPr/>
            <p:nvPr/>
          </p:nvSpPr>
          <p:spPr>
            <a:xfrm>
              <a:off x="3990795" y="2422103"/>
              <a:ext cx="1493768" cy="1051962"/>
            </a:xfrm>
            <a:custGeom>
              <a:rect b="b" l="l" r="r" t="t"/>
              <a:pathLst>
                <a:path extrusionOk="0" h="31068" w="44116">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26"/>
            <p:cNvSpPr/>
            <p:nvPr/>
          </p:nvSpPr>
          <p:spPr>
            <a:xfrm>
              <a:off x="4067996" y="3308896"/>
              <a:ext cx="408589" cy="16117"/>
            </a:xfrm>
            <a:custGeom>
              <a:rect b="b" l="l" r="r" t="t"/>
              <a:pathLst>
                <a:path extrusionOk="0" h="476" w="12067">
                  <a:moveTo>
                    <a:pt x="1" y="1"/>
                  </a:moveTo>
                  <a:lnTo>
                    <a:pt x="1" y="476"/>
                  </a:lnTo>
                  <a:lnTo>
                    <a:pt x="12067" y="476"/>
                  </a:lnTo>
                  <a:lnTo>
                    <a:pt x="1206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26"/>
            <p:cNvSpPr/>
            <p:nvPr/>
          </p:nvSpPr>
          <p:spPr>
            <a:xfrm>
              <a:off x="4067996" y="3346447"/>
              <a:ext cx="395722" cy="16117"/>
            </a:xfrm>
            <a:custGeom>
              <a:rect b="b" l="l" r="r" t="t"/>
              <a:pathLst>
                <a:path extrusionOk="0" h="476" w="11687">
                  <a:moveTo>
                    <a:pt x="1" y="0"/>
                  </a:moveTo>
                  <a:lnTo>
                    <a:pt x="1" y="475"/>
                  </a:lnTo>
                  <a:lnTo>
                    <a:pt x="11687" y="475"/>
                  </a:lnTo>
                  <a:lnTo>
                    <a:pt x="1168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26"/>
            <p:cNvSpPr/>
            <p:nvPr/>
          </p:nvSpPr>
          <p:spPr>
            <a:xfrm>
              <a:off x="4067996" y="3383964"/>
              <a:ext cx="361422" cy="17201"/>
            </a:xfrm>
            <a:custGeom>
              <a:rect b="b" l="l" r="r" t="t"/>
              <a:pathLst>
                <a:path extrusionOk="0" h="508" w="10674">
                  <a:moveTo>
                    <a:pt x="1" y="1"/>
                  </a:moveTo>
                  <a:lnTo>
                    <a:pt x="1" y="507"/>
                  </a:lnTo>
                  <a:lnTo>
                    <a:pt x="10673" y="507"/>
                  </a:lnTo>
                  <a:lnTo>
                    <a:pt x="10673"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26"/>
            <p:cNvSpPr/>
            <p:nvPr/>
          </p:nvSpPr>
          <p:spPr>
            <a:xfrm>
              <a:off x="4929056" y="2871425"/>
              <a:ext cx="408589" cy="16117"/>
            </a:xfrm>
            <a:custGeom>
              <a:rect b="b" l="l" r="r" t="t"/>
              <a:pathLst>
                <a:path extrusionOk="0" h="476" w="12067">
                  <a:moveTo>
                    <a:pt x="1" y="0"/>
                  </a:moveTo>
                  <a:lnTo>
                    <a:pt x="1" y="475"/>
                  </a:lnTo>
                  <a:lnTo>
                    <a:pt x="12067" y="475"/>
                  </a:lnTo>
                  <a:lnTo>
                    <a:pt x="1206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26"/>
            <p:cNvSpPr/>
            <p:nvPr/>
          </p:nvSpPr>
          <p:spPr>
            <a:xfrm>
              <a:off x="4929056" y="2908942"/>
              <a:ext cx="395722" cy="16117"/>
            </a:xfrm>
            <a:custGeom>
              <a:rect b="b" l="l" r="r" t="t"/>
              <a:pathLst>
                <a:path extrusionOk="0" h="476" w="11687">
                  <a:moveTo>
                    <a:pt x="1" y="0"/>
                  </a:moveTo>
                  <a:lnTo>
                    <a:pt x="1" y="475"/>
                  </a:lnTo>
                  <a:lnTo>
                    <a:pt x="11687" y="475"/>
                  </a:lnTo>
                  <a:lnTo>
                    <a:pt x="1168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26"/>
            <p:cNvSpPr/>
            <p:nvPr/>
          </p:nvSpPr>
          <p:spPr>
            <a:xfrm>
              <a:off x="4929056" y="2946459"/>
              <a:ext cx="361422" cy="17201"/>
            </a:xfrm>
            <a:custGeom>
              <a:rect b="b" l="l" r="r" t="t"/>
              <a:pathLst>
                <a:path extrusionOk="0" h="508" w="10674">
                  <a:moveTo>
                    <a:pt x="1" y="1"/>
                  </a:moveTo>
                  <a:lnTo>
                    <a:pt x="1" y="508"/>
                  </a:lnTo>
                  <a:lnTo>
                    <a:pt x="10673" y="508"/>
                  </a:lnTo>
                  <a:lnTo>
                    <a:pt x="10673"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26"/>
            <p:cNvSpPr/>
            <p:nvPr/>
          </p:nvSpPr>
          <p:spPr>
            <a:xfrm>
              <a:off x="5052374" y="3203828"/>
              <a:ext cx="330304" cy="12901"/>
            </a:xfrm>
            <a:custGeom>
              <a:rect b="b" l="l" r="r" t="t"/>
              <a:pathLst>
                <a:path extrusionOk="0" h="381" w="9755">
                  <a:moveTo>
                    <a:pt x="1" y="0"/>
                  </a:moveTo>
                  <a:lnTo>
                    <a:pt x="1" y="380"/>
                  </a:lnTo>
                  <a:lnTo>
                    <a:pt x="9755" y="380"/>
                  </a:lnTo>
                  <a:lnTo>
                    <a:pt x="9755"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26"/>
            <p:cNvSpPr/>
            <p:nvPr/>
          </p:nvSpPr>
          <p:spPr>
            <a:xfrm>
              <a:off x="5052374" y="3233862"/>
              <a:ext cx="319605" cy="13950"/>
            </a:xfrm>
            <a:custGeom>
              <a:rect b="b" l="l" r="r" t="t"/>
              <a:pathLst>
                <a:path extrusionOk="0" h="412" w="9439">
                  <a:moveTo>
                    <a:pt x="1" y="0"/>
                  </a:moveTo>
                  <a:lnTo>
                    <a:pt x="1" y="412"/>
                  </a:lnTo>
                  <a:lnTo>
                    <a:pt x="9438" y="412"/>
                  </a:lnTo>
                  <a:lnTo>
                    <a:pt x="943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26"/>
            <p:cNvSpPr/>
            <p:nvPr/>
          </p:nvSpPr>
          <p:spPr>
            <a:xfrm>
              <a:off x="5052374" y="3264946"/>
              <a:ext cx="291704" cy="12901"/>
            </a:xfrm>
            <a:custGeom>
              <a:rect b="b" l="l" r="r" t="t"/>
              <a:pathLst>
                <a:path extrusionOk="0" h="381" w="8615">
                  <a:moveTo>
                    <a:pt x="1" y="0"/>
                  </a:moveTo>
                  <a:lnTo>
                    <a:pt x="1" y="381"/>
                  </a:lnTo>
                  <a:lnTo>
                    <a:pt x="8615" y="381"/>
                  </a:lnTo>
                  <a:lnTo>
                    <a:pt x="8615"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26"/>
            <p:cNvSpPr/>
            <p:nvPr/>
          </p:nvSpPr>
          <p:spPr>
            <a:xfrm>
              <a:off x="5052374" y="3294980"/>
              <a:ext cx="273487" cy="13950"/>
            </a:xfrm>
            <a:custGeom>
              <a:rect b="b" l="l" r="r" t="t"/>
              <a:pathLst>
                <a:path extrusionOk="0" h="412" w="8077">
                  <a:moveTo>
                    <a:pt x="1" y="0"/>
                  </a:moveTo>
                  <a:lnTo>
                    <a:pt x="1" y="412"/>
                  </a:lnTo>
                  <a:lnTo>
                    <a:pt x="8076" y="412"/>
                  </a:lnTo>
                  <a:lnTo>
                    <a:pt x="807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26"/>
            <p:cNvSpPr/>
            <p:nvPr/>
          </p:nvSpPr>
          <p:spPr>
            <a:xfrm>
              <a:off x="5052374" y="3326063"/>
              <a:ext cx="256320" cy="12901"/>
            </a:xfrm>
            <a:custGeom>
              <a:rect b="b" l="l" r="r" t="t"/>
              <a:pathLst>
                <a:path extrusionOk="0" h="381" w="7570">
                  <a:moveTo>
                    <a:pt x="1" y="1"/>
                  </a:moveTo>
                  <a:lnTo>
                    <a:pt x="1" y="381"/>
                  </a:lnTo>
                  <a:lnTo>
                    <a:pt x="7570" y="381"/>
                  </a:lnTo>
                  <a:lnTo>
                    <a:pt x="757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26"/>
            <p:cNvSpPr/>
            <p:nvPr/>
          </p:nvSpPr>
          <p:spPr>
            <a:xfrm>
              <a:off x="5052374" y="3356097"/>
              <a:ext cx="235970" cy="13984"/>
            </a:xfrm>
            <a:custGeom>
              <a:rect b="b" l="l" r="r" t="t"/>
              <a:pathLst>
                <a:path extrusionOk="0" h="413" w="6969">
                  <a:moveTo>
                    <a:pt x="1" y="0"/>
                  </a:moveTo>
                  <a:lnTo>
                    <a:pt x="1" y="412"/>
                  </a:lnTo>
                  <a:lnTo>
                    <a:pt x="6968" y="412"/>
                  </a:lnTo>
                  <a:lnTo>
                    <a:pt x="696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26"/>
            <p:cNvSpPr/>
            <p:nvPr/>
          </p:nvSpPr>
          <p:spPr>
            <a:xfrm>
              <a:off x="4721054" y="3118027"/>
              <a:ext cx="279887" cy="264921"/>
            </a:xfrm>
            <a:custGeom>
              <a:rect b="b" l="l" r="r" t="t"/>
              <a:pathLst>
                <a:path extrusionOk="0" h="7824" w="8266">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26"/>
            <p:cNvSpPr/>
            <p:nvPr/>
          </p:nvSpPr>
          <p:spPr>
            <a:xfrm>
              <a:off x="4722104" y="3118027"/>
              <a:ext cx="278837" cy="65451"/>
            </a:xfrm>
            <a:custGeom>
              <a:rect b="b" l="l" r="r" t="t"/>
              <a:pathLst>
                <a:path extrusionOk="0" h="1933" w="8235">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26"/>
            <p:cNvSpPr/>
            <p:nvPr/>
          </p:nvSpPr>
          <p:spPr>
            <a:xfrm>
              <a:off x="4756438" y="3099811"/>
              <a:ext cx="12901" cy="57934"/>
            </a:xfrm>
            <a:custGeom>
              <a:rect b="b" l="l" r="r" t="t"/>
              <a:pathLst>
                <a:path extrusionOk="0" h="1711" w="381">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26"/>
            <p:cNvSpPr/>
            <p:nvPr/>
          </p:nvSpPr>
          <p:spPr>
            <a:xfrm>
              <a:off x="4952656" y="3099811"/>
              <a:ext cx="13984" cy="57934"/>
            </a:xfrm>
            <a:custGeom>
              <a:rect b="b" l="l" r="r" t="t"/>
              <a:pathLst>
                <a:path extrusionOk="0" h="1711" w="413">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26"/>
            <p:cNvSpPr/>
            <p:nvPr/>
          </p:nvSpPr>
          <p:spPr>
            <a:xfrm>
              <a:off x="4751054" y="3225262"/>
              <a:ext cx="31151" cy="30068"/>
            </a:xfrm>
            <a:custGeom>
              <a:rect b="b" l="l" r="r" t="t"/>
              <a:pathLst>
                <a:path extrusionOk="0" h="888" w="92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26"/>
            <p:cNvSpPr/>
            <p:nvPr/>
          </p:nvSpPr>
          <p:spPr>
            <a:xfrm>
              <a:off x="4796088" y="3225262"/>
              <a:ext cx="30068" cy="30068"/>
            </a:xfrm>
            <a:custGeom>
              <a:rect b="b" l="l" r="r" t="t"/>
              <a:pathLst>
                <a:path extrusionOk="0" h="888" w="888">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26"/>
            <p:cNvSpPr/>
            <p:nvPr/>
          </p:nvSpPr>
          <p:spPr>
            <a:xfrm>
              <a:off x="4841155" y="3225262"/>
              <a:ext cx="30034" cy="30068"/>
            </a:xfrm>
            <a:custGeom>
              <a:rect b="b" l="l" r="r" t="t"/>
              <a:pathLst>
                <a:path extrusionOk="0" h="888" w="887">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26"/>
            <p:cNvSpPr/>
            <p:nvPr/>
          </p:nvSpPr>
          <p:spPr>
            <a:xfrm>
              <a:off x="4886189" y="3225262"/>
              <a:ext cx="30034" cy="30068"/>
            </a:xfrm>
            <a:custGeom>
              <a:rect b="b" l="l" r="r" t="t"/>
              <a:pathLst>
                <a:path extrusionOk="0" h="888" w="887">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26"/>
            <p:cNvSpPr/>
            <p:nvPr/>
          </p:nvSpPr>
          <p:spPr>
            <a:xfrm>
              <a:off x="4931223" y="3225262"/>
              <a:ext cx="30068" cy="30068"/>
            </a:xfrm>
            <a:custGeom>
              <a:rect b="b" l="l" r="r" t="t"/>
              <a:pathLst>
                <a:path extrusionOk="0" h="888" w="888">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26"/>
            <p:cNvSpPr/>
            <p:nvPr/>
          </p:nvSpPr>
          <p:spPr>
            <a:xfrm>
              <a:off x="4751054" y="3269246"/>
              <a:ext cx="31151" cy="30034"/>
            </a:xfrm>
            <a:custGeom>
              <a:rect b="b" l="l" r="r" t="t"/>
              <a:pathLst>
                <a:path extrusionOk="0" h="887" w="92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26"/>
            <p:cNvSpPr/>
            <p:nvPr/>
          </p:nvSpPr>
          <p:spPr>
            <a:xfrm>
              <a:off x="4796088" y="3269246"/>
              <a:ext cx="30068" cy="30034"/>
            </a:xfrm>
            <a:custGeom>
              <a:rect b="b" l="l" r="r" t="t"/>
              <a:pathLst>
                <a:path extrusionOk="0" h="887" w="888">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26"/>
            <p:cNvSpPr/>
            <p:nvPr/>
          </p:nvSpPr>
          <p:spPr>
            <a:xfrm>
              <a:off x="4841155" y="3269246"/>
              <a:ext cx="30034" cy="30034"/>
            </a:xfrm>
            <a:custGeom>
              <a:rect b="b" l="l" r="r" t="t"/>
              <a:pathLst>
                <a:path extrusionOk="0" h="887" w="887">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26"/>
            <p:cNvSpPr/>
            <p:nvPr/>
          </p:nvSpPr>
          <p:spPr>
            <a:xfrm>
              <a:off x="4886189" y="3269246"/>
              <a:ext cx="30034" cy="30034"/>
            </a:xfrm>
            <a:custGeom>
              <a:rect b="b" l="l" r="r" t="t"/>
              <a:pathLst>
                <a:path extrusionOk="0" h="887" w="887">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26"/>
            <p:cNvSpPr/>
            <p:nvPr/>
          </p:nvSpPr>
          <p:spPr>
            <a:xfrm>
              <a:off x="4931223" y="3269246"/>
              <a:ext cx="30068" cy="30034"/>
            </a:xfrm>
            <a:custGeom>
              <a:rect b="b" l="l" r="r" t="t"/>
              <a:pathLst>
                <a:path extrusionOk="0" h="887" w="888">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26"/>
            <p:cNvSpPr/>
            <p:nvPr/>
          </p:nvSpPr>
          <p:spPr>
            <a:xfrm>
              <a:off x="4751054" y="3313196"/>
              <a:ext cx="31151" cy="30068"/>
            </a:xfrm>
            <a:custGeom>
              <a:rect b="b" l="l" r="r" t="t"/>
              <a:pathLst>
                <a:path extrusionOk="0" h="888" w="92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26"/>
            <p:cNvSpPr/>
            <p:nvPr/>
          </p:nvSpPr>
          <p:spPr>
            <a:xfrm>
              <a:off x="4796088" y="3313196"/>
              <a:ext cx="30068" cy="30068"/>
            </a:xfrm>
            <a:custGeom>
              <a:rect b="b" l="l" r="r" t="t"/>
              <a:pathLst>
                <a:path extrusionOk="0" h="888" w="888">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26"/>
            <p:cNvSpPr/>
            <p:nvPr/>
          </p:nvSpPr>
          <p:spPr>
            <a:xfrm>
              <a:off x="4841155" y="3313196"/>
              <a:ext cx="30034" cy="30068"/>
            </a:xfrm>
            <a:custGeom>
              <a:rect b="b" l="l" r="r" t="t"/>
              <a:pathLst>
                <a:path extrusionOk="0" h="888" w="887">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26"/>
            <p:cNvSpPr/>
            <p:nvPr/>
          </p:nvSpPr>
          <p:spPr>
            <a:xfrm>
              <a:off x="4886189" y="3313196"/>
              <a:ext cx="30034" cy="30068"/>
            </a:xfrm>
            <a:custGeom>
              <a:rect b="b" l="l" r="r" t="t"/>
              <a:pathLst>
                <a:path extrusionOk="0" h="888" w="887">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26"/>
            <p:cNvSpPr/>
            <p:nvPr/>
          </p:nvSpPr>
          <p:spPr>
            <a:xfrm>
              <a:off x="4931223" y="3313196"/>
              <a:ext cx="30068" cy="30068"/>
            </a:xfrm>
            <a:custGeom>
              <a:rect b="b" l="l" r="r" t="t"/>
              <a:pathLst>
                <a:path extrusionOk="0" h="888" w="888">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26"/>
            <p:cNvSpPr/>
            <p:nvPr/>
          </p:nvSpPr>
          <p:spPr>
            <a:xfrm>
              <a:off x="4069080" y="2549721"/>
              <a:ext cx="692742" cy="664875"/>
            </a:xfrm>
            <a:custGeom>
              <a:rect b="b" l="l" r="r" t="t"/>
              <a:pathLst>
                <a:path extrusionOk="0" h="19636" w="20459">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26"/>
            <p:cNvSpPr/>
            <p:nvPr/>
          </p:nvSpPr>
          <p:spPr>
            <a:xfrm>
              <a:off x="4169881" y="2634439"/>
              <a:ext cx="206986" cy="201602"/>
            </a:xfrm>
            <a:custGeom>
              <a:rect b="b" l="l" r="r" t="t"/>
              <a:pathLst>
                <a:path extrusionOk="0" h="5954" w="6113">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26"/>
            <p:cNvSpPr/>
            <p:nvPr/>
          </p:nvSpPr>
          <p:spPr>
            <a:xfrm>
              <a:off x="4314632" y="2769540"/>
              <a:ext cx="211286" cy="210203"/>
            </a:xfrm>
            <a:custGeom>
              <a:rect b="b" l="l" r="r" t="t"/>
              <a:pathLst>
                <a:path extrusionOk="0" h="6208" w="624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26"/>
            <p:cNvSpPr/>
            <p:nvPr/>
          </p:nvSpPr>
          <p:spPr>
            <a:xfrm>
              <a:off x="4931223" y="2645646"/>
              <a:ext cx="449322" cy="99278"/>
            </a:xfrm>
            <a:custGeom>
              <a:rect b="b" l="l" r="r" t="t"/>
              <a:pathLst>
                <a:path extrusionOk="0" h="2932" w="1327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26"/>
            <p:cNvSpPr/>
            <p:nvPr/>
          </p:nvSpPr>
          <p:spPr>
            <a:xfrm>
              <a:off x="4931223" y="2589405"/>
              <a:ext cx="450406" cy="160869"/>
            </a:xfrm>
            <a:custGeom>
              <a:rect b="b" l="l" r="r" t="t"/>
              <a:pathLst>
                <a:path extrusionOk="0" h="4751" w="13302">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26"/>
            <p:cNvSpPr/>
            <p:nvPr/>
          </p:nvSpPr>
          <p:spPr>
            <a:xfrm>
              <a:off x="4928006" y="2564721"/>
              <a:ext cx="3251" cy="229503"/>
            </a:xfrm>
            <a:custGeom>
              <a:rect b="b" l="l" r="r" t="t"/>
              <a:pathLst>
                <a:path extrusionOk="0" h="6778" w="96">
                  <a:moveTo>
                    <a:pt x="0" y="1"/>
                  </a:moveTo>
                  <a:lnTo>
                    <a:pt x="0" y="6778"/>
                  </a:lnTo>
                  <a:lnTo>
                    <a:pt x="95" y="6778"/>
                  </a:lnTo>
                  <a:lnTo>
                    <a:pt x="9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26"/>
            <p:cNvSpPr/>
            <p:nvPr/>
          </p:nvSpPr>
          <p:spPr>
            <a:xfrm>
              <a:off x="5379428" y="2564721"/>
              <a:ext cx="3251" cy="229503"/>
            </a:xfrm>
            <a:custGeom>
              <a:rect b="b" l="l" r="r" t="t"/>
              <a:pathLst>
                <a:path extrusionOk="0" h="6778" w="96">
                  <a:moveTo>
                    <a:pt x="1" y="1"/>
                  </a:moveTo>
                  <a:lnTo>
                    <a:pt x="1" y="6778"/>
                  </a:lnTo>
                  <a:lnTo>
                    <a:pt x="96" y="6778"/>
                  </a:lnTo>
                  <a:lnTo>
                    <a:pt x="9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26"/>
            <p:cNvSpPr/>
            <p:nvPr/>
          </p:nvSpPr>
          <p:spPr>
            <a:xfrm>
              <a:off x="4928006" y="2792057"/>
              <a:ext cx="454672" cy="3251"/>
            </a:xfrm>
            <a:custGeom>
              <a:rect b="b" l="l" r="r" t="t"/>
              <a:pathLst>
                <a:path extrusionOk="0" h="96" w="13428">
                  <a:moveTo>
                    <a:pt x="0" y="1"/>
                  </a:moveTo>
                  <a:lnTo>
                    <a:pt x="0" y="96"/>
                  </a:lnTo>
                  <a:lnTo>
                    <a:pt x="13428" y="96"/>
                  </a:lnTo>
                  <a:lnTo>
                    <a:pt x="1342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26"/>
            <p:cNvSpPr/>
            <p:nvPr/>
          </p:nvSpPr>
          <p:spPr>
            <a:xfrm>
              <a:off x="3990795" y="2422103"/>
              <a:ext cx="1493768" cy="1051962"/>
            </a:xfrm>
            <a:custGeom>
              <a:rect b="b" l="l" r="r" t="t"/>
              <a:pathLst>
                <a:path extrusionOk="0" h="31068" w="44116">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26"/>
            <p:cNvSpPr/>
            <p:nvPr/>
          </p:nvSpPr>
          <p:spPr>
            <a:xfrm>
              <a:off x="4889406" y="3318546"/>
              <a:ext cx="1345766" cy="995145"/>
            </a:xfrm>
            <a:custGeom>
              <a:rect b="b" l="l" r="r" t="t"/>
              <a:pathLst>
                <a:path extrusionOk="0" h="29390" w="39745">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26"/>
            <p:cNvSpPr/>
            <p:nvPr/>
          </p:nvSpPr>
          <p:spPr>
            <a:xfrm>
              <a:off x="5010557" y="3750634"/>
              <a:ext cx="1086297" cy="377539"/>
            </a:xfrm>
            <a:custGeom>
              <a:rect b="b" l="l" r="r" t="t"/>
              <a:pathLst>
                <a:path extrusionOk="0" h="11150" w="32082">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26"/>
            <p:cNvSpPr/>
            <p:nvPr/>
          </p:nvSpPr>
          <p:spPr>
            <a:xfrm>
              <a:off x="5011640" y="3606999"/>
              <a:ext cx="1085213" cy="408589"/>
            </a:xfrm>
            <a:custGeom>
              <a:rect b="b" l="l" r="r" t="t"/>
              <a:pathLst>
                <a:path extrusionOk="0" h="12067" w="3205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26"/>
            <p:cNvSpPr/>
            <p:nvPr/>
          </p:nvSpPr>
          <p:spPr>
            <a:xfrm>
              <a:off x="6096820" y="3543749"/>
              <a:ext cx="7551" cy="582290"/>
            </a:xfrm>
            <a:custGeom>
              <a:rect b="b" l="l" r="r" t="t"/>
              <a:pathLst>
                <a:path extrusionOk="0" h="17197" w="223">
                  <a:moveTo>
                    <a:pt x="1" y="0"/>
                  </a:moveTo>
                  <a:lnTo>
                    <a:pt x="1" y="17197"/>
                  </a:lnTo>
                  <a:lnTo>
                    <a:pt x="222" y="17197"/>
                  </a:lnTo>
                  <a:lnTo>
                    <a:pt x="22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26"/>
            <p:cNvSpPr/>
            <p:nvPr/>
          </p:nvSpPr>
          <p:spPr>
            <a:xfrm>
              <a:off x="5007340" y="3543749"/>
              <a:ext cx="7551" cy="582290"/>
            </a:xfrm>
            <a:custGeom>
              <a:rect b="b" l="l" r="r" t="t"/>
              <a:pathLst>
                <a:path extrusionOk="0" h="17197" w="223">
                  <a:moveTo>
                    <a:pt x="1" y="0"/>
                  </a:moveTo>
                  <a:lnTo>
                    <a:pt x="1" y="17197"/>
                  </a:lnTo>
                  <a:lnTo>
                    <a:pt x="222" y="17197"/>
                  </a:lnTo>
                  <a:lnTo>
                    <a:pt x="22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26"/>
            <p:cNvSpPr/>
            <p:nvPr/>
          </p:nvSpPr>
          <p:spPr>
            <a:xfrm>
              <a:off x="5007340" y="4121705"/>
              <a:ext cx="1097030" cy="8634"/>
            </a:xfrm>
            <a:custGeom>
              <a:rect b="b" l="l" r="r" t="t"/>
              <a:pathLst>
                <a:path extrusionOk="0" h="255" w="32399">
                  <a:moveTo>
                    <a:pt x="1" y="1"/>
                  </a:moveTo>
                  <a:lnTo>
                    <a:pt x="1" y="254"/>
                  </a:lnTo>
                  <a:lnTo>
                    <a:pt x="32398" y="254"/>
                  </a:lnTo>
                  <a:lnTo>
                    <a:pt x="3239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26"/>
            <p:cNvSpPr/>
            <p:nvPr/>
          </p:nvSpPr>
          <p:spPr>
            <a:xfrm>
              <a:off x="4887239" y="3315329"/>
              <a:ext cx="1350100" cy="1001579"/>
            </a:xfrm>
            <a:custGeom>
              <a:rect b="b" l="l" r="r" t="t"/>
              <a:pathLst>
                <a:path extrusionOk="0" h="29580" w="39873">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26"/>
            <p:cNvSpPr/>
            <p:nvPr/>
          </p:nvSpPr>
          <p:spPr>
            <a:xfrm>
              <a:off x="2626813" y="3076210"/>
              <a:ext cx="1828338" cy="1317899"/>
            </a:xfrm>
            <a:custGeom>
              <a:rect b="b" l="l" r="r" t="t"/>
              <a:pathLst>
                <a:path extrusionOk="0" h="38922" w="53997">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26"/>
            <p:cNvSpPr/>
            <p:nvPr/>
          </p:nvSpPr>
          <p:spPr>
            <a:xfrm>
              <a:off x="2796248" y="3257429"/>
              <a:ext cx="856793" cy="876127"/>
            </a:xfrm>
            <a:custGeom>
              <a:rect b="b" l="l" r="r" t="t"/>
              <a:pathLst>
                <a:path extrusionOk="0" h="25875" w="25304">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26"/>
            <p:cNvSpPr/>
            <p:nvPr/>
          </p:nvSpPr>
          <p:spPr>
            <a:xfrm>
              <a:off x="2796248" y="3257429"/>
              <a:ext cx="856793" cy="876127"/>
            </a:xfrm>
            <a:custGeom>
              <a:rect b="b" l="l" r="r" t="t"/>
              <a:pathLst>
                <a:path extrusionOk="0" h="25875" w="25304">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26"/>
            <p:cNvSpPr/>
            <p:nvPr/>
          </p:nvSpPr>
          <p:spPr>
            <a:xfrm>
              <a:off x="2796248" y="3314280"/>
              <a:ext cx="856793" cy="819277"/>
            </a:xfrm>
            <a:custGeom>
              <a:rect b="b" l="l" r="r" t="t"/>
              <a:pathLst>
                <a:path extrusionOk="0" h="24196" w="25304">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26"/>
            <p:cNvSpPr/>
            <p:nvPr/>
          </p:nvSpPr>
          <p:spPr>
            <a:xfrm>
              <a:off x="3853527" y="3390397"/>
              <a:ext cx="413972" cy="17201"/>
            </a:xfrm>
            <a:custGeom>
              <a:rect b="b" l="l" r="r" t="t"/>
              <a:pathLst>
                <a:path extrusionOk="0" h="508" w="12226">
                  <a:moveTo>
                    <a:pt x="1" y="1"/>
                  </a:moveTo>
                  <a:lnTo>
                    <a:pt x="1" y="507"/>
                  </a:lnTo>
                  <a:lnTo>
                    <a:pt x="12225" y="507"/>
                  </a:lnTo>
                  <a:lnTo>
                    <a:pt x="1222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26"/>
            <p:cNvSpPr/>
            <p:nvPr/>
          </p:nvSpPr>
          <p:spPr>
            <a:xfrm>
              <a:off x="3853527" y="3430081"/>
              <a:ext cx="401106" cy="17201"/>
            </a:xfrm>
            <a:custGeom>
              <a:rect b="b" l="l" r="r" t="t"/>
              <a:pathLst>
                <a:path extrusionOk="0" h="508" w="11846">
                  <a:moveTo>
                    <a:pt x="1" y="0"/>
                  </a:moveTo>
                  <a:lnTo>
                    <a:pt x="1" y="507"/>
                  </a:lnTo>
                  <a:lnTo>
                    <a:pt x="11845" y="507"/>
                  </a:lnTo>
                  <a:lnTo>
                    <a:pt x="11845"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26"/>
            <p:cNvSpPr/>
            <p:nvPr/>
          </p:nvSpPr>
          <p:spPr>
            <a:xfrm>
              <a:off x="3853527" y="3468681"/>
              <a:ext cx="365722" cy="17201"/>
            </a:xfrm>
            <a:custGeom>
              <a:rect b="b" l="l" r="r" t="t"/>
              <a:pathLst>
                <a:path extrusionOk="0" h="508" w="10801">
                  <a:moveTo>
                    <a:pt x="1" y="1"/>
                  </a:moveTo>
                  <a:lnTo>
                    <a:pt x="1" y="507"/>
                  </a:lnTo>
                  <a:lnTo>
                    <a:pt x="10800" y="507"/>
                  </a:lnTo>
                  <a:lnTo>
                    <a:pt x="1080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26"/>
            <p:cNvSpPr/>
            <p:nvPr/>
          </p:nvSpPr>
          <p:spPr>
            <a:xfrm>
              <a:off x="3853527" y="3508365"/>
              <a:ext cx="342121" cy="17201"/>
            </a:xfrm>
            <a:custGeom>
              <a:rect b="b" l="l" r="r" t="t"/>
              <a:pathLst>
                <a:path extrusionOk="0" h="508" w="10104">
                  <a:moveTo>
                    <a:pt x="1" y="0"/>
                  </a:moveTo>
                  <a:lnTo>
                    <a:pt x="1" y="507"/>
                  </a:lnTo>
                  <a:lnTo>
                    <a:pt x="10103" y="507"/>
                  </a:lnTo>
                  <a:lnTo>
                    <a:pt x="1010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26"/>
            <p:cNvSpPr/>
            <p:nvPr/>
          </p:nvSpPr>
          <p:spPr>
            <a:xfrm>
              <a:off x="3853527" y="3548049"/>
              <a:ext cx="321738" cy="16117"/>
            </a:xfrm>
            <a:custGeom>
              <a:rect b="b" l="l" r="r" t="t"/>
              <a:pathLst>
                <a:path extrusionOk="0" h="476" w="9502">
                  <a:moveTo>
                    <a:pt x="1" y="0"/>
                  </a:moveTo>
                  <a:lnTo>
                    <a:pt x="1" y="475"/>
                  </a:lnTo>
                  <a:lnTo>
                    <a:pt x="9502" y="475"/>
                  </a:lnTo>
                  <a:lnTo>
                    <a:pt x="950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26"/>
            <p:cNvSpPr/>
            <p:nvPr/>
          </p:nvSpPr>
          <p:spPr>
            <a:xfrm>
              <a:off x="3853527" y="3586650"/>
              <a:ext cx="296004" cy="17167"/>
            </a:xfrm>
            <a:custGeom>
              <a:rect b="b" l="l" r="r" t="t"/>
              <a:pathLst>
                <a:path extrusionOk="0" h="507" w="8742">
                  <a:moveTo>
                    <a:pt x="1" y="0"/>
                  </a:moveTo>
                  <a:lnTo>
                    <a:pt x="1" y="507"/>
                  </a:lnTo>
                  <a:lnTo>
                    <a:pt x="8742" y="507"/>
                  </a:lnTo>
                  <a:lnTo>
                    <a:pt x="874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26"/>
            <p:cNvSpPr/>
            <p:nvPr/>
          </p:nvSpPr>
          <p:spPr>
            <a:xfrm>
              <a:off x="3853527" y="3879369"/>
              <a:ext cx="413972" cy="17201"/>
            </a:xfrm>
            <a:custGeom>
              <a:rect b="b" l="l" r="r" t="t"/>
              <a:pathLst>
                <a:path extrusionOk="0" h="508" w="12226">
                  <a:moveTo>
                    <a:pt x="1" y="1"/>
                  </a:moveTo>
                  <a:lnTo>
                    <a:pt x="1" y="507"/>
                  </a:lnTo>
                  <a:lnTo>
                    <a:pt x="12225" y="507"/>
                  </a:lnTo>
                  <a:lnTo>
                    <a:pt x="1222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26"/>
            <p:cNvSpPr/>
            <p:nvPr/>
          </p:nvSpPr>
          <p:spPr>
            <a:xfrm>
              <a:off x="3853527" y="3919053"/>
              <a:ext cx="401106" cy="17201"/>
            </a:xfrm>
            <a:custGeom>
              <a:rect b="b" l="l" r="r" t="t"/>
              <a:pathLst>
                <a:path extrusionOk="0" h="508" w="11846">
                  <a:moveTo>
                    <a:pt x="1" y="1"/>
                  </a:moveTo>
                  <a:lnTo>
                    <a:pt x="1" y="507"/>
                  </a:lnTo>
                  <a:lnTo>
                    <a:pt x="11845" y="507"/>
                  </a:lnTo>
                  <a:lnTo>
                    <a:pt x="1184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26"/>
            <p:cNvSpPr/>
            <p:nvPr/>
          </p:nvSpPr>
          <p:spPr>
            <a:xfrm>
              <a:off x="3853527" y="3957654"/>
              <a:ext cx="365722" cy="17201"/>
            </a:xfrm>
            <a:custGeom>
              <a:rect b="b" l="l" r="r" t="t"/>
              <a:pathLst>
                <a:path extrusionOk="0" h="508" w="10801">
                  <a:moveTo>
                    <a:pt x="1" y="1"/>
                  </a:moveTo>
                  <a:lnTo>
                    <a:pt x="1" y="507"/>
                  </a:lnTo>
                  <a:lnTo>
                    <a:pt x="10800" y="507"/>
                  </a:lnTo>
                  <a:lnTo>
                    <a:pt x="1080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26"/>
            <p:cNvSpPr/>
            <p:nvPr/>
          </p:nvSpPr>
          <p:spPr>
            <a:xfrm>
              <a:off x="3853527" y="3997338"/>
              <a:ext cx="342121" cy="17201"/>
            </a:xfrm>
            <a:custGeom>
              <a:rect b="b" l="l" r="r" t="t"/>
              <a:pathLst>
                <a:path extrusionOk="0" h="508" w="10104">
                  <a:moveTo>
                    <a:pt x="1" y="0"/>
                  </a:moveTo>
                  <a:lnTo>
                    <a:pt x="1" y="507"/>
                  </a:lnTo>
                  <a:lnTo>
                    <a:pt x="10103" y="507"/>
                  </a:lnTo>
                  <a:lnTo>
                    <a:pt x="1010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26"/>
            <p:cNvSpPr/>
            <p:nvPr/>
          </p:nvSpPr>
          <p:spPr>
            <a:xfrm>
              <a:off x="3853527" y="4035938"/>
              <a:ext cx="321738" cy="17201"/>
            </a:xfrm>
            <a:custGeom>
              <a:rect b="b" l="l" r="r" t="t"/>
              <a:pathLst>
                <a:path extrusionOk="0" h="508" w="9502">
                  <a:moveTo>
                    <a:pt x="1" y="0"/>
                  </a:moveTo>
                  <a:lnTo>
                    <a:pt x="1" y="507"/>
                  </a:lnTo>
                  <a:lnTo>
                    <a:pt x="9502" y="507"/>
                  </a:lnTo>
                  <a:lnTo>
                    <a:pt x="950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26"/>
            <p:cNvSpPr/>
            <p:nvPr/>
          </p:nvSpPr>
          <p:spPr>
            <a:xfrm>
              <a:off x="3853527" y="4075622"/>
              <a:ext cx="296004" cy="17167"/>
            </a:xfrm>
            <a:custGeom>
              <a:rect b="b" l="l" r="r" t="t"/>
              <a:pathLst>
                <a:path extrusionOk="0" h="507" w="8742">
                  <a:moveTo>
                    <a:pt x="1" y="0"/>
                  </a:moveTo>
                  <a:lnTo>
                    <a:pt x="1" y="507"/>
                  </a:lnTo>
                  <a:lnTo>
                    <a:pt x="8742" y="507"/>
                  </a:lnTo>
                  <a:lnTo>
                    <a:pt x="874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26"/>
            <p:cNvSpPr/>
            <p:nvPr/>
          </p:nvSpPr>
          <p:spPr>
            <a:xfrm>
              <a:off x="6125770" y="2472080"/>
              <a:ext cx="305654" cy="306061"/>
            </a:xfrm>
            <a:custGeom>
              <a:rect b="b" l="l" r="r" t="t"/>
              <a:pathLst>
                <a:path extrusionOk="0" h="9039" w="9027">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26"/>
            <p:cNvSpPr/>
            <p:nvPr/>
          </p:nvSpPr>
          <p:spPr>
            <a:xfrm>
              <a:off x="6278038" y="2808919"/>
              <a:ext cx="314221" cy="313442"/>
            </a:xfrm>
            <a:custGeom>
              <a:rect b="b" l="l" r="r" t="t"/>
              <a:pathLst>
                <a:path extrusionOk="0" h="9257" w="928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26"/>
            <p:cNvSpPr/>
            <p:nvPr/>
          </p:nvSpPr>
          <p:spPr>
            <a:xfrm>
              <a:off x="2856282" y="2566888"/>
              <a:ext cx="315304" cy="315270"/>
            </a:xfrm>
            <a:custGeom>
              <a:rect b="b" l="l" r="r" t="t"/>
              <a:pathLst>
                <a:path extrusionOk="0" h="9311" w="9312">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26"/>
            <p:cNvSpPr/>
            <p:nvPr/>
          </p:nvSpPr>
          <p:spPr>
            <a:xfrm>
              <a:off x="2553878" y="2454913"/>
              <a:ext cx="307787" cy="307144"/>
            </a:xfrm>
            <a:custGeom>
              <a:rect b="b" l="l" r="r" t="t"/>
              <a:pathLst>
                <a:path extrusionOk="0" h="9071" w="909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26"/>
            <p:cNvSpPr/>
            <p:nvPr/>
          </p:nvSpPr>
          <p:spPr>
            <a:xfrm>
              <a:off x="2583750" y="3076200"/>
              <a:ext cx="1871401" cy="1331885"/>
            </a:xfrm>
            <a:custGeom>
              <a:rect b="b" l="l" r="r" t="t"/>
              <a:pathLst>
                <a:path extrusionOk="0" h="31068" w="44116">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0" name="Shape 4780"/>
        <p:cNvGrpSpPr/>
        <p:nvPr/>
      </p:nvGrpSpPr>
      <p:grpSpPr>
        <a:xfrm>
          <a:off x="0" y="0"/>
          <a:ext cx="0" cy="0"/>
          <a:chOff x="0" y="0"/>
          <a:chExt cx="0" cy="0"/>
        </a:xfrm>
      </p:grpSpPr>
      <p:sp>
        <p:nvSpPr>
          <p:cNvPr id="4781" name="Google Shape;4781;p27"/>
          <p:cNvSpPr/>
          <p:nvPr/>
        </p:nvSpPr>
        <p:spPr>
          <a:xfrm>
            <a:off x="887900" y="2807701"/>
            <a:ext cx="1518943" cy="1444365"/>
          </a:xfrm>
          <a:custGeom>
            <a:rect b="b" l="l" r="r" t="t"/>
            <a:pathLst>
              <a:path extrusionOk="0" fill="none" h="59032" w="52888">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cap="flat" cmpd="sng" w="10300">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27"/>
          <p:cNvSpPr/>
          <p:nvPr/>
        </p:nvSpPr>
        <p:spPr>
          <a:xfrm>
            <a:off x="2837949" y="2807701"/>
            <a:ext cx="1518972" cy="1444365"/>
          </a:xfrm>
          <a:custGeom>
            <a:rect b="b" l="l" r="r" t="t"/>
            <a:pathLst>
              <a:path extrusionOk="0" fill="none" h="59032" w="52889">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cap="flat" cmpd="sng" w="10300">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27"/>
          <p:cNvSpPr/>
          <p:nvPr/>
        </p:nvSpPr>
        <p:spPr>
          <a:xfrm>
            <a:off x="4787107" y="2807701"/>
            <a:ext cx="1518972" cy="1444365"/>
          </a:xfrm>
          <a:custGeom>
            <a:rect b="b" l="l" r="r" t="t"/>
            <a:pathLst>
              <a:path extrusionOk="0" fill="none" h="59032" w="52889">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27"/>
          <p:cNvSpPr/>
          <p:nvPr/>
        </p:nvSpPr>
        <p:spPr>
          <a:xfrm>
            <a:off x="6737184" y="2807701"/>
            <a:ext cx="1518943" cy="1444365"/>
          </a:xfrm>
          <a:custGeom>
            <a:rect b="b" l="l" r="r" t="t"/>
            <a:pathLst>
              <a:path extrusionOk="0" fill="none" h="59032" w="52888">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cap="flat" cmpd="sng" w="10300">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5" name="Google Shape;4785;p27"/>
          <p:cNvGrpSpPr/>
          <p:nvPr/>
        </p:nvGrpSpPr>
        <p:grpSpPr>
          <a:xfrm>
            <a:off x="7002705" y="1494746"/>
            <a:ext cx="987877" cy="1111795"/>
            <a:chOff x="7228274" y="1201022"/>
            <a:chExt cx="1260851" cy="1419011"/>
          </a:xfrm>
        </p:grpSpPr>
        <p:sp>
          <p:nvSpPr>
            <p:cNvPr id="4786" name="Google Shape;4786;p27"/>
            <p:cNvSpPr/>
            <p:nvPr/>
          </p:nvSpPr>
          <p:spPr>
            <a:xfrm>
              <a:off x="7682044" y="2249445"/>
              <a:ext cx="335007" cy="370588"/>
            </a:xfrm>
            <a:custGeom>
              <a:rect b="b" l="l" r="r" t="t"/>
              <a:pathLst>
                <a:path extrusionOk="0" h="11561" w="10451">
                  <a:moveTo>
                    <a:pt x="0" y="1"/>
                  </a:moveTo>
                  <a:lnTo>
                    <a:pt x="5226" y="11560"/>
                  </a:lnTo>
                  <a:lnTo>
                    <a:pt x="1045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27"/>
            <p:cNvSpPr/>
            <p:nvPr/>
          </p:nvSpPr>
          <p:spPr>
            <a:xfrm>
              <a:off x="7228274" y="1201022"/>
              <a:ext cx="1260851" cy="1152826"/>
            </a:xfrm>
            <a:custGeom>
              <a:rect b="b" l="l" r="r" t="t"/>
              <a:pathLst>
                <a:path extrusionOk="0" h="35964" w="39334">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27"/>
            <p:cNvSpPr/>
            <p:nvPr/>
          </p:nvSpPr>
          <p:spPr>
            <a:xfrm>
              <a:off x="7407942" y="1363221"/>
              <a:ext cx="1081183" cy="990628"/>
            </a:xfrm>
            <a:custGeom>
              <a:rect b="b" l="l" r="r" t="t"/>
              <a:pathLst>
                <a:path extrusionOk="0" h="30904" w="33729">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27"/>
            <p:cNvSpPr/>
            <p:nvPr/>
          </p:nvSpPr>
          <p:spPr>
            <a:xfrm>
              <a:off x="7477982" y="1450859"/>
              <a:ext cx="727905" cy="662224"/>
            </a:xfrm>
            <a:custGeom>
              <a:rect b="b" l="l" r="r" t="t"/>
              <a:pathLst>
                <a:path extrusionOk="0" h="20659" w="22708">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27"/>
            <p:cNvSpPr/>
            <p:nvPr/>
          </p:nvSpPr>
          <p:spPr>
            <a:xfrm>
              <a:off x="7692174" y="1657870"/>
              <a:ext cx="287341" cy="274904"/>
            </a:xfrm>
            <a:custGeom>
              <a:rect b="b" l="l" r="r" t="t"/>
              <a:pathLst>
                <a:path extrusionOk="0" h="8576" w="8964">
                  <a:moveTo>
                    <a:pt x="2775" y="0"/>
                  </a:moveTo>
                  <a:cubicBezTo>
                    <a:pt x="2704" y="0"/>
                    <a:pt x="2632" y="19"/>
                    <a:pt x="2566" y="56"/>
                  </a:cubicBezTo>
                  <a:cubicBezTo>
                    <a:pt x="1014" y="785"/>
                    <a:pt x="1" y="2368"/>
                    <a:pt x="1" y="4078"/>
                  </a:cubicBezTo>
                  <a:cubicBezTo>
                    <a:pt x="1" y="6548"/>
                    <a:pt x="2028" y="8575"/>
                    <a:pt x="4498" y="8575"/>
                  </a:cubicBezTo>
                  <a:cubicBezTo>
                    <a:pt x="6936" y="8575"/>
                    <a:pt x="8963" y="6548"/>
                    <a:pt x="8963" y="4078"/>
                  </a:cubicBezTo>
                  <a:cubicBezTo>
                    <a:pt x="8963" y="2368"/>
                    <a:pt x="7950" y="785"/>
                    <a:pt x="6398" y="56"/>
                  </a:cubicBezTo>
                  <a:cubicBezTo>
                    <a:pt x="6332" y="19"/>
                    <a:pt x="6260" y="0"/>
                    <a:pt x="6189" y="0"/>
                  </a:cubicBezTo>
                  <a:cubicBezTo>
                    <a:pt x="6023" y="0"/>
                    <a:pt x="5863" y="100"/>
                    <a:pt x="5796" y="278"/>
                  </a:cubicBezTo>
                  <a:cubicBezTo>
                    <a:pt x="5701" y="500"/>
                    <a:pt x="5796" y="753"/>
                    <a:pt x="6018" y="880"/>
                  </a:cubicBezTo>
                  <a:cubicBezTo>
                    <a:pt x="7253" y="1450"/>
                    <a:pt x="8045" y="2716"/>
                    <a:pt x="8045" y="4078"/>
                  </a:cubicBezTo>
                  <a:cubicBezTo>
                    <a:pt x="8045" y="6042"/>
                    <a:pt x="6461" y="7657"/>
                    <a:pt x="4498" y="7657"/>
                  </a:cubicBezTo>
                  <a:cubicBezTo>
                    <a:pt x="2503" y="7657"/>
                    <a:pt x="919" y="6073"/>
                    <a:pt x="919" y="4078"/>
                  </a:cubicBezTo>
                  <a:cubicBezTo>
                    <a:pt x="919" y="2716"/>
                    <a:pt x="1711" y="1450"/>
                    <a:pt x="2946" y="880"/>
                  </a:cubicBezTo>
                  <a:cubicBezTo>
                    <a:pt x="3168" y="753"/>
                    <a:pt x="3294" y="500"/>
                    <a:pt x="3168" y="278"/>
                  </a:cubicBezTo>
                  <a:cubicBezTo>
                    <a:pt x="3101" y="100"/>
                    <a:pt x="2941" y="0"/>
                    <a:pt x="277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27"/>
            <p:cNvSpPr/>
            <p:nvPr/>
          </p:nvSpPr>
          <p:spPr>
            <a:xfrm>
              <a:off x="7821099" y="1589625"/>
              <a:ext cx="29491" cy="168545"/>
            </a:xfrm>
            <a:custGeom>
              <a:rect b="b" l="l" r="r" t="t"/>
              <a:pathLst>
                <a:path extrusionOk="0" h="5258" w="920">
                  <a:moveTo>
                    <a:pt x="476" y="0"/>
                  </a:moveTo>
                  <a:cubicBezTo>
                    <a:pt x="223" y="0"/>
                    <a:pt x="1" y="190"/>
                    <a:pt x="1" y="444"/>
                  </a:cubicBezTo>
                  <a:lnTo>
                    <a:pt x="1" y="4782"/>
                  </a:lnTo>
                  <a:cubicBezTo>
                    <a:pt x="1" y="5036"/>
                    <a:pt x="223" y="5257"/>
                    <a:pt x="476" y="5257"/>
                  </a:cubicBezTo>
                  <a:cubicBezTo>
                    <a:pt x="698" y="5257"/>
                    <a:pt x="919" y="5036"/>
                    <a:pt x="919" y="4782"/>
                  </a:cubicBezTo>
                  <a:lnTo>
                    <a:pt x="919" y="444"/>
                  </a:lnTo>
                  <a:cubicBezTo>
                    <a:pt x="919" y="190"/>
                    <a:pt x="698" y="0"/>
                    <a:pt x="476"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2" name="Google Shape;4792;p27"/>
          <p:cNvGrpSpPr/>
          <p:nvPr/>
        </p:nvGrpSpPr>
        <p:grpSpPr>
          <a:xfrm>
            <a:off x="1133139" y="1494746"/>
            <a:ext cx="1028438" cy="1111795"/>
            <a:chOff x="643984" y="1201022"/>
            <a:chExt cx="1312620" cy="1419011"/>
          </a:xfrm>
        </p:grpSpPr>
        <p:sp>
          <p:nvSpPr>
            <p:cNvPr id="4793" name="Google Shape;4793;p27"/>
            <p:cNvSpPr/>
            <p:nvPr/>
          </p:nvSpPr>
          <p:spPr>
            <a:xfrm>
              <a:off x="1135323" y="2249445"/>
              <a:ext cx="334013" cy="370588"/>
            </a:xfrm>
            <a:custGeom>
              <a:rect b="b" l="l" r="r" t="t"/>
              <a:pathLst>
                <a:path extrusionOk="0" h="11561" w="10420">
                  <a:moveTo>
                    <a:pt x="0" y="1"/>
                  </a:moveTo>
                  <a:lnTo>
                    <a:pt x="5226" y="11560"/>
                  </a:lnTo>
                  <a:lnTo>
                    <a:pt x="10419"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27"/>
            <p:cNvSpPr/>
            <p:nvPr/>
          </p:nvSpPr>
          <p:spPr>
            <a:xfrm>
              <a:off x="643984" y="1201022"/>
              <a:ext cx="1307556" cy="1152826"/>
            </a:xfrm>
            <a:custGeom>
              <a:rect b="b" l="l" r="r" t="t"/>
              <a:pathLst>
                <a:path extrusionOk="0" h="35964" w="40791">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27"/>
            <p:cNvSpPr/>
            <p:nvPr/>
          </p:nvSpPr>
          <p:spPr>
            <a:xfrm>
              <a:off x="902861" y="1384569"/>
              <a:ext cx="1053744" cy="969279"/>
            </a:xfrm>
            <a:custGeom>
              <a:rect b="b" l="l" r="r" t="t"/>
              <a:pathLst>
                <a:path extrusionOk="0" h="30238" w="32873">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27"/>
            <p:cNvSpPr/>
            <p:nvPr/>
          </p:nvSpPr>
          <p:spPr>
            <a:xfrm>
              <a:off x="933313" y="1436018"/>
              <a:ext cx="712647" cy="662513"/>
            </a:xfrm>
            <a:custGeom>
              <a:rect b="b" l="l" r="r" t="t"/>
              <a:pathLst>
                <a:path extrusionOk="0" h="20668" w="22232">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27"/>
            <p:cNvSpPr/>
            <p:nvPr/>
          </p:nvSpPr>
          <p:spPr>
            <a:xfrm>
              <a:off x="1154621" y="1737719"/>
              <a:ext cx="270063" cy="231597"/>
            </a:xfrm>
            <a:custGeom>
              <a:rect b="b" l="l" r="r" t="t"/>
              <a:pathLst>
                <a:path extrusionOk="0" h="7225" w="8425">
                  <a:moveTo>
                    <a:pt x="486" y="1"/>
                  </a:moveTo>
                  <a:cubicBezTo>
                    <a:pt x="472" y="1"/>
                    <a:pt x="458" y="2"/>
                    <a:pt x="443" y="4"/>
                  </a:cubicBezTo>
                  <a:cubicBezTo>
                    <a:pt x="190" y="35"/>
                    <a:pt x="0" y="225"/>
                    <a:pt x="0" y="479"/>
                  </a:cubicBezTo>
                  <a:cubicBezTo>
                    <a:pt x="127" y="2569"/>
                    <a:pt x="1742" y="4216"/>
                    <a:pt x="3769" y="4437"/>
                  </a:cubicBezTo>
                  <a:lnTo>
                    <a:pt x="3769" y="6781"/>
                  </a:lnTo>
                  <a:cubicBezTo>
                    <a:pt x="3769" y="7003"/>
                    <a:pt x="3959" y="7224"/>
                    <a:pt x="4212" y="7224"/>
                  </a:cubicBezTo>
                  <a:cubicBezTo>
                    <a:pt x="4465" y="7224"/>
                    <a:pt x="4655" y="7003"/>
                    <a:pt x="4655" y="6781"/>
                  </a:cubicBezTo>
                  <a:lnTo>
                    <a:pt x="4655" y="4437"/>
                  </a:lnTo>
                  <a:cubicBezTo>
                    <a:pt x="6682" y="4216"/>
                    <a:pt x="8297" y="2569"/>
                    <a:pt x="8424" y="479"/>
                  </a:cubicBezTo>
                  <a:cubicBezTo>
                    <a:pt x="8424" y="225"/>
                    <a:pt x="8234" y="35"/>
                    <a:pt x="7981" y="4"/>
                  </a:cubicBezTo>
                  <a:cubicBezTo>
                    <a:pt x="7966" y="2"/>
                    <a:pt x="7952" y="1"/>
                    <a:pt x="7938" y="1"/>
                  </a:cubicBezTo>
                  <a:cubicBezTo>
                    <a:pt x="7731" y="1"/>
                    <a:pt x="7535" y="210"/>
                    <a:pt x="7506" y="447"/>
                  </a:cubicBezTo>
                  <a:cubicBezTo>
                    <a:pt x="7411" y="2189"/>
                    <a:pt x="5986" y="3582"/>
                    <a:pt x="4212" y="3582"/>
                  </a:cubicBezTo>
                  <a:cubicBezTo>
                    <a:pt x="2470" y="3582"/>
                    <a:pt x="1013" y="2189"/>
                    <a:pt x="918" y="447"/>
                  </a:cubicBezTo>
                  <a:cubicBezTo>
                    <a:pt x="889" y="210"/>
                    <a:pt x="693" y="1"/>
                    <a:pt x="48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27"/>
            <p:cNvSpPr/>
            <p:nvPr/>
          </p:nvSpPr>
          <p:spPr>
            <a:xfrm>
              <a:off x="1207383" y="1566257"/>
              <a:ext cx="165500" cy="261953"/>
            </a:xfrm>
            <a:custGeom>
              <a:rect b="b" l="l" r="r" t="t"/>
              <a:pathLst>
                <a:path extrusionOk="0" h="8172" w="5163">
                  <a:moveTo>
                    <a:pt x="2566" y="887"/>
                  </a:moveTo>
                  <a:cubicBezTo>
                    <a:pt x="3009" y="887"/>
                    <a:pt x="3421" y="1078"/>
                    <a:pt x="3769" y="1394"/>
                  </a:cubicBezTo>
                  <a:cubicBezTo>
                    <a:pt x="4055" y="1711"/>
                    <a:pt x="4245" y="2123"/>
                    <a:pt x="4245" y="2566"/>
                  </a:cubicBezTo>
                  <a:lnTo>
                    <a:pt x="4245" y="5606"/>
                  </a:lnTo>
                  <a:cubicBezTo>
                    <a:pt x="4245" y="5669"/>
                    <a:pt x="4245" y="5701"/>
                    <a:pt x="4245" y="5765"/>
                  </a:cubicBezTo>
                  <a:cubicBezTo>
                    <a:pt x="4150" y="6620"/>
                    <a:pt x="3453" y="7285"/>
                    <a:pt x="2566" y="7285"/>
                  </a:cubicBezTo>
                  <a:cubicBezTo>
                    <a:pt x="1711" y="7285"/>
                    <a:pt x="983" y="6620"/>
                    <a:pt x="919" y="5765"/>
                  </a:cubicBezTo>
                  <a:cubicBezTo>
                    <a:pt x="919" y="5701"/>
                    <a:pt x="888" y="5669"/>
                    <a:pt x="888" y="5606"/>
                  </a:cubicBezTo>
                  <a:lnTo>
                    <a:pt x="888" y="2566"/>
                  </a:lnTo>
                  <a:cubicBezTo>
                    <a:pt x="888" y="1648"/>
                    <a:pt x="1648" y="887"/>
                    <a:pt x="2566" y="887"/>
                  </a:cubicBezTo>
                  <a:close/>
                  <a:moveTo>
                    <a:pt x="2566" y="1"/>
                  </a:moveTo>
                  <a:cubicBezTo>
                    <a:pt x="1141" y="1"/>
                    <a:pt x="1" y="1141"/>
                    <a:pt x="1" y="2566"/>
                  </a:cubicBezTo>
                  <a:lnTo>
                    <a:pt x="1" y="5606"/>
                  </a:lnTo>
                  <a:cubicBezTo>
                    <a:pt x="1" y="5669"/>
                    <a:pt x="1" y="5733"/>
                    <a:pt x="1" y="5860"/>
                  </a:cubicBezTo>
                  <a:cubicBezTo>
                    <a:pt x="128" y="7190"/>
                    <a:pt x="1236" y="8171"/>
                    <a:pt x="2566" y="8171"/>
                  </a:cubicBezTo>
                  <a:cubicBezTo>
                    <a:pt x="3896" y="8171"/>
                    <a:pt x="5005" y="7190"/>
                    <a:pt x="5131" y="5828"/>
                  </a:cubicBezTo>
                  <a:cubicBezTo>
                    <a:pt x="5131" y="5765"/>
                    <a:pt x="5163" y="5669"/>
                    <a:pt x="5163" y="5606"/>
                  </a:cubicBezTo>
                  <a:lnTo>
                    <a:pt x="5163" y="2566"/>
                  </a:lnTo>
                  <a:cubicBezTo>
                    <a:pt x="5163" y="1901"/>
                    <a:pt x="4878" y="1236"/>
                    <a:pt x="4403" y="729"/>
                  </a:cubicBezTo>
                  <a:cubicBezTo>
                    <a:pt x="3896" y="254"/>
                    <a:pt x="3263" y="1"/>
                    <a:pt x="256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9" name="Google Shape;4799;p27"/>
          <p:cNvGrpSpPr/>
          <p:nvPr/>
        </p:nvGrpSpPr>
        <p:grpSpPr>
          <a:xfrm>
            <a:off x="5049464" y="1494746"/>
            <a:ext cx="994256" cy="1111795"/>
            <a:chOff x="5044655" y="1201022"/>
            <a:chExt cx="1268993" cy="1419011"/>
          </a:xfrm>
        </p:grpSpPr>
        <p:sp>
          <p:nvSpPr>
            <p:cNvPr id="4800" name="Google Shape;4800;p27"/>
            <p:cNvSpPr/>
            <p:nvPr/>
          </p:nvSpPr>
          <p:spPr>
            <a:xfrm>
              <a:off x="5502497" y="2249445"/>
              <a:ext cx="335039" cy="370588"/>
            </a:xfrm>
            <a:custGeom>
              <a:rect b="b" l="l" r="r" t="t"/>
              <a:pathLst>
                <a:path extrusionOk="0" h="11561" w="10452">
                  <a:moveTo>
                    <a:pt x="1" y="1"/>
                  </a:moveTo>
                  <a:lnTo>
                    <a:pt x="5226" y="11560"/>
                  </a:lnTo>
                  <a:lnTo>
                    <a:pt x="10451"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27"/>
            <p:cNvSpPr/>
            <p:nvPr/>
          </p:nvSpPr>
          <p:spPr>
            <a:xfrm>
              <a:off x="5044655" y="1201022"/>
              <a:ext cx="1268993" cy="1152826"/>
            </a:xfrm>
            <a:custGeom>
              <a:rect b="b" l="l" r="r" t="t"/>
              <a:pathLst>
                <a:path extrusionOk="0" h="35964" w="39588">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27"/>
            <p:cNvSpPr/>
            <p:nvPr/>
          </p:nvSpPr>
          <p:spPr>
            <a:xfrm>
              <a:off x="5230446" y="1361201"/>
              <a:ext cx="1083203" cy="992647"/>
            </a:xfrm>
            <a:custGeom>
              <a:rect b="b" l="l" r="r" t="t"/>
              <a:pathLst>
                <a:path extrusionOk="0" h="30967" w="33792">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27"/>
            <p:cNvSpPr/>
            <p:nvPr/>
          </p:nvSpPr>
          <p:spPr>
            <a:xfrm>
              <a:off x="5297441" y="1466470"/>
              <a:ext cx="712679" cy="662513"/>
            </a:xfrm>
            <a:custGeom>
              <a:rect b="b" l="l" r="r" t="t"/>
              <a:pathLst>
                <a:path extrusionOk="0" h="20668" w="22233">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27"/>
            <p:cNvSpPr/>
            <p:nvPr/>
          </p:nvSpPr>
          <p:spPr>
            <a:xfrm>
              <a:off x="5746147" y="1705760"/>
              <a:ext cx="40646" cy="180309"/>
            </a:xfrm>
            <a:custGeom>
              <a:rect b="b" l="l" r="r" t="t"/>
              <a:pathLst>
                <a:path extrusionOk="0" h="5625" w="1268">
                  <a:moveTo>
                    <a:pt x="539" y="0"/>
                  </a:moveTo>
                  <a:cubicBezTo>
                    <a:pt x="475" y="0"/>
                    <a:pt x="409" y="16"/>
                    <a:pt x="349" y="51"/>
                  </a:cubicBezTo>
                  <a:cubicBezTo>
                    <a:pt x="127" y="146"/>
                    <a:pt x="0" y="399"/>
                    <a:pt x="95" y="621"/>
                  </a:cubicBezTo>
                  <a:cubicBezTo>
                    <a:pt x="285" y="1032"/>
                    <a:pt x="349" y="1444"/>
                    <a:pt x="349" y="1856"/>
                  </a:cubicBezTo>
                  <a:lnTo>
                    <a:pt x="349" y="5149"/>
                  </a:lnTo>
                  <a:cubicBezTo>
                    <a:pt x="349" y="5403"/>
                    <a:pt x="570" y="5624"/>
                    <a:pt x="792" y="5624"/>
                  </a:cubicBezTo>
                  <a:cubicBezTo>
                    <a:pt x="1045" y="5624"/>
                    <a:pt x="1267" y="5403"/>
                    <a:pt x="1267" y="5149"/>
                  </a:cubicBezTo>
                  <a:lnTo>
                    <a:pt x="1267" y="1856"/>
                  </a:lnTo>
                  <a:cubicBezTo>
                    <a:pt x="1267" y="1317"/>
                    <a:pt x="1140" y="779"/>
                    <a:pt x="950" y="272"/>
                  </a:cubicBezTo>
                  <a:cubicBezTo>
                    <a:pt x="881" y="111"/>
                    <a:pt x="712" y="0"/>
                    <a:pt x="53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27"/>
            <p:cNvSpPr/>
            <p:nvPr/>
          </p:nvSpPr>
          <p:spPr>
            <a:xfrm>
              <a:off x="5520768" y="1632258"/>
              <a:ext cx="217269" cy="184765"/>
            </a:xfrm>
            <a:custGeom>
              <a:rect b="b" l="l" r="r" t="t"/>
              <a:pathLst>
                <a:path extrusionOk="0" h="5764" w="6778">
                  <a:moveTo>
                    <a:pt x="4149" y="0"/>
                  </a:moveTo>
                  <a:cubicBezTo>
                    <a:pt x="1838" y="0"/>
                    <a:pt x="1" y="1869"/>
                    <a:pt x="1" y="4149"/>
                  </a:cubicBezTo>
                  <a:lnTo>
                    <a:pt x="1" y="5321"/>
                  </a:lnTo>
                  <a:cubicBezTo>
                    <a:pt x="1" y="5574"/>
                    <a:pt x="191" y="5764"/>
                    <a:pt x="444" y="5764"/>
                  </a:cubicBezTo>
                  <a:cubicBezTo>
                    <a:pt x="697" y="5764"/>
                    <a:pt x="887" y="5574"/>
                    <a:pt x="887" y="5321"/>
                  </a:cubicBezTo>
                  <a:lnTo>
                    <a:pt x="887" y="4149"/>
                  </a:lnTo>
                  <a:cubicBezTo>
                    <a:pt x="887" y="2375"/>
                    <a:pt x="2344" y="919"/>
                    <a:pt x="4118" y="919"/>
                  </a:cubicBezTo>
                  <a:cubicBezTo>
                    <a:pt x="4814" y="919"/>
                    <a:pt x="5448" y="1109"/>
                    <a:pt x="6018" y="1489"/>
                  </a:cubicBezTo>
                  <a:cubicBezTo>
                    <a:pt x="6097" y="1555"/>
                    <a:pt x="6193" y="1588"/>
                    <a:pt x="6287" y="1588"/>
                  </a:cubicBezTo>
                  <a:cubicBezTo>
                    <a:pt x="6418" y="1588"/>
                    <a:pt x="6546" y="1523"/>
                    <a:pt x="6620" y="1394"/>
                  </a:cubicBezTo>
                  <a:cubicBezTo>
                    <a:pt x="6778" y="1204"/>
                    <a:pt x="6715" y="919"/>
                    <a:pt x="6525" y="760"/>
                  </a:cubicBezTo>
                  <a:cubicBezTo>
                    <a:pt x="5828" y="254"/>
                    <a:pt x="5004" y="0"/>
                    <a:pt x="414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27"/>
            <p:cNvSpPr/>
            <p:nvPr/>
          </p:nvSpPr>
          <p:spPr>
            <a:xfrm>
              <a:off x="5578627" y="1691143"/>
              <a:ext cx="149280" cy="272083"/>
            </a:xfrm>
            <a:custGeom>
              <a:rect b="b" l="l" r="r" t="t"/>
              <a:pathLst>
                <a:path extrusionOk="0" h="8488" w="4657">
                  <a:moveTo>
                    <a:pt x="2344" y="0"/>
                  </a:moveTo>
                  <a:cubicBezTo>
                    <a:pt x="1046" y="0"/>
                    <a:pt x="1" y="1045"/>
                    <a:pt x="1" y="2312"/>
                  </a:cubicBezTo>
                  <a:lnTo>
                    <a:pt x="1" y="6239"/>
                  </a:lnTo>
                  <a:cubicBezTo>
                    <a:pt x="1" y="6460"/>
                    <a:pt x="191" y="6682"/>
                    <a:pt x="444" y="6682"/>
                  </a:cubicBezTo>
                  <a:cubicBezTo>
                    <a:pt x="698" y="6682"/>
                    <a:pt x="888" y="6460"/>
                    <a:pt x="888" y="6239"/>
                  </a:cubicBezTo>
                  <a:lnTo>
                    <a:pt x="888" y="2312"/>
                  </a:lnTo>
                  <a:cubicBezTo>
                    <a:pt x="888" y="1520"/>
                    <a:pt x="1553" y="887"/>
                    <a:pt x="2344" y="887"/>
                  </a:cubicBezTo>
                  <a:cubicBezTo>
                    <a:pt x="2693" y="887"/>
                    <a:pt x="3073" y="1045"/>
                    <a:pt x="3326" y="1298"/>
                  </a:cubicBezTo>
                  <a:cubicBezTo>
                    <a:pt x="3611" y="1583"/>
                    <a:pt x="3738" y="1932"/>
                    <a:pt x="3738" y="2312"/>
                  </a:cubicBezTo>
                  <a:lnTo>
                    <a:pt x="3738" y="8012"/>
                  </a:lnTo>
                  <a:cubicBezTo>
                    <a:pt x="3738" y="8266"/>
                    <a:pt x="3960" y="8487"/>
                    <a:pt x="4213" y="8487"/>
                  </a:cubicBezTo>
                  <a:cubicBezTo>
                    <a:pt x="4466" y="8487"/>
                    <a:pt x="4656" y="8266"/>
                    <a:pt x="4656" y="8012"/>
                  </a:cubicBezTo>
                  <a:lnTo>
                    <a:pt x="4656" y="2312"/>
                  </a:lnTo>
                  <a:cubicBezTo>
                    <a:pt x="4656" y="1710"/>
                    <a:pt x="4403" y="1108"/>
                    <a:pt x="3960" y="665"/>
                  </a:cubicBezTo>
                  <a:cubicBezTo>
                    <a:pt x="3548" y="222"/>
                    <a:pt x="2946" y="0"/>
                    <a:pt x="2344"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27"/>
            <p:cNvSpPr/>
            <p:nvPr/>
          </p:nvSpPr>
          <p:spPr>
            <a:xfrm>
              <a:off x="5521794" y="1841385"/>
              <a:ext cx="29459" cy="120815"/>
            </a:xfrm>
            <a:custGeom>
              <a:rect b="b" l="l" r="r" t="t"/>
              <a:pathLst>
                <a:path extrusionOk="0" h="3769" w="919">
                  <a:moveTo>
                    <a:pt x="444" y="0"/>
                  </a:moveTo>
                  <a:cubicBezTo>
                    <a:pt x="190" y="0"/>
                    <a:pt x="0" y="190"/>
                    <a:pt x="0" y="443"/>
                  </a:cubicBezTo>
                  <a:lnTo>
                    <a:pt x="0" y="3325"/>
                  </a:lnTo>
                  <a:cubicBezTo>
                    <a:pt x="0" y="3579"/>
                    <a:pt x="190" y="3769"/>
                    <a:pt x="444" y="3769"/>
                  </a:cubicBezTo>
                  <a:cubicBezTo>
                    <a:pt x="697" y="3769"/>
                    <a:pt x="919" y="3579"/>
                    <a:pt x="919" y="3325"/>
                  </a:cubicBezTo>
                  <a:lnTo>
                    <a:pt x="919" y="443"/>
                  </a:lnTo>
                  <a:cubicBezTo>
                    <a:pt x="919" y="190"/>
                    <a:pt x="697" y="0"/>
                    <a:pt x="444"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27"/>
            <p:cNvSpPr/>
            <p:nvPr/>
          </p:nvSpPr>
          <p:spPr>
            <a:xfrm>
              <a:off x="5756276" y="1891102"/>
              <a:ext cx="28465" cy="72124"/>
            </a:xfrm>
            <a:custGeom>
              <a:rect b="b" l="l" r="r" t="t"/>
              <a:pathLst>
                <a:path extrusionOk="0" h="2250" w="888">
                  <a:moveTo>
                    <a:pt x="444" y="1"/>
                  </a:moveTo>
                  <a:cubicBezTo>
                    <a:pt x="191" y="1"/>
                    <a:pt x="1" y="191"/>
                    <a:pt x="1" y="444"/>
                  </a:cubicBezTo>
                  <a:lnTo>
                    <a:pt x="1" y="1774"/>
                  </a:lnTo>
                  <a:cubicBezTo>
                    <a:pt x="1" y="2028"/>
                    <a:pt x="191" y="2249"/>
                    <a:pt x="444" y="2249"/>
                  </a:cubicBezTo>
                  <a:cubicBezTo>
                    <a:pt x="698" y="2249"/>
                    <a:pt x="888" y="2028"/>
                    <a:pt x="888" y="1774"/>
                  </a:cubicBezTo>
                  <a:lnTo>
                    <a:pt x="888" y="444"/>
                  </a:lnTo>
                  <a:cubicBezTo>
                    <a:pt x="888" y="191"/>
                    <a:pt x="698" y="1"/>
                    <a:pt x="44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27"/>
            <p:cNvSpPr/>
            <p:nvPr/>
          </p:nvSpPr>
          <p:spPr>
            <a:xfrm>
              <a:off x="5638538" y="1747977"/>
              <a:ext cx="30484" cy="215249"/>
            </a:xfrm>
            <a:custGeom>
              <a:rect b="b" l="l" r="r" t="t"/>
              <a:pathLst>
                <a:path extrusionOk="0" h="6715" w="951">
                  <a:moveTo>
                    <a:pt x="475" y="0"/>
                  </a:moveTo>
                  <a:cubicBezTo>
                    <a:pt x="222" y="0"/>
                    <a:pt x="0" y="222"/>
                    <a:pt x="0" y="476"/>
                  </a:cubicBezTo>
                  <a:lnTo>
                    <a:pt x="0" y="4814"/>
                  </a:lnTo>
                  <a:cubicBezTo>
                    <a:pt x="0" y="5036"/>
                    <a:pt x="159" y="5194"/>
                    <a:pt x="317" y="5258"/>
                  </a:cubicBezTo>
                  <a:cubicBezTo>
                    <a:pt x="159" y="5321"/>
                    <a:pt x="64" y="5479"/>
                    <a:pt x="64" y="5669"/>
                  </a:cubicBezTo>
                  <a:lnTo>
                    <a:pt x="64" y="6239"/>
                  </a:lnTo>
                  <a:cubicBezTo>
                    <a:pt x="64" y="6493"/>
                    <a:pt x="254" y="6714"/>
                    <a:pt x="507" y="6714"/>
                  </a:cubicBezTo>
                  <a:cubicBezTo>
                    <a:pt x="760" y="6714"/>
                    <a:pt x="950" y="6493"/>
                    <a:pt x="950" y="6239"/>
                  </a:cubicBezTo>
                  <a:lnTo>
                    <a:pt x="950" y="5669"/>
                  </a:lnTo>
                  <a:cubicBezTo>
                    <a:pt x="950" y="5448"/>
                    <a:pt x="824" y="5289"/>
                    <a:pt x="634" y="5226"/>
                  </a:cubicBezTo>
                  <a:cubicBezTo>
                    <a:pt x="792" y="5163"/>
                    <a:pt x="919" y="5004"/>
                    <a:pt x="919" y="4814"/>
                  </a:cubicBezTo>
                  <a:lnTo>
                    <a:pt x="919" y="476"/>
                  </a:lnTo>
                  <a:cubicBezTo>
                    <a:pt x="919" y="222"/>
                    <a:pt x="729" y="0"/>
                    <a:pt x="475"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27"/>
            <p:cNvSpPr/>
            <p:nvPr/>
          </p:nvSpPr>
          <p:spPr>
            <a:xfrm>
              <a:off x="5576608" y="1905335"/>
              <a:ext cx="29459" cy="56866"/>
            </a:xfrm>
            <a:custGeom>
              <a:rect b="b" l="l" r="r" t="t"/>
              <a:pathLst>
                <a:path extrusionOk="0" h="1774" w="919">
                  <a:moveTo>
                    <a:pt x="444" y="0"/>
                  </a:moveTo>
                  <a:cubicBezTo>
                    <a:pt x="191" y="0"/>
                    <a:pt x="1" y="222"/>
                    <a:pt x="1" y="444"/>
                  </a:cubicBezTo>
                  <a:lnTo>
                    <a:pt x="1" y="1330"/>
                  </a:lnTo>
                  <a:cubicBezTo>
                    <a:pt x="1" y="1584"/>
                    <a:pt x="191" y="1774"/>
                    <a:pt x="444" y="1774"/>
                  </a:cubicBezTo>
                  <a:cubicBezTo>
                    <a:pt x="697" y="1774"/>
                    <a:pt x="919" y="1584"/>
                    <a:pt x="919" y="1330"/>
                  </a:cubicBezTo>
                  <a:lnTo>
                    <a:pt x="919" y="444"/>
                  </a:lnTo>
                  <a:cubicBezTo>
                    <a:pt x="919" y="222"/>
                    <a:pt x="697" y="0"/>
                    <a:pt x="444"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1" name="Google Shape;4811;p27"/>
          <p:cNvGrpSpPr/>
          <p:nvPr/>
        </p:nvGrpSpPr>
        <p:grpSpPr>
          <a:xfrm>
            <a:off x="3111582" y="1494746"/>
            <a:ext cx="987877" cy="1111795"/>
            <a:chOff x="2870204" y="1201022"/>
            <a:chExt cx="1260851" cy="1419011"/>
          </a:xfrm>
        </p:grpSpPr>
        <p:sp>
          <p:nvSpPr>
            <p:cNvPr id="4812" name="Google Shape;4812;p27"/>
            <p:cNvSpPr/>
            <p:nvPr/>
          </p:nvSpPr>
          <p:spPr>
            <a:xfrm>
              <a:off x="3323975" y="2249445"/>
              <a:ext cx="334013" cy="370588"/>
            </a:xfrm>
            <a:custGeom>
              <a:rect b="b" l="l" r="r" t="t"/>
              <a:pathLst>
                <a:path extrusionOk="0" h="11561" w="10420">
                  <a:moveTo>
                    <a:pt x="1" y="1"/>
                  </a:moveTo>
                  <a:lnTo>
                    <a:pt x="5226" y="11560"/>
                  </a:lnTo>
                  <a:lnTo>
                    <a:pt x="1042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27"/>
            <p:cNvSpPr/>
            <p:nvPr/>
          </p:nvSpPr>
          <p:spPr>
            <a:xfrm>
              <a:off x="2870204" y="1201022"/>
              <a:ext cx="1260851" cy="1152826"/>
            </a:xfrm>
            <a:custGeom>
              <a:rect b="b" l="l" r="r" t="t"/>
              <a:pathLst>
                <a:path extrusionOk="0" h="35964" w="39334">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27"/>
            <p:cNvSpPr/>
            <p:nvPr/>
          </p:nvSpPr>
          <p:spPr>
            <a:xfrm>
              <a:off x="3082376" y="1388608"/>
              <a:ext cx="1048679" cy="965240"/>
            </a:xfrm>
            <a:custGeom>
              <a:rect b="b" l="l" r="r" t="t"/>
              <a:pathLst>
                <a:path extrusionOk="0" h="30112" w="32715">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27"/>
            <p:cNvSpPr/>
            <p:nvPr/>
          </p:nvSpPr>
          <p:spPr>
            <a:xfrm>
              <a:off x="3147352" y="1440377"/>
              <a:ext cx="662929" cy="662929"/>
            </a:xfrm>
            <a:custGeom>
              <a:rect b="b" l="l" r="r" t="t"/>
              <a:pathLst>
                <a:path extrusionOk="0" h="20681" w="20681">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27"/>
            <p:cNvSpPr/>
            <p:nvPr/>
          </p:nvSpPr>
          <p:spPr>
            <a:xfrm>
              <a:off x="3276277" y="1668801"/>
              <a:ext cx="405079" cy="206114"/>
            </a:xfrm>
            <a:custGeom>
              <a:rect b="b" l="l" r="r" t="t"/>
              <a:pathLst>
                <a:path extrusionOk="0" h="6430" w="12637">
                  <a:moveTo>
                    <a:pt x="11718" y="2154"/>
                  </a:moveTo>
                  <a:lnTo>
                    <a:pt x="11718" y="4307"/>
                  </a:lnTo>
                  <a:lnTo>
                    <a:pt x="11021" y="4307"/>
                  </a:lnTo>
                  <a:lnTo>
                    <a:pt x="11021" y="2154"/>
                  </a:lnTo>
                  <a:close/>
                  <a:moveTo>
                    <a:pt x="10135" y="919"/>
                  </a:moveTo>
                  <a:lnTo>
                    <a:pt x="10135" y="1679"/>
                  </a:lnTo>
                  <a:lnTo>
                    <a:pt x="10135" y="4751"/>
                  </a:lnTo>
                  <a:lnTo>
                    <a:pt x="10135" y="5511"/>
                  </a:lnTo>
                  <a:lnTo>
                    <a:pt x="887" y="5511"/>
                  </a:lnTo>
                  <a:lnTo>
                    <a:pt x="887" y="919"/>
                  </a:lnTo>
                  <a:close/>
                  <a:moveTo>
                    <a:pt x="444" y="0"/>
                  </a:moveTo>
                  <a:cubicBezTo>
                    <a:pt x="190" y="0"/>
                    <a:pt x="0" y="222"/>
                    <a:pt x="0" y="475"/>
                  </a:cubicBezTo>
                  <a:lnTo>
                    <a:pt x="0" y="5954"/>
                  </a:lnTo>
                  <a:cubicBezTo>
                    <a:pt x="0" y="6207"/>
                    <a:pt x="190" y="6429"/>
                    <a:pt x="444" y="6429"/>
                  </a:cubicBezTo>
                  <a:lnTo>
                    <a:pt x="10578" y="6429"/>
                  </a:lnTo>
                  <a:cubicBezTo>
                    <a:pt x="10831" y="6429"/>
                    <a:pt x="11021" y="6207"/>
                    <a:pt x="11021" y="5954"/>
                  </a:cubicBezTo>
                  <a:lnTo>
                    <a:pt x="11021" y="5194"/>
                  </a:lnTo>
                  <a:lnTo>
                    <a:pt x="12193" y="5194"/>
                  </a:lnTo>
                  <a:cubicBezTo>
                    <a:pt x="12415" y="5194"/>
                    <a:pt x="12636" y="5004"/>
                    <a:pt x="12636" y="4751"/>
                  </a:cubicBezTo>
                  <a:lnTo>
                    <a:pt x="12636" y="1679"/>
                  </a:lnTo>
                  <a:cubicBezTo>
                    <a:pt x="12636" y="1425"/>
                    <a:pt x="12415" y="1235"/>
                    <a:pt x="12193" y="1235"/>
                  </a:cubicBezTo>
                  <a:lnTo>
                    <a:pt x="11021" y="1235"/>
                  </a:lnTo>
                  <a:lnTo>
                    <a:pt x="11021" y="475"/>
                  </a:lnTo>
                  <a:cubicBezTo>
                    <a:pt x="11021" y="222"/>
                    <a:pt x="10831" y="0"/>
                    <a:pt x="1057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27"/>
            <p:cNvSpPr/>
            <p:nvPr/>
          </p:nvSpPr>
          <p:spPr>
            <a:xfrm>
              <a:off x="3318910" y="1708389"/>
              <a:ext cx="37601" cy="126938"/>
            </a:xfrm>
            <a:custGeom>
              <a:rect b="b" l="l" r="r" t="t"/>
              <a:pathLst>
                <a:path extrusionOk="0" h="3960" w="1173">
                  <a:moveTo>
                    <a:pt x="1" y="0"/>
                  </a:moveTo>
                  <a:lnTo>
                    <a:pt x="1" y="3959"/>
                  </a:lnTo>
                  <a:lnTo>
                    <a:pt x="1172" y="3959"/>
                  </a:lnTo>
                  <a:lnTo>
                    <a:pt x="1172"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27"/>
            <p:cNvSpPr/>
            <p:nvPr/>
          </p:nvSpPr>
          <p:spPr>
            <a:xfrm>
              <a:off x="3373724" y="1708389"/>
              <a:ext cx="37601" cy="126938"/>
            </a:xfrm>
            <a:custGeom>
              <a:rect b="b" l="l" r="r" t="t"/>
              <a:pathLst>
                <a:path extrusionOk="0" h="3960" w="1173">
                  <a:moveTo>
                    <a:pt x="1" y="0"/>
                  </a:moveTo>
                  <a:lnTo>
                    <a:pt x="1" y="3959"/>
                  </a:lnTo>
                  <a:lnTo>
                    <a:pt x="1172" y="3959"/>
                  </a:lnTo>
                  <a:lnTo>
                    <a:pt x="1172"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27"/>
            <p:cNvSpPr/>
            <p:nvPr/>
          </p:nvSpPr>
          <p:spPr>
            <a:xfrm>
              <a:off x="3428538" y="1708389"/>
              <a:ext cx="37601" cy="126938"/>
            </a:xfrm>
            <a:custGeom>
              <a:rect b="b" l="l" r="r" t="t"/>
              <a:pathLst>
                <a:path extrusionOk="0" h="3960" w="1173">
                  <a:moveTo>
                    <a:pt x="1" y="0"/>
                  </a:moveTo>
                  <a:lnTo>
                    <a:pt x="1" y="3959"/>
                  </a:lnTo>
                  <a:lnTo>
                    <a:pt x="1173" y="3959"/>
                  </a:lnTo>
                  <a:lnTo>
                    <a:pt x="1173"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0" name="Google Shape;4820;p27"/>
          <p:cNvSpPr txBox="1"/>
          <p:nvPr/>
        </p:nvSpPr>
        <p:spPr>
          <a:xfrm>
            <a:off x="887900" y="2807702"/>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A66F"/>
                </a:solidFill>
                <a:latin typeface="Fira Sans Medium"/>
                <a:ea typeface="Fira Sans Medium"/>
                <a:cs typeface="Fira Sans Medium"/>
                <a:sym typeface="Fira Sans Medium"/>
              </a:rPr>
              <a:t>Yashvi Pipaliya</a:t>
            </a:r>
            <a:endParaRPr sz="1500">
              <a:solidFill>
                <a:srgbClr val="FFA66F"/>
              </a:solidFill>
              <a:latin typeface="Fira Sans Medium"/>
              <a:ea typeface="Fira Sans Medium"/>
              <a:cs typeface="Fira Sans Medium"/>
              <a:sym typeface="Fira Sans Medium"/>
            </a:endParaRPr>
          </a:p>
        </p:txBody>
      </p:sp>
      <p:sp>
        <p:nvSpPr>
          <p:cNvPr id="4821" name="Google Shape;4821;p27"/>
          <p:cNvSpPr txBox="1"/>
          <p:nvPr/>
        </p:nvSpPr>
        <p:spPr>
          <a:xfrm>
            <a:off x="887900" y="3288949"/>
            <a:ext cx="1518900" cy="9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Research,Coding, Documentation</a:t>
            </a:r>
            <a:endParaRPr sz="1200">
              <a:latin typeface="Fira Sans"/>
              <a:ea typeface="Fira Sans"/>
              <a:cs typeface="Fira Sans"/>
              <a:sym typeface="Fira Sans"/>
            </a:endParaRPr>
          </a:p>
        </p:txBody>
      </p:sp>
      <p:sp>
        <p:nvSpPr>
          <p:cNvPr id="4822" name="Google Shape;4822;p27"/>
          <p:cNvSpPr txBox="1"/>
          <p:nvPr/>
        </p:nvSpPr>
        <p:spPr>
          <a:xfrm>
            <a:off x="2837516" y="2807739"/>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222831"/>
                </a:solidFill>
                <a:latin typeface="Fira Sans Medium"/>
                <a:ea typeface="Fira Sans Medium"/>
                <a:cs typeface="Fira Sans Medium"/>
                <a:sym typeface="Fira Sans Medium"/>
              </a:rPr>
              <a:t>Kesha Bagadia</a:t>
            </a:r>
            <a:endParaRPr sz="1500">
              <a:solidFill>
                <a:srgbClr val="222831"/>
              </a:solidFill>
              <a:latin typeface="Fira Sans Medium"/>
              <a:ea typeface="Fira Sans Medium"/>
              <a:cs typeface="Fira Sans Medium"/>
              <a:sym typeface="Fira Sans Medium"/>
            </a:endParaRPr>
          </a:p>
        </p:txBody>
      </p:sp>
      <p:sp>
        <p:nvSpPr>
          <p:cNvPr id="4823" name="Google Shape;4823;p27"/>
          <p:cNvSpPr txBox="1"/>
          <p:nvPr/>
        </p:nvSpPr>
        <p:spPr>
          <a:xfrm>
            <a:off x="2837515" y="3288988"/>
            <a:ext cx="1518900" cy="9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Research,</a:t>
            </a:r>
            <a:r>
              <a:rPr lang="en" sz="1200">
                <a:solidFill>
                  <a:schemeClr val="dk1"/>
                </a:solidFill>
                <a:latin typeface="Fira Sans"/>
                <a:ea typeface="Fira Sans"/>
                <a:cs typeface="Fira Sans"/>
                <a:sym typeface="Fira Sans"/>
              </a:rPr>
              <a:t>Coding, </a:t>
            </a:r>
            <a:r>
              <a:rPr lang="en" sz="1200">
                <a:latin typeface="Fira Sans"/>
                <a:ea typeface="Fira Sans"/>
                <a:cs typeface="Fira Sans"/>
                <a:sym typeface="Fira Sans"/>
              </a:rPr>
              <a:t>Documentation</a:t>
            </a:r>
            <a:endParaRPr sz="1200">
              <a:latin typeface="Fira Sans"/>
              <a:ea typeface="Fira Sans"/>
              <a:cs typeface="Fira Sans"/>
              <a:sym typeface="Fira Sans"/>
            </a:endParaRPr>
          </a:p>
        </p:txBody>
      </p:sp>
      <p:sp>
        <p:nvSpPr>
          <p:cNvPr id="4824" name="Google Shape;4824;p27"/>
          <p:cNvSpPr txBox="1"/>
          <p:nvPr/>
        </p:nvSpPr>
        <p:spPr>
          <a:xfrm>
            <a:off x="4787344" y="2807739"/>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4C4C4"/>
                </a:solidFill>
                <a:latin typeface="Fira Sans Medium"/>
                <a:ea typeface="Fira Sans Medium"/>
                <a:cs typeface="Fira Sans Medium"/>
                <a:sym typeface="Fira Sans Medium"/>
              </a:rPr>
              <a:t>Yashvi Gandhi</a:t>
            </a:r>
            <a:endParaRPr sz="1500">
              <a:solidFill>
                <a:srgbClr val="C4C4C4"/>
              </a:solidFill>
              <a:latin typeface="Fira Sans Medium"/>
              <a:ea typeface="Fira Sans Medium"/>
              <a:cs typeface="Fira Sans Medium"/>
              <a:sym typeface="Fira Sans Medium"/>
            </a:endParaRPr>
          </a:p>
        </p:txBody>
      </p:sp>
      <p:sp>
        <p:nvSpPr>
          <p:cNvPr id="4825" name="Google Shape;4825;p27"/>
          <p:cNvSpPr txBox="1"/>
          <p:nvPr/>
        </p:nvSpPr>
        <p:spPr>
          <a:xfrm>
            <a:off x="4787343" y="3288988"/>
            <a:ext cx="1518900" cy="9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Research,Coding, Documentation</a:t>
            </a:r>
            <a:endParaRPr sz="1200">
              <a:latin typeface="Fira Sans"/>
              <a:ea typeface="Fira Sans"/>
              <a:cs typeface="Fira Sans"/>
              <a:sym typeface="Fira Sans"/>
            </a:endParaRPr>
          </a:p>
        </p:txBody>
      </p:sp>
      <p:sp>
        <p:nvSpPr>
          <p:cNvPr id="4826" name="Google Shape;4826;p27"/>
          <p:cNvSpPr txBox="1"/>
          <p:nvPr/>
        </p:nvSpPr>
        <p:spPr>
          <a:xfrm>
            <a:off x="6736702" y="2807739"/>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0475E"/>
                </a:solidFill>
                <a:latin typeface="Fira Sans Medium"/>
                <a:ea typeface="Fira Sans Medium"/>
                <a:cs typeface="Fira Sans Medium"/>
                <a:sym typeface="Fira Sans Medium"/>
              </a:rPr>
              <a:t>Manal Shah</a:t>
            </a:r>
            <a:endParaRPr sz="1500">
              <a:solidFill>
                <a:srgbClr val="30475E"/>
              </a:solidFill>
              <a:latin typeface="Fira Sans Medium"/>
              <a:ea typeface="Fira Sans Medium"/>
              <a:cs typeface="Fira Sans Medium"/>
              <a:sym typeface="Fira Sans Medium"/>
            </a:endParaRPr>
          </a:p>
        </p:txBody>
      </p:sp>
      <p:sp>
        <p:nvSpPr>
          <p:cNvPr id="4827" name="Google Shape;4827;p27"/>
          <p:cNvSpPr txBox="1"/>
          <p:nvPr/>
        </p:nvSpPr>
        <p:spPr>
          <a:xfrm>
            <a:off x="6736675" y="3288988"/>
            <a:ext cx="1518900" cy="9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Research,Coding, Documentation</a:t>
            </a:r>
            <a:endParaRPr sz="1200">
              <a:latin typeface="Fira Sans"/>
              <a:ea typeface="Fira Sans"/>
              <a:cs typeface="Fira Sans"/>
              <a:sym typeface="Fira Sans"/>
            </a:endParaRPr>
          </a:p>
        </p:txBody>
      </p:sp>
      <p:sp>
        <p:nvSpPr>
          <p:cNvPr id="4828" name="Google Shape;4828;p27"/>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Role of each group member in the project</a:t>
            </a:r>
            <a:endParaRPr sz="2800">
              <a:latin typeface="Fira Sans Medium"/>
              <a:ea typeface="Fira Sans Medium"/>
              <a:cs typeface="Fira Sans Medium"/>
              <a:sym typeface="Fira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2" name="Shape 4832"/>
        <p:cNvGrpSpPr/>
        <p:nvPr/>
      </p:nvGrpSpPr>
      <p:grpSpPr>
        <a:xfrm>
          <a:off x="0" y="0"/>
          <a:ext cx="0" cy="0"/>
          <a:chOff x="0" y="0"/>
          <a:chExt cx="0" cy="0"/>
        </a:xfrm>
      </p:grpSpPr>
      <p:sp>
        <p:nvSpPr>
          <p:cNvPr id="4833" name="Google Shape;4833;p28"/>
          <p:cNvSpPr/>
          <p:nvPr/>
        </p:nvSpPr>
        <p:spPr>
          <a:xfrm>
            <a:off x="3976265" y="1717355"/>
            <a:ext cx="645674" cy="646719"/>
          </a:xfrm>
          <a:custGeom>
            <a:rect b="b" l="l" r="r" t="t"/>
            <a:pathLst>
              <a:path extrusionOk="0" h="19794" w="19762">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28"/>
          <p:cNvSpPr/>
          <p:nvPr/>
        </p:nvSpPr>
        <p:spPr>
          <a:xfrm>
            <a:off x="2878436" y="2263672"/>
            <a:ext cx="133500" cy="133533"/>
          </a:xfrm>
          <a:custGeom>
            <a:rect b="b" l="l" r="r" t="t"/>
            <a:pathLst>
              <a:path extrusionOk="0" h="4087" w="4086">
                <a:moveTo>
                  <a:pt x="2027" y="1"/>
                </a:moveTo>
                <a:cubicBezTo>
                  <a:pt x="919" y="1"/>
                  <a:pt x="0" y="919"/>
                  <a:pt x="0" y="2028"/>
                </a:cubicBezTo>
                <a:cubicBezTo>
                  <a:pt x="0" y="3168"/>
                  <a:pt x="919" y="4086"/>
                  <a:pt x="2027" y="4086"/>
                </a:cubicBezTo>
                <a:cubicBezTo>
                  <a:pt x="3167" y="4086"/>
                  <a:pt x="4086" y="3168"/>
                  <a:pt x="4086" y="2028"/>
                </a:cubicBezTo>
                <a:cubicBezTo>
                  <a:pt x="4086" y="919"/>
                  <a:pt x="3167" y="1"/>
                  <a:pt x="2027" y="1"/>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28"/>
          <p:cNvSpPr/>
          <p:nvPr/>
        </p:nvSpPr>
        <p:spPr>
          <a:xfrm>
            <a:off x="2878436" y="2514074"/>
            <a:ext cx="133500" cy="133500"/>
          </a:xfrm>
          <a:custGeom>
            <a:rect b="b" l="l" r="r" t="t"/>
            <a:pathLst>
              <a:path extrusionOk="0" h="4086" w="4086">
                <a:moveTo>
                  <a:pt x="2027" y="1"/>
                </a:moveTo>
                <a:cubicBezTo>
                  <a:pt x="919" y="1"/>
                  <a:pt x="0" y="919"/>
                  <a:pt x="0" y="2059"/>
                </a:cubicBezTo>
                <a:cubicBezTo>
                  <a:pt x="0" y="3168"/>
                  <a:pt x="919" y="4086"/>
                  <a:pt x="2027" y="4086"/>
                </a:cubicBezTo>
                <a:cubicBezTo>
                  <a:pt x="3167" y="4086"/>
                  <a:pt x="4086" y="3168"/>
                  <a:pt x="4086" y="2059"/>
                </a:cubicBezTo>
                <a:cubicBezTo>
                  <a:pt x="4086" y="919"/>
                  <a:pt x="3167" y="1"/>
                  <a:pt x="2027" y="1"/>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28"/>
          <p:cNvSpPr/>
          <p:nvPr/>
        </p:nvSpPr>
        <p:spPr>
          <a:xfrm>
            <a:off x="2878436" y="2764476"/>
            <a:ext cx="133500" cy="133500"/>
          </a:xfrm>
          <a:custGeom>
            <a:rect b="b" l="l" r="r" t="t"/>
            <a:pathLst>
              <a:path extrusionOk="0" h="4086" w="4086">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28"/>
          <p:cNvSpPr/>
          <p:nvPr/>
        </p:nvSpPr>
        <p:spPr>
          <a:xfrm>
            <a:off x="2878436" y="3015924"/>
            <a:ext cx="133500" cy="133500"/>
          </a:xfrm>
          <a:custGeom>
            <a:rect b="b" l="l" r="r" t="t"/>
            <a:pathLst>
              <a:path extrusionOk="0" h="4086" w="4086">
                <a:moveTo>
                  <a:pt x="2027" y="0"/>
                </a:moveTo>
                <a:cubicBezTo>
                  <a:pt x="919" y="0"/>
                  <a:pt x="0" y="918"/>
                  <a:pt x="0" y="2027"/>
                </a:cubicBezTo>
                <a:cubicBezTo>
                  <a:pt x="0" y="3167"/>
                  <a:pt x="919" y="4085"/>
                  <a:pt x="2027" y="4085"/>
                </a:cubicBezTo>
                <a:cubicBezTo>
                  <a:pt x="3167" y="4085"/>
                  <a:pt x="4086" y="3167"/>
                  <a:pt x="4086" y="2027"/>
                </a:cubicBezTo>
                <a:cubicBezTo>
                  <a:pt x="4086" y="918"/>
                  <a:pt x="3167" y="0"/>
                  <a:pt x="2027" y="0"/>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28"/>
          <p:cNvSpPr/>
          <p:nvPr/>
        </p:nvSpPr>
        <p:spPr>
          <a:xfrm>
            <a:off x="2878436" y="3266293"/>
            <a:ext cx="133500" cy="133533"/>
          </a:xfrm>
          <a:custGeom>
            <a:rect b="b" l="l" r="r" t="t"/>
            <a:pathLst>
              <a:path extrusionOk="0" h="4087" w="4086">
                <a:moveTo>
                  <a:pt x="2027" y="1"/>
                </a:moveTo>
                <a:cubicBezTo>
                  <a:pt x="919" y="1"/>
                  <a:pt x="0" y="919"/>
                  <a:pt x="0" y="2028"/>
                </a:cubicBezTo>
                <a:cubicBezTo>
                  <a:pt x="0" y="3168"/>
                  <a:pt x="919" y="4086"/>
                  <a:pt x="2027" y="4086"/>
                </a:cubicBezTo>
                <a:cubicBezTo>
                  <a:pt x="3167" y="4086"/>
                  <a:pt x="4086" y="3168"/>
                  <a:pt x="4086" y="2028"/>
                </a:cubicBezTo>
                <a:cubicBezTo>
                  <a:pt x="4086" y="919"/>
                  <a:pt x="3167" y="1"/>
                  <a:pt x="2027" y="1"/>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28"/>
          <p:cNvSpPr/>
          <p:nvPr/>
        </p:nvSpPr>
        <p:spPr>
          <a:xfrm>
            <a:off x="2944663" y="1458687"/>
            <a:ext cx="943680" cy="877453"/>
          </a:xfrm>
          <a:custGeom>
            <a:rect b="b" l="l" r="r" t="t"/>
            <a:pathLst>
              <a:path extrusionOk="0" h="26856" w="28883">
                <a:moveTo>
                  <a:pt x="28661" y="0"/>
                </a:moveTo>
                <a:lnTo>
                  <a:pt x="10514" y="26507"/>
                </a:lnTo>
                <a:lnTo>
                  <a:pt x="0" y="26507"/>
                </a:lnTo>
                <a:lnTo>
                  <a:pt x="0" y="26856"/>
                </a:lnTo>
                <a:lnTo>
                  <a:pt x="10609" y="26856"/>
                </a:lnTo>
                <a:lnTo>
                  <a:pt x="28882" y="285"/>
                </a:lnTo>
                <a:lnTo>
                  <a:pt x="2866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28"/>
          <p:cNvSpPr/>
          <p:nvPr/>
        </p:nvSpPr>
        <p:spPr>
          <a:xfrm>
            <a:off x="2944663" y="2087796"/>
            <a:ext cx="942634" cy="499791"/>
          </a:xfrm>
          <a:custGeom>
            <a:rect b="b" l="l" r="r" t="t"/>
            <a:pathLst>
              <a:path extrusionOk="0" h="15297" w="28851">
                <a:moveTo>
                  <a:pt x="28692" y="0"/>
                </a:moveTo>
                <a:lnTo>
                  <a:pt x="10863" y="14916"/>
                </a:lnTo>
                <a:lnTo>
                  <a:pt x="0" y="14916"/>
                </a:lnTo>
                <a:lnTo>
                  <a:pt x="0" y="15296"/>
                </a:lnTo>
                <a:lnTo>
                  <a:pt x="10926" y="15296"/>
                </a:lnTo>
                <a:lnTo>
                  <a:pt x="28851" y="348"/>
                </a:lnTo>
                <a:lnTo>
                  <a:pt x="2869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28"/>
          <p:cNvSpPr/>
          <p:nvPr/>
        </p:nvSpPr>
        <p:spPr>
          <a:xfrm>
            <a:off x="2944663" y="3327358"/>
            <a:ext cx="943680" cy="877453"/>
          </a:xfrm>
          <a:custGeom>
            <a:rect b="b" l="l" r="r" t="t"/>
            <a:pathLst>
              <a:path extrusionOk="0" h="26856" w="28883">
                <a:moveTo>
                  <a:pt x="0" y="0"/>
                </a:moveTo>
                <a:lnTo>
                  <a:pt x="0" y="349"/>
                </a:lnTo>
                <a:lnTo>
                  <a:pt x="10514" y="349"/>
                </a:lnTo>
                <a:lnTo>
                  <a:pt x="28661" y="26856"/>
                </a:lnTo>
                <a:lnTo>
                  <a:pt x="28882" y="26539"/>
                </a:lnTo>
                <a:lnTo>
                  <a:pt x="10673" y="32"/>
                </a:lnTo>
                <a:lnTo>
                  <a:pt x="1060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28"/>
          <p:cNvSpPr/>
          <p:nvPr/>
        </p:nvSpPr>
        <p:spPr>
          <a:xfrm>
            <a:off x="2944663" y="3075911"/>
            <a:ext cx="942634" cy="499791"/>
          </a:xfrm>
          <a:custGeom>
            <a:rect b="b" l="l" r="r" t="t"/>
            <a:pathLst>
              <a:path extrusionOk="0" h="15297" w="28851">
                <a:moveTo>
                  <a:pt x="0" y="1"/>
                </a:moveTo>
                <a:lnTo>
                  <a:pt x="0" y="381"/>
                </a:lnTo>
                <a:lnTo>
                  <a:pt x="10863" y="381"/>
                </a:lnTo>
                <a:lnTo>
                  <a:pt x="28692" y="15297"/>
                </a:lnTo>
                <a:lnTo>
                  <a:pt x="28851" y="14949"/>
                </a:lnTo>
                <a:lnTo>
                  <a:pt x="10958" y="33"/>
                </a:lnTo>
                <a:lnTo>
                  <a:pt x="1092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28"/>
          <p:cNvSpPr/>
          <p:nvPr/>
        </p:nvSpPr>
        <p:spPr>
          <a:xfrm>
            <a:off x="2944663" y="2825509"/>
            <a:ext cx="939530" cy="12448"/>
          </a:xfrm>
          <a:custGeom>
            <a:rect b="b" l="l" r="r" t="t"/>
            <a:pathLst>
              <a:path extrusionOk="0" h="381" w="28756">
                <a:moveTo>
                  <a:pt x="0" y="1"/>
                </a:moveTo>
                <a:lnTo>
                  <a:pt x="0" y="381"/>
                </a:lnTo>
                <a:lnTo>
                  <a:pt x="28756" y="381"/>
                </a:lnTo>
                <a:lnTo>
                  <a:pt x="2875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4" name="Google Shape;4844;p28"/>
          <p:cNvGrpSpPr/>
          <p:nvPr/>
        </p:nvGrpSpPr>
        <p:grpSpPr>
          <a:xfrm>
            <a:off x="457208" y="1168980"/>
            <a:ext cx="2230878" cy="3186908"/>
            <a:chOff x="457208" y="1168980"/>
            <a:chExt cx="2230878" cy="3186908"/>
          </a:xfrm>
        </p:grpSpPr>
        <p:sp>
          <p:nvSpPr>
            <p:cNvPr id="4845" name="Google Shape;4845;p28"/>
            <p:cNvSpPr/>
            <p:nvPr/>
          </p:nvSpPr>
          <p:spPr>
            <a:xfrm>
              <a:off x="1574706" y="1500083"/>
              <a:ext cx="523577" cy="2196703"/>
            </a:xfrm>
            <a:custGeom>
              <a:rect b="b" l="l" r="r" t="t"/>
              <a:pathLst>
                <a:path extrusionOk="0" h="67234" w="16025">
                  <a:moveTo>
                    <a:pt x="16025" y="0"/>
                  </a:moveTo>
                  <a:lnTo>
                    <a:pt x="0" y="9279"/>
                  </a:lnTo>
                  <a:lnTo>
                    <a:pt x="0" y="67233"/>
                  </a:lnTo>
                  <a:lnTo>
                    <a:pt x="16025" y="57986"/>
                  </a:lnTo>
                  <a:lnTo>
                    <a:pt x="16025"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28"/>
            <p:cNvSpPr/>
            <p:nvPr/>
          </p:nvSpPr>
          <p:spPr>
            <a:xfrm>
              <a:off x="1006661" y="1475252"/>
              <a:ext cx="568077" cy="2221534"/>
            </a:xfrm>
            <a:custGeom>
              <a:rect b="b" l="l" r="r" t="t"/>
              <a:pathLst>
                <a:path extrusionOk="0" h="67994" w="17387">
                  <a:moveTo>
                    <a:pt x="0" y="0"/>
                  </a:moveTo>
                  <a:lnTo>
                    <a:pt x="0" y="57954"/>
                  </a:lnTo>
                  <a:lnTo>
                    <a:pt x="17386" y="67993"/>
                  </a:lnTo>
                  <a:lnTo>
                    <a:pt x="17386" y="10039"/>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28"/>
            <p:cNvSpPr/>
            <p:nvPr/>
          </p:nvSpPr>
          <p:spPr>
            <a:xfrm>
              <a:off x="1031493" y="1579151"/>
              <a:ext cx="519427" cy="2103129"/>
            </a:xfrm>
            <a:custGeom>
              <a:rect b="b" l="l" r="r" t="t"/>
              <a:pathLst>
                <a:path extrusionOk="0" h="64370" w="15898">
                  <a:moveTo>
                    <a:pt x="302" y="1"/>
                  </a:moveTo>
                  <a:cubicBezTo>
                    <a:pt x="127" y="1"/>
                    <a:pt x="0" y="152"/>
                    <a:pt x="0" y="399"/>
                  </a:cubicBezTo>
                  <a:lnTo>
                    <a:pt x="0" y="55218"/>
                  </a:lnTo>
                  <a:lnTo>
                    <a:pt x="15898" y="64370"/>
                  </a:lnTo>
                  <a:lnTo>
                    <a:pt x="15898" y="9583"/>
                  </a:lnTo>
                  <a:cubicBezTo>
                    <a:pt x="15898" y="9234"/>
                    <a:pt x="15645" y="8791"/>
                    <a:pt x="15360" y="8633"/>
                  </a:cubicBezTo>
                  <a:lnTo>
                    <a:pt x="538" y="82"/>
                  </a:lnTo>
                  <a:cubicBezTo>
                    <a:pt x="455" y="26"/>
                    <a:pt x="375" y="1"/>
                    <a:pt x="30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28"/>
            <p:cNvSpPr/>
            <p:nvPr/>
          </p:nvSpPr>
          <p:spPr>
            <a:xfrm>
              <a:off x="1047012" y="1606073"/>
              <a:ext cx="488389" cy="388182"/>
            </a:xfrm>
            <a:custGeom>
              <a:rect b="b" l="l" r="r" t="t"/>
              <a:pathLst>
                <a:path extrusionOk="0" h="11881" w="14948">
                  <a:moveTo>
                    <a:pt x="256" y="0"/>
                  </a:moveTo>
                  <a:cubicBezTo>
                    <a:pt x="102" y="0"/>
                    <a:pt x="0" y="118"/>
                    <a:pt x="0" y="303"/>
                  </a:cubicBezTo>
                  <a:lnTo>
                    <a:pt x="0" y="2932"/>
                  </a:lnTo>
                  <a:cubicBezTo>
                    <a:pt x="0" y="3217"/>
                    <a:pt x="190" y="3533"/>
                    <a:pt x="444" y="3692"/>
                  </a:cubicBezTo>
                  <a:lnTo>
                    <a:pt x="14505" y="11831"/>
                  </a:lnTo>
                  <a:cubicBezTo>
                    <a:pt x="14572" y="11864"/>
                    <a:pt x="14636" y="11880"/>
                    <a:pt x="14692" y="11880"/>
                  </a:cubicBezTo>
                  <a:cubicBezTo>
                    <a:pt x="14846" y="11880"/>
                    <a:pt x="14948" y="11763"/>
                    <a:pt x="14948" y="11577"/>
                  </a:cubicBezTo>
                  <a:lnTo>
                    <a:pt x="14948" y="8949"/>
                  </a:lnTo>
                  <a:cubicBezTo>
                    <a:pt x="14948" y="8664"/>
                    <a:pt x="14758" y="8315"/>
                    <a:pt x="14505" y="8189"/>
                  </a:cubicBezTo>
                  <a:lnTo>
                    <a:pt x="444" y="50"/>
                  </a:lnTo>
                  <a:cubicBezTo>
                    <a:pt x="376" y="16"/>
                    <a:pt x="312" y="0"/>
                    <a:pt x="256"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28"/>
            <p:cNvSpPr/>
            <p:nvPr/>
          </p:nvSpPr>
          <p:spPr>
            <a:xfrm>
              <a:off x="1071843" y="1642862"/>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28"/>
            <p:cNvSpPr/>
            <p:nvPr/>
          </p:nvSpPr>
          <p:spPr>
            <a:xfrm>
              <a:off x="1071843" y="1669752"/>
              <a:ext cx="163493" cy="102494"/>
            </a:xfrm>
            <a:custGeom>
              <a:rect b="b" l="l" r="r" t="t"/>
              <a:pathLst>
                <a:path extrusionOk="0" h="3137" w="5004">
                  <a:moveTo>
                    <a:pt x="0" y="1"/>
                  </a:moveTo>
                  <a:lnTo>
                    <a:pt x="0" y="223"/>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28"/>
            <p:cNvSpPr/>
            <p:nvPr/>
          </p:nvSpPr>
          <p:spPr>
            <a:xfrm>
              <a:off x="1071843" y="1695628"/>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28"/>
            <p:cNvSpPr/>
            <p:nvPr/>
          </p:nvSpPr>
          <p:spPr>
            <a:xfrm>
              <a:off x="1380173" y="1844452"/>
              <a:ext cx="21760" cy="28523"/>
            </a:xfrm>
            <a:custGeom>
              <a:rect b="b" l="l" r="r" t="t"/>
              <a:pathLst>
                <a:path extrusionOk="0" h="873" w="666">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8"/>
                    <a:pt x="507" y="164"/>
                    <a:pt x="317" y="38"/>
                  </a:cubicBezTo>
                  <a:cubicBezTo>
                    <a:pt x="268" y="13"/>
                    <a:pt x="2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28"/>
            <p:cNvSpPr/>
            <p:nvPr/>
          </p:nvSpPr>
          <p:spPr>
            <a:xfrm>
              <a:off x="1427777" y="1872386"/>
              <a:ext cx="21760" cy="28327"/>
            </a:xfrm>
            <a:custGeom>
              <a:rect b="b" l="l" r="r" t="t"/>
              <a:pathLst>
                <a:path extrusionOk="0" h="867" w="666">
                  <a:moveTo>
                    <a:pt x="205" y="0"/>
                  </a:moveTo>
                  <a:cubicBezTo>
                    <a:pt x="85" y="0"/>
                    <a:pt x="0" y="89"/>
                    <a:pt x="0" y="228"/>
                  </a:cubicBezTo>
                  <a:cubicBezTo>
                    <a:pt x="0" y="449"/>
                    <a:pt x="159" y="703"/>
                    <a:pt x="349" y="829"/>
                  </a:cubicBezTo>
                  <a:cubicBezTo>
                    <a:pt x="400" y="855"/>
                    <a:pt x="446" y="867"/>
                    <a:pt x="487" y="867"/>
                  </a:cubicBezTo>
                  <a:cubicBezTo>
                    <a:pt x="598" y="867"/>
                    <a:pt x="665" y="778"/>
                    <a:pt x="665" y="639"/>
                  </a:cubicBezTo>
                  <a:cubicBezTo>
                    <a:pt x="665" y="418"/>
                    <a:pt x="539" y="164"/>
                    <a:pt x="349" y="38"/>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28"/>
            <p:cNvSpPr/>
            <p:nvPr/>
          </p:nvSpPr>
          <p:spPr>
            <a:xfrm>
              <a:off x="1476394" y="1900125"/>
              <a:ext cx="21760" cy="28523"/>
            </a:xfrm>
            <a:custGeom>
              <a:rect b="b" l="l" r="r" t="t"/>
              <a:pathLst>
                <a:path extrusionOk="0" h="873" w="666">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70"/>
                    <a:pt x="317" y="44"/>
                  </a:cubicBezTo>
                  <a:cubicBezTo>
                    <a:pt x="260" y="15"/>
                    <a:pt x="209" y="1"/>
                    <a:pt x="1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28"/>
            <p:cNvSpPr/>
            <p:nvPr/>
          </p:nvSpPr>
          <p:spPr>
            <a:xfrm>
              <a:off x="1047012" y="1744539"/>
              <a:ext cx="488389" cy="387953"/>
            </a:xfrm>
            <a:custGeom>
              <a:rect b="b" l="l" r="r" t="t"/>
              <a:pathLst>
                <a:path extrusionOk="0" h="11874" w="14948">
                  <a:moveTo>
                    <a:pt x="241" y="0"/>
                  </a:moveTo>
                  <a:cubicBezTo>
                    <a:pt x="95" y="0"/>
                    <a:pt x="0" y="107"/>
                    <a:pt x="0" y="309"/>
                  </a:cubicBezTo>
                  <a:lnTo>
                    <a:pt x="0" y="2937"/>
                  </a:lnTo>
                  <a:cubicBezTo>
                    <a:pt x="0" y="3222"/>
                    <a:pt x="190" y="3539"/>
                    <a:pt x="444" y="3697"/>
                  </a:cubicBezTo>
                  <a:lnTo>
                    <a:pt x="14505" y="11804"/>
                  </a:lnTo>
                  <a:cubicBezTo>
                    <a:pt x="14580" y="11852"/>
                    <a:pt x="14650" y="11873"/>
                    <a:pt x="14711" y="11873"/>
                  </a:cubicBezTo>
                  <a:cubicBezTo>
                    <a:pt x="14854" y="11873"/>
                    <a:pt x="14948" y="11751"/>
                    <a:pt x="14948" y="11551"/>
                  </a:cubicBezTo>
                  <a:lnTo>
                    <a:pt x="14948" y="8923"/>
                  </a:lnTo>
                  <a:cubicBezTo>
                    <a:pt x="14948" y="8669"/>
                    <a:pt x="14758" y="8321"/>
                    <a:pt x="14505" y="8194"/>
                  </a:cubicBezTo>
                  <a:lnTo>
                    <a:pt x="444" y="55"/>
                  </a:lnTo>
                  <a:cubicBezTo>
                    <a:pt x="370" y="18"/>
                    <a:pt x="301" y="0"/>
                    <a:pt x="241"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28"/>
            <p:cNvSpPr/>
            <p:nvPr/>
          </p:nvSpPr>
          <p:spPr>
            <a:xfrm>
              <a:off x="1071843" y="1781524"/>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28"/>
            <p:cNvSpPr/>
            <p:nvPr/>
          </p:nvSpPr>
          <p:spPr>
            <a:xfrm>
              <a:off x="1071843" y="1807368"/>
              <a:ext cx="163493" cy="102494"/>
            </a:xfrm>
            <a:custGeom>
              <a:rect b="b" l="l" r="r" t="t"/>
              <a:pathLst>
                <a:path extrusionOk="0" h="3137"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28"/>
            <p:cNvSpPr/>
            <p:nvPr/>
          </p:nvSpPr>
          <p:spPr>
            <a:xfrm>
              <a:off x="1071843" y="1834290"/>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28"/>
            <p:cNvSpPr/>
            <p:nvPr/>
          </p:nvSpPr>
          <p:spPr>
            <a:xfrm>
              <a:off x="1380173" y="1983081"/>
              <a:ext cx="21760" cy="28360"/>
            </a:xfrm>
            <a:custGeom>
              <a:rect b="b" l="l" r="r" t="t"/>
              <a:pathLst>
                <a:path extrusionOk="0" h="868" w="666">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28"/>
            <p:cNvSpPr/>
            <p:nvPr/>
          </p:nvSpPr>
          <p:spPr>
            <a:xfrm>
              <a:off x="1427777" y="2010853"/>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2"/>
                    <a:pt x="484" y="872"/>
                  </a:cubicBezTo>
                  <a:cubicBezTo>
                    <a:pt x="596" y="872"/>
                    <a:pt x="665" y="777"/>
                    <a:pt x="665" y="613"/>
                  </a:cubicBezTo>
                  <a:cubicBezTo>
                    <a:pt x="665" y="423"/>
                    <a:pt x="539" y="138"/>
                    <a:pt x="349" y="43"/>
                  </a:cubicBezTo>
                  <a:cubicBezTo>
                    <a:pt x="292" y="15"/>
                    <a:pt x="238" y="0"/>
                    <a:pt x="19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28"/>
            <p:cNvSpPr/>
            <p:nvPr/>
          </p:nvSpPr>
          <p:spPr>
            <a:xfrm>
              <a:off x="1475381" y="2038526"/>
              <a:ext cx="23818" cy="28098"/>
            </a:xfrm>
            <a:custGeom>
              <a:rect b="b" l="l" r="r" t="t"/>
              <a:pathLst>
                <a:path extrusionOk="0" h="860" w="729">
                  <a:moveTo>
                    <a:pt x="213" y="1"/>
                  </a:moveTo>
                  <a:cubicBezTo>
                    <a:pt x="181" y="1"/>
                    <a:pt x="152" y="7"/>
                    <a:pt x="127" y="20"/>
                  </a:cubicBezTo>
                  <a:cubicBezTo>
                    <a:pt x="0" y="83"/>
                    <a:pt x="0" y="336"/>
                    <a:pt x="127" y="558"/>
                  </a:cubicBezTo>
                  <a:cubicBezTo>
                    <a:pt x="231" y="741"/>
                    <a:pt x="401" y="859"/>
                    <a:pt x="528" y="859"/>
                  </a:cubicBezTo>
                  <a:cubicBezTo>
                    <a:pt x="555" y="859"/>
                    <a:pt x="580" y="854"/>
                    <a:pt x="602" y="843"/>
                  </a:cubicBezTo>
                  <a:cubicBezTo>
                    <a:pt x="729" y="780"/>
                    <a:pt x="729" y="526"/>
                    <a:pt x="602" y="305"/>
                  </a:cubicBezTo>
                  <a:cubicBezTo>
                    <a:pt x="501" y="102"/>
                    <a:pt x="338" y="1"/>
                    <a:pt x="21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28"/>
            <p:cNvSpPr/>
            <p:nvPr/>
          </p:nvSpPr>
          <p:spPr>
            <a:xfrm>
              <a:off x="1047012" y="1883168"/>
              <a:ext cx="488389" cy="387529"/>
            </a:xfrm>
            <a:custGeom>
              <a:rect b="b" l="l" r="r" t="t"/>
              <a:pathLst>
                <a:path extrusionOk="0" h="11861" w="14948">
                  <a:moveTo>
                    <a:pt x="241" y="1"/>
                  </a:moveTo>
                  <a:cubicBezTo>
                    <a:pt x="95" y="1"/>
                    <a:pt x="0" y="107"/>
                    <a:pt x="0" y="309"/>
                  </a:cubicBezTo>
                  <a:lnTo>
                    <a:pt x="0" y="2938"/>
                  </a:lnTo>
                  <a:cubicBezTo>
                    <a:pt x="0" y="3191"/>
                    <a:pt x="190" y="3540"/>
                    <a:pt x="444" y="3666"/>
                  </a:cubicBezTo>
                  <a:lnTo>
                    <a:pt x="14505" y="11805"/>
                  </a:lnTo>
                  <a:cubicBezTo>
                    <a:pt x="14579" y="11842"/>
                    <a:pt x="14647" y="11860"/>
                    <a:pt x="14707" y="11860"/>
                  </a:cubicBezTo>
                  <a:cubicBezTo>
                    <a:pt x="14853" y="11860"/>
                    <a:pt x="14948" y="11754"/>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28"/>
            <p:cNvSpPr/>
            <p:nvPr/>
          </p:nvSpPr>
          <p:spPr>
            <a:xfrm>
              <a:off x="1071843" y="1920154"/>
              <a:ext cx="163493" cy="102461"/>
            </a:xfrm>
            <a:custGeom>
              <a:rect b="b" l="l" r="r" t="t"/>
              <a:pathLst>
                <a:path extrusionOk="0" h="3136"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28"/>
            <p:cNvSpPr/>
            <p:nvPr/>
          </p:nvSpPr>
          <p:spPr>
            <a:xfrm>
              <a:off x="1071843" y="1946030"/>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28"/>
            <p:cNvSpPr/>
            <p:nvPr/>
          </p:nvSpPr>
          <p:spPr>
            <a:xfrm>
              <a:off x="1071843" y="1972920"/>
              <a:ext cx="163493" cy="102494"/>
            </a:xfrm>
            <a:custGeom>
              <a:rect b="b" l="l" r="r" t="t"/>
              <a:pathLst>
                <a:path extrusionOk="0" h="3137"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28"/>
            <p:cNvSpPr/>
            <p:nvPr/>
          </p:nvSpPr>
          <p:spPr>
            <a:xfrm>
              <a:off x="1379128" y="2121384"/>
              <a:ext cx="23851" cy="28098"/>
            </a:xfrm>
            <a:custGeom>
              <a:rect b="b" l="l" r="r" t="t"/>
              <a:pathLst>
                <a:path extrusionOk="0" h="860" w="730">
                  <a:moveTo>
                    <a:pt x="201" y="1"/>
                  </a:moveTo>
                  <a:cubicBezTo>
                    <a:pt x="175" y="1"/>
                    <a:pt x="150" y="6"/>
                    <a:pt x="128" y="17"/>
                  </a:cubicBezTo>
                  <a:cubicBezTo>
                    <a:pt x="1" y="80"/>
                    <a:pt x="1" y="334"/>
                    <a:pt x="128" y="556"/>
                  </a:cubicBezTo>
                  <a:cubicBezTo>
                    <a:pt x="229" y="758"/>
                    <a:pt x="391" y="860"/>
                    <a:pt x="517" y="860"/>
                  </a:cubicBezTo>
                  <a:cubicBezTo>
                    <a:pt x="548" y="860"/>
                    <a:pt x="577" y="853"/>
                    <a:pt x="603" y="841"/>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28"/>
            <p:cNvSpPr/>
            <p:nvPr/>
          </p:nvSpPr>
          <p:spPr>
            <a:xfrm>
              <a:off x="1427777" y="2149057"/>
              <a:ext cx="21760" cy="28556"/>
            </a:xfrm>
            <a:custGeom>
              <a:rect b="b" l="l" r="r" t="t"/>
              <a:pathLst>
                <a:path extrusionOk="0" h="874" w="666">
                  <a:moveTo>
                    <a:pt x="187" y="0"/>
                  </a:moveTo>
                  <a:cubicBezTo>
                    <a:pt x="77" y="0"/>
                    <a:pt x="0" y="93"/>
                    <a:pt x="0" y="247"/>
                  </a:cubicBezTo>
                  <a:cubicBezTo>
                    <a:pt x="0" y="469"/>
                    <a:pt x="159" y="722"/>
                    <a:pt x="349" y="817"/>
                  </a:cubicBezTo>
                  <a:cubicBezTo>
                    <a:pt x="407" y="856"/>
                    <a:pt x="459" y="874"/>
                    <a:pt x="503" y="874"/>
                  </a:cubicBezTo>
                  <a:cubicBezTo>
                    <a:pt x="604" y="874"/>
                    <a:pt x="665" y="781"/>
                    <a:pt x="665" y="627"/>
                  </a:cubicBezTo>
                  <a:cubicBezTo>
                    <a:pt x="665" y="405"/>
                    <a:pt x="539" y="152"/>
                    <a:pt x="349" y="57"/>
                  </a:cubicBezTo>
                  <a:cubicBezTo>
                    <a:pt x="291" y="18"/>
                    <a:pt x="235" y="0"/>
                    <a:pt x="18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28"/>
            <p:cNvSpPr/>
            <p:nvPr/>
          </p:nvSpPr>
          <p:spPr>
            <a:xfrm>
              <a:off x="1475381" y="2176764"/>
              <a:ext cx="23818" cy="28490"/>
            </a:xfrm>
            <a:custGeom>
              <a:rect b="b" l="l" r="r" t="t"/>
              <a:pathLst>
                <a:path extrusionOk="0" h="872" w="729">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9" y="761"/>
                    <a:pt x="729" y="539"/>
                    <a:pt x="602" y="286"/>
                  </a:cubicBezTo>
                  <a:cubicBezTo>
                    <a:pt x="504" y="115"/>
                    <a:pt x="350"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28"/>
            <p:cNvSpPr/>
            <p:nvPr/>
          </p:nvSpPr>
          <p:spPr>
            <a:xfrm>
              <a:off x="1047012" y="2021373"/>
              <a:ext cx="488389" cy="387953"/>
            </a:xfrm>
            <a:custGeom>
              <a:rect b="b" l="l" r="r" t="t"/>
              <a:pathLst>
                <a:path extrusionOk="0" h="11874" w="14948">
                  <a:moveTo>
                    <a:pt x="238" y="1"/>
                  </a:moveTo>
                  <a:cubicBezTo>
                    <a:pt x="94" y="1"/>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70"/>
                  </a:lnTo>
                  <a:cubicBezTo>
                    <a:pt x="368" y="22"/>
                    <a:pt x="298" y="1"/>
                    <a:pt x="238"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28"/>
            <p:cNvSpPr/>
            <p:nvPr/>
          </p:nvSpPr>
          <p:spPr>
            <a:xfrm>
              <a:off x="1071843" y="2057770"/>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28"/>
            <p:cNvSpPr/>
            <p:nvPr/>
          </p:nvSpPr>
          <p:spPr>
            <a:xfrm>
              <a:off x="1071843" y="2084692"/>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28"/>
            <p:cNvSpPr/>
            <p:nvPr/>
          </p:nvSpPr>
          <p:spPr>
            <a:xfrm>
              <a:off x="1071843" y="2110536"/>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28"/>
            <p:cNvSpPr/>
            <p:nvPr/>
          </p:nvSpPr>
          <p:spPr>
            <a:xfrm>
              <a:off x="1379128" y="2259556"/>
              <a:ext cx="23851" cy="28490"/>
            </a:xfrm>
            <a:custGeom>
              <a:rect b="b" l="l" r="r" t="t"/>
              <a:pathLst>
                <a:path extrusionOk="0" h="872" w="73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28"/>
            <p:cNvSpPr/>
            <p:nvPr/>
          </p:nvSpPr>
          <p:spPr>
            <a:xfrm>
              <a:off x="1426732" y="2287458"/>
              <a:ext cx="23851" cy="28523"/>
            </a:xfrm>
            <a:custGeom>
              <a:rect b="b" l="l" r="r" t="t"/>
              <a:pathLst>
                <a:path extrusionOk="0" h="873" w="730">
                  <a:moveTo>
                    <a:pt x="227" y="1"/>
                  </a:moveTo>
                  <a:cubicBezTo>
                    <a:pt x="190" y="1"/>
                    <a:pt x="156" y="11"/>
                    <a:pt x="127" y="33"/>
                  </a:cubicBezTo>
                  <a:cubicBezTo>
                    <a:pt x="1" y="96"/>
                    <a:pt x="1" y="350"/>
                    <a:pt x="127" y="571"/>
                  </a:cubicBezTo>
                  <a:cubicBezTo>
                    <a:pt x="232" y="754"/>
                    <a:pt x="401" y="873"/>
                    <a:pt x="529" y="873"/>
                  </a:cubicBezTo>
                  <a:cubicBezTo>
                    <a:pt x="555" y="873"/>
                    <a:pt x="580" y="867"/>
                    <a:pt x="602" y="856"/>
                  </a:cubicBezTo>
                  <a:cubicBezTo>
                    <a:pt x="729" y="761"/>
                    <a:pt x="729" y="540"/>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28"/>
            <p:cNvSpPr/>
            <p:nvPr/>
          </p:nvSpPr>
          <p:spPr>
            <a:xfrm>
              <a:off x="1475381" y="2314870"/>
              <a:ext cx="23818" cy="28523"/>
            </a:xfrm>
            <a:custGeom>
              <a:rect b="b" l="l" r="r" t="t"/>
              <a:pathLst>
                <a:path extrusionOk="0" h="873" w="729">
                  <a:moveTo>
                    <a:pt x="201" y="1"/>
                  </a:moveTo>
                  <a:cubicBezTo>
                    <a:pt x="174" y="1"/>
                    <a:pt x="149" y="6"/>
                    <a:pt x="127" y="17"/>
                  </a:cubicBezTo>
                  <a:cubicBezTo>
                    <a:pt x="0" y="112"/>
                    <a:pt x="0" y="366"/>
                    <a:pt x="127" y="587"/>
                  </a:cubicBezTo>
                  <a:cubicBezTo>
                    <a:pt x="224" y="758"/>
                    <a:pt x="379" y="873"/>
                    <a:pt x="502" y="873"/>
                  </a:cubicBezTo>
                  <a:cubicBezTo>
                    <a:pt x="539" y="873"/>
                    <a:pt x="573" y="862"/>
                    <a:pt x="602" y="841"/>
                  </a:cubicBezTo>
                  <a:cubicBezTo>
                    <a:pt x="729" y="777"/>
                    <a:pt x="729" y="524"/>
                    <a:pt x="602" y="302"/>
                  </a:cubicBezTo>
                  <a:cubicBezTo>
                    <a:pt x="497" y="119"/>
                    <a:pt x="328"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28"/>
            <p:cNvSpPr/>
            <p:nvPr/>
          </p:nvSpPr>
          <p:spPr>
            <a:xfrm>
              <a:off x="1047012" y="2159610"/>
              <a:ext cx="488389" cy="387823"/>
            </a:xfrm>
            <a:custGeom>
              <a:rect b="b" l="l" r="r" t="t"/>
              <a:pathLst>
                <a:path extrusionOk="0" h="11870" w="14948">
                  <a:moveTo>
                    <a:pt x="256" y="1"/>
                  </a:moveTo>
                  <a:cubicBezTo>
                    <a:pt x="102" y="1"/>
                    <a:pt x="0" y="118"/>
                    <a:pt x="0" y="304"/>
                  </a:cubicBezTo>
                  <a:lnTo>
                    <a:pt x="0" y="2932"/>
                  </a:lnTo>
                  <a:cubicBezTo>
                    <a:pt x="0" y="3217"/>
                    <a:pt x="190" y="3534"/>
                    <a:pt x="444" y="3692"/>
                  </a:cubicBezTo>
                  <a:lnTo>
                    <a:pt x="14505" y="11800"/>
                  </a:lnTo>
                  <a:cubicBezTo>
                    <a:pt x="14581" y="11848"/>
                    <a:pt x="14652" y="11870"/>
                    <a:pt x="14714" y="11870"/>
                  </a:cubicBezTo>
                  <a:cubicBezTo>
                    <a:pt x="14856" y="11870"/>
                    <a:pt x="14948" y="11755"/>
                    <a:pt x="14948" y="11578"/>
                  </a:cubicBezTo>
                  <a:lnTo>
                    <a:pt x="14948" y="8950"/>
                  </a:lnTo>
                  <a:cubicBezTo>
                    <a:pt x="14948" y="8664"/>
                    <a:pt x="14758" y="8316"/>
                    <a:pt x="14505" y="8189"/>
                  </a:cubicBezTo>
                  <a:lnTo>
                    <a:pt x="444" y="51"/>
                  </a:lnTo>
                  <a:cubicBezTo>
                    <a:pt x="376" y="17"/>
                    <a:pt x="312" y="1"/>
                    <a:pt x="256"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28"/>
            <p:cNvSpPr/>
            <p:nvPr/>
          </p:nvSpPr>
          <p:spPr>
            <a:xfrm>
              <a:off x="1071843" y="2196432"/>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28"/>
            <p:cNvSpPr/>
            <p:nvPr/>
          </p:nvSpPr>
          <p:spPr>
            <a:xfrm>
              <a:off x="1071843" y="2223322"/>
              <a:ext cx="163493" cy="102461"/>
            </a:xfrm>
            <a:custGeom>
              <a:rect b="b" l="l" r="r" t="t"/>
              <a:pathLst>
                <a:path extrusionOk="0" h="3136"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28"/>
            <p:cNvSpPr/>
            <p:nvPr/>
          </p:nvSpPr>
          <p:spPr>
            <a:xfrm>
              <a:off x="1071843" y="2249198"/>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28"/>
            <p:cNvSpPr/>
            <p:nvPr/>
          </p:nvSpPr>
          <p:spPr>
            <a:xfrm>
              <a:off x="1380173" y="2398022"/>
              <a:ext cx="21760" cy="28490"/>
            </a:xfrm>
            <a:custGeom>
              <a:rect b="b" l="l" r="r" t="t"/>
              <a:pathLst>
                <a:path extrusionOk="0" h="872" w="666">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7"/>
                    <a:pt x="507" y="164"/>
                    <a:pt x="317" y="37"/>
                  </a:cubicBezTo>
                  <a:cubicBezTo>
                    <a:pt x="268" y="13"/>
                    <a:pt x="2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28"/>
            <p:cNvSpPr/>
            <p:nvPr/>
          </p:nvSpPr>
          <p:spPr>
            <a:xfrm>
              <a:off x="1427777" y="2425957"/>
              <a:ext cx="21760" cy="28327"/>
            </a:xfrm>
            <a:custGeom>
              <a:rect b="b" l="l" r="r" t="t"/>
              <a:pathLst>
                <a:path extrusionOk="0" h="867" w="666">
                  <a:moveTo>
                    <a:pt x="205" y="0"/>
                  </a:moveTo>
                  <a:cubicBezTo>
                    <a:pt x="85" y="0"/>
                    <a:pt x="0" y="88"/>
                    <a:pt x="0" y="227"/>
                  </a:cubicBezTo>
                  <a:cubicBezTo>
                    <a:pt x="0" y="449"/>
                    <a:pt x="159" y="703"/>
                    <a:pt x="349" y="829"/>
                  </a:cubicBezTo>
                  <a:cubicBezTo>
                    <a:pt x="400" y="855"/>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28"/>
            <p:cNvSpPr/>
            <p:nvPr/>
          </p:nvSpPr>
          <p:spPr>
            <a:xfrm>
              <a:off x="1476394" y="2453696"/>
              <a:ext cx="21760" cy="28490"/>
            </a:xfrm>
            <a:custGeom>
              <a:rect b="b" l="l" r="r" t="t"/>
              <a:pathLst>
                <a:path extrusionOk="0" h="872" w="666">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39"/>
                    <a:pt x="317" y="44"/>
                  </a:cubicBezTo>
                  <a:cubicBezTo>
                    <a:pt x="260" y="15"/>
                    <a:pt x="209" y="1"/>
                    <a:pt x="1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28"/>
            <p:cNvSpPr/>
            <p:nvPr/>
          </p:nvSpPr>
          <p:spPr>
            <a:xfrm>
              <a:off x="1047012" y="2298109"/>
              <a:ext cx="488389" cy="387953"/>
            </a:xfrm>
            <a:custGeom>
              <a:rect b="b" l="l" r="r" t="t"/>
              <a:pathLst>
                <a:path extrusionOk="0" h="11874" w="14948">
                  <a:moveTo>
                    <a:pt x="241" y="0"/>
                  </a:moveTo>
                  <a:cubicBezTo>
                    <a:pt x="95" y="0"/>
                    <a:pt x="0" y="107"/>
                    <a:pt x="0" y="309"/>
                  </a:cubicBezTo>
                  <a:lnTo>
                    <a:pt x="0" y="2937"/>
                  </a:lnTo>
                  <a:cubicBezTo>
                    <a:pt x="0" y="3222"/>
                    <a:pt x="190" y="3539"/>
                    <a:pt x="444" y="3697"/>
                  </a:cubicBezTo>
                  <a:lnTo>
                    <a:pt x="14505" y="11804"/>
                  </a:lnTo>
                  <a:cubicBezTo>
                    <a:pt x="14580" y="11851"/>
                    <a:pt x="14650" y="11873"/>
                    <a:pt x="14711" y="11873"/>
                  </a:cubicBezTo>
                  <a:cubicBezTo>
                    <a:pt x="14854" y="11873"/>
                    <a:pt x="14948" y="11751"/>
                    <a:pt x="14948" y="11551"/>
                  </a:cubicBezTo>
                  <a:lnTo>
                    <a:pt x="14948" y="8922"/>
                  </a:lnTo>
                  <a:cubicBezTo>
                    <a:pt x="14948" y="8669"/>
                    <a:pt x="14758" y="8321"/>
                    <a:pt x="14505" y="8194"/>
                  </a:cubicBezTo>
                  <a:lnTo>
                    <a:pt x="444" y="55"/>
                  </a:lnTo>
                  <a:cubicBezTo>
                    <a:pt x="370" y="18"/>
                    <a:pt x="301" y="0"/>
                    <a:pt x="241"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28"/>
            <p:cNvSpPr/>
            <p:nvPr/>
          </p:nvSpPr>
          <p:spPr>
            <a:xfrm>
              <a:off x="1071843" y="2335062"/>
              <a:ext cx="163493" cy="102494"/>
            </a:xfrm>
            <a:custGeom>
              <a:rect b="b" l="l" r="r" t="t"/>
              <a:pathLst>
                <a:path extrusionOk="0" h="3137" w="5004">
                  <a:moveTo>
                    <a:pt x="0" y="1"/>
                  </a:moveTo>
                  <a:lnTo>
                    <a:pt x="0" y="223"/>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28"/>
            <p:cNvSpPr/>
            <p:nvPr/>
          </p:nvSpPr>
          <p:spPr>
            <a:xfrm>
              <a:off x="1071843" y="2360938"/>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28"/>
            <p:cNvSpPr/>
            <p:nvPr/>
          </p:nvSpPr>
          <p:spPr>
            <a:xfrm>
              <a:off x="1071843" y="2387861"/>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28"/>
            <p:cNvSpPr/>
            <p:nvPr/>
          </p:nvSpPr>
          <p:spPr>
            <a:xfrm>
              <a:off x="1380173" y="2536651"/>
              <a:ext cx="21760" cy="28360"/>
            </a:xfrm>
            <a:custGeom>
              <a:rect b="b" l="l" r="r" t="t"/>
              <a:pathLst>
                <a:path extrusionOk="0" h="868" w="666">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28"/>
            <p:cNvSpPr/>
            <p:nvPr/>
          </p:nvSpPr>
          <p:spPr>
            <a:xfrm>
              <a:off x="1427777" y="2564423"/>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1"/>
                    <a:pt x="484" y="871"/>
                  </a:cubicBezTo>
                  <a:cubicBezTo>
                    <a:pt x="596" y="871"/>
                    <a:pt x="665" y="777"/>
                    <a:pt x="665" y="613"/>
                  </a:cubicBezTo>
                  <a:cubicBezTo>
                    <a:pt x="665" y="423"/>
                    <a:pt x="539" y="138"/>
                    <a:pt x="349" y="43"/>
                  </a:cubicBezTo>
                  <a:cubicBezTo>
                    <a:pt x="292" y="15"/>
                    <a:pt x="238" y="0"/>
                    <a:pt x="19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28"/>
            <p:cNvSpPr/>
            <p:nvPr/>
          </p:nvSpPr>
          <p:spPr>
            <a:xfrm>
              <a:off x="1475381" y="2592096"/>
              <a:ext cx="23818" cy="28098"/>
            </a:xfrm>
            <a:custGeom>
              <a:rect b="b" l="l" r="r" t="t"/>
              <a:pathLst>
                <a:path extrusionOk="0" h="860" w="729">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80"/>
                    <a:pt x="729" y="526"/>
                    <a:pt x="602" y="304"/>
                  </a:cubicBezTo>
                  <a:cubicBezTo>
                    <a:pt x="501" y="102"/>
                    <a:pt x="338"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28"/>
            <p:cNvSpPr/>
            <p:nvPr/>
          </p:nvSpPr>
          <p:spPr>
            <a:xfrm>
              <a:off x="1047012" y="2436739"/>
              <a:ext cx="488389" cy="387529"/>
            </a:xfrm>
            <a:custGeom>
              <a:rect b="b" l="l" r="r" t="t"/>
              <a:pathLst>
                <a:path extrusionOk="0" h="11861" w="14948">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2"/>
                  </a:cubicBezTo>
                  <a:lnTo>
                    <a:pt x="14948" y="8923"/>
                  </a:lnTo>
                  <a:cubicBezTo>
                    <a:pt x="14948" y="8670"/>
                    <a:pt x="14758" y="8321"/>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28"/>
            <p:cNvSpPr/>
            <p:nvPr/>
          </p:nvSpPr>
          <p:spPr>
            <a:xfrm>
              <a:off x="1071843" y="2473724"/>
              <a:ext cx="163493" cy="102461"/>
            </a:xfrm>
            <a:custGeom>
              <a:rect b="b" l="l" r="r" t="t"/>
              <a:pathLst>
                <a:path extrusionOk="0" h="3136" w="5004">
                  <a:moveTo>
                    <a:pt x="0" y="1"/>
                  </a:moveTo>
                  <a:lnTo>
                    <a:pt x="0" y="222"/>
                  </a:lnTo>
                  <a:lnTo>
                    <a:pt x="5004" y="3136"/>
                  </a:lnTo>
                  <a:lnTo>
                    <a:pt x="5004"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28"/>
            <p:cNvSpPr/>
            <p:nvPr/>
          </p:nvSpPr>
          <p:spPr>
            <a:xfrm>
              <a:off x="1071843" y="2499600"/>
              <a:ext cx="163493" cy="102461"/>
            </a:xfrm>
            <a:custGeom>
              <a:rect b="b" l="l" r="r" t="t"/>
              <a:pathLst>
                <a:path extrusionOk="0" h="3136" w="5004">
                  <a:moveTo>
                    <a:pt x="0" y="0"/>
                  </a:moveTo>
                  <a:lnTo>
                    <a:pt x="0" y="254"/>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28"/>
            <p:cNvSpPr/>
            <p:nvPr/>
          </p:nvSpPr>
          <p:spPr>
            <a:xfrm>
              <a:off x="1071843" y="2526490"/>
              <a:ext cx="163493" cy="102461"/>
            </a:xfrm>
            <a:custGeom>
              <a:rect b="b" l="l" r="r" t="t"/>
              <a:pathLst>
                <a:path extrusionOk="0" h="3136"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28"/>
            <p:cNvSpPr/>
            <p:nvPr/>
          </p:nvSpPr>
          <p:spPr>
            <a:xfrm>
              <a:off x="1379128" y="2674954"/>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28"/>
            <p:cNvSpPr/>
            <p:nvPr/>
          </p:nvSpPr>
          <p:spPr>
            <a:xfrm>
              <a:off x="1427777" y="2702595"/>
              <a:ext cx="21760" cy="28131"/>
            </a:xfrm>
            <a:custGeom>
              <a:rect b="b" l="l" r="r" t="t"/>
              <a:pathLst>
                <a:path extrusionOk="0" h="861" w="666">
                  <a:moveTo>
                    <a:pt x="187" y="1"/>
                  </a:moveTo>
                  <a:cubicBezTo>
                    <a:pt x="77" y="1"/>
                    <a:pt x="0" y="94"/>
                    <a:pt x="0" y="248"/>
                  </a:cubicBezTo>
                  <a:cubicBezTo>
                    <a:pt x="0" y="469"/>
                    <a:pt x="159" y="723"/>
                    <a:pt x="349" y="818"/>
                  </a:cubicBezTo>
                  <a:cubicBezTo>
                    <a:pt x="406" y="846"/>
                    <a:pt x="457" y="861"/>
                    <a:pt x="501" y="861"/>
                  </a:cubicBezTo>
                  <a:cubicBezTo>
                    <a:pt x="603" y="861"/>
                    <a:pt x="665" y="783"/>
                    <a:pt x="665" y="628"/>
                  </a:cubicBezTo>
                  <a:cubicBezTo>
                    <a:pt x="665" y="406"/>
                    <a:pt x="539" y="153"/>
                    <a:pt x="349" y="58"/>
                  </a:cubicBezTo>
                  <a:cubicBezTo>
                    <a:pt x="291"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28"/>
            <p:cNvSpPr/>
            <p:nvPr/>
          </p:nvSpPr>
          <p:spPr>
            <a:xfrm>
              <a:off x="1475381" y="2730334"/>
              <a:ext cx="23818" cy="28490"/>
            </a:xfrm>
            <a:custGeom>
              <a:rect b="b" l="l" r="r" t="t"/>
              <a:pathLst>
                <a:path extrusionOk="0" h="872" w="729">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9" y="760"/>
                    <a:pt x="729" y="539"/>
                    <a:pt x="602" y="285"/>
                  </a:cubicBezTo>
                  <a:cubicBezTo>
                    <a:pt x="504" y="115"/>
                    <a:pt x="350"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28"/>
            <p:cNvSpPr/>
            <p:nvPr/>
          </p:nvSpPr>
          <p:spPr>
            <a:xfrm>
              <a:off x="1047012" y="2574943"/>
              <a:ext cx="488389" cy="387953"/>
            </a:xfrm>
            <a:custGeom>
              <a:rect b="b" l="l" r="r" t="t"/>
              <a:pathLst>
                <a:path extrusionOk="0" h="11874" w="14948">
                  <a:moveTo>
                    <a:pt x="238" y="0"/>
                  </a:moveTo>
                  <a:cubicBezTo>
                    <a:pt x="94" y="0"/>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28"/>
            <p:cNvSpPr/>
            <p:nvPr/>
          </p:nvSpPr>
          <p:spPr>
            <a:xfrm>
              <a:off x="1071843" y="2611340"/>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28"/>
            <p:cNvSpPr/>
            <p:nvPr/>
          </p:nvSpPr>
          <p:spPr>
            <a:xfrm>
              <a:off x="1071843" y="2638230"/>
              <a:ext cx="163493" cy="102494"/>
            </a:xfrm>
            <a:custGeom>
              <a:rect b="b" l="l" r="r" t="t"/>
              <a:pathLst>
                <a:path extrusionOk="0" h="3137" w="5004">
                  <a:moveTo>
                    <a:pt x="0" y="1"/>
                  </a:moveTo>
                  <a:lnTo>
                    <a:pt x="0" y="223"/>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28"/>
            <p:cNvSpPr/>
            <p:nvPr/>
          </p:nvSpPr>
          <p:spPr>
            <a:xfrm>
              <a:off x="1071843" y="2664107"/>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28"/>
            <p:cNvSpPr/>
            <p:nvPr/>
          </p:nvSpPr>
          <p:spPr>
            <a:xfrm>
              <a:off x="1379128" y="2813126"/>
              <a:ext cx="23851" cy="28490"/>
            </a:xfrm>
            <a:custGeom>
              <a:rect b="b" l="l" r="r" t="t"/>
              <a:pathLst>
                <a:path extrusionOk="0" h="872" w="73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28"/>
            <p:cNvSpPr/>
            <p:nvPr/>
          </p:nvSpPr>
          <p:spPr>
            <a:xfrm>
              <a:off x="1426732" y="2841028"/>
              <a:ext cx="23851" cy="28523"/>
            </a:xfrm>
            <a:custGeom>
              <a:rect b="b" l="l" r="r" t="t"/>
              <a:pathLst>
                <a:path extrusionOk="0" h="873" w="730">
                  <a:moveTo>
                    <a:pt x="227" y="1"/>
                  </a:moveTo>
                  <a:cubicBezTo>
                    <a:pt x="190" y="1"/>
                    <a:pt x="156" y="11"/>
                    <a:pt x="127" y="33"/>
                  </a:cubicBezTo>
                  <a:cubicBezTo>
                    <a:pt x="1" y="96"/>
                    <a:pt x="1" y="349"/>
                    <a:pt x="127" y="571"/>
                  </a:cubicBezTo>
                  <a:cubicBezTo>
                    <a:pt x="232" y="754"/>
                    <a:pt x="401" y="872"/>
                    <a:pt x="529" y="872"/>
                  </a:cubicBezTo>
                  <a:cubicBezTo>
                    <a:pt x="555" y="872"/>
                    <a:pt x="580" y="867"/>
                    <a:pt x="602" y="856"/>
                  </a:cubicBezTo>
                  <a:cubicBezTo>
                    <a:pt x="729" y="761"/>
                    <a:pt x="729" y="508"/>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28"/>
            <p:cNvSpPr/>
            <p:nvPr/>
          </p:nvSpPr>
          <p:spPr>
            <a:xfrm>
              <a:off x="1475381" y="2868440"/>
              <a:ext cx="23818" cy="28523"/>
            </a:xfrm>
            <a:custGeom>
              <a:rect b="b" l="l" r="r" t="t"/>
              <a:pathLst>
                <a:path extrusionOk="0" h="873" w="729">
                  <a:moveTo>
                    <a:pt x="201" y="1"/>
                  </a:moveTo>
                  <a:cubicBezTo>
                    <a:pt x="174" y="1"/>
                    <a:pt x="149" y="6"/>
                    <a:pt x="127" y="17"/>
                  </a:cubicBezTo>
                  <a:cubicBezTo>
                    <a:pt x="0" y="112"/>
                    <a:pt x="0" y="365"/>
                    <a:pt x="127" y="587"/>
                  </a:cubicBezTo>
                  <a:cubicBezTo>
                    <a:pt x="224" y="758"/>
                    <a:pt x="379" y="872"/>
                    <a:pt x="502" y="872"/>
                  </a:cubicBezTo>
                  <a:cubicBezTo>
                    <a:pt x="539" y="872"/>
                    <a:pt x="573" y="862"/>
                    <a:pt x="602" y="840"/>
                  </a:cubicBezTo>
                  <a:cubicBezTo>
                    <a:pt x="729" y="777"/>
                    <a:pt x="729" y="524"/>
                    <a:pt x="602" y="302"/>
                  </a:cubicBezTo>
                  <a:cubicBezTo>
                    <a:pt x="497" y="119"/>
                    <a:pt x="328"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28"/>
            <p:cNvSpPr/>
            <p:nvPr/>
          </p:nvSpPr>
          <p:spPr>
            <a:xfrm>
              <a:off x="1047012" y="2713181"/>
              <a:ext cx="488389" cy="387823"/>
            </a:xfrm>
            <a:custGeom>
              <a:rect b="b" l="l" r="r" t="t"/>
              <a:pathLst>
                <a:path extrusionOk="0" h="11870" w="14948">
                  <a:moveTo>
                    <a:pt x="256" y="1"/>
                  </a:moveTo>
                  <a:cubicBezTo>
                    <a:pt x="102" y="1"/>
                    <a:pt x="0" y="118"/>
                    <a:pt x="0" y="304"/>
                  </a:cubicBezTo>
                  <a:lnTo>
                    <a:pt x="0" y="2932"/>
                  </a:lnTo>
                  <a:cubicBezTo>
                    <a:pt x="0" y="3217"/>
                    <a:pt x="190" y="3534"/>
                    <a:pt x="444" y="3692"/>
                  </a:cubicBezTo>
                  <a:lnTo>
                    <a:pt x="14505" y="11800"/>
                  </a:lnTo>
                  <a:cubicBezTo>
                    <a:pt x="14581" y="11848"/>
                    <a:pt x="14652" y="11869"/>
                    <a:pt x="14714" y="11869"/>
                  </a:cubicBezTo>
                  <a:cubicBezTo>
                    <a:pt x="14856" y="11869"/>
                    <a:pt x="14948" y="11754"/>
                    <a:pt x="14948" y="11578"/>
                  </a:cubicBezTo>
                  <a:lnTo>
                    <a:pt x="14948" y="8949"/>
                  </a:lnTo>
                  <a:cubicBezTo>
                    <a:pt x="14948" y="8664"/>
                    <a:pt x="14758" y="8316"/>
                    <a:pt x="14505" y="8189"/>
                  </a:cubicBezTo>
                  <a:lnTo>
                    <a:pt x="444" y="50"/>
                  </a:lnTo>
                  <a:cubicBezTo>
                    <a:pt x="376" y="16"/>
                    <a:pt x="312" y="1"/>
                    <a:pt x="256"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28"/>
            <p:cNvSpPr/>
            <p:nvPr/>
          </p:nvSpPr>
          <p:spPr>
            <a:xfrm>
              <a:off x="1071843" y="2750003"/>
              <a:ext cx="163493" cy="102461"/>
            </a:xfrm>
            <a:custGeom>
              <a:rect b="b" l="l" r="r" t="t"/>
              <a:pathLst>
                <a:path extrusionOk="0" h="3136" w="5004">
                  <a:moveTo>
                    <a:pt x="0" y="0"/>
                  </a:moveTo>
                  <a:lnTo>
                    <a:pt x="0" y="254"/>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28"/>
            <p:cNvSpPr/>
            <p:nvPr/>
          </p:nvSpPr>
          <p:spPr>
            <a:xfrm>
              <a:off x="1071843" y="2776892"/>
              <a:ext cx="163493" cy="102461"/>
            </a:xfrm>
            <a:custGeom>
              <a:rect b="b" l="l" r="r" t="t"/>
              <a:pathLst>
                <a:path extrusionOk="0" h="3136" w="5004">
                  <a:moveTo>
                    <a:pt x="0" y="1"/>
                  </a:moveTo>
                  <a:lnTo>
                    <a:pt x="0" y="222"/>
                  </a:lnTo>
                  <a:lnTo>
                    <a:pt x="5004" y="3136"/>
                  </a:lnTo>
                  <a:lnTo>
                    <a:pt x="5004"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28"/>
            <p:cNvSpPr/>
            <p:nvPr/>
          </p:nvSpPr>
          <p:spPr>
            <a:xfrm>
              <a:off x="1071843" y="2802769"/>
              <a:ext cx="163493" cy="102461"/>
            </a:xfrm>
            <a:custGeom>
              <a:rect b="b" l="l" r="r" t="t"/>
              <a:pathLst>
                <a:path extrusionOk="0" h="3136" w="5004">
                  <a:moveTo>
                    <a:pt x="0" y="0"/>
                  </a:moveTo>
                  <a:lnTo>
                    <a:pt x="0" y="254"/>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28"/>
            <p:cNvSpPr/>
            <p:nvPr/>
          </p:nvSpPr>
          <p:spPr>
            <a:xfrm>
              <a:off x="1380173" y="2951592"/>
              <a:ext cx="21760" cy="28490"/>
            </a:xfrm>
            <a:custGeom>
              <a:rect b="b" l="l" r="r" t="t"/>
              <a:pathLst>
                <a:path extrusionOk="0" h="872" w="666">
                  <a:moveTo>
                    <a:pt x="182" y="1"/>
                  </a:moveTo>
                  <a:cubicBezTo>
                    <a:pt x="70" y="1"/>
                    <a:pt x="1" y="95"/>
                    <a:pt x="1" y="259"/>
                  </a:cubicBezTo>
                  <a:cubicBezTo>
                    <a:pt x="1" y="449"/>
                    <a:pt x="127" y="734"/>
                    <a:pt x="317" y="829"/>
                  </a:cubicBezTo>
                  <a:cubicBezTo>
                    <a:pt x="374" y="857"/>
                    <a:pt x="428" y="872"/>
                    <a:pt x="476" y="872"/>
                  </a:cubicBezTo>
                  <a:cubicBezTo>
                    <a:pt x="588" y="872"/>
                    <a:pt x="666" y="794"/>
                    <a:pt x="666" y="639"/>
                  </a:cubicBezTo>
                  <a:cubicBezTo>
                    <a:pt x="666" y="417"/>
                    <a:pt x="507" y="164"/>
                    <a:pt x="317" y="37"/>
                  </a:cubicBezTo>
                  <a:cubicBezTo>
                    <a:pt x="268" y="12"/>
                    <a:pt x="2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28"/>
            <p:cNvSpPr/>
            <p:nvPr/>
          </p:nvSpPr>
          <p:spPr>
            <a:xfrm>
              <a:off x="1427777" y="2979527"/>
              <a:ext cx="21760" cy="28327"/>
            </a:xfrm>
            <a:custGeom>
              <a:rect b="b" l="l" r="r" t="t"/>
              <a:pathLst>
                <a:path extrusionOk="0" h="867" w="666">
                  <a:moveTo>
                    <a:pt x="205" y="0"/>
                  </a:moveTo>
                  <a:cubicBezTo>
                    <a:pt x="85" y="0"/>
                    <a:pt x="0" y="88"/>
                    <a:pt x="0" y="227"/>
                  </a:cubicBezTo>
                  <a:cubicBezTo>
                    <a:pt x="0" y="449"/>
                    <a:pt x="159" y="702"/>
                    <a:pt x="349" y="829"/>
                  </a:cubicBezTo>
                  <a:cubicBezTo>
                    <a:pt x="400" y="854"/>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28"/>
            <p:cNvSpPr/>
            <p:nvPr/>
          </p:nvSpPr>
          <p:spPr>
            <a:xfrm>
              <a:off x="1476394" y="3007266"/>
              <a:ext cx="21760" cy="28490"/>
            </a:xfrm>
            <a:custGeom>
              <a:rect b="b" l="l" r="r" t="t"/>
              <a:pathLst>
                <a:path extrusionOk="0" h="872" w="666">
                  <a:moveTo>
                    <a:pt x="165" y="1"/>
                  </a:moveTo>
                  <a:cubicBezTo>
                    <a:pt x="63" y="1"/>
                    <a:pt x="1" y="78"/>
                    <a:pt x="1" y="233"/>
                  </a:cubicBezTo>
                  <a:cubicBezTo>
                    <a:pt x="1" y="455"/>
                    <a:pt x="127" y="708"/>
                    <a:pt x="317" y="835"/>
                  </a:cubicBezTo>
                  <a:cubicBezTo>
                    <a:pt x="367" y="860"/>
                    <a:pt x="415" y="872"/>
                    <a:pt x="458" y="872"/>
                  </a:cubicBezTo>
                  <a:cubicBezTo>
                    <a:pt x="579" y="872"/>
                    <a:pt x="666" y="777"/>
                    <a:pt x="666" y="613"/>
                  </a:cubicBezTo>
                  <a:cubicBezTo>
                    <a:pt x="666" y="423"/>
                    <a:pt x="508" y="138"/>
                    <a:pt x="317" y="43"/>
                  </a:cubicBezTo>
                  <a:cubicBezTo>
                    <a:pt x="260" y="15"/>
                    <a:pt x="209" y="1"/>
                    <a:pt x="1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28"/>
            <p:cNvSpPr/>
            <p:nvPr/>
          </p:nvSpPr>
          <p:spPr>
            <a:xfrm>
              <a:off x="1047012" y="2851647"/>
              <a:ext cx="488389" cy="387986"/>
            </a:xfrm>
            <a:custGeom>
              <a:rect b="b" l="l" r="r" t="t"/>
              <a:pathLst>
                <a:path extrusionOk="0" h="11875" w="14948">
                  <a:moveTo>
                    <a:pt x="241" y="1"/>
                  </a:moveTo>
                  <a:cubicBezTo>
                    <a:pt x="95" y="1"/>
                    <a:pt x="0" y="108"/>
                    <a:pt x="0" y="309"/>
                  </a:cubicBezTo>
                  <a:lnTo>
                    <a:pt x="0" y="2938"/>
                  </a:lnTo>
                  <a:cubicBezTo>
                    <a:pt x="0" y="3223"/>
                    <a:pt x="190" y="3540"/>
                    <a:pt x="444" y="3698"/>
                  </a:cubicBezTo>
                  <a:lnTo>
                    <a:pt x="14505" y="11805"/>
                  </a:lnTo>
                  <a:cubicBezTo>
                    <a:pt x="14580" y="11852"/>
                    <a:pt x="14650" y="11874"/>
                    <a:pt x="14711" y="11874"/>
                  </a:cubicBezTo>
                  <a:cubicBezTo>
                    <a:pt x="14854" y="11874"/>
                    <a:pt x="14948" y="11752"/>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28"/>
            <p:cNvSpPr/>
            <p:nvPr/>
          </p:nvSpPr>
          <p:spPr>
            <a:xfrm>
              <a:off x="1071843" y="2888632"/>
              <a:ext cx="163493" cy="102461"/>
            </a:xfrm>
            <a:custGeom>
              <a:rect b="b" l="l" r="r" t="t"/>
              <a:pathLst>
                <a:path extrusionOk="0" h="3136" w="5004">
                  <a:moveTo>
                    <a:pt x="0" y="1"/>
                  </a:moveTo>
                  <a:lnTo>
                    <a:pt x="0" y="222"/>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28"/>
            <p:cNvSpPr/>
            <p:nvPr/>
          </p:nvSpPr>
          <p:spPr>
            <a:xfrm>
              <a:off x="1071843" y="2914509"/>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28"/>
            <p:cNvSpPr/>
            <p:nvPr/>
          </p:nvSpPr>
          <p:spPr>
            <a:xfrm>
              <a:off x="1071843" y="2941398"/>
              <a:ext cx="163493" cy="102494"/>
            </a:xfrm>
            <a:custGeom>
              <a:rect b="b" l="l" r="r" t="t"/>
              <a:pathLst>
                <a:path extrusionOk="0" h="3137" w="5004">
                  <a:moveTo>
                    <a:pt x="0" y="1"/>
                  </a:moveTo>
                  <a:lnTo>
                    <a:pt x="0" y="223"/>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28"/>
            <p:cNvSpPr/>
            <p:nvPr/>
          </p:nvSpPr>
          <p:spPr>
            <a:xfrm>
              <a:off x="1379128" y="3089862"/>
              <a:ext cx="23851" cy="28523"/>
            </a:xfrm>
            <a:custGeom>
              <a:rect b="b" l="l" r="r" t="t"/>
              <a:pathLst>
                <a:path extrusionOk="0" h="873" w="730">
                  <a:moveTo>
                    <a:pt x="201" y="1"/>
                  </a:moveTo>
                  <a:cubicBezTo>
                    <a:pt x="175" y="1"/>
                    <a:pt x="150" y="6"/>
                    <a:pt x="128" y="17"/>
                  </a:cubicBezTo>
                  <a:cubicBezTo>
                    <a:pt x="1" y="112"/>
                    <a:pt x="1" y="334"/>
                    <a:pt x="128" y="587"/>
                  </a:cubicBezTo>
                  <a:cubicBezTo>
                    <a:pt x="225" y="758"/>
                    <a:pt x="379" y="873"/>
                    <a:pt x="503" y="873"/>
                  </a:cubicBezTo>
                  <a:cubicBezTo>
                    <a:pt x="540" y="873"/>
                    <a:pt x="574" y="862"/>
                    <a:pt x="603" y="841"/>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28"/>
            <p:cNvSpPr/>
            <p:nvPr/>
          </p:nvSpPr>
          <p:spPr>
            <a:xfrm>
              <a:off x="1427777" y="3117993"/>
              <a:ext cx="21760" cy="28098"/>
            </a:xfrm>
            <a:custGeom>
              <a:rect b="b" l="l" r="r" t="t"/>
              <a:pathLst>
                <a:path extrusionOk="0" h="860" w="666">
                  <a:moveTo>
                    <a:pt x="190" y="0"/>
                  </a:moveTo>
                  <a:cubicBezTo>
                    <a:pt x="78" y="0"/>
                    <a:pt x="0" y="78"/>
                    <a:pt x="0" y="233"/>
                  </a:cubicBezTo>
                  <a:cubicBezTo>
                    <a:pt x="0" y="455"/>
                    <a:pt x="159" y="708"/>
                    <a:pt x="349" y="803"/>
                  </a:cubicBezTo>
                  <a:cubicBezTo>
                    <a:pt x="407" y="842"/>
                    <a:pt x="459" y="860"/>
                    <a:pt x="503" y="860"/>
                  </a:cubicBezTo>
                  <a:cubicBezTo>
                    <a:pt x="604" y="860"/>
                    <a:pt x="665" y="767"/>
                    <a:pt x="665" y="613"/>
                  </a:cubicBezTo>
                  <a:cubicBezTo>
                    <a:pt x="665" y="423"/>
                    <a:pt x="539" y="138"/>
                    <a:pt x="349" y="43"/>
                  </a:cubicBezTo>
                  <a:cubicBezTo>
                    <a:pt x="292" y="14"/>
                    <a:pt x="238" y="0"/>
                    <a:pt x="19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28"/>
            <p:cNvSpPr/>
            <p:nvPr/>
          </p:nvSpPr>
          <p:spPr>
            <a:xfrm>
              <a:off x="1475381" y="3145666"/>
              <a:ext cx="23818" cy="28098"/>
            </a:xfrm>
            <a:custGeom>
              <a:rect b="b" l="l" r="r" t="t"/>
              <a:pathLst>
                <a:path extrusionOk="0" h="860" w="729">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48"/>
                    <a:pt x="729" y="526"/>
                    <a:pt x="602" y="304"/>
                  </a:cubicBezTo>
                  <a:cubicBezTo>
                    <a:pt x="501" y="102"/>
                    <a:pt x="338"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28"/>
            <p:cNvSpPr/>
            <p:nvPr/>
          </p:nvSpPr>
          <p:spPr>
            <a:xfrm>
              <a:off x="1047012" y="2990309"/>
              <a:ext cx="488389" cy="387496"/>
            </a:xfrm>
            <a:custGeom>
              <a:rect b="b" l="l" r="r" t="t"/>
              <a:pathLst>
                <a:path extrusionOk="0" h="11860" w="14948">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1"/>
                  </a:cubicBezTo>
                  <a:lnTo>
                    <a:pt x="14948" y="8923"/>
                  </a:lnTo>
                  <a:cubicBezTo>
                    <a:pt x="14948" y="8638"/>
                    <a:pt x="14758" y="8321"/>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28"/>
            <p:cNvSpPr/>
            <p:nvPr/>
          </p:nvSpPr>
          <p:spPr>
            <a:xfrm>
              <a:off x="1071843" y="3027294"/>
              <a:ext cx="163493" cy="102461"/>
            </a:xfrm>
            <a:custGeom>
              <a:rect b="b" l="l" r="r" t="t"/>
              <a:pathLst>
                <a:path extrusionOk="0" h="3136" w="5004">
                  <a:moveTo>
                    <a:pt x="0" y="0"/>
                  </a:moveTo>
                  <a:lnTo>
                    <a:pt x="0" y="222"/>
                  </a:lnTo>
                  <a:lnTo>
                    <a:pt x="5004" y="3136"/>
                  </a:lnTo>
                  <a:lnTo>
                    <a:pt x="5004"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28"/>
            <p:cNvSpPr/>
            <p:nvPr/>
          </p:nvSpPr>
          <p:spPr>
            <a:xfrm>
              <a:off x="1071843" y="3053171"/>
              <a:ext cx="163493" cy="102461"/>
            </a:xfrm>
            <a:custGeom>
              <a:rect b="b" l="l" r="r" t="t"/>
              <a:pathLst>
                <a:path extrusionOk="0" h="3136" w="5004">
                  <a:moveTo>
                    <a:pt x="0" y="0"/>
                  </a:moveTo>
                  <a:lnTo>
                    <a:pt x="0" y="253"/>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28"/>
            <p:cNvSpPr/>
            <p:nvPr/>
          </p:nvSpPr>
          <p:spPr>
            <a:xfrm>
              <a:off x="1071843" y="3080060"/>
              <a:ext cx="163493" cy="102461"/>
            </a:xfrm>
            <a:custGeom>
              <a:rect b="b" l="l" r="r" t="t"/>
              <a:pathLst>
                <a:path extrusionOk="0" h="3136" w="5004">
                  <a:moveTo>
                    <a:pt x="0" y="1"/>
                  </a:moveTo>
                  <a:lnTo>
                    <a:pt x="0" y="222"/>
                  </a:lnTo>
                  <a:lnTo>
                    <a:pt x="5004" y="3136"/>
                  </a:lnTo>
                  <a:lnTo>
                    <a:pt x="5004"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28"/>
            <p:cNvSpPr/>
            <p:nvPr/>
          </p:nvSpPr>
          <p:spPr>
            <a:xfrm>
              <a:off x="1379128" y="3228524"/>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28"/>
            <p:cNvSpPr/>
            <p:nvPr/>
          </p:nvSpPr>
          <p:spPr>
            <a:xfrm>
              <a:off x="1427777" y="3256165"/>
              <a:ext cx="21760" cy="28588"/>
            </a:xfrm>
            <a:custGeom>
              <a:rect b="b" l="l" r="r" t="t"/>
              <a:pathLst>
                <a:path extrusionOk="0" h="875" w="666">
                  <a:moveTo>
                    <a:pt x="187" y="1"/>
                  </a:moveTo>
                  <a:cubicBezTo>
                    <a:pt x="77" y="1"/>
                    <a:pt x="0" y="94"/>
                    <a:pt x="0" y="248"/>
                  </a:cubicBezTo>
                  <a:cubicBezTo>
                    <a:pt x="0" y="469"/>
                    <a:pt x="159" y="723"/>
                    <a:pt x="349" y="818"/>
                  </a:cubicBezTo>
                  <a:cubicBezTo>
                    <a:pt x="407" y="856"/>
                    <a:pt x="459" y="874"/>
                    <a:pt x="503" y="874"/>
                  </a:cubicBezTo>
                  <a:cubicBezTo>
                    <a:pt x="604" y="874"/>
                    <a:pt x="665" y="782"/>
                    <a:pt x="665" y="628"/>
                  </a:cubicBezTo>
                  <a:cubicBezTo>
                    <a:pt x="665" y="406"/>
                    <a:pt x="539" y="153"/>
                    <a:pt x="349" y="58"/>
                  </a:cubicBezTo>
                  <a:cubicBezTo>
                    <a:pt x="291"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28"/>
            <p:cNvSpPr/>
            <p:nvPr/>
          </p:nvSpPr>
          <p:spPr>
            <a:xfrm>
              <a:off x="1475381" y="3283904"/>
              <a:ext cx="23818" cy="28490"/>
            </a:xfrm>
            <a:custGeom>
              <a:rect b="b" l="l" r="r" t="t"/>
              <a:pathLst>
                <a:path extrusionOk="0" h="872" w="729">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9" y="760"/>
                    <a:pt x="729" y="507"/>
                    <a:pt x="602" y="285"/>
                  </a:cubicBezTo>
                  <a:cubicBezTo>
                    <a:pt x="504" y="114"/>
                    <a:pt x="350"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28"/>
            <p:cNvSpPr/>
            <p:nvPr/>
          </p:nvSpPr>
          <p:spPr>
            <a:xfrm>
              <a:off x="1047012" y="3128513"/>
              <a:ext cx="488389" cy="387790"/>
            </a:xfrm>
            <a:custGeom>
              <a:rect b="b" l="l" r="r" t="t"/>
              <a:pathLst>
                <a:path extrusionOk="0" h="11869" w="14948">
                  <a:moveTo>
                    <a:pt x="238" y="0"/>
                  </a:moveTo>
                  <a:cubicBezTo>
                    <a:pt x="94" y="0"/>
                    <a:pt x="0" y="122"/>
                    <a:pt x="0" y="323"/>
                  </a:cubicBezTo>
                  <a:lnTo>
                    <a:pt x="0" y="2920"/>
                  </a:lnTo>
                  <a:cubicBezTo>
                    <a:pt x="0" y="3205"/>
                    <a:pt x="190" y="3553"/>
                    <a:pt x="444" y="3680"/>
                  </a:cubicBezTo>
                  <a:lnTo>
                    <a:pt x="14505" y="11818"/>
                  </a:lnTo>
                  <a:cubicBezTo>
                    <a:pt x="14572" y="11852"/>
                    <a:pt x="14636" y="11868"/>
                    <a:pt x="14692" y="11868"/>
                  </a:cubicBezTo>
                  <a:cubicBezTo>
                    <a:pt x="14846" y="11868"/>
                    <a:pt x="14948" y="11751"/>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28"/>
            <p:cNvSpPr/>
            <p:nvPr/>
          </p:nvSpPr>
          <p:spPr>
            <a:xfrm>
              <a:off x="1071843" y="3164911"/>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28"/>
            <p:cNvSpPr/>
            <p:nvPr/>
          </p:nvSpPr>
          <p:spPr>
            <a:xfrm>
              <a:off x="1071843" y="3191800"/>
              <a:ext cx="163493" cy="102461"/>
            </a:xfrm>
            <a:custGeom>
              <a:rect b="b" l="l" r="r" t="t"/>
              <a:pathLst>
                <a:path extrusionOk="0" h="3136" w="5004">
                  <a:moveTo>
                    <a:pt x="0" y="1"/>
                  </a:moveTo>
                  <a:lnTo>
                    <a:pt x="0" y="222"/>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28"/>
            <p:cNvSpPr/>
            <p:nvPr/>
          </p:nvSpPr>
          <p:spPr>
            <a:xfrm>
              <a:off x="1071843" y="3217677"/>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28"/>
            <p:cNvSpPr/>
            <p:nvPr/>
          </p:nvSpPr>
          <p:spPr>
            <a:xfrm>
              <a:off x="1379128" y="3366663"/>
              <a:ext cx="23851" cy="28523"/>
            </a:xfrm>
            <a:custGeom>
              <a:rect b="b" l="l" r="r" t="t"/>
              <a:pathLst>
                <a:path extrusionOk="0" h="873" w="730">
                  <a:moveTo>
                    <a:pt x="225" y="1"/>
                  </a:moveTo>
                  <a:cubicBezTo>
                    <a:pt x="189" y="1"/>
                    <a:pt x="156" y="11"/>
                    <a:pt x="128" y="32"/>
                  </a:cubicBezTo>
                  <a:cubicBezTo>
                    <a:pt x="1" y="96"/>
                    <a:pt x="1" y="349"/>
                    <a:pt x="128" y="571"/>
                  </a:cubicBezTo>
                  <a:cubicBezTo>
                    <a:pt x="232" y="754"/>
                    <a:pt x="402" y="872"/>
                    <a:pt x="529" y="872"/>
                  </a:cubicBezTo>
                  <a:cubicBezTo>
                    <a:pt x="556" y="872"/>
                    <a:pt x="581" y="867"/>
                    <a:pt x="603" y="856"/>
                  </a:cubicBezTo>
                  <a:cubicBezTo>
                    <a:pt x="729" y="761"/>
                    <a:pt x="729" y="539"/>
                    <a:pt x="603" y="317"/>
                  </a:cubicBezTo>
                  <a:cubicBezTo>
                    <a:pt x="504" y="121"/>
                    <a:pt x="349" y="1"/>
                    <a:pt x="2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28"/>
            <p:cNvSpPr/>
            <p:nvPr/>
          </p:nvSpPr>
          <p:spPr>
            <a:xfrm>
              <a:off x="1427777" y="3394435"/>
              <a:ext cx="21760" cy="28490"/>
            </a:xfrm>
            <a:custGeom>
              <a:rect b="b" l="l" r="r" t="t"/>
              <a:pathLst>
                <a:path extrusionOk="0" h="872" w="666">
                  <a:moveTo>
                    <a:pt x="205" y="0"/>
                  </a:moveTo>
                  <a:cubicBezTo>
                    <a:pt x="85" y="0"/>
                    <a:pt x="0" y="88"/>
                    <a:pt x="0" y="228"/>
                  </a:cubicBezTo>
                  <a:cubicBezTo>
                    <a:pt x="0" y="449"/>
                    <a:pt x="159" y="734"/>
                    <a:pt x="349" y="829"/>
                  </a:cubicBezTo>
                  <a:cubicBezTo>
                    <a:pt x="406" y="858"/>
                    <a:pt x="457" y="872"/>
                    <a:pt x="501" y="872"/>
                  </a:cubicBezTo>
                  <a:cubicBezTo>
                    <a:pt x="603" y="872"/>
                    <a:pt x="665" y="794"/>
                    <a:pt x="665" y="639"/>
                  </a:cubicBezTo>
                  <a:cubicBezTo>
                    <a:pt x="665" y="418"/>
                    <a:pt x="539" y="164"/>
                    <a:pt x="349" y="38"/>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28"/>
            <p:cNvSpPr/>
            <p:nvPr/>
          </p:nvSpPr>
          <p:spPr>
            <a:xfrm>
              <a:off x="1476394" y="3422370"/>
              <a:ext cx="21760" cy="28327"/>
            </a:xfrm>
            <a:custGeom>
              <a:rect b="b" l="l" r="r" t="t"/>
              <a:pathLst>
                <a:path extrusionOk="0" h="867" w="666">
                  <a:moveTo>
                    <a:pt x="180" y="0"/>
                  </a:moveTo>
                  <a:cubicBezTo>
                    <a:pt x="69" y="0"/>
                    <a:pt x="1" y="89"/>
                    <a:pt x="1" y="228"/>
                  </a:cubicBezTo>
                  <a:cubicBezTo>
                    <a:pt x="1" y="449"/>
                    <a:pt x="127" y="703"/>
                    <a:pt x="317" y="829"/>
                  </a:cubicBezTo>
                  <a:cubicBezTo>
                    <a:pt x="368" y="855"/>
                    <a:pt x="417" y="867"/>
                    <a:pt x="461" y="867"/>
                  </a:cubicBezTo>
                  <a:cubicBezTo>
                    <a:pt x="581" y="867"/>
                    <a:pt x="666" y="778"/>
                    <a:pt x="666" y="639"/>
                  </a:cubicBezTo>
                  <a:cubicBezTo>
                    <a:pt x="666" y="418"/>
                    <a:pt x="508" y="164"/>
                    <a:pt x="317" y="38"/>
                  </a:cubicBezTo>
                  <a:cubicBezTo>
                    <a:pt x="267" y="12"/>
                    <a:pt x="220" y="0"/>
                    <a:pt x="1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28"/>
            <p:cNvSpPr/>
            <p:nvPr/>
          </p:nvSpPr>
          <p:spPr>
            <a:xfrm>
              <a:off x="1602641" y="1602969"/>
              <a:ext cx="473915" cy="2077252"/>
            </a:xfrm>
            <a:custGeom>
              <a:rect b="b" l="l" r="r" t="t"/>
              <a:pathLst>
                <a:path extrusionOk="0" h="63578" w="14505">
                  <a:moveTo>
                    <a:pt x="14203" y="0"/>
                  </a:moveTo>
                  <a:cubicBezTo>
                    <a:pt x="14130" y="0"/>
                    <a:pt x="14050" y="26"/>
                    <a:pt x="13966" y="81"/>
                  </a:cubicBezTo>
                  <a:lnTo>
                    <a:pt x="570" y="7809"/>
                  </a:lnTo>
                  <a:cubicBezTo>
                    <a:pt x="254" y="7967"/>
                    <a:pt x="0" y="8410"/>
                    <a:pt x="0" y="8759"/>
                  </a:cubicBezTo>
                  <a:lnTo>
                    <a:pt x="0" y="63577"/>
                  </a:lnTo>
                  <a:lnTo>
                    <a:pt x="14505" y="55217"/>
                  </a:lnTo>
                  <a:lnTo>
                    <a:pt x="14505" y="398"/>
                  </a:lnTo>
                  <a:cubicBezTo>
                    <a:pt x="14505" y="151"/>
                    <a:pt x="14378" y="0"/>
                    <a:pt x="1420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28"/>
            <p:cNvSpPr/>
            <p:nvPr/>
          </p:nvSpPr>
          <p:spPr>
            <a:xfrm>
              <a:off x="1618160" y="1629859"/>
              <a:ext cx="442876" cy="361293"/>
            </a:xfrm>
            <a:custGeom>
              <a:rect b="b" l="l" r="r" t="t"/>
              <a:pathLst>
                <a:path extrusionOk="0" h="11058" w="13555">
                  <a:moveTo>
                    <a:pt x="13299" y="0"/>
                  </a:moveTo>
                  <a:cubicBezTo>
                    <a:pt x="13243" y="0"/>
                    <a:pt x="13179" y="16"/>
                    <a:pt x="13111" y="50"/>
                  </a:cubicBezTo>
                  <a:lnTo>
                    <a:pt x="444" y="7366"/>
                  </a:lnTo>
                  <a:cubicBezTo>
                    <a:pt x="190" y="7524"/>
                    <a:pt x="0" y="7841"/>
                    <a:pt x="0" y="8126"/>
                  </a:cubicBezTo>
                  <a:lnTo>
                    <a:pt x="0" y="10754"/>
                  </a:lnTo>
                  <a:cubicBezTo>
                    <a:pt x="0" y="10940"/>
                    <a:pt x="102" y="11057"/>
                    <a:pt x="256" y="11057"/>
                  </a:cubicBezTo>
                  <a:cubicBezTo>
                    <a:pt x="313" y="11057"/>
                    <a:pt x="376" y="11041"/>
                    <a:pt x="444" y="11008"/>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28"/>
            <p:cNvSpPr/>
            <p:nvPr/>
          </p:nvSpPr>
          <p:spPr>
            <a:xfrm>
              <a:off x="1618160" y="1768325"/>
              <a:ext cx="442876" cy="361064"/>
            </a:xfrm>
            <a:custGeom>
              <a:rect b="b" l="l" r="r" t="t"/>
              <a:pathLst>
                <a:path extrusionOk="0" h="11051" w="13555">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9"/>
                    <a:pt x="444" y="10981"/>
                  </a:cubicBezTo>
                  <a:lnTo>
                    <a:pt x="13111" y="3666"/>
                  </a:lnTo>
                  <a:cubicBezTo>
                    <a:pt x="13365" y="3539"/>
                    <a:pt x="13555" y="3191"/>
                    <a:pt x="13555" y="2938"/>
                  </a:cubicBezTo>
                  <a:lnTo>
                    <a:pt x="13555" y="309"/>
                  </a:lnTo>
                  <a:cubicBezTo>
                    <a:pt x="13555" y="107"/>
                    <a:pt x="13460" y="1"/>
                    <a:pt x="1331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28"/>
            <p:cNvSpPr/>
            <p:nvPr/>
          </p:nvSpPr>
          <p:spPr>
            <a:xfrm>
              <a:off x="1618160" y="1906987"/>
              <a:ext cx="442876" cy="360606"/>
            </a:xfrm>
            <a:custGeom>
              <a:rect b="b" l="l" r="r" t="t"/>
              <a:pathLst>
                <a:path extrusionOk="0" h="11037" w="13555">
                  <a:moveTo>
                    <a:pt x="13314" y="0"/>
                  </a:moveTo>
                  <a:cubicBezTo>
                    <a:pt x="13254" y="0"/>
                    <a:pt x="13185" y="18"/>
                    <a:pt x="13111" y="55"/>
                  </a:cubicBezTo>
                  <a:lnTo>
                    <a:pt x="444" y="7371"/>
                  </a:lnTo>
                  <a:cubicBezTo>
                    <a:pt x="190" y="7498"/>
                    <a:pt x="0" y="7846"/>
                    <a:pt x="0" y="8099"/>
                  </a:cubicBezTo>
                  <a:lnTo>
                    <a:pt x="0" y="10728"/>
                  </a:lnTo>
                  <a:cubicBezTo>
                    <a:pt x="0" y="10930"/>
                    <a:pt x="96" y="11036"/>
                    <a:pt x="241" y="11036"/>
                  </a:cubicBezTo>
                  <a:cubicBezTo>
                    <a:pt x="301" y="11036"/>
                    <a:pt x="370" y="11018"/>
                    <a:pt x="444" y="10981"/>
                  </a:cubicBezTo>
                  <a:lnTo>
                    <a:pt x="13111" y="3666"/>
                  </a:lnTo>
                  <a:cubicBezTo>
                    <a:pt x="13365" y="3539"/>
                    <a:pt x="13555" y="3191"/>
                    <a:pt x="13555" y="2937"/>
                  </a:cubicBezTo>
                  <a:lnTo>
                    <a:pt x="13555" y="309"/>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28"/>
            <p:cNvSpPr/>
            <p:nvPr/>
          </p:nvSpPr>
          <p:spPr>
            <a:xfrm>
              <a:off x="1618160" y="2045159"/>
              <a:ext cx="442876" cy="361064"/>
            </a:xfrm>
            <a:custGeom>
              <a:rect b="b" l="l" r="r" t="t"/>
              <a:pathLst>
                <a:path extrusionOk="0" h="11051" w="13555">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4"/>
                    <a:pt x="13555" y="3205"/>
                    <a:pt x="13555" y="2920"/>
                  </a:cubicBezTo>
                  <a:lnTo>
                    <a:pt x="13555" y="323"/>
                  </a:lnTo>
                  <a:cubicBezTo>
                    <a:pt x="13555" y="123"/>
                    <a:pt x="13461" y="1"/>
                    <a:pt x="1331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28"/>
            <p:cNvSpPr/>
            <p:nvPr/>
          </p:nvSpPr>
          <p:spPr>
            <a:xfrm>
              <a:off x="1618160" y="2183429"/>
              <a:ext cx="442876" cy="361293"/>
            </a:xfrm>
            <a:custGeom>
              <a:rect b="b" l="l" r="r" t="t"/>
              <a:pathLst>
                <a:path extrusionOk="0" h="11058" w="13555">
                  <a:moveTo>
                    <a:pt x="13299" y="0"/>
                  </a:moveTo>
                  <a:cubicBezTo>
                    <a:pt x="13243" y="0"/>
                    <a:pt x="13179" y="16"/>
                    <a:pt x="13111" y="50"/>
                  </a:cubicBezTo>
                  <a:lnTo>
                    <a:pt x="444" y="7365"/>
                  </a:lnTo>
                  <a:cubicBezTo>
                    <a:pt x="190" y="7524"/>
                    <a:pt x="0" y="7840"/>
                    <a:pt x="0" y="8126"/>
                  </a:cubicBezTo>
                  <a:lnTo>
                    <a:pt x="0" y="10754"/>
                  </a:lnTo>
                  <a:cubicBezTo>
                    <a:pt x="0" y="10939"/>
                    <a:pt x="102" y="11057"/>
                    <a:pt x="256" y="11057"/>
                  </a:cubicBezTo>
                  <a:cubicBezTo>
                    <a:pt x="313" y="11057"/>
                    <a:pt x="376" y="11041"/>
                    <a:pt x="444" y="11007"/>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28"/>
            <p:cNvSpPr/>
            <p:nvPr/>
          </p:nvSpPr>
          <p:spPr>
            <a:xfrm>
              <a:off x="1618160" y="2321895"/>
              <a:ext cx="442876" cy="361064"/>
            </a:xfrm>
            <a:custGeom>
              <a:rect b="b" l="l" r="r" t="t"/>
              <a:pathLst>
                <a:path extrusionOk="0" h="11051" w="13555">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1"/>
                    <a:pt x="1331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28"/>
            <p:cNvSpPr/>
            <p:nvPr/>
          </p:nvSpPr>
          <p:spPr>
            <a:xfrm>
              <a:off x="1618160" y="2460557"/>
              <a:ext cx="442876" cy="360606"/>
            </a:xfrm>
            <a:custGeom>
              <a:rect b="b" l="l" r="r" t="t"/>
              <a:pathLst>
                <a:path extrusionOk="0" h="11037" w="13555">
                  <a:moveTo>
                    <a:pt x="13314" y="0"/>
                  </a:moveTo>
                  <a:cubicBezTo>
                    <a:pt x="13254" y="0"/>
                    <a:pt x="13185" y="18"/>
                    <a:pt x="13111" y="55"/>
                  </a:cubicBezTo>
                  <a:lnTo>
                    <a:pt x="444" y="7371"/>
                  </a:lnTo>
                  <a:cubicBezTo>
                    <a:pt x="190" y="7497"/>
                    <a:pt x="0" y="7846"/>
                    <a:pt x="0" y="8099"/>
                  </a:cubicBezTo>
                  <a:lnTo>
                    <a:pt x="0" y="10728"/>
                  </a:lnTo>
                  <a:cubicBezTo>
                    <a:pt x="0" y="10929"/>
                    <a:pt x="96" y="11036"/>
                    <a:pt x="241" y="11036"/>
                  </a:cubicBezTo>
                  <a:cubicBezTo>
                    <a:pt x="301" y="11036"/>
                    <a:pt x="370" y="11018"/>
                    <a:pt x="444" y="10981"/>
                  </a:cubicBezTo>
                  <a:lnTo>
                    <a:pt x="13111" y="3665"/>
                  </a:lnTo>
                  <a:cubicBezTo>
                    <a:pt x="13365" y="3539"/>
                    <a:pt x="13555" y="3190"/>
                    <a:pt x="13555" y="2937"/>
                  </a:cubicBezTo>
                  <a:lnTo>
                    <a:pt x="13555" y="309"/>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28"/>
            <p:cNvSpPr/>
            <p:nvPr/>
          </p:nvSpPr>
          <p:spPr>
            <a:xfrm>
              <a:off x="1618160" y="2598729"/>
              <a:ext cx="442876" cy="361064"/>
            </a:xfrm>
            <a:custGeom>
              <a:rect b="b" l="l" r="r" t="t"/>
              <a:pathLst>
                <a:path extrusionOk="0" h="11051" w="13555">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28"/>
            <p:cNvSpPr/>
            <p:nvPr/>
          </p:nvSpPr>
          <p:spPr>
            <a:xfrm>
              <a:off x="1618160" y="2736999"/>
              <a:ext cx="442876" cy="361260"/>
            </a:xfrm>
            <a:custGeom>
              <a:rect b="b" l="l" r="r" t="t"/>
              <a:pathLst>
                <a:path extrusionOk="0" h="11057" w="13555">
                  <a:moveTo>
                    <a:pt x="13299" y="0"/>
                  </a:moveTo>
                  <a:cubicBezTo>
                    <a:pt x="13243" y="0"/>
                    <a:pt x="13179" y="16"/>
                    <a:pt x="13111" y="50"/>
                  </a:cubicBezTo>
                  <a:lnTo>
                    <a:pt x="444" y="7365"/>
                  </a:lnTo>
                  <a:cubicBezTo>
                    <a:pt x="190" y="7524"/>
                    <a:pt x="0" y="7840"/>
                    <a:pt x="0" y="8125"/>
                  </a:cubicBezTo>
                  <a:lnTo>
                    <a:pt x="0" y="10754"/>
                  </a:lnTo>
                  <a:cubicBezTo>
                    <a:pt x="0" y="10939"/>
                    <a:pt x="102" y="11057"/>
                    <a:pt x="256" y="11057"/>
                  </a:cubicBezTo>
                  <a:cubicBezTo>
                    <a:pt x="313" y="11057"/>
                    <a:pt x="376" y="11041"/>
                    <a:pt x="444" y="11007"/>
                  </a:cubicBezTo>
                  <a:lnTo>
                    <a:pt x="13111" y="3692"/>
                  </a:lnTo>
                  <a:cubicBezTo>
                    <a:pt x="13365" y="3533"/>
                    <a:pt x="13555" y="3217"/>
                    <a:pt x="13555" y="2932"/>
                  </a:cubicBezTo>
                  <a:lnTo>
                    <a:pt x="13555" y="303"/>
                  </a:lnTo>
                  <a:cubicBezTo>
                    <a:pt x="13555" y="118"/>
                    <a:pt x="13453" y="0"/>
                    <a:pt x="1329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28"/>
            <p:cNvSpPr/>
            <p:nvPr/>
          </p:nvSpPr>
          <p:spPr>
            <a:xfrm>
              <a:off x="1618160" y="2875465"/>
              <a:ext cx="442876" cy="361064"/>
            </a:xfrm>
            <a:custGeom>
              <a:rect b="b" l="l" r="r" t="t"/>
              <a:pathLst>
                <a:path extrusionOk="0" h="11051" w="13555">
                  <a:moveTo>
                    <a:pt x="13314" y="0"/>
                  </a:moveTo>
                  <a:cubicBezTo>
                    <a:pt x="13254" y="0"/>
                    <a:pt x="13185" y="18"/>
                    <a:pt x="13111" y="55"/>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28"/>
            <p:cNvSpPr/>
            <p:nvPr/>
          </p:nvSpPr>
          <p:spPr>
            <a:xfrm>
              <a:off x="1618160" y="3014127"/>
              <a:ext cx="442876" cy="360574"/>
            </a:xfrm>
            <a:custGeom>
              <a:rect b="b" l="l" r="r" t="t"/>
              <a:pathLst>
                <a:path extrusionOk="0" h="11036" w="13555">
                  <a:moveTo>
                    <a:pt x="13314" y="0"/>
                  </a:moveTo>
                  <a:cubicBezTo>
                    <a:pt x="13254" y="0"/>
                    <a:pt x="13185" y="18"/>
                    <a:pt x="13111" y="55"/>
                  </a:cubicBezTo>
                  <a:lnTo>
                    <a:pt x="444" y="7371"/>
                  </a:lnTo>
                  <a:cubicBezTo>
                    <a:pt x="190" y="7497"/>
                    <a:pt x="0" y="7846"/>
                    <a:pt x="0" y="8099"/>
                  </a:cubicBezTo>
                  <a:lnTo>
                    <a:pt x="0" y="10727"/>
                  </a:lnTo>
                  <a:cubicBezTo>
                    <a:pt x="0" y="10929"/>
                    <a:pt x="96" y="11036"/>
                    <a:pt x="241" y="11036"/>
                  </a:cubicBezTo>
                  <a:cubicBezTo>
                    <a:pt x="301" y="11036"/>
                    <a:pt x="370" y="11018"/>
                    <a:pt x="444" y="10981"/>
                  </a:cubicBezTo>
                  <a:lnTo>
                    <a:pt x="13111" y="3665"/>
                  </a:lnTo>
                  <a:cubicBezTo>
                    <a:pt x="13365" y="3539"/>
                    <a:pt x="13555" y="3190"/>
                    <a:pt x="13555" y="2937"/>
                  </a:cubicBezTo>
                  <a:lnTo>
                    <a:pt x="13555" y="308"/>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28"/>
            <p:cNvSpPr/>
            <p:nvPr/>
          </p:nvSpPr>
          <p:spPr>
            <a:xfrm>
              <a:off x="1618160" y="3152299"/>
              <a:ext cx="442876" cy="361064"/>
            </a:xfrm>
            <a:custGeom>
              <a:rect b="b" l="l" r="r" t="t"/>
              <a:pathLst>
                <a:path extrusionOk="0" h="11051" w="13555">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2"/>
                    <a:pt x="444" y="10995"/>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28"/>
            <p:cNvSpPr/>
            <p:nvPr/>
          </p:nvSpPr>
          <p:spPr>
            <a:xfrm>
              <a:off x="1006661" y="1168980"/>
              <a:ext cx="1091621" cy="634304"/>
            </a:xfrm>
            <a:custGeom>
              <a:rect b="b" l="l" r="r" t="t"/>
              <a:pathLst>
                <a:path extrusionOk="0" h="19414" w="33411">
                  <a:moveTo>
                    <a:pt x="16183" y="0"/>
                  </a:moveTo>
                  <a:lnTo>
                    <a:pt x="0" y="9374"/>
                  </a:lnTo>
                  <a:lnTo>
                    <a:pt x="17386" y="19413"/>
                  </a:lnTo>
                  <a:lnTo>
                    <a:pt x="33411" y="10134"/>
                  </a:lnTo>
                  <a:lnTo>
                    <a:pt x="1618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28"/>
            <p:cNvSpPr/>
            <p:nvPr/>
          </p:nvSpPr>
          <p:spPr>
            <a:xfrm>
              <a:off x="1180479" y="1290032"/>
              <a:ext cx="533934" cy="430460"/>
            </a:xfrm>
            <a:custGeom>
              <a:rect b="b" l="l" r="r" t="t"/>
              <a:pathLst>
                <a:path extrusionOk="0" h="13175" w="16342">
                  <a:moveTo>
                    <a:pt x="10230" y="0"/>
                  </a:moveTo>
                  <a:lnTo>
                    <a:pt x="0" y="5922"/>
                  </a:lnTo>
                  <a:lnTo>
                    <a:pt x="12510" y="13175"/>
                  </a:lnTo>
                  <a:lnTo>
                    <a:pt x="12510" y="11845"/>
                  </a:lnTo>
                  <a:lnTo>
                    <a:pt x="16342" y="3547"/>
                  </a:lnTo>
                  <a:lnTo>
                    <a:pt x="1023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28"/>
            <p:cNvSpPr/>
            <p:nvPr/>
          </p:nvSpPr>
          <p:spPr>
            <a:xfrm>
              <a:off x="1180479" y="1440064"/>
              <a:ext cx="74526" cy="65214"/>
            </a:xfrm>
            <a:custGeom>
              <a:rect b="b" l="l" r="r" t="t"/>
              <a:pathLst>
                <a:path extrusionOk="0" h="1996" w="2281">
                  <a:moveTo>
                    <a:pt x="0" y="0"/>
                  </a:moveTo>
                  <a:lnTo>
                    <a:pt x="0" y="1330"/>
                  </a:lnTo>
                  <a:lnTo>
                    <a:pt x="2091" y="1995"/>
                  </a:lnTo>
                  <a:lnTo>
                    <a:pt x="2281" y="855"/>
                  </a:lnTo>
                  <a:lnTo>
                    <a:pt x="1711" y="6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28"/>
            <p:cNvSpPr/>
            <p:nvPr/>
          </p:nvSpPr>
          <p:spPr>
            <a:xfrm>
              <a:off x="1589179" y="1405921"/>
              <a:ext cx="335285" cy="314571"/>
            </a:xfrm>
            <a:custGeom>
              <a:rect b="b" l="l" r="r" t="t"/>
              <a:pathLst>
                <a:path extrusionOk="0" h="9628" w="10262">
                  <a:moveTo>
                    <a:pt x="3833" y="0"/>
                  </a:moveTo>
                  <a:lnTo>
                    <a:pt x="1" y="8298"/>
                  </a:lnTo>
                  <a:lnTo>
                    <a:pt x="1" y="9628"/>
                  </a:lnTo>
                  <a:lnTo>
                    <a:pt x="10262" y="3737"/>
                  </a:lnTo>
                  <a:lnTo>
                    <a:pt x="8678" y="2819"/>
                  </a:lnTo>
                  <a:lnTo>
                    <a:pt x="3833"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28"/>
            <p:cNvSpPr/>
            <p:nvPr/>
          </p:nvSpPr>
          <p:spPr>
            <a:xfrm>
              <a:off x="1763030" y="1482473"/>
              <a:ext cx="161435" cy="110760"/>
            </a:xfrm>
            <a:custGeom>
              <a:rect b="b" l="l" r="r" t="t"/>
              <a:pathLst>
                <a:path extrusionOk="0" h="3390" w="4941">
                  <a:moveTo>
                    <a:pt x="1204" y="1"/>
                  </a:moveTo>
                  <a:lnTo>
                    <a:pt x="0" y="3389"/>
                  </a:lnTo>
                  <a:lnTo>
                    <a:pt x="4941" y="1394"/>
                  </a:lnTo>
                  <a:lnTo>
                    <a:pt x="4941" y="64"/>
                  </a:lnTo>
                  <a:lnTo>
                    <a:pt x="1204"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28"/>
            <p:cNvSpPr/>
            <p:nvPr/>
          </p:nvSpPr>
          <p:spPr>
            <a:xfrm>
              <a:off x="1180479" y="1247590"/>
              <a:ext cx="743985" cy="429447"/>
            </a:xfrm>
            <a:custGeom>
              <a:rect b="b" l="l" r="r" t="t"/>
              <a:pathLst>
                <a:path extrusionOk="0" h="13144" w="22771">
                  <a:moveTo>
                    <a:pt x="10230" y="1"/>
                  </a:moveTo>
                  <a:lnTo>
                    <a:pt x="0" y="5891"/>
                  </a:lnTo>
                  <a:lnTo>
                    <a:pt x="12510" y="13144"/>
                  </a:lnTo>
                  <a:lnTo>
                    <a:pt x="22771" y="7253"/>
                  </a:lnTo>
                  <a:lnTo>
                    <a:pt x="1023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28"/>
            <p:cNvSpPr/>
            <p:nvPr/>
          </p:nvSpPr>
          <p:spPr>
            <a:xfrm>
              <a:off x="1370862" y="1355998"/>
              <a:ext cx="182149" cy="56164"/>
            </a:xfrm>
            <a:custGeom>
              <a:rect b="b" l="l" r="r" t="t"/>
              <a:pathLst>
                <a:path extrusionOk="0" h="1719" w="5575">
                  <a:moveTo>
                    <a:pt x="2787" y="0"/>
                  </a:moveTo>
                  <a:cubicBezTo>
                    <a:pt x="2091" y="0"/>
                    <a:pt x="1394" y="151"/>
                    <a:pt x="856" y="452"/>
                  </a:cubicBezTo>
                  <a:cubicBezTo>
                    <a:pt x="254" y="800"/>
                    <a:pt x="1" y="1275"/>
                    <a:pt x="64" y="1718"/>
                  </a:cubicBezTo>
                  <a:cubicBezTo>
                    <a:pt x="127" y="1370"/>
                    <a:pt x="412" y="1053"/>
                    <a:pt x="856" y="768"/>
                  </a:cubicBezTo>
                  <a:cubicBezTo>
                    <a:pt x="1394" y="467"/>
                    <a:pt x="2091" y="317"/>
                    <a:pt x="2787" y="317"/>
                  </a:cubicBezTo>
                  <a:cubicBezTo>
                    <a:pt x="3484" y="317"/>
                    <a:pt x="4181" y="467"/>
                    <a:pt x="4719" y="768"/>
                  </a:cubicBezTo>
                  <a:cubicBezTo>
                    <a:pt x="5163" y="1053"/>
                    <a:pt x="5416" y="1370"/>
                    <a:pt x="5479" y="1718"/>
                  </a:cubicBezTo>
                  <a:cubicBezTo>
                    <a:pt x="5574" y="1275"/>
                    <a:pt x="5321" y="800"/>
                    <a:pt x="4719" y="452"/>
                  </a:cubicBezTo>
                  <a:cubicBezTo>
                    <a:pt x="4181" y="151"/>
                    <a:pt x="3484" y="0"/>
                    <a:pt x="2787"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28"/>
            <p:cNvSpPr/>
            <p:nvPr/>
          </p:nvSpPr>
          <p:spPr>
            <a:xfrm>
              <a:off x="1372920" y="1366322"/>
              <a:ext cx="176987" cy="92398"/>
            </a:xfrm>
            <a:custGeom>
              <a:rect b="b" l="l" r="r" t="t"/>
              <a:pathLst>
                <a:path extrusionOk="0" h="2828" w="5417">
                  <a:moveTo>
                    <a:pt x="2724" y="1"/>
                  </a:moveTo>
                  <a:cubicBezTo>
                    <a:pt x="2028" y="1"/>
                    <a:pt x="1331" y="151"/>
                    <a:pt x="793" y="452"/>
                  </a:cubicBezTo>
                  <a:cubicBezTo>
                    <a:pt x="318" y="737"/>
                    <a:pt x="64" y="1054"/>
                    <a:pt x="1" y="1402"/>
                  </a:cubicBezTo>
                  <a:cubicBezTo>
                    <a:pt x="64" y="1751"/>
                    <a:pt x="349" y="2099"/>
                    <a:pt x="793" y="2352"/>
                  </a:cubicBezTo>
                  <a:cubicBezTo>
                    <a:pt x="1331" y="2669"/>
                    <a:pt x="2028" y="2827"/>
                    <a:pt x="2724" y="2827"/>
                  </a:cubicBezTo>
                  <a:cubicBezTo>
                    <a:pt x="3421" y="2827"/>
                    <a:pt x="4118" y="2669"/>
                    <a:pt x="4656" y="2352"/>
                  </a:cubicBezTo>
                  <a:cubicBezTo>
                    <a:pt x="5100" y="2099"/>
                    <a:pt x="5353" y="1751"/>
                    <a:pt x="5416" y="1402"/>
                  </a:cubicBezTo>
                  <a:cubicBezTo>
                    <a:pt x="5353" y="1054"/>
                    <a:pt x="5100" y="737"/>
                    <a:pt x="4656" y="452"/>
                  </a:cubicBezTo>
                  <a:cubicBezTo>
                    <a:pt x="4118" y="151"/>
                    <a:pt x="3421" y="1"/>
                    <a:pt x="272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28"/>
            <p:cNvSpPr/>
            <p:nvPr/>
          </p:nvSpPr>
          <p:spPr>
            <a:xfrm>
              <a:off x="1307739" y="1415233"/>
              <a:ext cx="142844" cy="82792"/>
            </a:xfrm>
            <a:custGeom>
              <a:rect b="b" l="l" r="r" t="t"/>
              <a:pathLst>
                <a:path extrusionOk="0" h="2534" w="4372">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28"/>
            <p:cNvSpPr/>
            <p:nvPr/>
          </p:nvSpPr>
          <p:spPr>
            <a:xfrm>
              <a:off x="1284998" y="1428661"/>
              <a:ext cx="142811" cy="81779"/>
            </a:xfrm>
            <a:custGeom>
              <a:rect b="b" l="l" r="r" t="t"/>
              <a:pathLst>
                <a:path extrusionOk="0" h="2503" w="4371">
                  <a:moveTo>
                    <a:pt x="380" y="1"/>
                  </a:moveTo>
                  <a:lnTo>
                    <a:pt x="0" y="223"/>
                  </a:lnTo>
                  <a:lnTo>
                    <a:pt x="3990" y="2503"/>
                  </a:lnTo>
                  <a:lnTo>
                    <a:pt x="4370" y="2313"/>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28"/>
            <p:cNvSpPr/>
            <p:nvPr/>
          </p:nvSpPr>
          <p:spPr>
            <a:xfrm>
              <a:off x="1262226" y="1442122"/>
              <a:ext cx="142811" cy="81779"/>
            </a:xfrm>
            <a:custGeom>
              <a:rect b="b" l="l" r="r" t="t"/>
              <a:pathLst>
                <a:path extrusionOk="0" h="2503" w="4371">
                  <a:moveTo>
                    <a:pt x="380" y="1"/>
                  </a:moveTo>
                  <a:lnTo>
                    <a:pt x="0" y="222"/>
                  </a:lnTo>
                  <a:lnTo>
                    <a:pt x="3991" y="2503"/>
                  </a:lnTo>
                  <a:lnTo>
                    <a:pt x="4371" y="2281"/>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28"/>
            <p:cNvSpPr/>
            <p:nvPr/>
          </p:nvSpPr>
          <p:spPr>
            <a:xfrm>
              <a:off x="1516745" y="1290032"/>
              <a:ext cx="141799" cy="81779"/>
            </a:xfrm>
            <a:custGeom>
              <a:rect b="b" l="l" r="r" t="t"/>
              <a:pathLst>
                <a:path extrusionOk="0" h="2503" w="4340">
                  <a:moveTo>
                    <a:pt x="349" y="0"/>
                  </a:moveTo>
                  <a:lnTo>
                    <a:pt x="1" y="222"/>
                  </a:lnTo>
                  <a:lnTo>
                    <a:pt x="3991" y="2502"/>
                  </a:lnTo>
                  <a:lnTo>
                    <a:pt x="4340"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28"/>
            <p:cNvSpPr/>
            <p:nvPr/>
          </p:nvSpPr>
          <p:spPr>
            <a:xfrm>
              <a:off x="1494004" y="1303493"/>
              <a:ext cx="141766" cy="81747"/>
            </a:xfrm>
            <a:custGeom>
              <a:rect b="b" l="l" r="r" t="t"/>
              <a:pathLst>
                <a:path extrusionOk="0" h="2502" w="4339">
                  <a:moveTo>
                    <a:pt x="349" y="0"/>
                  </a:moveTo>
                  <a:lnTo>
                    <a:pt x="0" y="222"/>
                  </a:lnTo>
                  <a:lnTo>
                    <a:pt x="3990" y="2502"/>
                  </a:lnTo>
                  <a:lnTo>
                    <a:pt x="4339" y="2280"/>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28"/>
            <p:cNvSpPr/>
            <p:nvPr/>
          </p:nvSpPr>
          <p:spPr>
            <a:xfrm>
              <a:off x="1471232" y="1316921"/>
              <a:ext cx="141799" cy="81779"/>
            </a:xfrm>
            <a:custGeom>
              <a:rect b="b" l="l" r="r" t="t"/>
              <a:pathLst>
                <a:path extrusionOk="0" h="2503" w="4340">
                  <a:moveTo>
                    <a:pt x="349" y="1"/>
                  </a:moveTo>
                  <a:lnTo>
                    <a:pt x="0" y="191"/>
                  </a:lnTo>
                  <a:lnTo>
                    <a:pt x="3991" y="2503"/>
                  </a:lnTo>
                  <a:lnTo>
                    <a:pt x="4339" y="2281"/>
                  </a:lnTo>
                  <a:lnTo>
                    <a:pt x="349"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28"/>
            <p:cNvSpPr/>
            <p:nvPr/>
          </p:nvSpPr>
          <p:spPr>
            <a:xfrm>
              <a:off x="1558141" y="1464634"/>
              <a:ext cx="183195" cy="56164"/>
            </a:xfrm>
            <a:custGeom>
              <a:rect b="b" l="l" r="r" t="t"/>
              <a:pathLst>
                <a:path extrusionOk="0" h="1719" w="5607">
                  <a:moveTo>
                    <a:pt x="2803" y="0"/>
                  </a:moveTo>
                  <a:cubicBezTo>
                    <a:pt x="2107" y="0"/>
                    <a:pt x="1410" y="151"/>
                    <a:pt x="887" y="452"/>
                  </a:cubicBezTo>
                  <a:cubicBezTo>
                    <a:pt x="286" y="800"/>
                    <a:pt x="1" y="1275"/>
                    <a:pt x="96" y="1719"/>
                  </a:cubicBezTo>
                  <a:cubicBezTo>
                    <a:pt x="159" y="1370"/>
                    <a:pt x="412" y="1053"/>
                    <a:pt x="887" y="768"/>
                  </a:cubicBezTo>
                  <a:cubicBezTo>
                    <a:pt x="1410" y="468"/>
                    <a:pt x="2107" y="317"/>
                    <a:pt x="2803" y="317"/>
                  </a:cubicBezTo>
                  <a:cubicBezTo>
                    <a:pt x="3500" y="317"/>
                    <a:pt x="4197" y="468"/>
                    <a:pt x="4719" y="768"/>
                  </a:cubicBezTo>
                  <a:cubicBezTo>
                    <a:pt x="5194" y="1053"/>
                    <a:pt x="5448" y="1370"/>
                    <a:pt x="5511" y="1719"/>
                  </a:cubicBezTo>
                  <a:cubicBezTo>
                    <a:pt x="5606" y="1275"/>
                    <a:pt x="5321" y="800"/>
                    <a:pt x="4719" y="452"/>
                  </a:cubicBezTo>
                  <a:cubicBezTo>
                    <a:pt x="4197" y="151"/>
                    <a:pt x="3500" y="0"/>
                    <a:pt x="2803"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28"/>
            <p:cNvSpPr/>
            <p:nvPr/>
          </p:nvSpPr>
          <p:spPr>
            <a:xfrm>
              <a:off x="1561244" y="1474991"/>
              <a:ext cx="176987" cy="91581"/>
            </a:xfrm>
            <a:custGeom>
              <a:rect b="b" l="l" r="r" t="t"/>
              <a:pathLst>
                <a:path extrusionOk="0" h="2803" w="5417">
                  <a:moveTo>
                    <a:pt x="2708" y="0"/>
                  </a:moveTo>
                  <a:cubicBezTo>
                    <a:pt x="2012" y="0"/>
                    <a:pt x="1315" y="151"/>
                    <a:pt x="792" y="451"/>
                  </a:cubicBezTo>
                  <a:cubicBezTo>
                    <a:pt x="317" y="736"/>
                    <a:pt x="64" y="1053"/>
                    <a:pt x="1" y="1402"/>
                  </a:cubicBezTo>
                  <a:cubicBezTo>
                    <a:pt x="64" y="1750"/>
                    <a:pt x="317" y="2098"/>
                    <a:pt x="792" y="2352"/>
                  </a:cubicBezTo>
                  <a:cubicBezTo>
                    <a:pt x="1315" y="2652"/>
                    <a:pt x="2012" y="2803"/>
                    <a:pt x="2708" y="2803"/>
                  </a:cubicBezTo>
                  <a:cubicBezTo>
                    <a:pt x="3405" y="2803"/>
                    <a:pt x="4102" y="2652"/>
                    <a:pt x="4624" y="2352"/>
                  </a:cubicBezTo>
                  <a:cubicBezTo>
                    <a:pt x="5099" y="2098"/>
                    <a:pt x="5353" y="1750"/>
                    <a:pt x="5416" y="1402"/>
                  </a:cubicBezTo>
                  <a:cubicBezTo>
                    <a:pt x="5353" y="1053"/>
                    <a:pt x="5099" y="736"/>
                    <a:pt x="4624" y="451"/>
                  </a:cubicBezTo>
                  <a:cubicBezTo>
                    <a:pt x="4102" y="151"/>
                    <a:pt x="3405" y="0"/>
                    <a:pt x="270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28"/>
            <p:cNvSpPr/>
            <p:nvPr/>
          </p:nvSpPr>
          <p:spPr>
            <a:xfrm>
              <a:off x="1496063" y="1523869"/>
              <a:ext cx="141799" cy="82825"/>
            </a:xfrm>
            <a:custGeom>
              <a:rect b="b" l="l" r="r" t="t"/>
              <a:pathLst>
                <a:path extrusionOk="0" h="2535" w="4340">
                  <a:moveTo>
                    <a:pt x="381" y="1"/>
                  </a:moveTo>
                  <a:lnTo>
                    <a:pt x="1" y="222"/>
                  </a:lnTo>
                  <a:lnTo>
                    <a:pt x="3991" y="2534"/>
                  </a:lnTo>
                  <a:lnTo>
                    <a:pt x="4339" y="2312"/>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28"/>
            <p:cNvSpPr/>
            <p:nvPr/>
          </p:nvSpPr>
          <p:spPr>
            <a:xfrm>
              <a:off x="1473290" y="1537330"/>
              <a:ext cx="141799" cy="81779"/>
            </a:xfrm>
            <a:custGeom>
              <a:rect b="b" l="l" r="r" t="t"/>
              <a:pathLst>
                <a:path extrusionOk="0" h="2503" w="4340">
                  <a:moveTo>
                    <a:pt x="349" y="0"/>
                  </a:moveTo>
                  <a:lnTo>
                    <a:pt x="1" y="222"/>
                  </a:lnTo>
                  <a:lnTo>
                    <a:pt x="3991" y="2502"/>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28"/>
            <p:cNvSpPr/>
            <p:nvPr/>
          </p:nvSpPr>
          <p:spPr>
            <a:xfrm>
              <a:off x="1450550" y="1550758"/>
              <a:ext cx="141766" cy="81779"/>
            </a:xfrm>
            <a:custGeom>
              <a:rect b="b" l="l" r="r" t="t"/>
              <a:pathLst>
                <a:path extrusionOk="0" h="2503" w="4339">
                  <a:moveTo>
                    <a:pt x="348" y="1"/>
                  </a:moveTo>
                  <a:lnTo>
                    <a:pt x="0" y="191"/>
                  </a:lnTo>
                  <a:lnTo>
                    <a:pt x="3990" y="2503"/>
                  </a:lnTo>
                  <a:lnTo>
                    <a:pt x="4339" y="2281"/>
                  </a:lnTo>
                  <a:lnTo>
                    <a:pt x="348"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28"/>
            <p:cNvSpPr/>
            <p:nvPr/>
          </p:nvSpPr>
          <p:spPr>
            <a:xfrm>
              <a:off x="1704056" y="1398668"/>
              <a:ext cx="142811" cy="81779"/>
            </a:xfrm>
            <a:custGeom>
              <a:rect b="b" l="l" r="r" t="t"/>
              <a:pathLst>
                <a:path extrusionOk="0" h="2503" w="4371">
                  <a:moveTo>
                    <a:pt x="380" y="1"/>
                  </a:moveTo>
                  <a:lnTo>
                    <a:pt x="0" y="222"/>
                  </a:lnTo>
                  <a:lnTo>
                    <a:pt x="3990" y="2502"/>
                  </a:lnTo>
                  <a:lnTo>
                    <a:pt x="4370"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28"/>
            <p:cNvSpPr/>
            <p:nvPr/>
          </p:nvSpPr>
          <p:spPr>
            <a:xfrm>
              <a:off x="1681283" y="1412129"/>
              <a:ext cx="142811" cy="81779"/>
            </a:xfrm>
            <a:custGeom>
              <a:rect b="b" l="l" r="r" t="t"/>
              <a:pathLst>
                <a:path extrusionOk="0" h="2503" w="4371">
                  <a:moveTo>
                    <a:pt x="380" y="0"/>
                  </a:moveTo>
                  <a:lnTo>
                    <a:pt x="0" y="190"/>
                  </a:lnTo>
                  <a:lnTo>
                    <a:pt x="3991" y="2502"/>
                  </a:lnTo>
                  <a:lnTo>
                    <a:pt x="4371" y="2280"/>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28"/>
            <p:cNvSpPr/>
            <p:nvPr/>
          </p:nvSpPr>
          <p:spPr>
            <a:xfrm>
              <a:off x="1658511" y="1424545"/>
              <a:ext cx="142811" cy="82792"/>
            </a:xfrm>
            <a:custGeom>
              <a:rect b="b" l="l" r="r" t="t"/>
              <a:pathLst>
                <a:path extrusionOk="0" h="2534" w="4371">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28"/>
            <p:cNvSpPr/>
            <p:nvPr/>
          </p:nvSpPr>
          <p:spPr>
            <a:xfrm>
              <a:off x="2164477" y="1840498"/>
              <a:ext cx="523609" cy="2196703"/>
            </a:xfrm>
            <a:custGeom>
              <a:rect b="b" l="l" r="r" t="t"/>
              <a:pathLst>
                <a:path extrusionOk="0" h="67234" w="16026">
                  <a:moveTo>
                    <a:pt x="16025" y="0"/>
                  </a:moveTo>
                  <a:lnTo>
                    <a:pt x="1" y="9279"/>
                  </a:lnTo>
                  <a:lnTo>
                    <a:pt x="1" y="67233"/>
                  </a:lnTo>
                  <a:lnTo>
                    <a:pt x="16025" y="57954"/>
                  </a:lnTo>
                  <a:lnTo>
                    <a:pt x="16025"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28"/>
            <p:cNvSpPr/>
            <p:nvPr/>
          </p:nvSpPr>
          <p:spPr>
            <a:xfrm>
              <a:off x="1596433" y="1815667"/>
              <a:ext cx="568077" cy="2221534"/>
            </a:xfrm>
            <a:custGeom>
              <a:rect b="b" l="l" r="r" t="t"/>
              <a:pathLst>
                <a:path extrusionOk="0" h="67994" w="17387">
                  <a:moveTo>
                    <a:pt x="0" y="0"/>
                  </a:moveTo>
                  <a:lnTo>
                    <a:pt x="0" y="57954"/>
                  </a:lnTo>
                  <a:lnTo>
                    <a:pt x="17387" y="67993"/>
                  </a:lnTo>
                  <a:lnTo>
                    <a:pt x="17387" y="10039"/>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28"/>
            <p:cNvSpPr/>
            <p:nvPr/>
          </p:nvSpPr>
          <p:spPr>
            <a:xfrm>
              <a:off x="1621264" y="1920023"/>
              <a:ext cx="518415" cy="2102671"/>
            </a:xfrm>
            <a:custGeom>
              <a:rect b="b" l="l" r="r" t="t"/>
              <a:pathLst>
                <a:path extrusionOk="0" h="64356" w="15867">
                  <a:moveTo>
                    <a:pt x="293" y="1"/>
                  </a:moveTo>
                  <a:cubicBezTo>
                    <a:pt x="113" y="1"/>
                    <a:pt x="0" y="136"/>
                    <a:pt x="0" y="385"/>
                  </a:cubicBezTo>
                  <a:lnTo>
                    <a:pt x="0" y="55204"/>
                  </a:lnTo>
                  <a:lnTo>
                    <a:pt x="15867" y="64356"/>
                  </a:lnTo>
                  <a:lnTo>
                    <a:pt x="15867" y="9569"/>
                  </a:lnTo>
                  <a:cubicBezTo>
                    <a:pt x="15867" y="9220"/>
                    <a:pt x="15645" y="8777"/>
                    <a:pt x="15328" y="8619"/>
                  </a:cubicBezTo>
                  <a:lnTo>
                    <a:pt x="539" y="68"/>
                  </a:lnTo>
                  <a:cubicBezTo>
                    <a:pt x="448" y="23"/>
                    <a:pt x="365" y="1"/>
                    <a:pt x="29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28"/>
            <p:cNvSpPr/>
            <p:nvPr/>
          </p:nvSpPr>
          <p:spPr>
            <a:xfrm>
              <a:off x="1636783" y="1946488"/>
              <a:ext cx="487376" cy="387790"/>
            </a:xfrm>
            <a:custGeom>
              <a:rect b="b" l="l" r="r" t="t"/>
              <a:pathLst>
                <a:path extrusionOk="0" h="11869" w="14917">
                  <a:moveTo>
                    <a:pt x="244" y="0"/>
                  </a:moveTo>
                  <a:cubicBezTo>
                    <a:pt x="102" y="0"/>
                    <a:pt x="1" y="118"/>
                    <a:pt x="1" y="303"/>
                  </a:cubicBezTo>
                  <a:lnTo>
                    <a:pt x="1" y="2932"/>
                  </a:lnTo>
                  <a:cubicBezTo>
                    <a:pt x="1" y="3217"/>
                    <a:pt x="191" y="3533"/>
                    <a:pt x="412" y="3692"/>
                  </a:cubicBezTo>
                  <a:lnTo>
                    <a:pt x="14505" y="11799"/>
                  </a:lnTo>
                  <a:cubicBezTo>
                    <a:pt x="14572" y="11847"/>
                    <a:pt x="14637" y="11869"/>
                    <a:pt x="14694" y="11869"/>
                  </a:cubicBezTo>
                  <a:cubicBezTo>
                    <a:pt x="14824" y="11869"/>
                    <a:pt x="14917" y="11754"/>
                    <a:pt x="14917" y="11577"/>
                  </a:cubicBezTo>
                  <a:lnTo>
                    <a:pt x="14917" y="8949"/>
                  </a:lnTo>
                  <a:cubicBezTo>
                    <a:pt x="14917" y="8664"/>
                    <a:pt x="14727" y="8315"/>
                    <a:pt x="14505" y="8189"/>
                  </a:cubicBezTo>
                  <a:lnTo>
                    <a:pt x="412" y="50"/>
                  </a:lnTo>
                  <a:cubicBezTo>
                    <a:pt x="353" y="16"/>
                    <a:pt x="296" y="0"/>
                    <a:pt x="24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28"/>
            <p:cNvSpPr/>
            <p:nvPr/>
          </p:nvSpPr>
          <p:spPr>
            <a:xfrm>
              <a:off x="1660569" y="1983277"/>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28"/>
            <p:cNvSpPr/>
            <p:nvPr/>
          </p:nvSpPr>
          <p:spPr>
            <a:xfrm>
              <a:off x="1660569" y="2010166"/>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28"/>
            <p:cNvSpPr/>
            <p:nvPr/>
          </p:nvSpPr>
          <p:spPr>
            <a:xfrm>
              <a:off x="1660569" y="2036043"/>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28"/>
            <p:cNvSpPr/>
            <p:nvPr/>
          </p:nvSpPr>
          <p:spPr>
            <a:xfrm>
              <a:off x="1968932" y="2184866"/>
              <a:ext cx="22773" cy="28327"/>
            </a:xfrm>
            <a:custGeom>
              <a:rect b="b" l="l" r="r" t="t"/>
              <a:pathLst>
                <a:path extrusionOk="0" h="867" w="697">
                  <a:moveTo>
                    <a:pt x="205" y="0"/>
                  </a:moveTo>
                  <a:cubicBezTo>
                    <a:pt x="85" y="0"/>
                    <a:pt x="0" y="89"/>
                    <a:pt x="0" y="228"/>
                  </a:cubicBezTo>
                  <a:cubicBezTo>
                    <a:pt x="0" y="449"/>
                    <a:pt x="159" y="703"/>
                    <a:pt x="349" y="829"/>
                  </a:cubicBezTo>
                  <a:cubicBezTo>
                    <a:pt x="400" y="855"/>
                    <a:pt x="448" y="867"/>
                    <a:pt x="492" y="867"/>
                  </a:cubicBezTo>
                  <a:cubicBezTo>
                    <a:pt x="612" y="867"/>
                    <a:pt x="697" y="778"/>
                    <a:pt x="697" y="639"/>
                  </a:cubicBezTo>
                  <a:cubicBezTo>
                    <a:pt x="697" y="418"/>
                    <a:pt x="539" y="164"/>
                    <a:pt x="349" y="38"/>
                  </a:cubicBezTo>
                  <a:cubicBezTo>
                    <a:pt x="298" y="12"/>
                    <a:pt x="249" y="0"/>
                    <a:pt x="2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28"/>
            <p:cNvSpPr/>
            <p:nvPr/>
          </p:nvSpPr>
          <p:spPr>
            <a:xfrm>
              <a:off x="2016536" y="2212442"/>
              <a:ext cx="23818" cy="28523"/>
            </a:xfrm>
            <a:custGeom>
              <a:rect b="b" l="l" r="r" t="t"/>
              <a:pathLst>
                <a:path extrusionOk="0" h="873" w="729">
                  <a:moveTo>
                    <a:pt x="201" y="1"/>
                  </a:moveTo>
                  <a:cubicBezTo>
                    <a:pt x="174" y="1"/>
                    <a:pt x="149" y="6"/>
                    <a:pt x="127" y="17"/>
                  </a:cubicBezTo>
                  <a:cubicBezTo>
                    <a:pt x="0" y="112"/>
                    <a:pt x="0" y="334"/>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28"/>
            <p:cNvSpPr/>
            <p:nvPr/>
          </p:nvSpPr>
          <p:spPr>
            <a:xfrm>
              <a:off x="2064107" y="2240377"/>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28"/>
            <p:cNvSpPr/>
            <p:nvPr/>
          </p:nvSpPr>
          <p:spPr>
            <a:xfrm>
              <a:off x="1636783" y="2084954"/>
              <a:ext cx="487376" cy="387496"/>
            </a:xfrm>
            <a:custGeom>
              <a:rect b="b" l="l" r="r" t="t"/>
              <a:pathLst>
                <a:path extrusionOk="0" h="11860" w="14917">
                  <a:moveTo>
                    <a:pt x="230" y="0"/>
                  </a:moveTo>
                  <a:cubicBezTo>
                    <a:pt x="96" y="0"/>
                    <a:pt x="1" y="107"/>
                    <a:pt x="1" y="309"/>
                  </a:cubicBezTo>
                  <a:lnTo>
                    <a:pt x="1" y="2937"/>
                  </a:lnTo>
                  <a:cubicBezTo>
                    <a:pt x="1" y="3222"/>
                    <a:pt x="191" y="3539"/>
                    <a:pt x="412" y="3697"/>
                  </a:cubicBezTo>
                  <a:lnTo>
                    <a:pt x="14505" y="11805"/>
                  </a:lnTo>
                  <a:cubicBezTo>
                    <a:pt x="14570" y="11842"/>
                    <a:pt x="14632" y="11860"/>
                    <a:pt x="14687" y="11860"/>
                  </a:cubicBezTo>
                  <a:cubicBezTo>
                    <a:pt x="14821" y="11860"/>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28"/>
            <p:cNvSpPr/>
            <p:nvPr/>
          </p:nvSpPr>
          <p:spPr>
            <a:xfrm>
              <a:off x="1660569" y="2121939"/>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28"/>
            <p:cNvSpPr/>
            <p:nvPr/>
          </p:nvSpPr>
          <p:spPr>
            <a:xfrm>
              <a:off x="1660569" y="2147783"/>
              <a:ext cx="164571" cy="102494"/>
            </a:xfrm>
            <a:custGeom>
              <a:rect b="b" l="l" r="r" t="t"/>
              <a:pathLst>
                <a:path extrusionOk="0" h="3137"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28"/>
            <p:cNvSpPr/>
            <p:nvPr/>
          </p:nvSpPr>
          <p:spPr>
            <a:xfrm>
              <a:off x="1660569" y="2174705"/>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28"/>
            <p:cNvSpPr/>
            <p:nvPr/>
          </p:nvSpPr>
          <p:spPr>
            <a:xfrm>
              <a:off x="1967886" y="2323169"/>
              <a:ext cx="23818" cy="28490"/>
            </a:xfrm>
            <a:custGeom>
              <a:rect b="b" l="l" r="r" t="t"/>
              <a:pathLst>
                <a:path extrusionOk="0" h="872" w="729">
                  <a:moveTo>
                    <a:pt x="201" y="0"/>
                  </a:moveTo>
                  <a:cubicBezTo>
                    <a:pt x="174" y="0"/>
                    <a:pt x="149" y="6"/>
                    <a:pt x="127" y="17"/>
                  </a:cubicBezTo>
                  <a:cubicBezTo>
                    <a:pt x="1" y="112"/>
                    <a:pt x="1" y="333"/>
                    <a:pt x="127" y="587"/>
                  </a:cubicBezTo>
                  <a:cubicBezTo>
                    <a:pt x="225" y="757"/>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28"/>
            <p:cNvSpPr/>
            <p:nvPr/>
          </p:nvSpPr>
          <p:spPr>
            <a:xfrm>
              <a:off x="2017549" y="2351267"/>
              <a:ext cx="21760" cy="28131"/>
            </a:xfrm>
            <a:custGeom>
              <a:rect b="b" l="l" r="r" t="t"/>
              <a:pathLst>
                <a:path extrusionOk="0" h="861" w="666">
                  <a:moveTo>
                    <a:pt x="179" y="1"/>
                  </a:moveTo>
                  <a:cubicBezTo>
                    <a:pt x="78" y="1"/>
                    <a:pt x="1" y="78"/>
                    <a:pt x="1" y="233"/>
                  </a:cubicBezTo>
                  <a:cubicBezTo>
                    <a:pt x="1" y="455"/>
                    <a:pt x="159" y="708"/>
                    <a:pt x="317" y="803"/>
                  </a:cubicBezTo>
                  <a:cubicBezTo>
                    <a:pt x="376" y="842"/>
                    <a:pt x="431" y="860"/>
                    <a:pt x="479" y="860"/>
                  </a:cubicBezTo>
                  <a:cubicBezTo>
                    <a:pt x="589" y="860"/>
                    <a:pt x="666" y="767"/>
                    <a:pt x="666" y="613"/>
                  </a:cubicBezTo>
                  <a:cubicBezTo>
                    <a:pt x="666" y="423"/>
                    <a:pt x="507" y="138"/>
                    <a:pt x="317" y="43"/>
                  </a:cubicBezTo>
                  <a:cubicBezTo>
                    <a:pt x="270" y="15"/>
                    <a:pt x="222" y="1"/>
                    <a:pt x="17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28"/>
            <p:cNvSpPr/>
            <p:nvPr/>
          </p:nvSpPr>
          <p:spPr>
            <a:xfrm>
              <a:off x="2064107" y="2378516"/>
              <a:ext cx="23851" cy="28523"/>
            </a:xfrm>
            <a:custGeom>
              <a:rect b="b" l="l" r="r" t="t"/>
              <a:pathLst>
                <a:path extrusionOk="0" h="873" w="73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28"/>
            <p:cNvSpPr/>
            <p:nvPr/>
          </p:nvSpPr>
          <p:spPr>
            <a:xfrm>
              <a:off x="1636783" y="2223583"/>
              <a:ext cx="487376" cy="387529"/>
            </a:xfrm>
            <a:custGeom>
              <a:rect b="b" l="l" r="r" t="t"/>
              <a:pathLst>
                <a:path extrusionOk="0" h="11861" w="14917">
                  <a:moveTo>
                    <a:pt x="230" y="1"/>
                  </a:moveTo>
                  <a:cubicBezTo>
                    <a:pt x="96" y="1"/>
                    <a:pt x="1" y="108"/>
                    <a:pt x="1" y="309"/>
                  </a:cubicBezTo>
                  <a:lnTo>
                    <a:pt x="1" y="2938"/>
                  </a:lnTo>
                  <a:cubicBezTo>
                    <a:pt x="1" y="3191"/>
                    <a:pt x="191" y="3540"/>
                    <a:pt x="412" y="3666"/>
                  </a:cubicBezTo>
                  <a:lnTo>
                    <a:pt x="14505" y="11805"/>
                  </a:lnTo>
                  <a:cubicBezTo>
                    <a:pt x="14570" y="11842"/>
                    <a:pt x="14632" y="11860"/>
                    <a:pt x="14687" y="11860"/>
                  </a:cubicBezTo>
                  <a:cubicBezTo>
                    <a:pt x="14821" y="11860"/>
                    <a:pt x="14917" y="11754"/>
                    <a:pt x="14917" y="11552"/>
                  </a:cubicBezTo>
                  <a:lnTo>
                    <a:pt x="14917" y="8923"/>
                  </a:lnTo>
                  <a:cubicBezTo>
                    <a:pt x="14917" y="8670"/>
                    <a:pt x="14727" y="8322"/>
                    <a:pt x="14505" y="8195"/>
                  </a:cubicBezTo>
                  <a:lnTo>
                    <a:pt x="412" y="56"/>
                  </a:lnTo>
                  <a:cubicBezTo>
                    <a:pt x="348" y="19"/>
                    <a:pt x="286"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28"/>
            <p:cNvSpPr/>
            <p:nvPr/>
          </p:nvSpPr>
          <p:spPr>
            <a:xfrm>
              <a:off x="1660569" y="2260568"/>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28"/>
            <p:cNvSpPr/>
            <p:nvPr/>
          </p:nvSpPr>
          <p:spPr>
            <a:xfrm>
              <a:off x="1660569" y="2286445"/>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28"/>
            <p:cNvSpPr/>
            <p:nvPr/>
          </p:nvSpPr>
          <p:spPr>
            <a:xfrm>
              <a:off x="1660569" y="2313335"/>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28"/>
            <p:cNvSpPr/>
            <p:nvPr/>
          </p:nvSpPr>
          <p:spPr>
            <a:xfrm>
              <a:off x="1967886" y="2461798"/>
              <a:ext cx="23818" cy="28000"/>
            </a:xfrm>
            <a:custGeom>
              <a:rect b="b" l="l" r="r" t="t"/>
              <a:pathLst>
                <a:path extrusionOk="0" h="857" w="729">
                  <a:moveTo>
                    <a:pt x="201" y="1"/>
                  </a:moveTo>
                  <a:cubicBezTo>
                    <a:pt x="174" y="1"/>
                    <a:pt x="149" y="6"/>
                    <a:pt x="127" y="17"/>
                  </a:cubicBezTo>
                  <a:cubicBezTo>
                    <a:pt x="1" y="81"/>
                    <a:pt x="1" y="334"/>
                    <a:pt x="127" y="556"/>
                  </a:cubicBezTo>
                  <a:cubicBezTo>
                    <a:pt x="232" y="739"/>
                    <a:pt x="401" y="857"/>
                    <a:pt x="528" y="857"/>
                  </a:cubicBezTo>
                  <a:cubicBezTo>
                    <a:pt x="555" y="857"/>
                    <a:pt x="580" y="852"/>
                    <a:pt x="602" y="841"/>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28"/>
            <p:cNvSpPr/>
            <p:nvPr/>
          </p:nvSpPr>
          <p:spPr>
            <a:xfrm>
              <a:off x="2016536" y="2489243"/>
              <a:ext cx="23818" cy="28490"/>
            </a:xfrm>
            <a:custGeom>
              <a:rect b="b" l="l" r="r" t="t"/>
              <a:pathLst>
                <a:path extrusionOk="0" h="872" w="729">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8" y="761"/>
                    <a:pt x="728" y="539"/>
                    <a:pt x="602" y="286"/>
                  </a:cubicBezTo>
                  <a:cubicBezTo>
                    <a:pt x="504" y="115"/>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28"/>
            <p:cNvSpPr/>
            <p:nvPr/>
          </p:nvSpPr>
          <p:spPr>
            <a:xfrm>
              <a:off x="2064107" y="2517178"/>
              <a:ext cx="23851" cy="28523"/>
            </a:xfrm>
            <a:custGeom>
              <a:rect b="b" l="l" r="r" t="t"/>
              <a:pathLst>
                <a:path extrusionOk="0" h="873" w="73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07"/>
                    <a:pt x="603" y="286"/>
                  </a:cubicBezTo>
                  <a:cubicBezTo>
                    <a:pt x="505" y="115"/>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28"/>
            <p:cNvSpPr/>
            <p:nvPr/>
          </p:nvSpPr>
          <p:spPr>
            <a:xfrm>
              <a:off x="1636783" y="2361788"/>
              <a:ext cx="487376" cy="387790"/>
            </a:xfrm>
            <a:custGeom>
              <a:rect b="b" l="l" r="r" t="t"/>
              <a:pathLst>
                <a:path extrusionOk="0" h="11869" w="14917">
                  <a:moveTo>
                    <a:pt x="227" y="1"/>
                  </a:moveTo>
                  <a:cubicBezTo>
                    <a:pt x="94" y="1"/>
                    <a:pt x="1" y="123"/>
                    <a:pt x="1" y="323"/>
                  </a:cubicBezTo>
                  <a:lnTo>
                    <a:pt x="1" y="2920"/>
                  </a:lnTo>
                  <a:cubicBezTo>
                    <a:pt x="1" y="3205"/>
                    <a:pt x="191" y="3553"/>
                    <a:pt x="412" y="3680"/>
                  </a:cubicBezTo>
                  <a:lnTo>
                    <a:pt x="14505" y="11819"/>
                  </a:lnTo>
                  <a:cubicBezTo>
                    <a:pt x="14564" y="11853"/>
                    <a:pt x="14621" y="11869"/>
                    <a:pt x="14673" y="11869"/>
                  </a:cubicBezTo>
                  <a:cubicBezTo>
                    <a:pt x="14815" y="11869"/>
                    <a:pt x="14917" y="11751"/>
                    <a:pt x="14917" y="11565"/>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28"/>
            <p:cNvSpPr/>
            <p:nvPr/>
          </p:nvSpPr>
          <p:spPr>
            <a:xfrm>
              <a:off x="1660569" y="2398185"/>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28"/>
            <p:cNvSpPr/>
            <p:nvPr/>
          </p:nvSpPr>
          <p:spPr>
            <a:xfrm>
              <a:off x="1660569" y="2425107"/>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28"/>
            <p:cNvSpPr/>
            <p:nvPr/>
          </p:nvSpPr>
          <p:spPr>
            <a:xfrm>
              <a:off x="1660569" y="2450951"/>
              <a:ext cx="164571" cy="102494"/>
            </a:xfrm>
            <a:custGeom>
              <a:rect b="b" l="l" r="r" t="t"/>
              <a:pathLst>
                <a:path extrusionOk="0" h="3137"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28"/>
            <p:cNvSpPr/>
            <p:nvPr/>
          </p:nvSpPr>
          <p:spPr>
            <a:xfrm>
              <a:off x="1968932" y="2600166"/>
              <a:ext cx="22773" cy="28131"/>
            </a:xfrm>
            <a:custGeom>
              <a:rect b="b" l="l" r="r" t="t"/>
              <a:pathLst>
                <a:path extrusionOk="0" h="861" w="697">
                  <a:moveTo>
                    <a:pt x="187" y="1"/>
                  </a:moveTo>
                  <a:cubicBezTo>
                    <a:pt x="77" y="1"/>
                    <a:pt x="0" y="94"/>
                    <a:pt x="0" y="248"/>
                  </a:cubicBezTo>
                  <a:cubicBezTo>
                    <a:pt x="0" y="438"/>
                    <a:pt x="159" y="723"/>
                    <a:pt x="349" y="818"/>
                  </a:cubicBezTo>
                  <a:cubicBezTo>
                    <a:pt x="406" y="846"/>
                    <a:pt x="460" y="860"/>
                    <a:pt x="508" y="860"/>
                  </a:cubicBezTo>
                  <a:cubicBezTo>
                    <a:pt x="619" y="860"/>
                    <a:pt x="697" y="783"/>
                    <a:pt x="697" y="628"/>
                  </a:cubicBezTo>
                  <a:cubicBezTo>
                    <a:pt x="697" y="406"/>
                    <a:pt x="539" y="153"/>
                    <a:pt x="349" y="57"/>
                  </a:cubicBezTo>
                  <a:cubicBezTo>
                    <a:pt x="291" y="19"/>
                    <a:pt x="235" y="1"/>
                    <a:pt x="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28"/>
            <p:cNvSpPr/>
            <p:nvPr/>
          </p:nvSpPr>
          <p:spPr>
            <a:xfrm>
              <a:off x="2016536" y="2627873"/>
              <a:ext cx="23818" cy="28523"/>
            </a:xfrm>
            <a:custGeom>
              <a:rect b="b" l="l" r="r" t="t"/>
              <a:pathLst>
                <a:path extrusionOk="0" h="873" w="729">
                  <a:moveTo>
                    <a:pt x="227" y="1"/>
                  </a:moveTo>
                  <a:cubicBezTo>
                    <a:pt x="190" y="1"/>
                    <a:pt x="156" y="11"/>
                    <a:pt x="127" y="33"/>
                  </a:cubicBezTo>
                  <a:cubicBezTo>
                    <a:pt x="0" y="96"/>
                    <a:pt x="0" y="350"/>
                    <a:pt x="127" y="571"/>
                  </a:cubicBezTo>
                  <a:cubicBezTo>
                    <a:pt x="231" y="754"/>
                    <a:pt x="401" y="873"/>
                    <a:pt x="528" y="873"/>
                  </a:cubicBezTo>
                  <a:cubicBezTo>
                    <a:pt x="555" y="873"/>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28"/>
            <p:cNvSpPr/>
            <p:nvPr/>
          </p:nvSpPr>
          <p:spPr>
            <a:xfrm>
              <a:off x="2065152" y="2655644"/>
              <a:ext cx="21760" cy="28327"/>
            </a:xfrm>
            <a:custGeom>
              <a:rect b="b" l="l" r="r" t="t"/>
              <a:pathLst>
                <a:path extrusionOk="0" h="867" w="666">
                  <a:moveTo>
                    <a:pt x="205" y="1"/>
                  </a:moveTo>
                  <a:cubicBezTo>
                    <a:pt x="85" y="1"/>
                    <a:pt x="1" y="89"/>
                    <a:pt x="1" y="228"/>
                  </a:cubicBezTo>
                  <a:cubicBezTo>
                    <a:pt x="1" y="450"/>
                    <a:pt x="159" y="703"/>
                    <a:pt x="349" y="830"/>
                  </a:cubicBezTo>
                  <a:cubicBezTo>
                    <a:pt x="400" y="855"/>
                    <a:pt x="446" y="867"/>
                    <a:pt x="487" y="867"/>
                  </a:cubicBezTo>
                  <a:cubicBezTo>
                    <a:pt x="598" y="867"/>
                    <a:pt x="666" y="779"/>
                    <a:pt x="666" y="640"/>
                  </a:cubicBezTo>
                  <a:cubicBezTo>
                    <a:pt x="666" y="418"/>
                    <a:pt x="539" y="165"/>
                    <a:pt x="349" y="38"/>
                  </a:cubicBezTo>
                  <a:cubicBezTo>
                    <a:pt x="298" y="12"/>
                    <a:pt x="249" y="1"/>
                    <a:pt x="20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28"/>
            <p:cNvSpPr/>
            <p:nvPr/>
          </p:nvSpPr>
          <p:spPr>
            <a:xfrm>
              <a:off x="1636783" y="2500025"/>
              <a:ext cx="487376" cy="387790"/>
            </a:xfrm>
            <a:custGeom>
              <a:rect b="b" l="l" r="r" t="t"/>
              <a:pathLst>
                <a:path extrusionOk="0" h="11869" w="14917">
                  <a:moveTo>
                    <a:pt x="244" y="1"/>
                  </a:moveTo>
                  <a:cubicBezTo>
                    <a:pt x="102" y="1"/>
                    <a:pt x="1" y="119"/>
                    <a:pt x="1" y="304"/>
                  </a:cubicBezTo>
                  <a:lnTo>
                    <a:pt x="1" y="2932"/>
                  </a:lnTo>
                  <a:cubicBezTo>
                    <a:pt x="1" y="3218"/>
                    <a:pt x="191" y="3534"/>
                    <a:pt x="412" y="3693"/>
                  </a:cubicBezTo>
                  <a:lnTo>
                    <a:pt x="14505" y="11800"/>
                  </a:lnTo>
                  <a:cubicBezTo>
                    <a:pt x="14571" y="11847"/>
                    <a:pt x="14634" y="11869"/>
                    <a:pt x="14690" y="11869"/>
                  </a:cubicBezTo>
                  <a:cubicBezTo>
                    <a:pt x="14823" y="11869"/>
                    <a:pt x="14917" y="11747"/>
                    <a:pt x="14917" y="11546"/>
                  </a:cubicBezTo>
                  <a:lnTo>
                    <a:pt x="14917" y="8950"/>
                  </a:lnTo>
                  <a:cubicBezTo>
                    <a:pt x="14917" y="8665"/>
                    <a:pt x="14727" y="8316"/>
                    <a:pt x="14505" y="8190"/>
                  </a:cubicBezTo>
                  <a:lnTo>
                    <a:pt x="412" y="51"/>
                  </a:lnTo>
                  <a:cubicBezTo>
                    <a:pt x="353" y="17"/>
                    <a:pt x="296" y="1"/>
                    <a:pt x="24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28"/>
            <p:cNvSpPr/>
            <p:nvPr/>
          </p:nvSpPr>
          <p:spPr>
            <a:xfrm>
              <a:off x="1660569" y="2536847"/>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28"/>
            <p:cNvSpPr/>
            <p:nvPr/>
          </p:nvSpPr>
          <p:spPr>
            <a:xfrm>
              <a:off x="1660569" y="2563737"/>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28"/>
            <p:cNvSpPr/>
            <p:nvPr/>
          </p:nvSpPr>
          <p:spPr>
            <a:xfrm>
              <a:off x="1660569" y="2589613"/>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28"/>
            <p:cNvSpPr/>
            <p:nvPr/>
          </p:nvSpPr>
          <p:spPr>
            <a:xfrm>
              <a:off x="1967886" y="2738077"/>
              <a:ext cx="23818" cy="28523"/>
            </a:xfrm>
            <a:custGeom>
              <a:rect b="b" l="l" r="r" t="t"/>
              <a:pathLst>
                <a:path extrusionOk="0" h="873" w="729">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28"/>
            <p:cNvSpPr/>
            <p:nvPr/>
          </p:nvSpPr>
          <p:spPr>
            <a:xfrm>
              <a:off x="2017549" y="2766371"/>
              <a:ext cx="21760" cy="28327"/>
            </a:xfrm>
            <a:custGeom>
              <a:rect b="b" l="l" r="r" t="t"/>
              <a:pathLst>
                <a:path extrusionOk="0" h="867" w="666">
                  <a:moveTo>
                    <a:pt x="193" y="0"/>
                  </a:moveTo>
                  <a:cubicBezTo>
                    <a:pt x="86" y="0"/>
                    <a:pt x="1" y="88"/>
                    <a:pt x="1" y="228"/>
                  </a:cubicBezTo>
                  <a:cubicBezTo>
                    <a:pt x="1" y="449"/>
                    <a:pt x="159" y="703"/>
                    <a:pt x="317" y="829"/>
                  </a:cubicBezTo>
                  <a:cubicBezTo>
                    <a:pt x="368" y="855"/>
                    <a:pt x="417" y="867"/>
                    <a:pt x="461" y="867"/>
                  </a:cubicBezTo>
                  <a:cubicBezTo>
                    <a:pt x="581" y="867"/>
                    <a:pt x="666" y="778"/>
                    <a:pt x="666" y="639"/>
                  </a:cubicBezTo>
                  <a:cubicBezTo>
                    <a:pt x="666" y="418"/>
                    <a:pt x="507" y="164"/>
                    <a:pt x="317" y="38"/>
                  </a:cubicBezTo>
                  <a:cubicBezTo>
                    <a:pt x="275" y="12"/>
                    <a:pt x="233" y="0"/>
                    <a:pt x="19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28"/>
            <p:cNvSpPr/>
            <p:nvPr/>
          </p:nvSpPr>
          <p:spPr>
            <a:xfrm>
              <a:off x="2064107" y="2793947"/>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28"/>
            <p:cNvSpPr/>
            <p:nvPr/>
          </p:nvSpPr>
          <p:spPr>
            <a:xfrm>
              <a:off x="1636783" y="2638524"/>
              <a:ext cx="487376" cy="387496"/>
            </a:xfrm>
            <a:custGeom>
              <a:rect b="b" l="l" r="r" t="t"/>
              <a:pathLst>
                <a:path extrusionOk="0" h="11860" w="14917">
                  <a:moveTo>
                    <a:pt x="230" y="0"/>
                  </a:moveTo>
                  <a:cubicBezTo>
                    <a:pt x="96" y="0"/>
                    <a:pt x="1" y="107"/>
                    <a:pt x="1" y="309"/>
                  </a:cubicBezTo>
                  <a:lnTo>
                    <a:pt x="1" y="2937"/>
                  </a:lnTo>
                  <a:cubicBezTo>
                    <a:pt x="1" y="3190"/>
                    <a:pt x="191" y="3539"/>
                    <a:pt x="412" y="3666"/>
                  </a:cubicBezTo>
                  <a:lnTo>
                    <a:pt x="14505" y="11804"/>
                  </a:lnTo>
                  <a:cubicBezTo>
                    <a:pt x="14570" y="11841"/>
                    <a:pt x="14632" y="11859"/>
                    <a:pt x="14687" y="11859"/>
                  </a:cubicBezTo>
                  <a:cubicBezTo>
                    <a:pt x="14821" y="11859"/>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28"/>
            <p:cNvSpPr/>
            <p:nvPr/>
          </p:nvSpPr>
          <p:spPr>
            <a:xfrm>
              <a:off x="1660569" y="2675477"/>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28"/>
            <p:cNvSpPr/>
            <p:nvPr/>
          </p:nvSpPr>
          <p:spPr>
            <a:xfrm>
              <a:off x="1660569" y="2701353"/>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28"/>
            <p:cNvSpPr/>
            <p:nvPr/>
          </p:nvSpPr>
          <p:spPr>
            <a:xfrm>
              <a:off x="1660569" y="2728275"/>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28"/>
            <p:cNvSpPr/>
            <p:nvPr/>
          </p:nvSpPr>
          <p:spPr>
            <a:xfrm>
              <a:off x="1967886" y="2876739"/>
              <a:ext cx="23818" cy="28490"/>
            </a:xfrm>
            <a:custGeom>
              <a:rect b="b" l="l" r="r" t="t"/>
              <a:pathLst>
                <a:path extrusionOk="0" h="872" w="729">
                  <a:moveTo>
                    <a:pt x="201" y="0"/>
                  </a:moveTo>
                  <a:cubicBezTo>
                    <a:pt x="174" y="0"/>
                    <a:pt x="149" y="5"/>
                    <a:pt x="127" y="16"/>
                  </a:cubicBezTo>
                  <a:cubicBezTo>
                    <a:pt x="1" y="111"/>
                    <a:pt x="1" y="333"/>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28"/>
            <p:cNvSpPr/>
            <p:nvPr/>
          </p:nvSpPr>
          <p:spPr>
            <a:xfrm>
              <a:off x="2017549" y="2904837"/>
              <a:ext cx="21760" cy="28098"/>
            </a:xfrm>
            <a:custGeom>
              <a:rect b="b" l="l" r="r" t="t"/>
              <a:pathLst>
                <a:path extrusionOk="0" h="860" w="666">
                  <a:moveTo>
                    <a:pt x="179" y="0"/>
                  </a:moveTo>
                  <a:cubicBezTo>
                    <a:pt x="78" y="0"/>
                    <a:pt x="1" y="78"/>
                    <a:pt x="1" y="233"/>
                  </a:cubicBezTo>
                  <a:cubicBezTo>
                    <a:pt x="1" y="455"/>
                    <a:pt x="159" y="708"/>
                    <a:pt x="317" y="803"/>
                  </a:cubicBezTo>
                  <a:cubicBezTo>
                    <a:pt x="376" y="842"/>
                    <a:pt x="431" y="860"/>
                    <a:pt x="479" y="860"/>
                  </a:cubicBezTo>
                  <a:cubicBezTo>
                    <a:pt x="589" y="860"/>
                    <a:pt x="666" y="767"/>
                    <a:pt x="666" y="613"/>
                  </a:cubicBezTo>
                  <a:cubicBezTo>
                    <a:pt x="666" y="392"/>
                    <a:pt x="507" y="138"/>
                    <a:pt x="317" y="43"/>
                  </a:cubicBezTo>
                  <a:cubicBezTo>
                    <a:pt x="270" y="15"/>
                    <a:pt x="222" y="0"/>
                    <a:pt x="17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28"/>
            <p:cNvSpPr/>
            <p:nvPr/>
          </p:nvSpPr>
          <p:spPr>
            <a:xfrm>
              <a:off x="2064107" y="2932086"/>
              <a:ext cx="23851" cy="28523"/>
            </a:xfrm>
            <a:custGeom>
              <a:rect b="b" l="l" r="r" t="t"/>
              <a:pathLst>
                <a:path extrusionOk="0" h="873" w="73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28"/>
            <p:cNvSpPr/>
            <p:nvPr/>
          </p:nvSpPr>
          <p:spPr>
            <a:xfrm>
              <a:off x="1636783" y="2776696"/>
              <a:ext cx="487376" cy="387986"/>
            </a:xfrm>
            <a:custGeom>
              <a:rect b="b" l="l" r="r" t="t"/>
              <a:pathLst>
                <a:path extrusionOk="0" h="11875" w="14917">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8"/>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28"/>
            <p:cNvSpPr/>
            <p:nvPr/>
          </p:nvSpPr>
          <p:spPr>
            <a:xfrm>
              <a:off x="1660569" y="2814139"/>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28"/>
            <p:cNvSpPr/>
            <p:nvPr/>
          </p:nvSpPr>
          <p:spPr>
            <a:xfrm>
              <a:off x="1660569" y="2840015"/>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28"/>
            <p:cNvSpPr/>
            <p:nvPr/>
          </p:nvSpPr>
          <p:spPr>
            <a:xfrm>
              <a:off x="1660569" y="2866905"/>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28"/>
            <p:cNvSpPr/>
            <p:nvPr/>
          </p:nvSpPr>
          <p:spPr>
            <a:xfrm>
              <a:off x="1967886" y="3015303"/>
              <a:ext cx="23818" cy="28066"/>
            </a:xfrm>
            <a:custGeom>
              <a:rect b="b" l="l" r="r" t="t"/>
              <a:pathLst>
                <a:path extrusionOk="0" h="859" w="729">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28"/>
            <p:cNvSpPr/>
            <p:nvPr/>
          </p:nvSpPr>
          <p:spPr>
            <a:xfrm>
              <a:off x="2016536" y="3042813"/>
              <a:ext cx="23818" cy="28490"/>
            </a:xfrm>
            <a:custGeom>
              <a:rect b="b" l="l" r="r" t="t"/>
              <a:pathLst>
                <a:path extrusionOk="0" h="872" w="729">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8" y="760"/>
                    <a:pt x="728" y="539"/>
                    <a:pt x="602" y="285"/>
                  </a:cubicBezTo>
                  <a:cubicBezTo>
                    <a:pt x="504" y="115"/>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28"/>
            <p:cNvSpPr/>
            <p:nvPr/>
          </p:nvSpPr>
          <p:spPr>
            <a:xfrm>
              <a:off x="2065152" y="3070585"/>
              <a:ext cx="21760" cy="28490"/>
            </a:xfrm>
            <a:custGeom>
              <a:rect b="b" l="l" r="r" t="t"/>
              <a:pathLst>
                <a:path extrusionOk="0" h="872" w="666">
                  <a:moveTo>
                    <a:pt x="209" y="0"/>
                  </a:moveTo>
                  <a:cubicBezTo>
                    <a:pt x="87" y="0"/>
                    <a:pt x="1" y="95"/>
                    <a:pt x="1" y="259"/>
                  </a:cubicBezTo>
                  <a:cubicBezTo>
                    <a:pt x="1" y="449"/>
                    <a:pt x="159" y="734"/>
                    <a:pt x="349" y="829"/>
                  </a:cubicBezTo>
                  <a:cubicBezTo>
                    <a:pt x="406" y="857"/>
                    <a:pt x="457" y="872"/>
                    <a:pt x="501" y="872"/>
                  </a:cubicBezTo>
                  <a:cubicBezTo>
                    <a:pt x="603" y="872"/>
                    <a:pt x="666" y="794"/>
                    <a:pt x="666" y="639"/>
                  </a:cubicBezTo>
                  <a:cubicBezTo>
                    <a:pt x="666" y="417"/>
                    <a:pt x="539" y="164"/>
                    <a:pt x="349" y="37"/>
                  </a:cubicBezTo>
                  <a:cubicBezTo>
                    <a:pt x="299" y="12"/>
                    <a:pt x="252" y="0"/>
                    <a:pt x="20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28"/>
            <p:cNvSpPr/>
            <p:nvPr/>
          </p:nvSpPr>
          <p:spPr>
            <a:xfrm>
              <a:off x="1636783" y="2915325"/>
              <a:ext cx="487376" cy="387823"/>
            </a:xfrm>
            <a:custGeom>
              <a:rect b="b" l="l" r="r" t="t"/>
              <a:pathLst>
                <a:path extrusionOk="0" h="11870" w="14917">
                  <a:moveTo>
                    <a:pt x="224" y="1"/>
                  </a:moveTo>
                  <a:cubicBezTo>
                    <a:pt x="93" y="1"/>
                    <a:pt x="1" y="116"/>
                    <a:pt x="1" y="292"/>
                  </a:cubicBezTo>
                  <a:lnTo>
                    <a:pt x="1" y="2921"/>
                  </a:lnTo>
                  <a:cubicBezTo>
                    <a:pt x="1" y="3206"/>
                    <a:pt x="191" y="3554"/>
                    <a:pt x="412" y="3681"/>
                  </a:cubicBezTo>
                  <a:lnTo>
                    <a:pt x="14505" y="11820"/>
                  </a:lnTo>
                  <a:cubicBezTo>
                    <a:pt x="14564" y="11854"/>
                    <a:pt x="14621" y="11869"/>
                    <a:pt x="14673" y="11869"/>
                  </a:cubicBezTo>
                  <a:cubicBezTo>
                    <a:pt x="14815" y="11869"/>
                    <a:pt x="14917" y="11752"/>
                    <a:pt x="14917" y="11566"/>
                  </a:cubicBezTo>
                  <a:lnTo>
                    <a:pt x="14917" y="8938"/>
                  </a:lnTo>
                  <a:cubicBezTo>
                    <a:pt x="14917" y="8653"/>
                    <a:pt x="14727" y="8336"/>
                    <a:pt x="14505" y="8178"/>
                  </a:cubicBezTo>
                  <a:lnTo>
                    <a:pt x="412" y="71"/>
                  </a:lnTo>
                  <a:cubicBezTo>
                    <a:pt x="345" y="22"/>
                    <a:pt x="281" y="1"/>
                    <a:pt x="22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28"/>
            <p:cNvSpPr/>
            <p:nvPr/>
          </p:nvSpPr>
          <p:spPr>
            <a:xfrm>
              <a:off x="1660569" y="2951755"/>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28"/>
            <p:cNvSpPr/>
            <p:nvPr/>
          </p:nvSpPr>
          <p:spPr>
            <a:xfrm>
              <a:off x="1660569" y="2978645"/>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28"/>
            <p:cNvSpPr/>
            <p:nvPr/>
          </p:nvSpPr>
          <p:spPr>
            <a:xfrm>
              <a:off x="1660569" y="3004521"/>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28"/>
            <p:cNvSpPr/>
            <p:nvPr/>
          </p:nvSpPr>
          <p:spPr>
            <a:xfrm>
              <a:off x="1968932" y="3153737"/>
              <a:ext cx="22773" cy="28131"/>
            </a:xfrm>
            <a:custGeom>
              <a:rect b="b" l="l" r="r" t="t"/>
              <a:pathLst>
                <a:path extrusionOk="0" h="861" w="697">
                  <a:moveTo>
                    <a:pt x="187" y="1"/>
                  </a:moveTo>
                  <a:cubicBezTo>
                    <a:pt x="77" y="1"/>
                    <a:pt x="0" y="93"/>
                    <a:pt x="0" y="247"/>
                  </a:cubicBezTo>
                  <a:cubicBezTo>
                    <a:pt x="0" y="437"/>
                    <a:pt x="159" y="722"/>
                    <a:pt x="349" y="817"/>
                  </a:cubicBezTo>
                  <a:cubicBezTo>
                    <a:pt x="406" y="846"/>
                    <a:pt x="460" y="860"/>
                    <a:pt x="508" y="860"/>
                  </a:cubicBezTo>
                  <a:cubicBezTo>
                    <a:pt x="619" y="860"/>
                    <a:pt x="697" y="783"/>
                    <a:pt x="697" y="627"/>
                  </a:cubicBezTo>
                  <a:cubicBezTo>
                    <a:pt x="697" y="406"/>
                    <a:pt x="539" y="152"/>
                    <a:pt x="349" y="57"/>
                  </a:cubicBezTo>
                  <a:cubicBezTo>
                    <a:pt x="291" y="19"/>
                    <a:pt x="235" y="1"/>
                    <a:pt x="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28"/>
            <p:cNvSpPr/>
            <p:nvPr/>
          </p:nvSpPr>
          <p:spPr>
            <a:xfrm>
              <a:off x="2016536" y="3181443"/>
              <a:ext cx="23818" cy="28523"/>
            </a:xfrm>
            <a:custGeom>
              <a:rect b="b" l="l" r="r" t="t"/>
              <a:pathLst>
                <a:path extrusionOk="0" h="873" w="729">
                  <a:moveTo>
                    <a:pt x="227" y="1"/>
                  </a:moveTo>
                  <a:cubicBezTo>
                    <a:pt x="190" y="1"/>
                    <a:pt x="156" y="11"/>
                    <a:pt x="127" y="33"/>
                  </a:cubicBezTo>
                  <a:cubicBezTo>
                    <a:pt x="0" y="96"/>
                    <a:pt x="0" y="349"/>
                    <a:pt x="127" y="571"/>
                  </a:cubicBezTo>
                  <a:cubicBezTo>
                    <a:pt x="231" y="754"/>
                    <a:pt x="401" y="872"/>
                    <a:pt x="528" y="872"/>
                  </a:cubicBezTo>
                  <a:cubicBezTo>
                    <a:pt x="555" y="872"/>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28"/>
            <p:cNvSpPr/>
            <p:nvPr/>
          </p:nvSpPr>
          <p:spPr>
            <a:xfrm>
              <a:off x="2065152" y="3209051"/>
              <a:ext cx="21760" cy="28490"/>
            </a:xfrm>
            <a:custGeom>
              <a:rect b="b" l="l" r="r" t="t"/>
              <a:pathLst>
                <a:path extrusionOk="0" h="872" w="666">
                  <a:moveTo>
                    <a:pt x="190" y="0"/>
                  </a:moveTo>
                  <a:cubicBezTo>
                    <a:pt x="78" y="0"/>
                    <a:pt x="1" y="78"/>
                    <a:pt x="1" y="233"/>
                  </a:cubicBezTo>
                  <a:cubicBezTo>
                    <a:pt x="1" y="455"/>
                    <a:pt x="159" y="708"/>
                    <a:pt x="349" y="835"/>
                  </a:cubicBezTo>
                  <a:cubicBezTo>
                    <a:pt x="400" y="860"/>
                    <a:pt x="446" y="872"/>
                    <a:pt x="487" y="872"/>
                  </a:cubicBezTo>
                  <a:cubicBezTo>
                    <a:pt x="598" y="872"/>
                    <a:pt x="666" y="784"/>
                    <a:pt x="666" y="645"/>
                  </a:cubicBezTo>
                  <a:cubicBezTo>
                    <a:pt x="666" y="423"/>
                    <a:pt x="539" y="169"/>
                    <a:pt x="349" y="43"/>
                  </a:cubicBezTo>
                  <a:cubicBezTo>
                    <a:pt x="292" y="14"/>
                    <a:pt x="238"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28"/>
            <p:cNvSpPr/>
            <p:nvPr/>
          </p:nvSpPr>
          <p:spPr>
            <a:xfrm>
              <a:off x="1636783" y="3053595"/>
              <a:ext cx="487376" cy="387790"/>
            </a:xfrm>
            <a:custGeom>
              <a:rect b="b" l="l" r="r" t="t"/>
              <a:pathLst>
                <a:path extrusionOk="0" h="11869" w="14917">
                  <a:moveTo>
                    <a:pt x="244" y="1"/>
                  </a:moveTo>
                  <a:cubicBezTo>
                    <a:pt x="102" y="1"/>
                    <a:pt x="1" y="118"/>
                    <a:pt x="1" y="304"/>
                  </a:cubicBezTo>
                  <a:lnTo>
                    <a:pt x="1" y="2932"/>
                  </a:lnTo>
                  <a:cubicBezTo>
                    <a:pt x="1" y="3217"/>
                    <a:pt x="191" y="3534"/>
                    <a:pt x="412" y="3692"/>
                  </a:cubicBezTo>
                  <a:lnTo>
                    <a:pt x="14505" y="11800"/>
                  </a:lnTo>
                  <a:cubicBezTo>
                    <a:pt x="14571" y="11847"/>
                    <a:pt x="14634" y="11869"/>
                    <a:pt x="14690" y="11869"/>
                  </a:cubicBezTo>
                  <a:cubicBezTo>
                    <a:pt x="14823" y="11869"/>
                    <a:pt x="14917" y="11747"/>
                    <a:pt x="14917" y="11546"/>
                  </a:cubicBezTo>
                  <a:lnTo>
                    <a:pt x="14917" y="8949"/>
                  </a:lnTo>
                  <a:cubicBezTo>
                    <a:pt x="14917" y="8664"/>
                    <a:pt x="14727" y="8316"/>
                    <a:pt x="14505" y="8189"/>
                  </a:cubicBezTo>
                  <a:lnTo>
                    <a:pt x="412" y="50"/>
                  </a:lnTo>
                  <a:cubicBezTo>
                    <a:pt x="353" y="17"/>
                    <a:pt x="296" y="1"/>
                    <a:pt x="24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28"/>
            <p:cNvSpPr/>
            <p:nvPr/>
          </p:nvSpPr>
          <p:spPr>
            <a:xfrm>
              <a:off x="1660569" y="3090417"/>
              <a:ext cx="164571" cy="102461"/>
            </a:xfrm>
            <a:custGeom>
              <a:rect b="b" l="l" r="r" t="t"/>
              <a:pathLst>
                <a:path extrusionOk="0" h="3136" w="5037">
                  <a:moveTo>
                    <a:pt x="1" y="0"/>
                  </a:moveTo>
                  <a:lnTo>
                    <a:pt x="1" y="222"/>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28"/>
            <p:cNvSpPr/>
            <p:nvPr/>
          </p:nvSpPr>
          <p:spPr>
            <a:xfrm>
              <a:off x="1660569" y="3117307"/>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28"/>
            <p:cNvSpPr/>
            <p:nvPr/>
          </p:nvSpPr>
          <p:spPr>
            <a:xfrm>
              <a:off x="1660569" y="3143183"/>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28"/>
            <p:cNvSpPr/>
            <p:nvPr/>
          </p:nvSpPr>
          <p:spPr>
            <a:xfrm>
              <a:off x="1967886" y="3291647"/>
              <a:ext cx="23818" cy="28490"/>
            </a:xfrm>
            <a:custGeom>
              <a:rect b="b" l="l" r="r" t="t"/>
              <a:pathLst>
                <a:path extrusionOk="0" h="872" w="729">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28"/>
            <p:cNvSpPr/>
            <p:nvPr/>
          </p:nvSpPr>
          <p:spPr>
            <a:xfrm>
              <a:off x="2017549" y="3319746"/>
              <a:ext cx="21760" cy="28490"/>
            </a:xfrm>
            <a:custGeom>
              <a:rect b="b" l="l" r="r" t="t"/>
              <a:pathLst>
                <a:path extrusionOk="0" h="872" w="666">
                  <a:moveTo>
                    <a:pt x="179" y="1"/>
                  </a:moveTo>
                  <a:cubicBezTo>
                    <a:pt x="78" y="1"/>
                    <a:pt x="1" y="78"/>
                    <a:pt x="1" y="233"/>
                  </a:cubicBezTo>
                  <a:cubicBezTo>
                    <a:pt x="1" y="455"/>
                    <a:pt x="159" y="708"/>
                    <a:pt x="317" y="835"/>
                  </a:cubicBezTo>
                  <a:cubicBezTo>
                    <a:pt x="367" y="860"/>
                    <a:pt x="415" y="872"/>
                    <a:pt x="458" y="872"/>
                  </a:cubicBezTo>
                  <a:cubicBezTo>
                    <a:pt x="579" y="872"/>
                    <a:pt x="666" y="777"/>
                    <a:pt x="666" y="613"/>
                  </a:cubicBezTo>
                  <a:cubicBezTo>
                    <a:pt x="666" y="423"/>
                    <a:pt x="507" y="170"/>
                    <a:pt x="317" y="43"/>
                  </a:cubicBezTo>
                  <a:cubicBezTo>
                    <a:pt x="270" y="15"/>
                    <a:pt x="222" y="1"/>
                    <a:pt x="17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28"/>
            <p:cNvSpPr/>
            <p:nvPr/>
          </p:nvSpPr>
          <p:spPr>
            <a:xfrm>
              <a:off x="2064107" y="3347517"/>
              <a:ext cx="23851" cy="28098"/>
            </a:xfrm>
            <a:custGeom>
              <a:rect b="b" l="l" r="r" t="t"/>
              <a:pathLst>
                <a:path extrusionOk="0" h="860" w="730">
                  <a:moveTo>
                    <a:pt x="201" y="0"/>
                  </a:moveTo>
                  <a:cubicBezTo>
                    <a:pt x="175" y="0"/>
                    <a:pt x="150" y="6"/>
                    <a:pt x="128" y="17"/>
                  </a:cubicBezTo>
                  <a:cubicBezTo>
                    <a:pt x="1" y="80"/>
                    <a:pt x="1" y="333"/>
                    <a:pt x="128" y="555"/>
                  </a:cubicBezTo>
                  <a:cubicBezTo>
                    <a:pt x="229" y="758"/>
                    <a:pt x="391" y="859"/>
                    <a:pt x="517" y="859"/>
                  </a:cubicBezTo>
                  <a:cubicBezTo>
                    <a:pt x="548" y="859"/>
                    <a:pt x="577" y="853"/>
                    <a:pt x="603" y="840"/>
                  </a:cubicBezTo>
                  <a:cubicBezTo>
                    <a:pt x="729" y="777"/>
                    <a:pt x="729" y="523"/>
                    <a:pt x="603" y="302"/>
                  </a:cubicBezTo>
                  <a:cubicBezTo>
                    <a:pt x="498" y="119"/>
                    <a:pt x="329" y="0"/>
                    <a:pt x="20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28"/>
            <p:cNvSpPr/>
            <p:nvPr/>
          </p:nvSpPr>
          <p:spPr>
            <a:xfrm>
              <a:off x="1636783" y="3192094"/>
              <a:ext cx="487376" cy="387496"/>
            </a:xfrm>
            <a:custGeom>
              <a:rect b="b" l="l" r="r" t="t"/>
              <a:pathLst>
                <a:path extrusionOk="0" h="11860" w="14917">
                  <a:moveTo>
                    <a:pt x="230" y="0"/>
                  </a:moveTo>
                  <a:cubicBezTo>
                    <a:pt x="96" y="0"/>
                    <a:pt x="1" y="107"/>
                    <a:pt x="1" y="308"/>
                  </a:cubicBezTo>
                  <a:lnTo>
                    <a:pt x="1" y="2937"/>
                  </a:lnTo>
                  <a:cubicBezTo>
                    <a:pt x="1" y="3190"/>
                    <a:pt x="191" y="3539"/>
                    <a:pt x="412" y="3665"/>
                  </a:cubicBezTo>
                  <a:lnTo>
                    <a:pt x="14505" y="11804"/>
                  </a:lnTo>
                  <a:cubicBezTo>
                    <a:pt x="14570" y="11841"/>
                    <a:pt x="14632" y="11859"/>
                    <a:pt x="14687" y="11859"/>
                  </a:cubicBezTo>
                  <a:cubicBezTo>
                    <a:pt x="14821" y="11859"/>
                    <a:pt x="14917" y="11753"/>
                    <a:pt x="14917" y="11551"/>
                  </a:cubicBezTo>
                  <a:lnTo>
                    <a:pt x="14917" y="8922"/>
                  </a:lnTo>
                  <a:cubicBezTo>
                    <a:pt x="14917" y="8669"/>
                    <a:pt x="14727" y="8321"/>
                    <a:pt x="14505" y="8194"/>
                  </a:cubicBezTo>
                  <a:lnTo>
                    <a:pt x="412" y="55"/>
                  </a:lnTo>
                  <a:cubicBezTo>
                    <a:pt x="348" y="18"/>
                    <a:pt x="286" y="0"/>
                    <a:pt x="23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28"/>
            <p:cNvSpPr/>
            <p:nvPr/>
          </p:nvSpPr>
          <p:spPr>
            <a:xfrm>
              <a:off x="1660569" y="3229047"/>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28"/>
            <p:cNvSpPr/>
            <p:nvPr/>
          </p:nvSpPr>
          <p:spPr>
            <a:xfrm>
              <a:off x="1660569" y="3254923"/>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28"/>
            <p:cNvSpPr/>
            <p:nvPr/>
          </p:nvSpPr>
          <p:spPr>
            <a:xfrm>
              <a:off x="1660569" y="3281813"/>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28"/>
            <p:cNvSpPr/>
            <p:nvPr/>
          </p:nvSpPr>
          <p:spPr>
            <a:xfrm>
              <a:off x="1967886" y="3430277"/>
              <a:ext cx="23818" cy="28523"/>
            </a:xfrm>
            <a:custGeom>
              <a:rect b="b" l="l" r="r" t="t"/>
              <a:pathLst>
                <a:path extrusionOk="0" h="873" w="729">
                  <a:moveTo>
                    <a:pt x="201" y="1"/>
                  </a:moveTo>
                  <a:cubicBezTo>
                    <a:pt x="174" y="1"/>
                    <a:pt x="149" y="6"/>
                    <a:pt x="127" y="17"/>
                  </a:cubicBezTo>
                  <a:cubicBezTo>
                    <a:pt x="1" y="112"/>
                    <a:pt x="1" y="334"/>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28"/>
            <p:cNvSpPr/>
            <p:nvPr/>
          </p:nvSpPr>
          <p:spPr>
            <a:xfrm>
              <a:off x="2017549" y="3457950"/>
              <a:ext cx="21760" cy="28556"/>
            </a:xfrm>
            <a:custGeom>
              <a:rect b="b" l="l" r="r" t="t"/>
              <a:pathLst>
                <a:path extrusionOk="0" h="874" w="666">
                  <a:moveTo>
                    <a:pt x="177" y="0"/>
                  </a:moveTo>
                  <a:cubicBezTo>
                    <a:pt x="77" y="0"/>
                    <a:pt x="1" y="93"/>
                    <a:pt x="1" y="247"/>
                  </a:cubicBezTo>
                  <a:cubicBezTo>
                    <a:pt x="1" y="469"/>
                    <a:pt x="159" y="722"/>
                    <a:pt x="317" y="817"/>
                  </a:cubicBezTo>
                  <a:cubicBezTo>
                    <a:pt x="376" y="856"/>
                    <a:pt x="431" y="874"/>
                    <a:pt x="479" y="874"/>
                  </a:cubicBezTo>
                  <a:cubicBezTo>
                    <a:pt x="589" y="874"/>
                    <a:pt x="666" y="781"/>
                    <a:pt x="666" y="627"/>
                  </a:cubicBezTo>
                  <a:cubicBezTo>
                    <a:pt x="666" y="405"/>
                    <a:pt x="507" y="152"/>
                    <a:pt x="317" y="57"/>
                  </a:cubicBezTo>
                  <a:cubicBezTo>
                    <a:pt x="269" y="18"/>
                    <a:pt x="221" y="0"/>
                    <a:pt x="17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28"/>
            <p:cNvSpPr/>
            <p:nvPr/>
          </p:nvSpPr>
          <p:spPr>
            <a:xfrm>
              <a:off x="2064107" y="3485657"/>
              <a:ext cx="23851" cy="28523"/>
            </a:xfrm>
            <a:custGeom>
              <a:rect b="b" l="l" r="r" t="t"/>
              <a:pathLst>
                <a:path extrusionOk="0" h="873" w="73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28"/>
            <p:cNvSpPr/>
            <p:nvPr/>
          </p:nvSpPr>
          <p:spPr>
            <a:xfrm>
              <a:off x="1636783" y="3330266"/>
              <a:ext cx="487376" cy="387953"/>
            </a:xfrm>
            <a:custGeom>
              <a:rect b="b" l="l" r="r" t="t"/>
              <a:pathLst>
                <a:path extrusionOk="0" h="11874" w="14917">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7"/>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28"/>
            <p:cNvSpPr/>
            <p:nvPr/>
          </p:nvSpPr>
          <p:spPr>
            <a:xfrm>
              <a:off x="1660569" y="3367709"/>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28"/>
            <p:cNvSpPr/>
            <p:nvPr/>
          </p:nvSpPr>
          <p:spPr>
            <a:xfrm>
              <a:off x="1660569" y="3393585"/>
              <a:ext cx="164571" cy="102461"/>
            </a:xfrm>
            <a:custGeom>
              <a:rect b="b" l="l" r="r" t="t"/>
              <a:pathLst>
                <a:path extrusionOk="0" h="3136" w="5037">
                  <a:moveTo>
                    <a:pt x="1" y="0"/>
                  </a:moveTo>
                  <a:lnTo>
                    <a:pt x="1" y="222"/>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28"/>
            <p:cNvSpPr/>
            <p:nvPr/>
          </p:nvSpPr>
          <p:spPr>
            <a:xfrm>
              <a:off x="1660569" y="3420475"/>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28"/>
            <p:cNvSpPr/>
            <p:nvPr/>
          </p:nvSpPr>
          <p:spPr>
            <a:xfrm>
              <a:off x="1967886" y="3568841"/>
              <a:ext cx="23818" cy="28098"/>
            </a:xfrm>
            <a:custGeom>
              <a:rect b="b" l="l" r="r" t="t"/>
              <a:pathLst>
                <a:path extrusionOk="0" h="860" w="729">
                  <a:moveTo>
                    <a:pt x="213" y="1"/>
                  </a:moveTo>
                  <a:cubicBezTo>
                    <a:pt x="182" y="1"/>
                    <a:pt x="153" y="7"/>
                    <a:pt x="127" y="20"/>
                  </a:cubicBezTo>
                  <a:cubicBezTo>
                    <a:pt x="1" y="83"/>
                    <a:pt x="1" y="337"/>
                    <a:pt x="127" y="558"/>
                  </a:cubicBezTo>
                  <a:cubicBezTo>
                    <a:pt x="232" y="741"/>
                    <a:pt x="401" y="860"/>
                    <a:pt x="528" y="860"/>
                  </a:cubicBezTo>
                  <a:cubicBezTo>
                    <a:pt x="555" y="860"/>
                    <a:pt x="580" y="854"/>
                    <a:pt x="602" y="843"/>
                  </a:cubicBezTo>
                  <a:cubicBezTo>
                    <a:pt x="729" y="780"/>
                    <a:pt x="729" y="527"/>
                    <a:pt x="602" y="305"/>
                  </a:cubicBezTo>
                  <a:cubicBezTo>
                    <a:pt x="501" y="102"/>
                    <a:pt x="339" y="1"/>
                    <a:pt x="2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28"/>
            <p:cNvSpPr/>
            <p:nvPr/>
          </p:nvSpPr>
          <p:spPr>
            <a:xfrm>
              <a:off x="2016536" y="3596384"/>
              <a:ext cx="23818" cy="28490"/>
            </a:xfrm>
            <a:custGeom>
              <a:rect b="b" l="l" r="r" t="t"/>
              <a:pathLst>
                <a:path extrusionOk="0" h="872" w="729">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8" y="760"/>
                    <a:pt x="728" y="539"/>
                    <a:pt x="602" y="285"/>
                  </a:cubicBezTo>
                  <a:cubicBezTo>
                    <a:pt x="504" y="114"/>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28"/>
            <p:cNvSpPr/>
            <p:nvPr/>
          </p:nvSpPr>
          <p:spPr>
            <a:xfrm>
              <a:off x="2065152" y="3624123"/>
              <a:ext cx="21760" cy="28523"/>
            </a:xfrm>
            <a:custGeom>
              <a:rect b="b" l="l" r="r" t="t"/>
              <a:pathLst>
                <a:path extrusionOk="0" h="873" w="666">
                  <a:moveTo>
                    <a:pt x="205" y="1"/>
                  </a:moveTo>
                  <a:cubicBezTo>
                    <a:pt x="85" y="1"/>
                    <a:pt x="1" y="89"/>
                    <a:pt x="1" y="228"/>
                  </a:cubicBezTo>
                  <a:cubicBezTo>
                    <a:pt x="1" y="450"/>
                    <a:pt x="159" y="735"/>
                    <a:pt x="349" y="830"/>
                  </a:cubicBezTo>
                  <a:cubicBezTo>
                    <a:pt x="406" y="858"/>
                    <a:pt x="457" y="873"/>
                    <a:pt x="501" y="873"/>
                  </a:cubicBezTo>
                  <a:cubicBezTo>
                    <a:pt x="603" y="873"/>
                    <a:pt x="666" y="795"/>
                    <a:pt x="666" y="640"/>
                  </a:cubicBezTo>
                  <a:cubicBezTo>
                    <a:pt x="666" y="418"/>
                    <a:pt x="539" y="165"/>
                    <a:pt x="349" y="38"/>
                  </a:cubicBezTo>
                  <a:cubicBezTo>
                    <a:pt x="298" y="13"/>
                    <a:pt x="249" y="1"/>
                    <a:pt x="20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28"/>
            <p:cNvSpPr/>
            <p:nvPr/>
          </p:nvSpPr>
          <p:spPr>
            <a:xfrm>
              <a:off x="1636783" y="3468896"/>
              <a:ext cx="487376" cy="387823"/>
            </a:xfrm>
            <a:custGeom>
              <a:rect b="b" l="l" r="r" t="t"/>
              <a:pathLst>
                <a:path extrusionOk="0" h="11870" w="14917">
                  <a:moveTo>
                    <a:pt x="224" y="1"/>
                  </a:moveTo>
                  <a:cubicBezTo>
                    <a:pt x="93" y="1"/>
                    <a:pt x="1" y="116"/>
                    <a:pt x="1" y="292"/>
                  </a:cubicBezTo>
                  <a:lnTo>
                    <a:pt x="1" y="2921"/>
                  </a:lnTo>
                  <a:cubicBezTo>
                    <a:pt x="1" y="3206"/>
                    <a:pt x="191" y="3522"/>
                    <a:pt x="412" y="3681"/>
                  </a:cubicBezTo>
                  <a:lnTo>
                    <a:pt x="14505" y="11820"/>
                  </a:lnTo>
                  <a:cubicBezTo>
                    <a:pt x="14564" y="11853"/>
                    <a:pt x="14621" y="11869"/>
                    <a:pt x="14673" y="11869"/>
                  </a:cubicBezTo>
                  <a:cubicBezTo>
                    <a:pt x="14815" y="11869"/>
                    <a:pt x="14917" y="11752"/>
                    <a:pt x="14917" y="11566"/>
                  </a:cubicBezTo>
                  <a:lnTo>
                    <a:pt x="14917" y="8938"/>
                  </a:lnTo>
                  <a:cubicBezTo>
                    <a:pt x="14917" y="8653"/>
                    <a:pt x="14727" y="8336"/>
                    <a:pt x="14505" y="8178"/>
                  </a:cubicBezTo>
                  <a:lnTo>
                    <a:pt x="412" y="70"/>
                  </a:lnTo>
                  <a:cubicBezTo>
                    <a:pt x="345" y="22"/>
                    <a:pt x="281" y="1"/>
                    <a:pt x="22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28"/>
            <p:cNvSpPr/>
            <p:nvPr/>
          </p:nvSpPr>
          <p:spPr>
            <a:xfrm>
              <a:off x="1660569" y="3505325"/>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28"/>
            <p:cNvSpPr/>
            <p:nvPr/>
          </p:nvSpPr>
          <p:spPr>
            <a:xfrm>
              <a:off x="1660569" y="3532215"/>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28"/>
            <p:cNvSpPr/>
            <p:nvPr/>
          </p:nvSpPr>
          <p:spPr>
            <a:xfrm>
              <a:off x="1660569" y="3558091"/>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28"/>
            <p:cNvSpPr/>
            <p:nvPr/>
          </p:nvSpPr>
          <p:spPr>
            <a:xfrm>
              <a:off x="1968932" y="3706915"/>
              <a:ext cx="22773" cy="28523"/>
            </a:xfrm>
            <a:custGeom>
              <a:rect b="b" l="l" r="r" t="t"/>
              <a:pathLst>
                <a:path extrusionOk="0" h="873" w="697">
                  <a:moveTo>
                    <a:pt x="208" y="1"/>
                  </a:moveTo>
                  <a:cubicBezTo>
                    <a:pt x="87" y="1"/>
                    <a:pt x="0" y="95"/>
                    <a:pt x="0" y="259"/>
                  </a:cubicBezTo>
                  <a:cubicBezTo>
                    <a:pt x="0" y="449"/>
                    <a:pt x="159" y="734"/>
                    <a:pt x="349" y="829"/>
                  </a:cubicBezTo>
                  <a:cubicBezTo>
                    <a:pt x="406" y="858"/>
                    <a:pt x="460" y="872"/>
                    <a:pt x="508" y="872"/>
                  </a:cubicBezTo>
                  <a:cubicBezTo>
                    <a:pt x="619" y="872"/>
                    <a:pt x="697" y="794"/>
                    <a:pt x="697" y="639"/>
                  </a:cubicBezTo>
                  <a:cubicBezTo>
                    <a:pt x="697" y="418"/>
                    <a:pt x="539" y="164"/>
                    <a:pt x="349" y="38"/>
                  </a:cubicBezTo>
                  <a:cubicBezTo>
                    <a:pt x="299" y="13"/>
                    <a:pt x="251" y="1"/>
                    <a:pt x="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28"/>
            <p:cNvSpPr/>
            <p:nvPr/>
          </p:nvSpPr>
          <p:spPr>
            <a:xfrm>
              <a:off x="2016536" y="3734490"/>
              <a:ext cx="23818" cy="28523"/>
            </a:xfrm>
            <a:custGeom>
              <a:rect b="b" l="l" r="r" t="t"/>
              <a:pathLst>
                <a:path extrusionOk="0" h="873" w="729">
                  <a:moveTo>
                    <a:pt x="201" y="1"/>
                  </a:moveTo>
                  <a:cubicBezTo>
                    <a:pt x="174" y="1"/>
                    <a:pt x="149" y="6"/>
                    <a:pt x="127" y="17"/>
                  </a:cubicBezTo>
                  <a:cubicBezTo>
                    <a:pt x="0" y="112"/>
                    <a:pt x="0" y="365"/>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28"/>
            <p:cNvSpPr/>
            <p:nvPr/>
          </p:nvSpPr>
          <p:spPr>
            <a:xfrm>
              <a:off x="2065152" y="3762785"/>
              <a:ext cx="21760" cy="28327"/>
            </a:xfrm>
            <a:custGeom>
              <a:rect b="b" l="l" r="r" t="t"/>
              <a:pathLst>
                <a:path extrusionOk="0" h="867" w="666">
                  <a:moveTo>
                    <a:pt x="205" y="0"/>
                  </a:moveTo>
                  <a:cubicBezTo>
                    <a:pt x="85" y="0"/>
                    <a:pt x="1" y="89"/>
                    <a:pt x="1" y="228"/>
                  </a:cubicBezTo>
                  <a:cubicBezTo>
                    <a:pt x="1" y="449"/>
                    <a:pt x="159" y="703"/>
                    <a:pt x="349" y="829"/>
                  </a:cubicBezTo>
                  <a:cubicBezTo>
                    <a:pt x="400" y="855"/>
                    <a:pt x="446" y="867"/>
                    <a:pt x="487" y="867"/>
                  </a:cubicBezTo>
                  <a:cubicBezTo>
                    <a:pt x="598" y="867"/>
                    <a:pt x="666" y="778"/>
                    <a:pt x="666" y="639"/>
                  </a:cubicBezTo>
                  <a:cubicBezTo>
                    <a:pt x="666" y="418"/>
                    <a:pt x="539" y="133"/>
                    <a:pt x="349" y="38"/>
                  </a:cubicBezTo>
                  <a:cubicBezTo>
                    <a:pt x="298" y="12"/>
                    <a:pt x="249" y="0"/>
                    <a:pt x="2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28"/>
            <p:cNvSpPr/>
            <p:nvPr/>
          </p:nvSpPr>
          <p:spPr>
            <a:xfrm>
              <a:off x="2192412" y="1943384"/>
              <a:ext cx="472902" cy="2077252"/>
            </a:xfrm>
            <a:custGeom>
              <a:rect b="b" l="l" r="r" t="t"/>
              <a:pathLst>
                <a:path extrusionOk="0" h="63578" w="14474">
                  <a:moveTo>
                    <a:pt x="14185" y="0"/>
                  </a:moveTo>
                  <a:cubicBezTo>
                    <a:pt x="14112" y="0"/>
                    <a:pt x="14028" y="26"/>
                    <a:pt x="13935" y="81"/>
                  </a:cubicBezTo>
                  <a:lnTo>
                    <a:pt x="539" y="7809"/>
                  </a:lnTo>
                  <a:cubicBezTo>
                    <a:pt x="254" y="7967"/>
                    <a:pt x="1" y="8410"/>
                    <a:pt x="1" y="8759"/>
                  </a:cubicBezTo>
                  <a:lnTo>
                    <a:pt x="1" y="63578"/>
                  </a:lnTo>
                  <a:lnTo>
                    <a:pt x="14474" y="55217"/>
                  </a:lnTo>
                  <a:lnTo>
                    <a:pt x="14474" y="398"/>
                  </a:lnTo>
                  <a:cubicBezTo>
                    <a:pt x="14474" y="152"/>
                    <a:pt x="14362" y="0"/>
                    <a:pt x="1418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28"/>
            <p:cNvSpPr/>
            <p:nvPr/>
          </p:nvSpPr>
          <p:spPr>
            <a:xfrm>
              <a:off x="2207931" y="1970273"/>
              <a:ext cx="441863" cy="360900"/>
            </a:xfrm>
            <a:custGeom>
              <a:rect b="b" l="l" r="r" t="t"/>
              <a:pathLst>
                <a:path extrusionOk="0" h="11046" w="13524">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28"/>
            <p:cNvSpPr/>
            <p:nvPr/>
          </p:nvSpPr>
          <p:spPr>
            <a:xfrm>
              <a:off x="2207931" y="2108739"/>
              <a:ext cx="441863" cy="361064"/>
            </a:xfrm>
            <a:custGeom>
              <a:rect b="b" l="l" r="r" t="t"/>
              <a:pathLst>
                <a:path extrusionOk="0" h="11051" w="13524">
                  <a:moveTo>
                    <a:pt x="13294" y="1"/>
                  </a:moveTo>
                  <a:cubicBezTo>
                    <a:pt x="13239" y="1"/>
                    <a:pt x="13177" y="19"/>
                    <a:pt x="13112" y="56"/>
                  </a:cubicBezTo>
                  <a:lnTo>
                    <a:pt x="444" y="7371"/>
                  </a:lnTo>
                  <a:cubicBezTo>
                    <a:pt x="191" y="7498"/>
                    <a:pt x="1" y="7846"/>
                    <a:pt x="1" y="8100"/>
                  </a:cubicBezTo>
                  <a:lnTo>
                    <a:pt x="1" y="10728"/>
                  </a:lnTo>
                  <a:cubicBezTo>
                    <a:pt x="1" y="10928"/>
                    <a:pt x="95" y="11051"/>
                    <a:pt x="238" y="11051"/>
                  </a:cubicBezTo>
                  <a:cubicBezTo>
                    <a:pt x="299" y="11051"/>
                    <a:pt x="369" y="11029"/>
                    <a:pt x="444" y="10982"/>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28"/>
            <p:cNvSpPr/>
            <p:nvPr/>
          </p:nvSpPr>
          <p:spPr>
            <a:xfrm>
              <a:off x="2207931" y="2246944"/>
              <a:ext cx="441863" cy="361064"/>
            </a:xfrm>
            <a:custGeom>
              <a:rect b="b" l="l" r="r" t="t"/>
              <a:pathLst>
                <a:path extrusionOk="0" h="11051" w="13524">
                  <a:moveTo>
                    <a:pt x="13297" y="0"/>
                  </a:moveTo>
                  <a:cubicBezTo>
                    <a:pt x="13241" y="0"/>
                    <a:pt x="13178" y="22"/>
                    <a:pt x="13112" y="69"/>
                  </a:cubicBezTo>
                  <a:lnTo>
                    <a:pt x="444" y="7385"/>
                  </a:lnTo>
                  <a:cubicBezTo>
                    <a:pt x="191" y="7512"/>
                    <a:pt x="1" y="7860"/>
                    <a:pt x="1" y="8113"/>
                  </a:cubicBezTo>
                  <a:lnTo>
                    <a:pt x="1" y="10742"/>
                  </a:lnTo>
                  <a:cubicBezTo>
                    <a:pt x="1" y="10944"/>
                    <a:pt x="96" y="11050"/>
                    <a:pt x="242" y="11050"/>
                  </a:cubicBezTo>
                  <a:cubicBezTo>
                    <a:pt x="302" y="11050"/>
                    <a:pt x="370" y="11032"/>
                    <a:pt x="444" y="10995"/>
                  </a:cubicBezTo>
                  <a:lnTo>
                    <a:pt x="13112" y="3680"/>
                  </a:lnTo>
                  <a:cubicBezTo>
                    <a:pt x="13334" y="3553"/>
                    <a:pt x="13524" y="3205"/>
                    <a:pt x="13524" y="2951"/>
                  </a:cubicBezTo>
                  <a:lnTo>
                    <a:pt x="13524" y="323"/>
                  </a:lnTo>
                  <a:cubicBezTo>
                    <a:pt x="13524" y="123"/>
                    <a:pt x="13430" y="0"/>
                    <a:pt x="1329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28"/>
            <p:cNvSpPr/>
            <p:nvPr/>
          </p:nvSpPr>
          <p:spPr>
            <a:xfrm>
              <a:off x="2207931" y="2385573"/>
              <a:ext cx="441863" cy="360900"/>
            </a:xfrm>
            <a:custGeom>
              <a:rect b="b" l="l" r="r" t="t"/>
              <a:pathLst>
                <a:path extrusionOk="0" h="11046" w="13524">
                  <a:moveTo>
                    <a:pt x="13300" y="0"/>
                  </a:moveTo>
                  <a:cubicBezTo>
                    <a:pt x="13243" y="0"/>
                    <a:pt x="13179" y="22"/>
                    <a:pt x="13112" y="70"/>
                  </a:cubicBezTo>
                  <a:lnTo>
                    <a:pt x="444" y="7354"/>
                  </a:lnTo>
                  <a:cubicBezTo>
                    <a:pt x="191" y="7512"/>
                    <a:pt x="1" y="7829"/>
                    <a:pt x="1" y="8114"/>
                  </a:cubicBezTo>
                  <a:lnTo>
                    <a:pt x="1" y="10742"/>
                  </a:lnTo>
                  <a:cubicBezTo>
                    <a:pt x="1" y="10928"/>
                    <a:pt x="103" y="11046"/>
                    <a:pt x="257" y="11046"/>
                  </a:cubicBezTo>
                  <a:cubicBezTo>
                    <a:pt x="313" y="11046"/>
                    <a:pt x="376" y="11030"/>
                    <a:pt x="444" y="10996"/>
                  </a:cubicBezTo>
                  <a:lnTo>
                    <a:pt x="13112" y="3680"/>
                  </a:lnTo>
                  <a:cubicBezTo>
                    <a:pt x="13334" y="3554"/>
                    <a:pt x="13524" y="3205"/>
                    <a:pt x="13524" y="2920"/>
                  </a:cubicBezTo>
                  <a:lnTo>
                    <a:pt x="13524" y="292"/>
                  </a:lnTo>
                  <a:cubicBezTo>
                    <a:pt x="13524" y="115"/>
                    <a:pt x="13431" y="0"/>
                    <a:pt x="1330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28"/>
            <p:cNvSpPr/>
            <p:nvPr/>
          </p:nvSpPr>
          <p:spPr>
            <a:xfrm>
              <a:off x="2207931" y="2523843"/>
              <a:ext cx="441863" cy="360900"/>
            </a:xfrm>
            <a:custGeom>
              <a:rect b="b" l="l" r="r" t="t"/>
              <a:pathLst>
                <a:path extrusionOk="0" h="11046" w="13524">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28"/>
            <p:cNvSpPr/>
            <p:nvPr/>
          </p:nvSpPr>
          <p:spPr>
            <a:xfrm>
              <a:off x="2207931" y="2662310"/>
              <a:ext cx="441863" cy="361064"/>
            </a:xfrm>
            <a:custGeom>
              <a:rect b="b" l="l" r="r" t="t"/>
              <a:pathLst>
                <a:path extrusionOk="0" h="11051" w="13524">
                  <a:moveTo>
                    <a:pt x="13294" y="1"/>
                  </a:moveTo>
                  <a:cubicBezTo>
                    <a:pt x="13239" y="1"/>
                    <a:pt x="13177" y="19"/>
                    <a:pt x="13112" y="56"/>
                  </a:cubicBezTo>
                  <a:lnTo>
                    <a:pt x="444" y="7371"/>
                  </a:lnTo>
                  <a:cubicBezTo>
                    <a:pt x="191" y="7498"/>
                    <a:pt x="1" y="7846"/>
                    <a:pt x="1" y="8100"/>
                  </a:cubicBezTo>
                  <a:lnTo>
                    <a:pt x="1" y="10728"/>
                  </a:lnTo>
                  <a:cubicBezTo>
                    <a:pt x="1" y="10928"/>
                    <a:pt x="95" y="11050"/>
                    <a:pt x="238" y="11050"/>
                  </a:cubicBezTo>
                  <a:cubicBezTo>
                    <a:pt x="299" y="11050"/>
                    <a:pt x="369" y="11028"/>
                    <a:pt x="444" y="10981"/>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28"/>
            <p:cNvSpPr/>
            <p:nvPr/>
          </p:nvSpPr>
          <p:spPr>
            <a:xfrm>
              <a:off x="2207931" y="2800514"/>
              <a:ext cx="441863" cy="361064"/>
            </a:xfrm>
            <a:custGeom>
              <a:rect b="b" l="l" r="r" t="t"/>
              <a:pathLst>
                <a:path extrusionOk="0" h="11051" w="13524">
                  <a:moveTo>
                    <a:pt x="13297" y="0"/>
                  </a:moveTo>
                  <a:cubicBezTo>
                    <a:pt x="13241" y="0"/>
                    <a:pt x="13178" y="22"/>
                    <a:pt x="13112" y="69"/>
                  </a:cubicBezTo>
                  <a:lnTo>
                    <a:pt x="444" y="7385"/>
                  </a:lnTo>
                  <a:cubicBezTo>
                    <a:pt x="191" y="7511"/>
                    <a:pt x="1" y="7860"/>
                    <a:pt x="1" y="8113"/>
                  </a:cubicBezTo>
                  <a:lnTo>
                    <a:pt x="1" y="10742"/>
                  </a:lnTo>
                  <a:cubicBezTo>
                    <a:pt x="1" y="10944"/>
                    <a:pt x="96" y="11050"/>
                    <a:pt x="242" y="11050"/>
                  </a:cubicBezTo>
                  <a:cubicBezTo>
                    <a:pt x="302" y="11050"/>
                    <a:pt x="370" y="11032"/>
                    <a:pt x="444" y="10995"/>
                  </a:cubicBezTo>
                  <a:lnTo>
                    <a:pt x="13112" y="3680"/>
                  </a:lnTo>
                  <a:cubicBezTo>
                    <a:pt x="13334" y="3553"/>
                    <a:pt x="13524" y="3204"/>
                    <a:pt x="13524" y="2951"/>
                  </a:cubicBezTo>
                  <a:lnTo>
                    <a:pt x="13524" y="323"/>
                  </a:lnTo>
                  <a:cubicBezTo>
                    <a:pt x="13524" y="122"/>
                    <a:pt x="13430" y="0"/>
                    <a:pt x="1329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28"/>
            <p:cNvSpPr/>
            <p:nvPr/>
          </p:nvSpPr>
          <p:spPr>
            <a:xfrm>
              <a:off x="2207931" y="2939144"/>
              <a:ext cx="441863" cy="360900"/>
            </a:xfrm>
            <a:custGeom>
              <a:rect b="b" l="l" r="r" t="t"/>
              <a:pathLst>
                <a:path extrusionOk="0" h="11046" w="13524">
                  <a:moveTo>
                    <a:pt x="13300" y="0"/>
                  </a:moveTo>
                  <a:cubicBezTo>
                    <a:pt x="13243" y="0"/>
                    <a:pt x="13179" y="22"/>
                    <a:pt x="13112" y="70"/>
                  </a:cubicBezTo>
                  <a:lnTo>
                    <a:pt x="444" y="7354"/>
                  </a:lnTo>
                  <a:cubicBezTo>
                    <a:pt x="191" y="7512"/>
                    <a:pt x="1" y="7829"/>
                    <a:pt x="1" y="8114"/>
                  </a:cubicBezTo>
                  <a:lnTo>
                    <a:pt x="1" y="10742"/>
                  </a:lnTo>
                  <a:cubicBezTo>
                    <a:pt x="1" y="10928"/>
                    <a:pt x="103" y="11045"/>
                    <a:pt x="257" y="11045"/>
                  </a:cubicBezTo>
                  <a:cubicBezTo>
                    <a:pt x="313" y="11045"/>
                    <a:pt x="376" y="11030"/>
                    <a:pt x="444" y="10996"/>
                  </a:cubicBezTo>
                  <a:lnTo>
                    <a:pt x="13112" y="3680"/>
                  </a:lnTo>
                  <a:cubicBezTo>
                    <a:pt x="13334" y="3522"/>
                    <a:pt x="13524" y="3205"/>
                    <a:pt x="13524" y="2920"/>
                  </a:cubicBezTo>
                  <a:lnTo>
                    <a:pt x="13524" y="292"/>
                  </a:lnTo>
                  <a:cubicBezTo>
                    <a:pt x="13524" y="115"/>
                    <a:pt x="13431" y="0"/>
                    <a:pt x="1330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28"/>
            <p:cNvSpPr/>
            <p:nvPr/>
          </p:nvSpPr>
          <p:spPr>
            <a:xfrm>
              <a:off x="2207931" y="3077414"/>
              <a:ext cx="441863" cy="360900"/>
            </a:xfrm>
            <a:custGeom>
              <a:rect b="b" l="l" r="r" t="t"/>
              <a:pathLst>
                <a:path extrusionOk="0" h="11046" w="13524">
                  <a:moveTo>
                    <a:pt x="13280" y="0"/>
                  </a:moveTo>
                  <a:cubicBezTo>
                    <a:pt x="13228" y="0"/>
                    <a:pt x="13171" y="16"/>
                    <a:pt x="13112" y="50"/>
                  </a:cubicBezTo>
                  <a:lnTo>
                    <a:pt x="444" y="7365"/>
                  </a:lnTo>
                  <a:cubicBezTo>
                    <a:pt x="191" y="7492"/>
                    <a:pt x="1" y="7840"/>
                    <a:pt x="1" y="8125"/>
                  </a:cubicBezTo>
                  <a:lnTo>
                    <a:pt x="1" y="10754"/>
                  </a:lnTo>
                  <a:cubicBezTo>
                    <a:pt x="1" y="10930"/>
                    <a:pt x="93" y="11045"/>
                    <a:pt x="235" y="11045"/>
                  </a:cubicBezTo>
                  <a:cubicBezTo>
                    <a:pt x="296" y="11045"/>
                    <a:pt x="367" y="11024"/>
                    <a:pt x="444" y="10976"/>
                  </a:cubicBezTo>
                  <a:lnTo>
                    <a:pt x="13112" y="3692"/>
                  </a:lnTo>
                  <a:cubicBezTo>
                    <a:pt x="13334" y="3533"/>
                    <a:pt x="13524" y="3217"/>
                    <a:pt x="13524" y="2932"/>
                  </a:cubicBezTo>
                  <a:lnTo>
                    <a:pt x="13524" y="303"/>
                  </a:lnTo>
                  <a:cubicBezTo>
                    <a:pt x="13524" y="118"/>
                    <a:pt x="13422"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28"/>
            <p:cNvSpPr/>
            <p:nvPr/>
          </p:nvSpPr>
          <p:spPr>
            <a:xfrm>
              <a:off x="2207931" y="3215880"/>
              <a:ext cx="441863" cy="360606"/>
            </a:xfrm>
            <a:custGeom>
              <a:rect b="b" l="l" r="r" t="t"/>
              <a:pathLst>
                <a:path extrusionOk="0" h="11037" w="13524">
                  <a:moveTo>
                    <a:pt x="13294" y="0"/>
                  </a:moveTo>
                  <a:cubicBezTo>
                    <a:pt x="13239" y="0"/>
                    <a:pt x="13177" y="19"/>
                    <a:pt x="13112" y="55"/>
                  </a:cubicBezTo>
                  <a:lnTo>
                    <a:pt x="444" y="7371"/>
                  </a:lnTo>
                  <a:cubicBezTo>
                    <a:pt x="191" y="7498"/>
                    <a:pt x="1" y="7846"/>
                    <a:pt x="1" y="8099"/>
                  </a:cubicBezTo>
                  <a:lnTo>
                    <a:pt x="1" y="10728"/>
                  </a:lnTo>
                  <a:cubicBezTo>
                    <a:pt x="1" y="10930"/>
                    <a:pt x="96" y="11036"/>
                    <a:pt x="242" y="11036"/>
                  </a:cubicBezTo>
                  <a:cubicBezTo>
                    <a:pt x="302" y="11036"/>
                    <a:pt x="370" y="11018"/>
                    <a:pt x="444" y="10981"/>
                  </a:cubicBezTo>
                  <a:lnTo>
                    <a:pt x="13112" y="3666"/>
                  </a:lnTo>
                  <a:cubicBezTo>
                    <a:pt x="13334" y="3539"/>
                    <a:pt x="13524" y="3191"/>
                    <a:pt x="13524" y="2937"/>
                  </a:cubicBezTo>
                  <a:lnTo>
                    <a:pt x="13524" y="309"/>
                  </a:lnTo>
                  <a:cubicBezTo>
                    <a:pt x="13524"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28"/>
            <p:cNvSpPr/>
            <p:nvPr/>
          </p:nvSpPr>
          <p:spPr>
            <a:xfrm>
              <a:off x="2207931" y="3354084"/>
              <a:ext cx="441863" cy="361031"/>
            </a:xfrm>
            <a:custGeom>
              <a:rect b="b" l="l" r="r" t="t"/>
              <a:pathLst>
                <a:path extrusionOk="0" h="11050" w="13524">
                  <a:moveTo>
                    <a:pt x="13297" y="0"/>
                  </a:moveTo>
                  <a:cubicBezTo>
                    <a:pt x="13241" y="0"/>
                    <a:pt x="13178" y="22"/>
                    <a:pt x="13112" y="69"/>
                  </a:cubicBezTo>
                  <a:lnTo>
                    <a:pt x="444" y="7385"/>
                  </a:lnTo>
                  <a:cubicBezTo>
                    <a:pt x="191" y="7511"/>
                    <a:pt x="1" y="7860"/>
                    <a:pt x="1" y="8113"/>
                  </a:cubicBezTo>
                  <a:lnTo>
                    <a:pt x="1" y="10742"/>
                  </a:lnTo>
                  <a:cubicBezTo>
                    <a:pt x="1" y="10943"/>
                    <a:pt x="96" y="11050"/>
                    <a:pt x="242" y="11050"/>
                  </a:cubicBezTo>
                  <a:cubicBezTo>
                    <a:pt x="302" y="11050"/>
                    <a:pt x="370" y="11032"/>
                    <a:pt x="444" y="10995"/>
                  </a:cubicBezTo>
                  <a:lnTo>
                    <a:pt x="13112" y="3679"/>
                  </a:lnTo>
                  <a:cubicBezTo>
                    <a:pt x="13334" y="3553"/>
                    <a:pt x="13524" y="3204"/>
                    <a:pt x="13524" y="2951"/>
                  </a:cubicBezTo>
                  <a:lnTo>
                    <a:pt x="13524" y="322"/>
                  </a:lnTo>
                  <a:cubicBezTo>
                    <a:pt x="13524" y="122"/>
                    <a:pt x="13430" y="0"/>
                    <a:pt x="1329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28"/>
            <p:cNvSpPr/>
            <p:nvPr/>
          </p:nvSpPr>
          <p:spPr>
            <a:xfrm>
              <a:off x="2207931" y="3492681"/>
              <a:ext cx="441863" cy="360933"/>
            </a:xfrm>
            <a:custGeom>
              <a:rect b="b" l="l" r="r" t="t"/>
              <a:pathLst>
                <a:path extrusionOk="0" h="11047" w="13524">
                  <a:moveTo>
                    <a:pt x="13300" y="1"/>
                  </a:moveTo>
                  <a:cubicBezTo>
                    <a:pt x="13243" y="1"/>
                    <a:pt x="13179" y="23"/>
                    <a:pt x="13112" y="71"/>
                  </a:cubicBezTo>
                  <a:lnTo>
                    <a:pt x="444" y="7355"/>
                  </a:lnTo>
                  <a:cubicBezTo>
                    <a:pt x="191" y="7513"/>
                    <a:pt x="1" y="7830"/>
                    <a:pt x="1" y="8115"/>
                  </a:cubicBezTo>
                  <a:lnTo>
                    <a:pt x="1" y="10743"/>
                  </a:lnTo>
                  <a:cubicBezTo>
                    <a:pt x="1" y="10929"/>
                    <a:pt x="103" y="11046"/>
                    <a:pt x="257" y="11046"/>
                  </a:cubicBezTo>
                  <a:cubicBezTo>
                    <a:pt x="313" y="11046"/>
                    <a:pt x="376" y="11030"/>
                    <a:pt x="444" y="10997"/>
                  </a:cubicBezTo>
                  <a:lnTo>
                    <a:pt x="13112" y="3681"/>
                  </a:lnTo>
                  <a:cubicBezTo>
                    <a:pt x="13334" y="3554"/>
                    <a:pt x="13524" y="3206"/>
                    <a:pt x="13524" y="2921"/>
                  </a:cubicBezTo>
                  <a:lnTo>
                    <a:pt x="13524" y="292"/>
                  </a:lnTo>
                  <a:cubicBezTo>
                    <a:pt x="13524" y="116"/>
                    <a:pt x="13431" y="1"/>
                    <a:pt x="1330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28"/>
            <p:cNvSpPr/>
            <p:nvPr/>
          </p:nvSpPr>
          <p:spPr>
            <a:xfrm>
              <a:off x="1596433" y="1509395"/>
              <a:ext cx="1091654" cy="634304"/>
            </a:xfrm>
            <a:custGeom>
              <a:rect b="b" l="l" r="r" t="t"/>
              <a:pathLst>
                <a:path extrusionOk="0" h="19414" w="33412">
                  <a:moveTo>
                    <a:pt x="16152" y="0"/>
                  </a:moveTo>
                  <a:lnTo>
                    <a:pt x="0" y="9374"/>
                  </a:lnTo>
                  <a:lnTo>
                    <a:pt x="17387" y="19413"/>
                  </a:lnTo>
                  <a:lnTo>
                    <a:pt x="33411" y="10134"/>
                  </a:lnTo>
                  <a:lnTo>
                    <a:pt x="16152"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28"/>
            <p:cNvSpPr/>
            <p:nvPr/>
          </p:nvSpPr>
          <p:spPr>
            <a:xfrm>
              <a:off x="1770250" y="1630447"/>
              <a:ext cx="533967" cy="430460"/>
            </a:xfrm>
            <a:custGeom>
              <a:rect b="b" l="l" r="r" t="t"/>
              <a:pathLst>
                <a:path extrusionOk="0" h="13175" w="16343">
                  <a:moveTo>
                    <a:pt x="10230" y="0"/>
                  </a:moveTo>
                  <a:lnTo>
                    <a:pt x="1" y="5891"/>
                  </a:lnTo>
                  <a:lnTo>
                    <a:pt x="12510" y="13175"/>
                  </a:lnTo>
                  <a:lnTo>
                    <a:pt x="12510" y="11845"/>
                  </a:lnTo>
                  <a:lnTo>
                    <a:pt x="16342" y="3547"/>
                  </a:lnTo>
                  <a:lnTo>
                    <a:pt x="1023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28"/>
            <p:cNvSpPr/>
            <p:nvPr/>
          </p:nvSpPr>
          <p:spPr>
            <a:xfrm>
              <a:off x="1770250" y="1780479"/>
              <a:ext cx="74526" cy="65214"/>
            </a:xfrm>
            <a:custGeom>
              <a:rect b="b" l="l" r="r" t="t"/>
              <a:pathLst>
                <a:path extrusionOk="0" h="1996" w="2281">
                  <a:moveTo>
                    <a:pt x="1" y="0"/>
                  </a:moveTo>
                  <a:lnTo>
                    <a:pt x="1" y="1299"/>
                  </a:lnTo>
                  <a:lnTo>
                    <a:pt x="2091" y="1996"/>
                  </a:lnTo>
                  <a:lnTo>
                    <a:pt x="2281" y="855"/>
                  </a:lnTo>
                  <a:lnTo>
                    <a:pt x="1711" y="6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28"/>
            <p:cNvSpPr/>
            <p:nvPr/>
          </p:nvSpPr>
          <p:spPr>
            <a:xfrm>
              <a:off x="2178983" y="1746336"/>
              <a:ext cx="335253" cy="314571"/>
            </a:xfrm>
            <a:custGeom>
              <a:rect b="b" l="l" r="r" t="t"/>
              <a:pathLst>
                <a:path extrusionOk="0" h="9628" w="10261">
                  <a:moveTo>
                    <a:pt x="3832" y="0"/>
                  </a:moveTo>
                  <a:lnTo>
                    <a:pt x="0" y="8298"/>
                  </a:lnTo>
                  <a:lnTo>
                    <a:pt x="0" y="9628"/>
                  </a:lnTo>
                  <a:lnTo>
                    <a:pt x="10261" y="3737"/>
                  </a:lnTo>
                  <a:lnTo>
                    <a:pt x="8677" y="2819"/>
                  </a:lnTo>
                  <a:lnTo>
                    <a:pt x="3832"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28"/>
            <p:cNvSpPr/>
            <p:nvPr/>
          </p:nvSpPr>
          <p:spPr>
            <a:xfrm>
              <a:off x="2352801" y="1821875"/>
              <a:ext cx="161435" cy="111773"/>
            </a:xfrm>
            <a:custGeom>
              <a:rect b="b" l="l" r="r" t="t"/>
              <a:pathLst>
                <a:path extrusionOk="0" h="3421" w="4941">
                  <a:moveTo>
                    <a:pt x="1172" y="0"/>
                  </a:moveTo>
                  <a:lnTo>
                    <a:pt x="1" y="3420"/>
                  </a:lnTo>
                  <a:lnTo>
                    <a:pt x="4941" y="1425"/>
                  </a:lnTo>
                  <a:lnTo>
                    <a:pt x="4941" y="95"/>
                  </a:lnTo>
                  <a:lnTo>
                    <a:pt x="1172"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28"/>
            <p:cNvSpPr/>
            <p:nvPr/>
          </p:nvSpPr>
          <p:spPr>
            <a:xfrm>
              <a:off x="1770250" y="1586992"/>
              <a:ext cx="743985" cy="430460"/>
            </a:xfrm>
            <a:custGeom>
              <a:rect b="b" l="l" r="r" t="t"/>
              <a:pathLst>
                <a:path extrusionOk="0" h="13175" w="22771">
                  <a:moveTo>
                    <a:pt x="10230" y="0"/>
                  </a:moveTo>
                  <a:lnTo>
                    <a:pt x="1" y="5922"/>
                  </a:lnTo>
                  <a:lnTo>
                    <a:pt x="12510" y="13175"/>
                  </a:lnTo>
                  <a:lnTo>
                    <a:pt x="22771" y="7284"/>
                  </a:lnTo>
                  <a:lnTo>
                    <a:pt x="1023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28"/>
            <p:cNvSpPr/>
            <p:nvPr/>
          </p:nvSpPr>
          <p:spPr>
            <a:xfrm>
              <a:off x="1959620" y="1695628"/>
              <a:ext cx="183162" cy="56948"/>
            </a:xfrm>
            <a:custGeom>
              <a:rect b="b" l="l" r="r" t="t"/>
              <a:pathLst>
                <a:path extrusionOk="0" h="1743" w="5606">
                  <a:moveTo>
                    <a:pt x="2803" y="1"/>
                  </a:moveTo>
                  <a:cubicBezTo>
                    <a:pt x="2106" y="1"/>
                    <a:pt x="1410" y="159"/>
                    <a:pt x="887" y="476"/>
                  </a:cubicBezTo>
                  <a:cubicBezTo>
                    <a:pt x="285" y="824"/>
                    <a:pt x="0" y="1299"/>
                    <a:pt x="95" y="1742"/>
                  </a:cubicBezTo>
                  <a:cubicBezTo>
                    <a:pt x="159" y="1394"/>
                    <a:pt x="412" y="1077"/>
                    <a:pt x="887" y="792"/>
                  </a:cubicBezTo>
                  <a:cubicBezTo>
                    <a:pt x="1410" y="491"/>
                    <a:pt x="2106" y="341"/>
                    <a:pt x="2803" y="341"/>
                  </a:cubicBezTo>
                  <a:cubicBezTo>
                    <a:pt x="3500" y="341"/>
                    <a:pt x="4196" y="491"/>
                    <a:pt x="4719" y="792"/>
                  </a:cubicBezTo>
                  <a:cubicBezTo>
                    <a:pt x="5194" y="1077"/>
                    <a:pt x="5447" y="1394"/>
                    <a:pt x="5511" y="1742"/>
                  </a:cubicBezTo>
                  <a:cubicBezTo>
                    <a:pt x="5606" y="1299"/>
                    <a:pt x="5321" y="824"/>
                    <a:pt x="4719" y="476"/>
                  </a:cubicBezTo>
                  <a:cubicBezTo>
                    <a:pt x="4196" y="159"/>
                    <a:pt x="3500" y="1"/>
                    <a:pt x="2803"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28"/>
            <p:cNvSpPr/>
            <p:nvPr/>
          </p:nvSpPr>
          <p:spPr>
            <a:xfrm>
              <a:off x="1962724" y="1706737"/>
              <a:ext cx="176954" cy="91614"/>
            </a:xfrm>
            <a:custGeom>
              <a:rect b="b" l="l" r="r" t="t"/>
              <a:pathLst>
                <a:path extrusionOk="0" h="2804" w="5416">
                  <a:moveTo>
                    <a:pt x="2708" y="1"/>
                  </a:moveTo>
                  <a:cubicBezTo>
                    <a:pt x="2011" y="1"/>
                    <a:pt x="1315" y="151"/>
                    <a:pt x="792" y="452"/>
                  </a:cubicBezTo>
                  <a:cubicBezTo>
                    <a:pt x="317" y="737"/>
                    <a:pt x="64" y="1054"/>
                    <a:pt x="0" y="1402"/>
                  </a:cubicBezTo>
                  <a:cubicBezTo>
                    <a:pt x="64" y="1751"/>
                    <a:pt x="317" y="2099"/>
                    <a:pt x="792" y="2352"/>
                  </a:cubicBezTo>
                  <a:cubicBezTo>
                    <a:pt x="1315" y="2653"/>
                    <a:pt x="2011" y="2804"/>
                    <a:pt x="2708" y="2804"/>
                  </a:cubicBezTo>
                  <a:cubicBezTo>
                    <a:pt x="3405" y="2804"/>
                    <a:pt x="4101" y="2653"/>
                    <a:pt x="4624" y="2352"/>
                  </a:cubicBezTo>
                  <a:cubicBezTo>
                    <a:pt x="5099" y="2099"/>
                    <a:pt x="5352" y="1751"/>
                    <a:pt x="5416" y="1402"/>
                  </a:cubicBezTo>
                  <a:cubicBezTo>
                    <a:pt x="5352" y="1054"/>
                    <a:pt x="5099" y="737"/>
                    <a:pt x="4624" y="452"/>
                  </a:cubicBezTo>
                  <a:cubicBezTo>
                    <a:pt x="4101" y="151"/>
                    <a:pt x="3405" y="1"/>
                    <a:pt x="270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28"/>
            <p:cNvSpPr/>
            <p:nvPr/>
          </p:nvSpPr>
          <p:spPr>
            <a:xfrm>
              <a:off x="1897543" y="1755648"/>
              <a:ext cx="141766" cy="82792"/>
            </a:xfrm>
            <a:custGeom>
              <a:rect b="b" l="l" r="r" t="t"/>
              <a:pathLst>
                <a:path extrusionOk="0" h="2534" w="4339">
                  <a:moveTo>
                    <a:pt x="348" y="0"/>
                  </a:moveTo>
                  <a:lnTo>
                    <a:pt x="0" y="222"/>
                  </a:lnTo>
                  <a:lnTo>
                    <a:pt x="3990" y="2534"/>
                  </a:lnTo>
                  <a:lnTo>
                    <a:pt x="4339" y="2312"/>
                  </a:lnTo>
                  <a:lnTo>
                    <a:pt x="348"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28"/>
            <p:cNvSpPr/>
            <p:nvPr/>
          </p:nvSpPr>
          <p:spPr>
            <a:xfrm>
              <a:off x="1874770" y="1769109"/>
              <a:ext cx="141799" cy="81747"/>
            </a:xfrm>
            <a:custGeom>
              <a:rect b="b" l="l" r="r" t="t"/>
              <a:pathLst>
                <a:path extrusionOk="0" h="2502" w="4340">
                  <a:moveTo>
                    <a:pt x="349" y="0"/>
                  </a:moveTo>
                  <a:lnTo>
                    <a:pt x="0" y="222"/>
                  </a:lnTo>
                  <a:lnTo>
                    <a:pt x="3991" y="2502"/>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28"/>
            <p:cNvSpPr/>
            <p:nvPr/>
          </p:nvSpPr>
          <p:spPr>
            <a:xfrm>
              <a:off x="1851997" y="1782537"/>
              <a:ext cx="141799" cy="81779"/>
            </a:xfrm>
            <a:custGeom>
              <a:rect b="b" l="l" r="r" t="t"/>
              <a:pathLst>
                <a:path extrusionOk="0" h="2503" w="4340">
                  <a:moveTo>
                    <a:pt x="349" y="1"/>
                  </a:moveTo>
                  <a:lnTo>
                    <a:pt x="1" y="191"/>
                  </a:lnTo>
                  <a:lnTo>
                    <a:pt x="3991" y="2503"/>
                  </a:lnTo>
                  <a:lnTo>
                    <a:pt x="4339" y="2281"/>
                  </a:lnTo>
                  <a:lnTo>
                    <a:pt x="349"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28"/>
            <p:cNvSpPr/>
            <p:nvPr/>
          </p:nvSpPr>
          <p:spPr>
            <a:xfrm>
              <a:off x="2105503" y="1630447"/>
              <a:ext cx="142811" cy="81779"/>
            </a:xfrm>
            <a:custGeom>
              <a:rect b="b" l="l" r="r" t="t"/>
              <a:pathLst>
                <a:path extrusionOk="0" h="2503" w="4371">
                  <a:moveTo>
                    <a:pt x="381" y="0"/>
                  </a:moveTo>
                  <a:lnTo>
                    <a:pt x="1" y="222"/>
                  </a:lnTo>
                  <a:lnTo>
                    <a:pt x="3991" y="2502"/>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28"/>
            <p:cNvSpPr/>
            <p:nvPr/>
          </p:nvSpPr>
          <p:spPr>
            <a:xfrm>
              <a:off x="2082730" y="1643908"/>
              <a:ext cx="142844" cy="81747"/>
            </a:xfrm>
            <a:custGeom>
              <a:rect b="b" l="l" r="r" t="t"/>
              <a:pathLst>
                <a:path extrusionOk="0" h="2502" w="4372">
                  <a:moveTo>
                    <a:pt x="381" y="0"/>
                  </a:moveTo>
                  <a:lnTo>
                    <a:pt x="1" y="190"/>
                  </a:lnTo>
                  <a:lnTo>
                    <a:pt x="3991" y="2502"/>
                  </a:lnTo>
                  <a:lnTo>
                    <a:pt x="4371" y="2280"/>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28"/>
            <p:cNvSpPr/>
            <p:nvPr/>
          </p:nvSpPr>
          <p:spPr>
            <a:xfrm>
              <a:off x="2059990" y="1656323"/>
              <a:ext cx="142811" cy="82792"/>
            </a:xfrm>
            <a:custGeom>
              <a:rect b="b" l="l" r="r" t="t"/>
              <a:pathLst>
                <a:path extrusionOk="0" h="2534" w="4371">
                  <a:moveTo>
                    <a:pt x="380" y="0"/>
                  </a:moveTo>
                  <a:lnTo>
                    <a:pt x="0" y="222"/>
                  </a:lnTo>
                  <a:lnTo>
                    <a:pt x="3990" y="2534"/>
                  </a:lnTo>
                  <a:lnTo>
                    <a:pt x="4370" y="2312"/>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28"/>
            <p:cNvSpPr/>
            <p:nvPr/>
          </p:nvSpPr>
          <p:spPr>
            <a:xfrm>
              <a:off x="2147945" y="1804264"/>
              <a:ext cx="182117" cy="56948"/>
            </a:xfrm>
            <a:custGeom>
              <a:rect b="b" l="l" r="r" t="t"/>
              <a:pathLst>
                <a:path extrusionOk="0" h="1743" w="5574">
                  <a:moveTo>
                    <a:pt x="2787" y="1"/>
                  </a:moveTo>
                  <a:cubicBezTo>
                    <a:pt x="2090" y="1"/>
                    <a:pt x="1393" y="159"/>
                    <a:pt x="855" y="476"/>
                  </a:cubicBezTo>
                  <a:cubicBezTo>
                    <a:pt x="253" y="824"/>
                    <a:pt x="0" y="1299"/>
                    <a:pt x="95" y="1743"/>
                  </a:cubicBezTo>
                  <a:cubicBezTo>
                    <a:pt x="158" y="1394"/>
                    <a:pt x="412" y="1078"/>
                    <a:pt x="855" y="793"/>
                  </a:cubicBezTo>
                  <a:cubicBezTo>
                    <a:pt x="1393" y="492"/>
                    <a:pt x="2090" y="341"/>
                    <a:pt x="2787" y="341"/>
                  </a:cubicBezTo>
                  <a:cubicBezTo>
                    <a:pt x="3484" y="341"/>
                    <a:pt x="4180" y="492"/>
                    <a:pt x="4719" y="793"/>
                  </a:cubicBezTo>
                  <a:cubicBezTo>
                    <a:pt x="5162" y="1078"/>
                    <a:pt x="5447" y="1394"/>
                    <a:pt x="5510" y="1743"/>
                  </a:cubicBezTo>
                  <a:cubicBezTo>
                    <a:pt x="5574" y="1299"/>
                    <a:pt x="5320" y="824"/>
                    <a:pt x="4719" y="476"/>
                  </a:cubicBezTo>
                  <a:cubicBezTo>
                    <a:pt x="4180" y="159"/>
                    <a:pt x="3484" y="1"/>
                    <a:pt x="278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28"/>
            <p:cNvSpPr/>
            <p:nvPr/>
          </p:nvSpPr>
          <p:spPr>
            <a:xfrm>
              <a:off x="2151048" y="1815406"/>
              <a:ext cx="176954" cy="91581"/>
            </a:xfrm>
            <a:custGeom>
              <a:rect b="b" l="l" r="r" t="t"/>
              <a:pathLst>
                <a:path extrusionOk="0" h="2803" w="5416">
                  <a:moveTo>
                    <a:pt x="2692" y="0"/>
                  </a:moveTo>
                  <a:cubicBezTo>
                    <a:pt x="1995" y="0"/>
                    <a:pt x="1298" y="151"/>
                    <a:pt x="760" y="452"/>
                  </a:cubicBezTo>
                  <a:cubicBezTo>
                    <a:pt x="317" y="737"/>
                    <a:pt x="63" y="1053"/>
                    <a:pt x="0" y="1402"/>
                  </a:cubicBezTo>
                  <a:cubicBezTo>
                    <a:pt x="63" y="1750"/>
                    <a:pt x="317" y="2098"/>
                    <a:pt x="760" y="2352"/>
                  </a:cubicBezTo>
                  <a:cubicBezTo>
                    <a:pt x="1298" y="2652"/>
                    <a:pt x="1995" y="2803"/>
                    <a:pt x="2692" y="2803"/>
                  </a:cubicBezTo>
                  <a:cubicBezTo>
                    <a:pt x="3389" y="2803"/>
                    <a:pt x="4085" y="2652"/>
                    <a:pt x="4624" y="2352"/>
                  </a:cubicBezTo>
                  <a:cubicBezTo>
                    <a:pt x="5067" y="2098"/>
                    <a:pt x="5352" y="1750"/>
                    <a:pt x="5415" y="1402"/>
                  </a:cubicBezTo>
                  <a:cubicBezTo>
                    <a:pt x="5352" y="1053"/>
                    <a:pt x="5067" y="737"/>
                    <a:pt x="4624" y="452"/>
                  </a:cubicBezTo>
                  <a:cubicBezTo>
                    <a:pt x="4085" y="151"/>
                    <a:pt x="3389" y="0"/>
                    <a:pt x="269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28"/>
            <p:cNvSpPr/>
            <p:nvPr/>
          </p:nvSpPr>
          <p:spPr>
            <a:xfrm>
              <a:off x="2084821" y="1864284"/>
              <a:ext cx="142811" cy="82825"/>
            </a:xfrm>
            <a:custGeom>
              <a:rect b="b" l="l" r="r" t="t"/>
              <a:pathLst>
                <a:path extrusionOk="0" h="2535" w="4371">
                  <a:moveTo>
                    <a:pt x="380" y="1"/>
                  </a:moveTo>
                  <a:lnTo>
                    <a:pt x="0" y="222"/>
                  </a:lnTo>
                  <a:lnTo>
                    <a:pt x="3991" y="2534"/>
                  </a:lnTo>
                  <a:lnTo>
                    <a:pt x="4371"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28"/>
            <p:cNvSpPr/>
            <p:nvPr/>
          </p:nvSpPr>
          <p:spPr>
            <a:xfrm>
              <a:off x="2062049" y="1877745"/>
              <a:ext cx="142811" cy="81779"/>
            </a:xfrm>
            <a:custGeom>
              <a:rect b="b" l="l" r="r" t="t"/>
              <a:pathLst>
                <a:path extrusionOk="0" h="2503" w="4371">
                  <a:moveTo>
                    <a:pt x="381" y="0"/>
                  </a:moveTo>
                  <a:lnTo>
                    <a:pt x="0" y="222"/>
                  </a:lnTo>
                  <a:lnTo>
                    <a:pt x="3991" y="2502"/>
                  </a:lnTo>
                  <a:lnTo>
                    <a:pt x="4371" y="2280"/>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28"/>
            <p:cNvSpPr/>
            <p:nvPr/>
          </p:nvSpPr>
          <p:spPr>
            <a:xfrm>
              <a:off x="2039276" y="1891173"/>
              <a:ext cx="142844" cy="81779"/>
            </a:xfrm>
            <a:custGeom>
              <a:rect b="b" l="l" r="r" t="t"/>
              <a:pathLst>
                <a:path extrusionOk="0" h="2503" w="4372">
                  <a:moveTo>
                    <a:pt x="381" y="1"/>
                  </a:moveTo>
                  <a:lnTo>
                    <a:pt x="1" y="191"/>
                  </a:lnTo>
                  <a:lnTo>
                    <a:pt x="3991" y="2503"/>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28"/>
            <p:cNvSpPr/>
            <p:nvPr/>
          </p:nvSpPr>
          <p:spPr>
            <a:xfrm>
              <a:off x="2293827" y="1739083"/>
              <a:ext cx="142811" cy="81779"/>
            </a:xfrm>
            <a:custGeom>
              <a:rect b="b" l="l" r="r" t="t"/>
              <a:pathLst>
                <a:path extrusionOk="0" h="2503" w="4371">
                  <a:moveTo>
                    <a:pt x="380" y="1"/>
                  </a:moveTo>
                  <a:lnTo>
                    <a:pt x="0" y="191"/>
                  </a:lnTo>
                  <a:lnTo>
                    <a:pt x="3991" y="2502"/>
                  </a:lnTo>
                  <a:lnTo>
                    <a:pt x="4371" y="2281"/>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28"/>
            <p:cNvSpPr/>
            <p:nvPr/>
          </p:nvSpPr>
          <p:spPr>
            <a:xfrm>
              <a:off x="2271055" y="1752544"/>
              <a:ext cx="142811" cy="81779"/>
            </a:xfrm>
            <a:custGeom>
              <a:rect b="b" l="l" r="r" t="t"/>
              <a:pathLst>
                <a:path extrusionOk="0" h="2503" w="4371">
                  <a:moveTo>
                    <a:pt x="381" y="0"/>
                  </a:moveTo>
                  <a:lnTo>
                    <a:pt x="1" y="190"/>
                  </a:lnTo>
                  <a:lnTo>
                    <a:pt x="3991" y="2502"/>
                  </a:lnTo>
                  <a:lnTo>
                    <a:pt x="4371" y="2281"/>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28"/>
            <p:cNvSpPr/>
            <p:nvPr/>
          </p:nvSpPr>
          <p:spPr>
            <a:xfrm>
              <a:off x="2248282" y="1764959"/>
              <a:ext cx="142844" cy="82792"/>
            </a:xfrm>
            <a:custGeom>
              <a:rect b="b" l="l" r="r" t="t"/>
              <a:pathLst>
                <a:path extrusionOk="0" h="2534" w="4372">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28"/>
            <p:cNvSpPr/>
            <p:nvPr/>
          </p:nvSpPr>
          <p:spPr>
            <a:xfrm>
              <a:off x="1025285" y="1818771"/>
              <a:ext cx="523577" cy="2196703"/>
            </a:xfrm>
            <a:custGeom>
              <a:rect b="b" l="l" r="r" t="t"/>
              <a:pathLst>
                <a:path extrusionOk="0" h="67234" w="16025">
                  <a:moveTo>
                    <a:pt x="16025" y="0"/>
                  </a:moveTo>
                  <a:lnTo>
                    <a:pt x="0" y="9247"/>
                  </a:lnTo>
                  <a:lnTo>
                    <a:pt x="0" y="67233"/>
                  </a:lnTo>
                  <a:lnTo>
                    <a:pt x="16025" y="57954"/>
                  </a:lnTo>
                  <a:lnTo>
                    <a:pt x="16025"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28"/>
            <p:cNvSpPr/>
            <p:nvPr/>
          </p:nvSpPr>
          <p:spPr>
            <a:xfrm>
              <a:off x="457208" y="1792894"/>
              <a:ext cx="568109" cy="2222579"/>
            </a:xfrm>
            <a:custGeom>
              <a:rect b="b" l="l" r="r" t="t"/>
              <a:pathLst>
                <a:path extrusionOk="0" h="68026" w="17388">
                  <a:moveTo>
                    <a:pt x="1" y="0"/>
                  </a:moveTo>
                  <a:lnTo>
                    <a:pt x="1" y="57986"/>
                  </a:lnTo>
                  <a:lnTo>
                    <a:pt x="17387" y="68025"/>
                  </a:lnTo>
                  <a:lnTo>
                    <a:pt x="17387" y="10039"/>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28"/>
            <p:cNvSpPr/>
            <p:nvPr/>
          </p:nvSpPr>
          <p:spPr>
            <a:xfrm>
              <a:off x="482039" y="1897838"/>
              <a:ext cx="519460" cy="2103129"/>
            </a:xfrm>
            <a:custGeom>
              <a:rect b="b" l="l" r="r" t="t"/>
              <a:pathLst>
                <a:path extrusionOk="0" h="64370" w="15899">
                  <a:moveTo>
                    <a:pt x="303" y="1"/>
                  </a:moveTo>
                  <a:cubicBezTo>
                    <a:pt x="128" y="1"/>
                    <a:pt x="1" y="152"/>
                    <a:pt x="1" y="399"/>
                  </a:cubicBezTo>
                  <a:lnTo>
                    <a:pt x="1" y="55186"/>
                  </a:lnTo>
                  <a:lnTo>
                    <a:pt x="15899" y="64370"/>
                  </a:lnTo>
                  <a:lnTo>
                    <a:pt x="15899" y="9551"/>
                  </a:lnTo>
                  <a:cubicBezTo>
                    <a:pt x="15899" y="9203"/>
                    <a:pt x="15645" y="8791"/>
                    <a:pt x="15329" y="8601"/>
                  </a:cubicBezTo>
                  <a:lnTo>
                    <a:pt x="539" y="82"/>
                  </a:lnTo>
                  <a:cubicBezTo>
                    <a:pt x="456" y="26"/>
                    <a:pt x="375" y="1"/>
                    <a:pt x="30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28"/>
            <p:cNvSpPr/>
            <p:nvPr/>
          </p:nvSpPr>
          <p:spPr>
            <a:xfrm>
              <a:off x="497559" y="1924564"/>
              <a:ext cx="488421" cy="387496"/>
            </a:xfrm>
            <a:custGeom>
              <a:rect b="b" l="l" r="r" t="t"/>
              <a:pathLst>
                <a:path extrusionOk="0" h="11860" w="14949">
                  <a:moveTo>
                    <a:pt x="242" y="1"/>
                  </a:moveTo>
                  <a:cubicBezTo>
                    <a:pt x="96" y="1"/>
                    <a:pt x="1" y="107"/>
                    <a:pt x="1" y="309"/>
                  </a:cubicBezTo>
                  <a:lnTo>
                    <a:pt x="1" y="2938"/>
                  </a:lnTo>
                  <a:cubicBezTo>
                    <a:pt x="1" y="3223"/>
                    <a:pt x="191" y="3539"/>
                    <a:pt x="444" y="3698"/>
                  </a:cubicBezTo>
                  <a:lnTo>
                    <a:pt x="14505" y="11805"/>
                  </a:lnTo>
                  <a:cubicBezTo>
                    <a:pt x="14579" y="11842"/>
                    <a:pt x="14648" y="11860"/>
                    <a:pt x="14708" y="11860"/>
                  </a:cubicBezTo>
                  <a:cubicBezTo>
                    <a:pt x="14853" y="11860"/>
                    <a:pt x="14949" y="11753"/>
                    <a:pt x="14949" y="11552"/>
                  </a:cubicBezTo>
                  <a:lnTo>
                    <a:pt x="14949" y="8923"/>
                  </a:lnTo>
                  <a:cubicBezTo>
                    <a:pt x="14949" y="8670"/>
                    <a:pt x="14759" y="8321"/>
                    <a:pt x="14505" y="8195"/>
                  </a:cubicBezTo>
                  <a:lnTo>
                    <a:pt x="444" y="56"/>
                  </a:lnTo>
                  <a:cubicBezTo>
                    <a:pt x="370" y="19"/>
                    <a:pt x="302" y="1"/>
                    <a:pt x="242"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28"/>
            <p:cNvSpPr/>
            <p:nvPr/>
          </p:nvSpPr>
          <p:spPr>
            <a:xfrm>
              <a:off x="521377" y="1961550"/>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28"/>
            <p:cNvSpPr/>
            <p:nvPr/>
          </p:nvSpPr>
          <p:spPr>
            <a:xfrm>
              <a:off x="521377" y="1987426"/>
              <a:ext cx="164539" cy="102461"/>
            </a:xfrm>
            <a:custGeom>
              <a:rect b="b" l="l" r="r" t="t"/>
              <a:pathLst>
                <a:path extrusionOk="0" h="3136" w="5036">
                  <a:moveTo>
                    <a:pt x="0" y="0"/>
                  </a:moveTo>
                  <a:lnTo>
                    <a:pt x="0" y="254"/>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28"/>
            <p:cNvSpPr/>
            <p:nvPr/>
          </p:nvSpPr>
          <p:spPr>
            <a:xfrm>
              <a:off x="521377" y="2014316"/>
              <a:ext cx="164539" cy="102461"/>
            </a:xfrm>
            <a:custGeom>
              <a:rect b="b" l="l" r="r" t="t"/>
              <a:pathLst>
                <a:path extrusionOk="0" h="3136" w="5036">
                  <a:moveTo>
                    <a:pt x="0" y="1"/>
                  </a:moveTo>
                  <a:lnTo>
                    <a:pt x="0" y="222"/>
                  </a:lnTo>
                  <a:lnTo>
                    <a:pt x="5036" y="3136"/>
                  </a:lnTo>
                  <a:lnTo>
                    <a:pt x="5036"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28"/>
            <p:cNvSpPr/>
            <p:nvPr/>
          </p:nvSpPr>
          <p:spPr>
            <a:xfrm>
              <a:off x="829707" y="2162780"/>
              <a:ext cx="23851" cy="28490"/>
            </a:xfrm>
            <a:custGeom>
              <a:rect b="b" l="l" r="r" t="t"/>
              <a:pathLst>
                <a:path extrusionOk="0" h="872" w="730">
                  <a:moveTo>
                    <a:pt x="201" y="1"/>
                  </a:moveTo>
                  <a:cubicBezTo>
                    <a:pt x="174" y="1"/>
                    <a:pt x="149" y="6"/>
                    <a:pt x="127" y="17"/>
                  </a:cubicBezTo>
                  <a:cubicBezTo>
                    <a:pt x="1" y="112"/>
                    <a:pt x="1" y="334"/>
                    <a:pt x="127" y="555"/>
                  </a:cubicBezTo>
                  <a:cubicBezTo>
                    <a:pt x="225" y="752"/>
                    <a:pt x="381" y="872"/>
                    <a:pt x="505" y="872"/>
                  </a:cubicBezTo>
                  <a:cubicBezTo>
                    <a:pt x="540" y="872"/>
                    <a:pt x="574" y="862"/>
                    <a:pt x="602" y="840"/>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28"/>
            <p:cNvSpPr/>
            <p:nvPr/>
          </p:nvSpPr>
          <p:spPr>
            <a:xfrm>
              <a:off x="877311" y="2190715"/>
              <a:ext cx="23818" cy="28098"/>
            </a:xfrm>
            <a:custGeom>
              <a:rect b="b" l="l" r="r" t="t"/>
              <a:pathLst>
                <a:path extrusionOk="0" h="860" w="729">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28"/>
            <p:cNvSpPr/>
            <p:nvPr/>
          </p:nvSpPr>
          <p:spPr>
            <a:xfrm>
              <a:off x="926973" y="2218356"/>
              <a:ext cx="21760" cy="28588"/>
            </a:xfrm>
            <a:custGeom>
              <a:rect b="b" l="l" r="r" t="t"/>
              <a:pathLst>
                <a:path extrusionOk="0" h="875" w="666">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28"/>
            <p:cNvSpPr/>
            <p:nvPr/>
          </p:nvSpPr>
          <p:spPr>
            <a:xfrm>
              <a:off x="497559" y="2063227"/>
              <a:ext cx="488421" cy="387496"/>
            </a:xfrm>
            <a:custGeom>
              <a:rect b="b" l="l" r="r" t="t"/>
              <a:pathLst>
                <a:path extrusionOk="0" h="11860" w="14949">
                  <a:moveTo>
                    <a:pt x="242" y="0"/>
                  </a:moveTo>
                  <a:cubicBezTo>
                    <a:pt x="96" y="0"/>
                    <a:pt x="1" y="107"/>
                    <a:pt x="1" y="309"/>
                  </a:cubicBezTo>
                  <a:lnTo>
                    <a:pt x="1" y="2937"/>
                  </a:lnTo>
                  <a:cubicBezTo>
                    <a:pt x="1" y="3191"/>
                    <a:pt x="191" y="3539"/>
                    <a:pt x="444" y="3666"/>
                  </a:cubicBezTo>
                  <a:lnTo>
                    <a:pt x="14505" y="11805"/>
                  </a:lnTo>
                  <a:cubicBezTo>
                    <a:pt x="14579" y="11841"/>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28"/>
            <p:cNvSpPr/>
            <p:nvPr/>
          </p:nvSpPr>
          <p:spPr>
            <a:xfrm>
              <a:off x="521377" y="2100212"/>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28"/>
            <p:cNvSpPr/>
            <p:nvPr/>
          </p:nvSpPr>
          <p:spPr>
            <a:xfrm>
              <a:off x="521377" y="2126056"/>
              <a:ext cx="164539" cy="102494"/>
            </a:xfrm>
            <a:custGeom>
              <a:rect b="b" l="l" r="r" t="t"/>
              <a:pathLst>
                <a:path extrusionOk="0" h="3137"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28"/>
            <p:cNvSpPr/>
            <p:nvPr/>
          </p:nvSpPr>
          <p:spPr>
            <a:xfrm>
              <a:off x="521377" y="2152978"/>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28"/>
            <p:cNvSpPr/>
            <p:nvPr/>
          </p:nvSpPr>
          <p:spPr>
            <a:xfrm>
              <a:off x="830753" y="2301148"/>
              <a:ext cx="21760" cy="28556"/>
            </a:xfrm>
            <a:custGeom>
              <a:rect b="b" l="l" r="r" t="t"/>
              <a:pathLst>
                <a:path extrusionOk="0" h="874" w="666">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6"/>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28"/>
            <p:cNvSpPr/>
            <p:nvPr/>
          </p:nvSpPr>
          <p:spPr>
            <a:xfrm>
              <a:off x="878357" y="2329083"/>
              <a:ext cx="21760" cy="28588"/>
            </a:xfrm>
            <a:custGeom>
              <a:rect b="b" l="l" r="r" t="t"/>
              <a:pathLst>
                <a:path extrusionOk="0" h="875" w="666">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28"/>
            <p:cNvSpPr/>
            <p:nvPr/>
          </p:nvSpPr>
          <p:spPr>
            <a:xfrm>
              <a:off x="924915" y="2356789"/>
              <a:ext cx="24864" cy="28523"/>
            </a:xfrm>
            <a:custGeom>
              <a:rect b="b" l="l" r="r" t="t"/>
              <a:pathLst>
                <a:path extrusionOk="0" h="873" w="761">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28"/>
            <p:cNvSpPr/>
            <p:nvPr/>
          </p:nvSpPr>
          <p:spPr>
            <a:xfrm>
              <a:off x="497559" y="2201399"/>
              <a:ext cx="488421" cy="387790"/>
            </a:xfrm>
            <a:custGeom>
              <a:rect b="b" l="l" r="r" t="t"/>
              <a:pathLst>
                <a:path extrusionOk="0" h="11869" w="14949">
                  <a:moveTo>
                    <a:pt x="235" y="0"/>
                  </a:moveTo>
                  <a:cubicBezTo>
                    <a:pt x="93" y="0"/>
                    <a:pt x="1" y="115"/>
                    <a:pt x="1" y="292"/>
                  </a:cubicBezTo>
                  <a:lnTo>
                    <a:pt x="1" y="2920"/>
                  </a:lnTo>
                  <a:cubicBezTo>
                    <a:pt x="1" y="3205"/>
                    <a:pt x="191" y="3554"/>
                    <a:pt x="444" y="3680"/>
                  </a:cubicBezTo>
                  <a:lnTo>
                    <a:pt x="14505" y="11819"/>
                  </a:lnTo>
                  <a:cubicBezTo>
                    <a:pt x="14573" y="11853"/>
                    <a:pt x="14637" y="11869"/>
                    <a:pt x="14693" y="11869"/>
                  </a:cubicBezTo>
                  <a:cubicBezTo>
                    <a:pt x="14847" y="11869"/>
                    <a:pt x="14949" y="11751"/>
                    <a:pt x="14949" y="11566"/>
                  </a:cubicBezTo>
                  <a:lnTo>
                    <a:pt x="14949" y="8937"/>
                  </a:lnTo>
                  <a:cubicBezTo>
                    <a:pt x="14949" y="8652"/>
                    <a:pt x="14759" y="8336"/>
                    <a:pt x="14505" y="8177"/>
                  </a:cubicBezTo>
                  <a:lnTo>
                    <a:pt x="444" y="70"/>
                  </a:lnTo>
                  <a:cubicBezTo>
                    <a:pt x="367" y="22"/>
                    <a:pt x="296" y="0"/>
                    <a:pt x="235"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28"/>
            <p:cNvSpPr/>
            <p:nvPr/>
          </p:nvSpPr>
          <p:spPr>
            <a:xfrm>
              <a:off x="521377" y="2237828"/>
              <a:ext cx="164539" cy="102461"/>
            </a:xfrm>
            <a:custGeom>
              <a:rect b="b" l="l" r="r" t="t"/>
              <a:pathLst>
                <a:path extrusionOk="0" h="3136" w="5036">
                  <a:moveTo>
                    <a:pt x="0" y="0"/>
                  </a:moveTo>
                  <a:lnTo>
                    <a:pt x="0" y="253"/>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28"/>
            <p:cNvSpPr/>
            <p:nvPr/>
          </p:nvSpPr>
          <p:spPr>
            <a:xfrm>
              <a:off x="521377" y="2264718"/>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28"/>
            <p:cNvSpPr/>
            <p:nvPr/>
          </p:nvSpPr>
          <p:spPr>
            <a:xfrm>
              <a:off x="521377" y="2290594"/>
              <a:ext cx="164539" cy="102461"/>
            </a:xfrm>
            <a:custGeom>
              <a:rect b="b" l="l" r="r" t="t"/>
              <a:pathLst>
                <a:path extrusionOk="0" h="3136" w="5036">
                  <a:moveTo>
                    <a:pt x="0" y="0"/>
                  </a:moveTo>
                  <a:lnTo>
                    <a:pt x="0" y="254"/>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28"/>
            <p:cNvSpPr/>
            <p:nvPr/>
          </p:nvSpPr>
          <p:spPr>
            <a:xfrm>
              <a:off x="830753" y="2439810"/>
              <a:ext cx="21760" cy="28098"/>
            </a:xfrm>
            <a:custGeom>
              <a:rect b="b" l="l" r="r" t="t"/>
              <a:pathLst>
                <a:path extrusionOk="0" h="860" w="666">
                  <a:moveTo>
                    <a:pt x="162" y="0"/>
                  </a:moveTo>
                  <a:cubicBezTo>
                    <a:pt x="61" y="0"/>
                    <a:pt x="0" y="93"/>
                    <a:pt x="0" y="247"/>
                  </a:cubicBezTo>
                  <a:cubicBezTo>
                    <a:pt x="0" y="437"/>
                    <a:pt x="127" y="722"/>
                    <a:pt x="317" y="817"/>
                  </a:cubicBezTo>
                  <a:cubicBezTo>
                    <a:pt x="374" y="845"/>
                    <a:pt x="428" y="860"/>
                    <a:pt x="476" y="860"/>
                  </a:cubicBezTo>
                  <a:cubicBezTo>
                    <a:pt x="588" y="860"/>
                    <a:pt x="665" y="782"/>
                    <a:pt x="665" y="627"/>
                  </a:cubicBezTo>
                  <a:cubicBezTo>
                    <a:pt x="665" y="405"/>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28"/>
            <p:cNvSpPr/>
            <p:nvPr/>
          </p:nvSpPr>
          <p:spPr>
            <a:xfrm>
              <a:off x="877311" y="2467516"/>
              <a:ext cx="23818" cy="28490"/>
            </a:xfrm>
            <a:custGeom>
              <a:rect b="b" l="l" r="r" t="t"/>
              <a:pathLst>
                <a:path extrusionOk="0" h="872" w="729">
                  <a:moveTo>
                    <a:pt x="227" y="0"/>
                  </a:moveTo>
                  <a:cubicBezTo>
                    <a:pt x="190" y="0"/>
                    <a:pt x="156" y="10"/>
                    <a:pt x="127" y="32"/>
                  </a:cubicBezTo>
                  <a:cubicBezTo>
                    <a:pt x="0" y="96"/>
                    <a:pt x="0" y="349"/>
                    <a:pt x="127" y="571"/>
                  </a:cubicBezTo>
                  <a:cubicBezTo>
                    <a:pt x="232" y="754"/>
                    <a:pt x="401" y="872"/>
                    <a:pt x="528" y="872"/>
                  </a:cubicBezTo>
                  <a:cubicBezTo>
                    <a:pt x="555" y="872"/>
                    <a:pt x="580" y="867"/>
                    <a:pt x="602" y="856"/>
                  </a:cubicBezTo>
                  <a:cubicBezTo>
                    <a:pt x="729" y="761"/>
                    <a:pt x="729" y="507"/>
                    <a:pt x="602" y="286"/>
                  </a:cubicBezTo>
                  <a:cubicBezTo>
                    <a:pt x="504" y="115"/>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28"/>
            <p:cNvSpPr/>
            <p:nvPr/>
          </p:nvSpPr>
          <p:spPr>
            <a:xfrm>
              <a:off x="924915" y="2494928"/>
              <a:ext cx="24864" cy="28490"/>
            </a:xfrm>
            <a:custGeom>
              <a:rect b="b" l="l" r="r" t="t"/>
              <a:pathLst>
                <a:path extrusionOk="0" h="872" w="761">
                  <a:moveTo>
                    <a:pt x="230" y="0"/>
                  </a:moveTo>
                  <a:cubicBezTo>
                    <a:pt x="205" y="0"/>
                    <a:pt x="181" y="6"/>
                    <a:pt x="159" y="17"/>
                  </a:cubicBezTo>
                  <a:cubicBezTo>
                    <a:pt x="0" y="112"/>
                    <a:pt x="0" y="333"/>
                    <a:pt x="159" y="587"/>
                  </a:cubicBezTo>
                  <a:cubicBezTo>
                    <a:pt x="256" y="757"/>
                    <a:pt x="391" y="872"/>
                    <a:pt x="521" y="872"/>
                  </a:cubicBezTo>
                  <a:cubicBezTo>
                    <a:pt x="559" y="872"/>
                    <a:pt x="597" y="862"/>
                    <a:pt x="634" y="840"/>
                  </a:cubicBezTo>
                  <a:cubicBezTo>
                    <a:pt x="760" y="777"/>
                    <a:pt x="760" y="523"/>
                    <a:pt x="634" y="302"/>
                  </a:cubicBezTo>
                  <a:cubicBezTo>
                    <a:pt x="503" y="119"/>
                    <a:pt x="350" y="0"/>
                    <a:pt x="23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28"/>
            <p:cNvSpPr/>
            <p:nvPr/>
          </p:nvSpPr>
          <p:spPr>
            <a:xfrm>
              <a:off x="497559" y="2339669"/>
              <a:ext cx="488421" cy="387790"/>
            </a:xfrm>
            <a:custGeom>
              <a:rect b="b" l="l" r="r" t="t"/>
              <a:pathLst>
                <a:path extrusionOk="0" h="11869" w="14949">
                  <a:moveTo>
                    <a:pt x="257" y="0"/>
                  </a:moveTo>
                  <a:cubicBezTo>
                    <a:pt x="103" y="0"/>
                    <a:pt x="1" y="118"/>
                    <a:pt x="1" y="303"/>
                  </a:cubicBezTo>
                  <a:lnTo>
                    <a:pt x="1" y="2932"/>
                  </a:lnTo>
                  <a:cubicBezTo>
                    <a:pt x="1" y="3217"/>
                    <a:pt x="191" y="3534"/>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6"/>
                    <a:pt x="14505" y="8189"/>
                  </a:cubicBezTo>
                  <a:lnTo>
                    <a:pt x="444" y="50"/>
                  </a:lnTo>
                  <a:cubicBezTo>
                    <a:pt x="376" y="16"/>
                    <a:pt x="313" y="0"/>
                    <a:pt x="25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28"/>
            <p:cNvSpPr/>
            <p:nvPr/>
          </p:nvSpPr>
          <p:spPr>
            <a:xfrm>
              <a:off x="521377" y="2376458"/>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28"/>
            <p:cNvSpPr/>
            <p:nvPr/>
          </p:nvSpPr>
          <p:spPr>
            <a:xfrm>
              <a:off x="521377" y="2403380"/>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28"/>
            <p:cNvSpPr/>
            <p:nvPr/>
          </p:nvSpPr>
          <p:spPr>
            <a:xfrm>
              <a:off x="521377" y="2429224"/>
              <a:ext cx="164539" cy="102494"/>
            </a:xfrm>
            <a:custGeom>
              <a:rect b="b" l="l" r="r" t="t"/>
              <a:pathLst>
                <a:path extrusionOk="0" h="3137"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28"/>
            <p:cNvSpPr/>
            <p:nvPr/>
          </p:nvSpPr>
          <p:spPr>
            <a:xfrm>
              <a:off x="830753" y="2578047"/>
              <a:ext cx="21760" cy="28327"/>
            </a:xfrm>
            <a:custGeom>
              <a:rect b="b" l="l" r="r" t="t"/>
              <a:pathLst>
                <a:path extrusionOk="0" h="867" w="666">
                  <a:moveTo>
                    <a:pt x="179" y="1"/>
                  </a:moveTo>
                  <a:cubicBezTo>
                    <a:pt x="68" y="1"/>
                    <a:pt x="0" y="89"/>
                    <a:pt x="0" y="228"/>
                  </a:cubicBezTo>
                  <a:cubicBezTo>
                    <a:pt x="0" y="449"/>
                    <a:pt x="127" y="703"/>
                    <a:pt x="317" y="830"/>
                  </a:cubicBezTo>
                  <a:cubicBezTo>
                    <a:pt x="368" y="855"/>
                    <a:pt x="417" y="867"/>
                    <a:pt x="460" y="867"/>
                  </a:cubicBezTo>
                  <a:cubicBezTo>
                    <a:pt x="581" y="867"/>
                    <a:pt x="665" y="779"/>
                    <a:pt x="665" y="639"/>
                  </a:cubicBezTo>
                  <a:cubicBezTo>
                    <a:pt x="665" y="418"/>
                    <a:pt x="507" y="164"/>
                    <a:pt x="317" y="38"/>
                  </a:cubicBezTo>
                  <a:cubicBezTo>
                    <a:pt x="266" y="12"/>
                    <a:pt x="220"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28"/>
            <p:cNvSpPr/>
            <p:nvPr/>
          </p:nvSpPr>
          <p:spPr>
            <a:xfrm>
              <a:off x="877311" y="2605623"/>
              <a:ext cx="23818" cy="28523"/>
            </a:xfrm>
            <a:custGeom>
              <a:rect b="b" l="l" r="r" t="t"/>
              <a:pathLst>
                <a:path extrusionOk="0" h="873" w="729">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28"/>
            <p:cNvSpPr/>
            <p:nvPr/>
          </p:nvSpPr>
          <p:spPr>
            <a:xfrm>
              <a:off x="926973" y="2633754"/>
              <a:ext cx="21760" cy="28098"/>
            </a:xfrm>
            <a:custGeom>
              <a:rect b="b" l="l" r="r" t="t"/>
              <a:pathLst>
                <a:path extrusionOk="0" h="860" w="666">
                  <a:moveTo>
                    <a:pt x="165" y="0"/>
                  </a:moveTo>
                  <a:cubicBezTo>
                    <a:pt x="63" y="0"/>
                    <a:pt x="1" y="78"/>
                    <a:pt x="1" y="233"/>
                  </a:cubicBezTo>
                  <a:cubicBezTo>
                    <a:pt x="1" y="455"/>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28"/>
            <p:cNvSpPr/>
            <p:nvPr/>
          </p:nvSpPr>
          <p:spPr>
            <a:xfrm>
              <a:off x="497559" y="2478135"/>
              <a:ext cx="488421" cy="387496"/>
            </a:xfrm>
            <a:custGeom>
              <a:rect b="b" l="l" r="r" t="t"/>
              <a:pathLst>
                <a:path extrusionOk="0" h="11860" w="14949">
                  <a:moveTo>
                    <a:pt x="242" y="1"/>
                  </a:moveTo>
                  <a:cubicBezTo>
                    <a:pt x="96" y="1"/>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70"/>
                    <a:pt x="14759" y="8321"/>
                    <a:pt x="14505" y="8194"/>
                  </a:cubicBezTo>
                  <a:lnTo>
                    <a:pt x="444" y="56"/>
                  </a:lnTo>
                  <a:cubicBezTo>
                    <a:pt x="370" y="19"/>
                    <a:pt x="302" y="1"/>
                    <a:pt x="242"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28"/>
            <p:cNvSpPr/>
            <p:nvPr/>
          </p:nvSpPr>
          <p:spPr>
            <a:xfrm>
              <a:off x="521377" y="2515120"/>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28"/>
            <p:cNvSpPr/>
            <p:nvPr/>
          </p:nvSpPr>
          <p:spPr>
            <a:xfrm>
              <a:off x="521377" y="2540997"/>
              <a:ext cx="164539" cy="102461"/>
            </a:xfrm>
            <a:custGeom>
              <a:rect b="b" l="l" r="r" t="t"/>
              <a:pathLst>
                <a:path extrusionOk="0" h="3136" w="5036">
                  <a:moveTo>
                    <a:pt x="0" y="0"/>
                  </a:moveTo>
                  <a:lnTo>
                    <a:pt x="0" y="253"/>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28"/>
            <p:cNvSpPr/>
            <p:nvPr/>
          </p:nvSpPr>
          <p:spPr>
            <a:xfrm>
              <a:off x="521377" y="2567886"/>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28"/>
            <p:cNvSpPr/>
            <p:nvPr/>
          </p:nvSpPr>
          <p:spPr>
            <a:xfrm>
              <a:off x="830753" y="2716513"/>
              <a:ext cx="21760" cy="28490"/>
            </a:xfrm>
            <a:custGeom>
              <a:rect b="b" l="l" r="r" t="t"/>
              <a:pathLst>
                <a:path extrusionOk="0" h="872" w="666">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28"/>
            <p:cNvSpPr/>
            <p:nvPr/>
          </p:nvSpPr>
          <p:spPr>
            <a:xfrm>
              <a:off x="878357" y="2744448"/>
              <a:ext cx="21760" cy="28131"/>
            </a:xfrm>
            <a:custGeom>
              <a:rect b="b" l="l" r="r" t="t"/>
              <a:pathLst>
                <a:path extrusionOk="0" h="861" w="666">
                  <a:moveTo>
                    <a:pt x="189" y="1"/>
                  </a:moveTo>
                  <a:cubicBezTo>
                    <a:pt x="78" y="1"/>
                    <a:pt x="0" y="78"/>
                    <a:pt x="0" y="233"/>
                  </a:cubicBezTo>
                  <a:cubicBezTo>
                    <a:pt x="0" y="455"/>
                    <a:pt x="158" y="709"/>
                    <a:pt x="348" y="804"/>
                  </a:cubicBezTo>
                  <a:cubicBezTo>
                    <a:pt x="407" y="842"/>
                    <a:pt x="459" y="860"/>
                    <a:pt x="503" y="860"/>
                  </a:cubicBezTo>
                  <a:cubicBezTo>
                    <a:pt x="604" y="860"/>
                    <a:pt x="665" y="767"/>
                    <a:pt x="665" y="614"/>
                  </a:cubicBezTo>
                  <a:cubicBezTo>
                    <a:pt x="665" y="392"/>
                    <a:pt x="538" y="138"/>
                    <a:pt x="348" y="43"/>
                  </a:cubicBezTo>
                  <a:cubicBezTo>
                    <a:pt x="291" y="15"/>
                    <a:pt x="237" y="1"/>
                    <a:pt x="18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28"/>
            <p:cNvSpPr/>
            <p:nvPr/>
          </p:nvSpPr>
          <p:spPr>
            <a:xfrm>
              <a:off x="924915" y="2771730"/>
              <a:ext cx="24864" cy="28490"/>
            </a:xfrm>
            <a:custGeom>
              <a:rect b="b" l="l" r="r" t="t"/>
              <a:pathLst>
                <a:path extrusionOk="0" h="872" w="761">
                  <a:moveTo>
                    <a:pt x="253" y="0"/>
                  </a:moveTo>
                  <a:cubicBezTo>
                    <a:pt x="219" y="0"/>
                    <a:pt x="187" y="10"/>
                    <a:pt x="159" y="32"/>
                  </a:cubicBezTo>
                  <a:cubicBezTo>
                    <a:pt x="0" y="95"/>
                    <a:pt x="0" y="349"/>
                    <a:pt x="159" y="570"/>
                  </a:cubicBezTo>
                  <a:cubicBezTo>
                    <a:pt x="263" y="753"/>
                    <a:pt x="411" y="872"/>
                    <a:pt x="548" y="872"/>
                  </a:cubicBezTo>
                  <a:cubicBezTo>
                    <a:pt x="577" y="872"/>
                    <a:pt x="606" y="866"/>
                    <a:pt x="634" y="855"/>
                  </a:cubicBezTo>
                  <a:cubicBezTo>
                    <a:pt x="760" y="760"/>
                    <a:pt x="760" y="539"/>
                    <a:pt x="634" y="317"/>
                  </a:cubicBezTo>
                  <a:cubicBezTo>
                    <a:pt x="511" y="121"/>
                    <a:pt x="369" y="0"/>
                    <a:pt x="25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28"/>
            <p:cNvSpPr/>
            <p:nvPr/>
          </p:nvSpPr>
          <p:spPr>
            <a:xfrm>
              <a:off x="497559" y="2616339"/>
              <a:ext cx="488421" cy="387953"/>
            </a:xfrm>
            <a:custGeom>
              <a:rect b="b" l="l" r="r" t="t"/>
              <a:pathLst>
                <a:path extrusionOk="0" h="11874" w="14949">
                  <a:moveTo>
                    <a:pt x="238" y="0"/>
                  </a:moveTo>
                  <a:cubicBezTo>
                    <a:pt x="95" y="0"/>
                    <a:pt x="1" y="122"/>
                    <a:pt x="1" y="323"/>
                  </a:cubicBezTo>
                  <a:lnTo>
                    <a:pt x="1" y="2951"/>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28"/>
            <p:cNvSpPr/>
            <p:nvPr/>
          </p:nvSpPr>
          <p:spPr>
            <a:xfrm>
              <a:off x="521377" y="2653749"/>
              <a:ext cx="164539" cy="102494"/>
            </a:xfrm>
            <a:custGeom>
              <a:rect b="b" l="l" r="r" t="t"/>
              <a:pathLst>
                <a:path extrusionOk="0" h="3137" w="5036">
                  <a:moveTo>
                    <a:pt x="0" y="1"/>
                  </a:moveTo>
                  <a:lnTo>
                    <a:pt x="0" y="223"/>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28"/>
            <p:cNvSpPr/>
            <p:nvPr/>
          </p:nvSpPr>
          <p:spPr>
            <a:xfrm>
              <a:off x="521377" y="2679626"/>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28"/>
            <p:cNvSpPr/>
            <p:nvPr/>
          </p:nvSpPr>
          <p:spPr>
            <a:xfrm>
              <a:off x="521377" y="2706548"/>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28"/>
            <p:cNvSpPr/>
            <p:nvPr/>
          </p:nvSpPr>
          <p:spPr>
            <a:xfrm>
              <a:off x="830753" y="2854718"/>
              <a:ext cx="21760" cy="28556"/>
            </a:xfrm>
            <a:custGeom>
              <a:rect b="b" l="l" r="r" t="t"/>
              <a:pathLst>
                <a:path extrusionOk="0" h="874" w="666">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28"/>
            <p:cNvSpPr/>
            <p:nvPr/>
          </p:nvSpPr>
          <p:spPr>
            <a:xfrm>
              <a:off x="878357" y="2882653"/>
              <a:ext cx="21760" cy="28098"/>
            </a:xfrm>
            <a:custGeom>
              <a:rect b="b" l="l" r="r" t="t"/>
              <a:pathLst>
                <a:path extrusionOk="0" h="860" w="666">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28"/>
            <p:cNvSpPr/>
            <p:nvPr/>
          </p:nvSpPr>
          <p:spPr>
            <a:xfrm>
              <a:off x="924915" y="2910359"/>
              <a:ext cx="24864" cy="28523"/>
            </a:xfrm>
            <a:custGeom>
              <a:rect b="b" l="l" r="r" t="t"/>
              <a:pathLst>
                <a:path extrusionOk="0" h="873" w="761">
                  <a:moveTo>
                    <a:pt x="255" y="1"/>
                  </a:moveTo>
                  <a:cubicBezTo>
                    <a:pt x="220" y="1"/>
                    <a:pt x="188" y="11"/>
                    <a:pt x="159" y="32"/>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28"/>
            <p:cNvSpPr/>
            <p:nvPr/>
          </p:nvSpPr>
          <p:spPr>
            <a:xfrm>
              <a:off x="497559" y="2754936"/>
              <a:ext cx="488421" cy="387823"/>
            </a:xfrm>
            <a:custGeom>
              <a:rect b="b" l="l" r="r" t="t"/>
              <a:pathLst>
                <a:path extrusionOk="0" h="11870" w="14949">
                  <a:moveTo>
                    <a:pt x="235" y="1"/>
                  </a:moveTo>
                  <a:cubicBezTo>
                    <a:pt x="93" y="1"/>
                    <a:pt x="1" y="116"/>
                    <a:pt x="1" y="293"/>
                  </a:cubicBezTo>
                  <a:lnTo>
                    <a:pt x="1" y="2921"/>
                  </a:lnTo>
                  <a:cubicBezTo>
                    <a:pt x="1" y="3206"/>
                    <a:pt x="191" y="3554"/>
                    <a:pt x="444" y="3681"/>
                  </a:cubicBezTo>
                  <a:lnTo>
                    <a:pt x="14505" y="11820"/>
                  </a:lnTo>
                  <a:cubicBezTo>
                    <a:pt x="14573" y="11854"/>
                    <a:pt x="14637" y="11870"/>
                    <a:pt x="14693" y="11870"/>
                  </a:cubicBezTo>
                  <a:cubicBezTo>
                    <a:pt x="14847" y="11870"/>
                    <a:pt x="14949" y="11752"/>
                    <a:pt x="14949" y="11567"/>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28"/>
            <p:cNvSpPr/>
            <p:nvPr/>
          </p:nvSpPr>
          <p:spPr>
            <a:xfrm>
              <a:off x="521377" y="2791366"/>
              <a:ext cx="164539" cy="102494"/>
            </a:xfrm>
            <a:custGeom>
              <a:rect b="b" l="l" r="r" t="t"/>
              <a:pathLst>
                <a:path extrusionOk="0" h="3137"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28"/>
            <p:cNvSpPr/>
            <p:nvPr/>
          </p:nvSpPr>
          <p:spPr>
            <a:xfrm>
              <a:off x="521377" y="2818288"/>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28"/>
            <p:cNvSpPr/>
            <p:nvPr/>
          </p:nvSpPr>
          <p:spPr>
            <a:xfrm>
              <a:off x="521377" y="2844165"/>
              <a:ext cx="164539" cy="102461"/>
            </a:xfrm>
            <a:custGeom>
              <a:rect b="b" l="l" r="r" t="t"/>
              <a:pathLst>
                <a:path extrusionOk="0" h="3136" w="5036">
                  <a:moveTo>
                    <a:pt x="0" y="0"/>
                  </a:moveTo>
                  <a:lnTo>
                    <a:pt x="0" y="253"/>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28"/>
            <p:cNvSpPr/>
            <p:nvPr/>
          </p:nvSpPr>
          <p:spPr>
            <a:xfrm>
              <a:off x="830753" y="2993347"/>
              <a:ext cx="21760" cy="28131"/>
            </a:xfrm>
            <a:custGeom>
              <a:rect b="b" l="l" r="r" t="t"/>
              <a:pathLst>
                <a:path extrusionOk="0" h="861" w="666">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28"/>
            <p:cNvSpPr/>
            <p:nvPr/>
          </p:nvSpPr>
          <p:spPr>
            <a:xfrm>
              <a:off x="877311" y="3020563"/>
              <a:ext cx="23818" cy="28490"/>
            </a:xfrm>
            <a:custGeom>
              <a:rect b="b" l="l" r="r" t="t"/>
              <a:pathLst>
                <a:path extrusionOk="0" h="872" w="729">
                  <a:moveTo>
                    <a:pt x="201" y="0"/>
                  </a:moveTo>
                  <a:cubicBezTo>
                    <a:pt x="174" y="0"/>
                    <a:pt x="149" y="5"/>
                    <a:pt x="127" y="16"/>
                  </a:cubicBezTo>
                  <a:cubicBezTo>
                    <a:pt x="0" y="111"/>
                    <a:pt x="0" y="365"/>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28"/>
            <p:cNvSpPr/>
            <p:nvPr/>
          </p:nvSpPr>
          <p:spPr>
            <a:xfrm>
              <a:off x="924915" y="3048498"/>
              <a:ext cx="24864" cy="28490"/>
            </a:xfrm>
            <a:custGeom>
              <a:rect b="b" l="l" r="r" t="t"/>
              <a:pathLst>
                <a:path extrusionOk="0" h="872" w="761">
                  <a:moveTo>
                    <a:pt x="230" y="0"/>
                  </a:moveTo>
                  <a:cubicBezTo>
                    <a:pt x="205" y="0"/>
                    <a:pt x="181" y="5"/>
                    <a:pt x="159" y="16"/>
                  </a:cubicBezTo>
                  <a:cubicBezTo>
                    <a:pt x="0" y="111"/>
                    <a:pt x="0" y="333"/>
                    <a:pt x="159" y="586"/>
                  </a:cubicBezTo>
                  <a:cubicBezTo>
                    <a:pt x="256" y="757"/>
                    <a:pt x="391" y="872"/>
                    <a:pt x="521" y="872"/>
                  </a:cubicBezTo>
                  <a:cubicBezTo>
                    <a:pt x="559" y="872"/>
                    <a:pt x="597" y="862"/>
                    <a:pt x="634" y="840"/>
                  </a:cubicBezTo>
                  <a:cubicBezTo>
                    <a:pt x="760" y="777"/>
                    <a:pt x="760" y="523"/>
                    <a:pt x="634" y="301"/>
                  </a:cubicBezTo>
                  <a:cubicBezTo>
                    <a:pt x="503" y="118"/>
                    <a:pt x="350" y="0"/>
                    <a:pt x="23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28"/>
            <p:cNvSpPr/>
            <p:nvPr/>
          </p:nvSpPr>
          <p:spPr>
            <a:xfrm>
              <a:off x="497559" y="2893239"/>
              <a:ext cx="488421" cy="387757"/>
            </a:xfrm>
            <a:custGeom>
              <a:rect b="b" l="l" r="r" t="t"/>
              <a:pathLst>
                <a:path extrusionOk="0" h="11868" w="14949">
                  <a:moveTo>
                    <a:pt x="257" y="0"/>
                  </a:moveTo>
                  <a:cubicBezTo>
                    <a:pt x="103" y="0"/>
                    <a:pt x="1" y="118"/>
                    <a:pt x="1" y="303"/>
                  </a:cubicBezTo>
                  <a:lnTo>
                    <a:pt x="1" y="2932"/>
                  </a:lnTo>
                  <a:cubicBezTo>
                    <a:pt x="1" y="3217"/>
                    <a:pt x="191" y="3533"/>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5"/>
                    <a:pt x="14505" y="8189"/>
                  </a:cubicBezTo>
                  <a:lnTo>
                    <a:pt x="444" y="50"/>
                  </a:lnTo>
                  <a:cubicBezTo>
                    <a:pt x="376" y="16"/>
                    <a:pt x="313" y="0"/>
                    <a:pt x="25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28"/>
            <p:cNvSpPr/>
            <p:nvPr/>
          </p:nvSpPr>
          <p:spPr>
            <a:xfrm>
              <a:off x="521377" y="2930028"/>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28"/>
            <p:cNvSpPr/>
            <p:nvPr/>
          </p:nvSpPr>
          <p:spPr>
            <a:xfrm>
              <a:off x="521377" y="2956917"/>
              <a:ext cx="164539" cy="102494"/>
            </a:xfrm>
            <a:custGeom>
              <a:rect b="b" l="l" r="r" t="t"/>
              <a:pathLst>
                <a:path extrusionOk="0" h="3137" w="5036">
                  <a:moveTo>
                    <a:pt x="0" y="1"/>
                  </a:moveTo>
                  <a:lnTo>
                    <a:pt x="0" y="223"/>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28"/>
            <p:cNvSpPr/>
            <p:nvPr/>
          </p:nvSpPr>
          <p:spPr>
            <a:xfrm>
              <a:off x="521377" y="2982794"/>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28"/>
            <p:cNvSpPr/>
            <p:nvPr/>
          </p:nvSpPr>
          <p:spPr>
            <a:xfrm>
              <a:off x="830753" y="3131617"/>
              <a:ext cx="21760" cy="28327"/>
            </a:xfrm>
            <a:custGeom>
              <a:rect b="b" l="l" r="r" t="t"/>
              <a:pathLst>
                <a:path extrusionOk="0" h="867" w="666">
                  <a:moveTo>
                    <a:pt x="179" y="0"/>
                  </a:moveTo>
                  <a:cubicBezTo>
                    <a:pt x="68" y="0"/>
                    <a:pt x="0" y="89"/>
                    <a:pt x="0" y="228"/>
                  </a:cubicBezTo>
                  <a:cubicBezTo>
                    <a:pt x="0" y="449"/>
                    <a:pt x="127" y="703"/>
                    <a:pt x="317" y="829"/>
                  </a:cubicBezTo>
                  <a:cubicBezTo>
                    <a:pt x="368" y="855"/>
                    <a:pt x="417" y="867"/>
                    <a:pt x="460" y="867"/>
                  </a:cubicBezTo>
                  <a:cubicBezTo>
                    <a:pt x="581" y="867"/>
                    <a:pt x="665" y="778"/>
                    <a:pt x="665" y="639"/>
                  </a:cubicBezTo>
                  <a:cubicBezTo>
                    <a:pt x="665" y="418"/>
                    <a:pt x="507" y="164"/>
                    <a:pt x="317" y="38"/>
                  </a:cubicBezTo>
                  <a:cubicBezTo>
                    <a:pt x="266" y="12"/>
                    <a:pt x="220" y="0"/>
                    <a:pt x="1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28"/>
            <p:cNvSpPr/>
            <p:nvPr/>
          </p:nvSpPr>
          <p:spPr>
            <a:xfrm>
              <a:off x="877311" y="3159193"/>
              <a:ext cx="23818" cy="28523"/>
            </a:xfrm>
            <a:custGeom>
              <a:rect b="b" l="l" r="r" t="t"/>
              <a:pathLst>
                <a:path extrusionOk="0" h="873" w="729">
                  <a:moveTo>
                    <a:pt x="201" y="1"/>
                  </a:moveTo>
                  <a:cubicBezTo>
                    <a:pt x="174" y="1"/>
                    <a:pt x="149" y="6"/>
                    <a:pt x="127" y="17"/>
                  </a:cubicBezTo>
                  <a:cubicBezTo>
                    <a:pt x="0" y="112"/>
                    <a:pt x="0" y="334"/>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28"/>
            <p:cNvSpPr/>
            <p:nvPr/>
          </p:nvSpPr>
          <p:spPr>
            <a:xfrm>
              <a:off x="926973" y="3187324"/>
              <a:ext cx="21760" cy="28098"/>
            </a:xfrm>
            <a:custGeom>
              <a:rect b="b" l="l" r="r" t="t"/>
              <a:pathLst>
                <a:path extrusionOk="0" h="860" w="666">
                  <a:moveTo>
                    <a:pt x="165" y="0"/>
                  </a:moveTo>
                  <a:cubicBezTo>
                    <a:pt x="63" y="0"/>
                    <a:pt x="1" y="78"/>
                    <a:pt x="1" y="233"/>
                  </a:cubicBezTo>
                  <a:cubicBezTo>
                    <a:pt x="1" y="454"/>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28"/>
            <p:cNvSpPr/>
            <p:nvPr/>
          </p:nvSpPr>
          <p:spPr>
            <a:xfrm>
              <a:off x="497559" y="3031705"/>
              <a:ext cx="488421" cy="387496"/>
            </a:xfrm>
            <a:custGeom>
              <a:rect b="b" l="l" r="r" t="t"/>
              <a:pathLst>
                <a:path extrusionOk="0" h="11860" w="14949">
                  <a:moveTo>
                    <a:pt x="242" y="0"/>
                  </a:moveTo>
                  <a:cubicBezTo>
                    <a:pt x="96" y="0"/>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9" name="Google Shape;5149;p28"/>
            <p:cNvSpPr/>
            <p:nvPr/>
          </p:nvSpPr>
          <p:spPr>
            <a:xfrm>
              <a:off x="521377" y="3068690"/>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28"/>
            <p:cNvSpPr/>
            <p:nvPr/>
          </p:nvSpPr>
          <p:spPr>
            <a:xfrm>
              <a:off x="521377" y="3094534"/>
              <a:ext cx="164539" cy="102494"/>
            </a:xfrm>
            <a:custGeom>
              <a:rect b="b" l="l" r="r" t="t"/>
              <a:pathLst>
                <a:path extrusionOk="0" h="3137"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28"/>
            <p:cNvSpPr/>
            <p:nvPr/>
          </p:nvSpPr>
          <p:spPr>
            <a:xfrm>
              <a:off x="521377" y="3121456"/>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2" name="Google Shape;5152;p28"/>
            <p:cNvSpPr/>
            <p:nvPr/>
          </p:nvSpPr>
          <p:spPr>
            <a:xfrm>
              <a:off x="830753" y="3270083"/>
              <a:ext cx="21760" cy="28490"/>
            </a:xfrm>
            <a:custGeom>
              <a:rect b="b" l="l" r="r" t="t"/>
              <a:pathLst>
                <a:path extrusionOk="0" h="872" w="666">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28"/>
            <p:cNvSpPr/>
            <p:nvPr/>
          </p:nvSpPr>
          <p:spPr>
            <a:xfrm>
              <a:off x="878357" y="3297561"/>
              <a:ext cx="21760" cy="28588"/>
            </a:xfrm>
            <a:custGeom>
              <a:rect b="b" l="l" r="r" t="t"/>
              <a:pathLst>
                <a:path extrusionOk="0" h="875" w="666">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28"/>
            <p:cNvSpPr/>
            <p:nvPr/>
          </p:nvSpPr>
          <p:spPr>
            <a:xfrm>
              <a:off x="924915" y="3325267"/>
              <a:ext cx="24864" cy="28523"/>
            </a:xfrm>
            <a:custGeom>
              <a:rect b="b" l="l" r="r" t="t"/>
              <a:pathLst>
                <a:path extrusionOk="0" h="873" w="761">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39"/>
                    <a:pt x="634" y="286"/>
                  </a:cubicBezTo>
                  <a:cubicBezTo>
                    <a:pt x="512" y="115"/>
                    <a:pt x="371" y="1"/>
                    <a:pt x="25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28"/>
            <p:cNvSpPr/>
            <p:nvPr/>
          </p:nvSpPr>
          <p:spPr>
            <a:xfrm>
              <a:off x="497559" y="3169909"/>
              <a:ext cx="488421" cy="387953"/>
            </a:xfrm>
            <a:custGeom>
              <a:rect b="b" l="l" r="r" t="t"/>
              <a:pathLst>
                <a:path extrusionOk="0" h="11874" w="14949">
                  <a:moveTo>
                    <a:pt x="238" y="0"/>
                  </a:moveTo>
                  <a:cubicBezTo>
                    <a:pt x="95" y="0"/>
                    <a:pt x="1" y="122"/>
                    <a:pt x="1" y="322"/>
                  </a:cubicBezTo>
                  <a:lnTo>
                    <a:pt x="1" y="2919"/>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28"/>
            <p:cNvSpPr/>
            <p:nvPr/>
          </p:nvSpPr>
          <p:spPr>
            <a:xfrm>
              <a:off x="521377" y="3207320"/>
              <a:ext cx="164539" cy="102494"/>
            </a:xfrm>
            <a:custGeom>
              <a:rect b="b" l="l" r="r" t="t"/>
              <a:pathLst>
                <a:path extrusionOk="0" h="3137" w="5036">
                  <a:moveTo>
                    <a:pt x="0" y="1"/>
                  </a:moveTo>
                  <a:lnTo>
                    <a:pt x="0" y="222"/>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7" name="Google Shape;5157;p28"/>
            <p:cNvSpPr/>
            <p:nvPr/>
          </p:nvSpPr>
          <p:spPr>
            <a:xfrm>
              <a:off x="521377" y="3233196"/>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28"/>
            <p:cNvSpPr/>
            <p:nvPr/>
          </p:nvSpPr>
          <p:spPr>
            <a:xfrm>
              <a:off x="521377" y="3260086"/>
              <a:ext cx="164539" cy="102494"/>
            </a:xfrm>
            <a:custGeom>
              <a:rect b="b" l="l" r="r" t="t"/>
              <a:pathLst>
                <a:path extrusionOk="0" h="3137" w="5036">
                  <a:moveTo>
                    <a:pt x="0" y="1"/>
                  </a:moveTo>
                  <a:lnTo>
                    <a:pt x="0" y="223"/>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28"/>
            <p:cNvSpPr/>
            <p:nvPr/>
          </p:nvSpPr>
          <p:spPr>
            <a:xfrm>
              <a:off x="830753" y="3408288"/>
              <a:ext cx="21760" cy="28556"/>
            </a:xfrm>
            <a:custGeom>
              <a:rect b="b" l="l" r="r" t="t"/>
              <a:pathLst>
                <a:path extrusionOk="0" h="874" w="666">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28"/>
            <p:cNvSpPr/>
            <p:nvPr/>
          </p:nvSpPr>
          <p:spPr>
            <a:xfrm>
              <a:off x="878357" y="3436223"/>
              <a:ext cx="21760" cy="28098"/>
            </a:xfrm>
            <a:custGeom>
              <a:rect b="b" l="l" r="r" t="t"/>
              <a:pathLst>
                <a:path extrusionOk="0" h="860" w="666">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28"/>
            <p:cNvSpPr/>
            <p:nvPr/>
          </p:nvSpPr>
          <p:spPr>
            <a:xfrm>
              <a:off x="924915" y="3463929"/>
              <a:ext cx="24864" cy="28523"/>
            </a:xfrm>
            <a:custGeom>
              <a:rect b="b" l="l" r="r" t="t"/>
              <a:pathLst>
                <a:path extrusionOk="0" h="873" w="761">
                  <a:moveTo>
                    <a:pt x="255" y="0"/>
                  </a:moveTo>
                  <a:cubicBezTo>
                    <a:pt x="220" y="0"/>
                    <a:pt x="188" y="11"/>
                    <a:pt x="159" y="32"/>
                  </a:cubicBezTo>
                  <a:cubicBezTo>
                    <a:pt x="0" y="96"/>
                    <a:pt x="0" y="349"/>
                    <a:pt x="159" y="571"/>
                  </a:cubicBezTo>
                  <a:cubicBezTo>
                    <a:pt x="263" y="754"/>
                    <a:pt x="411" y="872"/>
                    <a:pt x="548" y="872"/>
                  </a:cubicBezTo>
                  <a:cubicBezTo>
                    <a:pt x="577" y="872"/>
                    <a:pt x="606" y="867"/>
                    <a:pt x="634" y="856"/>
                  </a:cubicBezTo>
                  <a:cubicBezTo>
                    <a:pt x="760" y="761"/>
                    <a:pt x="760" y="507"/>
                    <a:pt x="634" y="286"/>
                  </a:cubicBezTo>
                  <a:cubicBezTo>
                    <a:pt x="512" y="115"/>
                    <a:pt x="371" y="0"/>
                    <a:pt x="25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28"/>
            <p:cNvSpPr/>
            <p:nvPr/>
          </p:nvSpPr>
          <p:spPr>
            <a:xfrm>
              <a:off x="497559" y="3308506"/>
              <a:ext cx="488421" cy="387463"/>
            </a:xfrm>
            <a:custGeom>
              <a:rect b="b" l="l" r="r" t="t"/>
              <a:pathLst>
                <a:path extrusionOk="0" h="11859" w="14949">
                  <a:moveTo>
                    <a:pt x="235" y="1"/>
                  </a:moveTo>
                  <a:cubicBezTo>
                    <a:pt x="93" y="1"/>
                    <a:pt x="1" y="116"/>
                    <a:pt x="1" y="292"/>
                  </a:cubicBezTo>
                  <a:lnTo>
                    <a:pt x="1" y="2921"/>
                  </a:lnTo>
                  <a:cubicBezTo>
                    <a:pt x="1" y="3206"/>
                    <a:pt x="191" y="3523"/>
                    <a:pt x="444" y="3681"/>
                  </a:cubicBezTo>
                  <a:lnTo>
                    <a:pt x="14505" y="11788"/>
                  </a:lnTo>
                  <a:cubicBezTo>
                    <a:pt x="14582" y="11836"/>
                    <a:pt x="14653" y="11858"/>
                    <a:pt x="14715" y="11858"/>
                  </a:cubicBezTo>
                  <a:cubicBezTo>
                    <a:pt x="14856" y="11858"/>
                    <a:pt x="14949" y="11743"/>
                    <a:pt x="14949" y="11566"/>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28"/>
            <p:cNvSpPr/>
            <p:nvPr/>
          </p:nvSpPr>
          <p:spPr>
            <a:xfrm>
              <a:off x="521377" y="3344936"/>
              <a:ext cx="164539" cy="102461"/>
            </a:xfrm>
            <a:custGeom>
              <a:rect b="b" l="l" r="r" t="t"/>
              <a:pathLst>
                <a:path extrusionOk="0" h="3136"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28"/>
            <p:cNvSpPr/>
            <p:nvPr/>
          </p:nvSpPr>
          <p:spPr>
            <a:xfrm>
              <a:off x="521377" y="3371858"/>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28"/>
            <p:cNvSpPr/>
            <p:nvPr/>
          </p:nvSpPr>
          <p:spPr>
            <a:xfrm>
              <a:off x="521377" y="3397702"/>
              <a:ext cx="164539" cy="102494"/>
            </a:xfrm>
            <a:custGeom>
              <a:rect b="b" l="l" r="r" t="t"/>
              <a:pathLst>
                <a:path extrusionOk="0" h="3137"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28"/>
            <p:cNvSpPr/>
            <p:nvPr/>
          </p:nvSpPr>
          <p:spPr>
            <a:xfrm>
              <a:off x="830753" y="3546917"/>
              <a:ext cx="21760" cy="28131"/>
            </a:xfrm>
            <a:custGeom>
              <a:rect b="b" l="l" r="r" t="t"/>
              <a:pathLst>
                <a:path extrusionOk="0" h="861" w="666">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28"/>
            <p:cNvSpPr/>
            <p:nvPr/>
          </p:nvSpPr>
          <p:spPr>
            <a:xfrm>
              <a:off x="877311" y="3574101"/>
              <a:ext cx="23818" cy="28523"/>
            </a:xfrm>
            <a:custGeom>
              <a:rect b="b" l="l" r="r" t="t"/>
              <a:pathLst>
                <a:path extrusionOk="0" h="873" w="729">
                  <a:moveTo>
                    <a:pt x="201" y="1"/>
                  </a:moveTo>
                  <a:cubicBezTo>
                    <a:pt x="174" y="1"/>
                    <a:pt x="149" y="6"/>
                    <a:pt x="127" y="17"/>
                  </a:cubicBezTo>
                  <a:cubicBezTo>
                    <a:pt x="0" y="112"/>
                    <a:pt x="0" y="366"/>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28"/>
            <p:cNvSpPr/>
            <p:nvPr/>
          </p:nvSpPr>
          <p:spPr>
            <a:xfrm>
              <a:off x="926973" y="3602232"/>
              <a:ext cx="21760" cy="28490"/>
            </a:xfrm>
            <a:custGeom>
              <a:rect b="b" l="l" r="r" t="t"/>
              <a:pathLst>
                <a:path extrusionOk="0" h="872" w="666">
                  <a:moveTo>
                    <a:pt x="165" y="0"/>
                  </a:moveTo>
                  <a:cubicBezTo>
                    <a:pt x="63" y="0"/>
                    <a:pt x="1" y="78"/>
                    <a:pt x="1" y="233"/>
                  </a:cubicBezTo>
                  <a:cubicBezTo>
                    <a:pt x="1" y="455"/>
                    <a:pt x="127" y="708"/>
                    <a:pt x="317" y="835"/>
                  </a:cubicBezTo>
                  <a:cubicBezTo>
                    <a:pt x="368" y="860"/>
                    <a:pt x="417" y="872"/>
                    <a:pt x="461" y="872"/>
                  </a:cubicBezTo>
                  <a:cubicBezTo>
                    <a:pt x="581" y="872"/>
                    <a:pt x="666" y="784"/>
                    <a:pt x="666" y="645"/>
                  </a:cubicBezTo>
                  <a:cubicBezTo>
                    <a:pt x="666" y="423"/>
                    <a:pt x="507" y="170"/>
                    <a:pt x="317" y="43"/>
                  </a:cubicBezTo>
                  <a:cubicBezTo>
                    <a:pt x="260" y="14"/>
                    <a:pt x="209" y="0"/>
                    <a:pt x="1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28"/>
            <p:cNvSpPr/>
            <p:nvPr/>
          </p:nvSpPr>
          <p:spPr>
            <a:xfrm>
              <a:off x="497559" y="3446776"/>
              <a:ext cx="488421" cy="387790"/>
            </a:xfrm>
            <a:custGeom>
              <a:rect b="b" l="l" r="r" t="t"/>
              <a:pathLst>
                <a:path extrusionOk="0" h="11869" w="14949">
                  <a:moveTo>
                    <a:pt x="257" y="1"/>
                  </a:moveTo>
                  <a:cubicBezTo>
                    <a:pt x="103" y="1"/>
                    <a:pt x="1" y="119"/>
                    <a:pt x="1" y="304"/>
                  </a:cubicBezTo>
                  <a:lnTo>
                    <a:pt x="1" y="2933"/>
                  </a:lnTo>
                  <a:cubicBezTo>
                    <a:pt x="1" y="3218"/>
                    <a:pt x="191" y="3534"/>
                    <a:pt x="444" y="3693"/>
                  </a:cubicBezTo>
                  <a:lnTo>
                    <a:pt x="14505" y="11800"/>
                  </a:lnTo>
                  <a:cubicBezTo>
                    <a:pt x="14581" y="11847"/>
                    <a:pt x="14650" y="11869"/>
                    <a:pt x="14711" y="11869"/>
                  </a:cubicBezTo>
                  <a:cubicBezTo>
                    <a:pt x="14855" y="11869"/>
                    <a:pt x="14949" y="11747"/>
                    <a:pt x="14949" y="11546"/>
                  </a:cubicBezTo>
                  <a:lnTo>
                    <a:pt x="14949" y="8950"/>
                  </a:lnTo>
                  <a:cubicBezTo>
                    <a:pt x="14949" y="8665"/>
                    <a:pt x="14759" y="8316"/>
                    <a:pt x="14505" y="8190"/>
                  </a:cubicBezTo>
                  <a:lnTo>
                    <a:pt x="444" y="51"/>
                  </a:lnTo>
                  <a:cubicBezTo>
                    <a:pt x="376" y="17"/>
                    <a:pt x="313" y="1"/>
                    <a:pt x="25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28"/>
            <p:cNvSpPr/>
            <p:nvPr/>
          </p:nvSpPr>
          <p:spPr>
            <a:xfrm>
              <a:off x="521377" y="3483598"/>
              <a:ext cx="164539" cy="102461"/>
            </a:xfrm>
            <a:custGeom>
              <a:rect b="b" l="l" r="r" t="t"/>
              <a:pathLst>
                <a:path extrusionOk="0" h="3136" w="5036">
                  <a:moveTo>
                    <a:pt x="0" y="0"/>
                  </a:moveTo>
                  <a:lnTo>
                    <a:pt x="0" y="222"/>
                  </a:lnTo>
                  <a:lnTo>
                    <a:pt x="5036" y="3136"/>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28"/>
            <p:cNvSpPr/>
            <p:nvPr/>
          </p:nvSpPr>
          <p:spPr>
            <a:xfrm>
              <a:off x="521377" y="3510488"/>
              <a:ext cx="164539" cy="101448"/>
            </a:xfrm>
            <a:custGeom>
              <a:rect b="b" l="l" r="r" t="t"/>
              <a:pathLst>
                <a:path extrusionOk="0" h="3105" w="5036">
                  <a:moveTo>
                    <a:pt x="0" y="1"/>
                  </a:moveTo>
                  <a:lnTo>
                    <a:pt x="0" y="222"/>
                  </a:lnTo>
                  <a:lnTo>
                    <a:pt x="5036" y="3104"/>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28"/>
            <p:cNvSpPr/>
            <p:nvPr/>
          </p:nvSpPr>
          <p:spPr>
            <a:xfrm>
              <a:off x="521377" y="3536364"/>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28"/>
            <p:cNvSpPr/>
            <p:nvPr/>
          </p:nvSpPr>
          <p:spPr>
            <a:xfrm>
              <a:off x="829707" y="3684828"/>
              <a:ext cx="23851" cy="28523"/>
            </a:xfrm>
            <a:custGeom>
              <a:rect b="b" l="l" r="r" t="t"/>
              <a:pathLst>
                <a:path extrusionOk="0" h="873" w="730">
                  <a:moveTo>
                    <a:pt x="201" y="1"/>
                  </a:moveTo>
                  <a:cubicBezTo>
                    <a:pt x="174" y="1"/>
                    <a:pt x="149" y="6"/>
                    <a:pt x="127" y="17"/>
                  </a:cubicBezTo>
                  <a:cubicBezTo>
                    <a:pt x="1" y="112"/>
                    <a:pt x="1" y="365"/>
                    <a:pt x="127" y="587"/>
                  </a:cubicBezTo>
                  <a:cubicBezTo>
                    <a:pt x="225" y="758"/>
                    <a:pt x="379" y="872"/>
                    <a:pt x="503" y="872"/>
                  </a:cubicBezTo>
                  <a:cubicBezTo>
                    <a:pt x="539" y="872"/>
                    <a:pt x="573" y="862"/>
                    <a:pt x="602" y="840"/>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28"/>
            <p:cNvSpPr/>
            <p:nvPr/>
          </p:nvSpPr>
          <p:spPr>
            <a:xfrm>
              <a:off x="877311" y="3712763"/>
              <a:ext cx="23818" cy="28490"/>
            </a:xfrm>
            <a:custGeom>
              <a:rect b="b" l="l" r="r" t="t"/>
              <a:pathLst>
                <a:path extrusionOk="0" h="872" w="729">
                  <a:moveTo>
                    <a:pt x="201" y="1"/>
                  </a:moveTo>
                  <a:cubicBezTo>
                    <a:pt x="174" y="1"/>
                    <a:pt x="149" y="6"/>
                    <a:pt x="127" y="17"/>
                  </a:cubicBezTo>
                  <a:cubicBezTo>
                    <a:pt x="0" y="112"/>
                    <a:pt x="0" y="334"/>
                    <a:pt x="127" y="555"/>
                  </a:cubicBezTo>
                  <a:cubicBezTo>
                    <a:pt x="225" y="752"/>
                    <a:pt x="380" y="872"/>
                    <a:pt x="504" y="872"/>
                  </a:cubicBezTo>
                  <a:cubicBezTo>
                    <a:pt x="540" y="872"/>
                    <a:pt x="574" y="862"/>
                    <a:pt x="602" y="840"/>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5" name="Google Shape;5175;p28"/>
            <p:cNvSpPr/>
            <p:nvPr/>
          </p:nvSpPr>
          <p:spPr>
            <a:xfrm>
              <a:off x="926973" y="3740404"/>
              <a:ext cx="21760" cy="28588"/>
            </a:xfrm>
            <a:custGeom>
              <a:rect b="b" l="l" r="r" t="t"/>
              <a:pathLst>
                <a:path extrusionOk="0" h="875" w="666">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38"/>
                    <a:pt x="507" y="153"/>
                    <a:pt x="317" y="58"/>
                  </a:cubicBezTo>
                  <a:cubicBezTo>
                    <a:pt x="259" y="19"/>
                    <a:pt x="207" y="1"/>
                    <a:pt x="16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6" name="Google Shape;5176;p28"/>
            <p:cNvSpPr/>
            <p:nvPr/>
          </p:nvSpPr>
          <p:spPr>
            <a:xfrm>
              <a:off x="1053220" y="1921657"/>
              <a:ext cx="473915" cy="2076207"/>
            </a:xfrm>
            <a:custGeom>
              <a:rect b="b" l="l" r="r" t="t"/>
              <a:pathLst>
                <a:path extrusionOk="0" h="63546" w="14505">
                  <a:moveTo>
                    <a:pt x="14191" y="0"/>
                  </a:moveTo>
                  <a:cubicBezTo>
                    <a:pt x="14114" y="0"/>
                    <a:pt x="14027" y="26"/>
                    <a:pt x="13935" y="81"/>
                  </a:cubicBezTo>
                  <a:lnTo>
                    <a:pt x="539" y="7809"/>
                  </a:lnTo>
                  <a:cubicBezTo>
                    <a:pt x="254" y="7967"/>
                    <a:pt x="0" y="8379"/>
                    <a:pt x="0" y="8727"/>
                  </a:cubicBezTo>
                  <a:lnTo>
                    <a:pt x="0" y="63546"/>
                  </a:lnTo>
                  <a:lnTo>
                    <a:pt x="14505" y="55185"/>
                  </a:lnTo>
                  <a:lnTo>
                    <a:pt x="14505" y="398"/>
                  </a:lnTo>
                  <a:cubicBezTo>
                    <a:pt x="14505" y="151"/>
                    <a:pt x="14378" y="0"/>
                    <a:pt x="14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28"/>
            <p:cNvSpPr/>
            <p:nvPr/>
          </p:nvSpPr>
          <p:spPr>
            <a:xfrm>
              <a:off x="1068739" y="1948383"/>
              <a:ext cx="442876" cy="361031"/>
            </a:xfrm>
            <a:custGeom>
              <a:rect b="b" l="l" r="r" t="t"/>
              <a:pathLst>
                <a:path extrusionOk="0" h="11050" w="13555">
                  <a:moveTo>
                    <a:pt x="13300" y="0"/>
                  </a:moveTo>
                  <a:cubicBezTo>
                    <a:pt x="13241" y="0"/>
                    <a:pt x="13176" y="18"/>
                    <a:pt x="13111" y="55"/>
                  </a:cubicBezTo>
                  <a:lnTo>
                    <a:pt x="444" y="7371"/>
                  </a:lnTo>
                  <a:cubicBezTo>
                    <a:pt x="190" y="7497"/>
                    <a:pt x="0" y="7846"/>
                    <a:pt x="0" y="8099"/>
                  </a:cubicBezTo>
                  <a:lnTo>
                    <a:pt x="0" y="10728"/>
                  </a:lnTo>
                  <a:cubicBezTo>
                    <a:pt x="0" y="10928"/>
                    <a:pt x="94" y="11050"/>
                    <a:pt x="238" y="11050"/>
                  </a:cubicBezTo>
                  <a:cubicBezTo>
                    <a:pt x="298" y="11050"/>
                    <a:pt x="368" y="11028"/>
                    <a:pt x="444" y="10981"/>
                  </a:cubicBezTo>
                  <a:lnTo>
                    <a:pt x="13111" y="3665"/>
                  </a:lnTo>
                  <a:cubicBezTo>
                    <a:pt x="13333" y="3539"/>
                    <a:pt x="13555" y="3190"/>
                    <a:pt x="13555" y="2937"/>
                  </a:cubicBezTo>
                  <a:lnTo>
                    <a:pt x="13555" y="308"/>
                  </a:lnTo>
                  <a:cubicBezTo>
                    <a:pt x="13555" y="107"/>
                    <a:pt x="13443" y="0"/>
                    <a:pt x="1330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8" name="Google Shape;5178;p28"/>
            <p:cNvSpPr/>
            <p:nvPr/>
          </p:nvSpPr>
          <p:spPr>
            <a:xfrm>
              <a:off x="1068739" y="2086555"/>
              <a:ext cx="442876" cy="361064"/>
            </a:xfrm>
            <a:custGeom>
              <a:rect b="b" l="l" r="r" t="t"/>
              <a:pathLst>
                <a:path extrusionOk="0" h="11051" w="13555">
                  <a:moveTo>
                    <a:pt x="13303" y="1"/>
                  </a:moveTo>
                  <a:cubicBezTo>
                    <a:pt x="13243" y="1"/>
                    <a:pt x="13177" y="23"/>
                    <a:pt x="13111" y="70"/>
                  </a:cubicBezTo>
                  <a:lnTo>
                    <a:pt x="444" y="7385"/>
                  </a:lnTo>
                  <a:cubicBezTo>
                    <a:pt x="190" y="7512"/>
                    <a:pt x="0" y="7860"/>
                    <a:pt x="0" y="8114"/>
                  </a:cubicBezTo>
                  <a:lnTo>
                    <a:pt x="0" y="10742"/>
                  </a:lnTo>
                  <a:cubicBezTo>
                    <a:pt x="0" y="10944"/>
                    <a:pt x="95" y="11051"/>
                    <a:pt x="241" y="11051"/>
                  </a:cubicBezTo>
                  <a:cubicBezTo>
                    <a:pt x="301" y="11051"/>
                    <a:pt x="370" y="11032"/>
                    <a:pt x="444" y="10995"/>
                  </a:cubicBezTo>
                  <a:lnTo>
                    <a:pt x="13111" y="3680"/>
                  </a:lnTo>
                  <a:cubicBezTo>
                    <a:pt x="13333" y="3553"/>
                    <a:pt x="13555" y="3205"/>
                    <a:pt x="13555" y="2952"/>
                  </a:cubicBezTo>
                  <a:lnTo>
                    <a:pt x="13555" y="323"/>
                  </a:lnTo>
                  <a:cubicBezTo>
                    <a:pt x="13555" y="123"/>
                    <a:pt x="13445" y="1"/>
                    <a:pt x="13303"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28"/>
            <p:cNvSpPr/>
            <p:nvPr/>
          </p:nvSpPr>
          <p:spPr>
            <a:xfrm>
              <a:off x="1068739" y="2225184"/>
              <a:ext cx="442876" cy="360900"/>
            </a:xfrm>
            <a:custGeom>
              <a:rect b="b" l="l" r="r" t="t"/>
              <a:pathLst>
                <a:path extrusionOk="0" h="11046" w="13555">
                  <a:moveTo>
                    <a:pt x="13307" y="1"/>
                  </a:moveTo>
                  <a:cubicBezTo>
                    <a:pt x="13246" y="1"/>
                    <a:pt x="13178" y="22"/>
                    <a:pt x="13111" y="70"/>
                  </a:cubicBezTo>
                  <a:lnTo>
                    <a:pt x="444" y="7354"/>
                  </a:lnTo>
                  <a:cubicBezTo>
                    <a:pt x="190" y="7513"/>
                    <a:pt x="0" y="7829"/>
                    <a:pt x="0" y="8114"/>
                  </a:cubicBezTo>
                  <a:lnTo>
                    <a:pt x="0" y="10743"/>
                  </a:lnTo>
                  <a:cubicBezTo>
                    <a:pt x="0" y="10928"/>
                    <a:pt x="102" y="11046"/>
                    <a:pt x="256" y="11046"/>
                  </a:cubicBezTo>
                  <a:cubicBezTo>
                    <a:pt x="312" y="11046"/>
                    <a:pt x="376" y="11030"/>
                    <a:pt x="444" y="10996"/>
                  </a:cubicBezTo>
                  <a:lnTo>
                    <a:pt x="13111" y="3681"/>
                  </a:lnTo>
                  <a:cubicBezTo>
                    <a:pt x="13333" y="3554"/>
                    <a:pt x="13555" y="3206"/>
                    <a:pt x="13555" y="2921"/>
                  </a:cubicBezTo>
                  <a:lnTo>
                    <a:pt x="13555" y="292"/>
                  </a:lnTo>
                  <a:cubicBezTo>
                    <a:pt x="13555" y="116"/>
                    <a:pt x="13447" y="1"/>
                    <a:pt x="1330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28"/>
            <p:cNvSpPr/>
            <p:nvPr/>
          </p:nvSpPr>
          <p:spPr>
            <a:xfrm>
              <a:off x="1068739" y="2363454"/>
              <a:ext cx="442876" cy="360900"/>
            </a:xfrm>
            <a:custGeom>
              <a:rect b="b" l="l" r="r" t="t"/>
              <a:pathLst>
                <a:path extrusionOk="0" h="11046" w="13555">
                  <a:moveTo>
                    <a:pt x="13285" y="1"/>
                  </a:moveTo>
                  <a:cubicBezTo>
                    <a:pt x="13230" y="1"/>
                    <a:pt x="13171" y="16"/>
                    <a:pt x="13111" y="50"/>
                  </a:cubicBezTo>
                  <a:lnTo>
                    <a:pt x="444" y="7366"/>
                  </a:lnTo>
                  <a:cubicBezTo>
                    <a:pt x="190" y="7493"/>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1"/>
                    <a:pt x="13285"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28"/>
            <p:cNvSpPr/>
            <p:nvPr/>
          </p:nvSpPr>
          <p:spPr>
            <a:xfrm>
              <a:off x="1068739" y="2501920"/>
              <a:ext cx="442876" cy="361064"/>
            </a:xfrm>
            <a:custGeom>
              <a:rect b="b" l="l" r="r" t="t"/>
              <a:pathLst>
                <a:path extrusionOk="0" h="11051" w="13555">
                  <a:moveTo>
                    <a:pt x="13300" y="1"/>
                  </a:moveTo>
                  <a:cubicBezTo>
                    <a:pt x="13241" y="1"/>
                    <a:pt x="13176" y="19"/>
                    <a:pt x="13111" y="56"/>
                  </a:cubicBezTo>
                  <a:lnTo>
                    <a:pt x="444" y="7371"/>
                  </a:lnTo>
                  <a:cubicBezTo>
                    <a:pt x="190" y="7498"/>
                    <a:pt x="0" y="7847"/>
                    <a:pt x="0" y="8100"/>
                  </a:cubicBezTo>
                  <a:lnTo>
                    <a:pt x="0" y="10728"/>
                  </a:lnTo>
                  <a:cubicBezTo>
                    <a:pt x="0" y="10929"/>
                    <a:pt x="94" y="11051"/>
                    <a:pt x="238" y="11051"/>
                  </a:cubicBezTo>
                  <a:cubicBezTo>
                    <a:pt x="298" y="11051"/>
                    <a:pt x="368" y="11029"/>
                    <a:pt x="444" y="10982"/>
                  </a:cubicBezTo>
                  <a:lnTo>
                    <a:pt x="13111" y="3666"/>
                  </a:lnTo>
                  <a:cubicBezTo>
                    <a:pt x="13333" y="3540"/>
                    <a:pt x="13555" y="3191"/>
                    <a:pt x="13555" y="2938"/>
                  </a:cubicBezTo>
                  <a:lnTo>
                    <a:pt x="13555" y="309"/>
                  </a:lnTo>
                  <a:cubicBezTo>
                    <a:pt x="13555" y="107"/>
                    <a:pt x="13443" y="1"/>
                    <a:pt x="1330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28"/>
            <p:cNvSpPr/>
            <p:nvPr/>
          </p:nvSpPr>
          <p:spPr>
            <a:xfrm>
              <a:off x="1068739" y="2640125"/>
              <a:ext cx="442876" cy="361064"/>
            </a:xfrm>
            <a:custGeom>
              <a:rect b="b" l="l" r="r" t="t"/>
              <a:pathLst>
                <a:path extrusionOk="0" h="11051" w="13555">
                  <a:moveTo>
                    <a:pt x="13303" y="1"/>
                  </a:moveTo>
                  <a:cubicBezTo>
                    <a:pt x="13243" y="1"/>
                    <a:pt x="13177" y="22"/>
                    <a:pt x="13111" y="70"/>
                  </a:cubicBezTo>
                  <a:lnTo>
                    <a:pt x="444" y="7385"/>
                  </a:lnTo>
                  <a:cubicBezTo>
                    <a:pt x="190" y="7512"/>
                    <a:pt x="0" y="7860"/>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1"/>
                    <a:pt x="13303"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3" name="Google Shape;5183;p28"/>
            <p:cNvSpPr/>
            <p:nvPr/>
          </p:nvSpPr>
          <p:spPr>
            <a:xfrm>
              <a:off x="1068739" y="2778754"/>
              <a:ext cx="442876" cy="360900"/>
            </a:xfrm>
            <a:custGeom>
              <a:rect b="b" l="l" r="r" t="t"/>
              <a:pathLst>
                <a:path extrusionOk="0" h="11046" w="13555">
                  <a:moveTo>
                    <a:pt x="13307" y="0"/>
                  </a:moveTo>
                  <a:cubicBezTo>
                    <a:pt x="13246" y="0"/>
                    <a:pt x="13178" y="22"/>
                    <a:pt x="13111" y="70"/>
                  </a:cubicBezTo>
                  <a:lnTo>
                    <a:pt x="444" y="7354"/>
                  </a:lnTo>
                  <a:cubicBezTo>
                    <a:pt x="190" y="7512"/>
                    <a:pt x="0" y="7829"/>
                    <a:pt x="0" y="8114"/>
                  </a:cubicBezTo>
                  <a:lnTo>
                    <a:pt x="0" y="10743"/>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4" name="Google Shape;5184;p28"/>
            <p:cNvSpPr/>
            <p:nvPr/>
          </p:nvSpPr>
          <p:spPr>
            <a:xfrm>
              <a:off x="1068739" y="2917024"/>
              <a:ext cx="442876" cy="360900"/>
            </a:xfrm>
            <a:custGeom>
              <a:rect b="b" l="l" r="r" t="t"/>
              <a:pathLst>
                <a:path extrusionOk="0" h="11046" w="13555">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0"/>
                    <a:pt x="13285"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5" name="Google Shape;5185;p28"/>
            <p:cNvSpPr/>
            <p:nvPr/>
          </p:nvSpPr>
          <p:spPr>
            <a:xfrm>
              <a:off x="1068739" y="3055490"/>
              <a:ext cx="442876" cy="360606"/>
            </a:xfrm>
            <a:custGeom>
              <a:rect b="b" l="l" r="r" t="t"/>
              <a:pathLst>
                <a:path extrusionOk="0" h="11037" w="13555">
                  <a:moveTo>
                    <a:pt x="13300" y="1"/>
                  </a:moveTo>
                  <a:cubicBezTo>
                    <a:pt x="13241" y="1"/>
                    <a:pt x="13176" y="19"/>
                    <a:pt x="13111" y="56"/>
                  </a:cubicBezTo>
                  <a:lnTo>
                    <a:pt x="444" y="7371"/>
                  </a:lnTo>
                  <a:cubicBezTo>
                    <a:pt x="190" y="7498"/>
                    <a:pt x="0" y="7846"/>
                    <a:pt x="0" y="8100"/>
                  </a:cubicBezTo>
                  <a:lnTo>
                    <a:pt x="0" y="10728"/>
                  </a:lnTo>
                  <a:cubicBezTo>
                    <a:pt x="0" y="10930"/>
                    <a:pt x="95" y="11037"/>
                    <a:pt x="241" y="11037"/>
                  </a:cubicBezTo>
                  <a:cubicBezTo>
                    <a:pt x="301" y="11037"/>
                    <a:pt x="370" y="11019"/>
                    <a:pt x="444" y="10982"/>
                  </a:cubicBezTo>
                  <a:lnTo>
                    <a:pt x="13111" y="3666"/>
                  </a:lnTo>
                  <a:cubicBezTo>
                    <a:pt x="13333" y="3539"/>
                    <a:pt x="13555" y="3191"/>
                    <a:pt x="13555" y="2938"/>
                  </a:cubicBezTo>
                  <a:lnTo>
                    <a:pt x="13555" y="309"/>
                  </a:lnTo>
                  <a:cubicBezTo>
                    <a:pt x="13555" y="107"/>
                    <a:pt x="13443" y="1"/>
                    <a:pt x="1330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6" name="Google Shape;5186;p28"/>
            <p:cNvSpPr/>
            <p:nvPr/>
          </p:nvSpPr>
          <p:spPr>
            <a:xfrm>
              <a:off x="1068739" y="3193695"/>
              <a:ext cx="442876" cy="361064"/>
            </a:xfrm>
            <a:custGeom>
              <a:rect b="b" l="l" r="r" t="t"/>
              <a:pathLst>
                <a:path extrusionOk="0" h="11051" w="13555">
                  <a:moveTo>
                    <a:pt x="13303" y="0"/>
                  </a:moveTo>
                  <a:cubicBezTo>
                    <a:pt x="13243" y="0"/>
                    <a:pt x="13177" y="22"/>
                    <a:pt x="13111" y="69"/>
                  </a:cubicBezTo>
                  <a:lnTo>
                    <a:pt x="444" y="7385"/>
                  </a:lnTo>
                  <a:cubicBezTo>
                    <a:pt x="190" y="7512"/>
                    <a:pt x="0" y="7828"/>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0"/>
                    <a:pt x="13303"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28"/>
            <p:cNvSpPr/>
            <p:nvPr/>
          </p:nvSpPr>
          <p:spPr>
            <a:xfrm>
              <a:off x="1068739" y="3332324"/>
              <a:ext cx="442876" cy="360900"/>
            </a:xfrm>
            <a:custGeom>
              <a:rect b="b" l="l" r="r" t="t"/>
              <a:pathLst>
                <a:path extrusionOk="0" h="11046" w="13555">
                  <a:moveTo>
                    <a:pt x="13307" y="0"/>
                  </a:moveTo>
                  <a:cubicBezTo>
                    <a:pt x="13246" y="0"/>
                    <a:pt x="13178" y="22"/>
                    <a:pt x="13111" y="70"/>
                  </a:cubicBezTo>
                  <a:lnTo>
                    <a:pt x="444" y="7354"/>
                  </a:lnTo>
                  <a:cubicBezTo>
                    <a:pt x="190" y="7512"/>
                    <a:pt x="0" y="7829"/>
                    <a:pt x="0" y="8114"/>
                  </a:cubicBezTo>
                  <a:lnTo>
                    <a:pt x="0" y="10742"/>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28"/>
            <p:cNvSpPr/>
            <p:nvPr/>
          </p:nvSpPr>
          <p:spPr>
            <a:xfrm>
              <a:off x="1068739" y="3470595"/>
              <a:ext cx="442876" cy="360900"/>
            </a:xfrm>
            <a:custGeom>
              <a:rect b="b" l="l" r="r" t="t"/>
              <a:pathLst>
                <a:path extrusionOk="0" h="11046" w="13555">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3"/>
                  </a:lnTo>
                  <a:cubicBezTo>
                    <a:pt x="13555" y="118"/>
                    <a:pt x="13436" y="0"/>
                    <a:pt x="13285"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28"/>
            <p:cNvSpPr/>
            <p:nvPr/>
          </p:nvSpPr>
          <p:spPr>
            <a:xfrm>
              <a:off x="457208" y="1487668"/>
              <a:ext cx="1091654" cy="633258"/>
            </a:xfrm>
            <a:custGeom>
              <a:rect b="b" l="l" r="r" t="t"/>
              <a:pathLst>
                <a:path extrusionOk="0" h="19382" w="33412">
                  <a:moveTo>
                    <a:pt x="16184" y="0"/>
                  </a:moveTo>
                  <a:lnTo>
                    <a:pt x="1" y="9342"/>
                  </a:lnTo>
                  <a:lnTo>
                    <a:pt x="17387" y="19381"/>
                  </a:lnTo>
                  <a:lnTo>
                    <a:pt x="33412" y="10134"/>
                  </a:lnTo>
                  <a:lnTo>
                    <a:pt x="16184"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28"/>
            <p:cNvSpPr/>
            <p:nvPr/>
          </p:nvSpPr>
          <p:spPr>
            <a:xfrm>
              <a:off x="631058" y="1608719"/>
              <a:ext cx="533934" cy="429415"/>
            </a:xfrm>
            <a:custGeom>
              <a:rect b="b" l="l" r="r" t="t"/>
              <a:pathLst>
                <a:path extrusionOk="0" h="13143" w="16342">
                  <a:moveTo>
                    <a:pt x="10229" y="0"/>
                  </a:moveTo>
                  <a:lnTo>
                    <a:pt x="0" y="5891"/>
                  </a:lnTo>
                  <a:lnTo>
                    <a:pt x="12509" y="13143"/>
                  </a:lnTo>
                  <a:lnTo>
                    <a:pt x="12509" y="11845"/>
                  </a:lnTo>
                  <a:lnTo>
                    <a:pt x="16341" y="3547"/>
                  </a:lnTo>
                  <a:lnTo>
                    <a:pt x="10229"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28"/>
            <p:cNvSpPr/>
            <p:nvPr/>
          </p:nvSpPr>
          <p:spPr>
            <a:xfrm>
              <a:off x="631058" y="1758752"/>
              <a:ext cx="74526" cy="64169"/>
            </a:xfrm>
            <a:custGeom>
              <a:rect b="b" l="l" r="r" t="t"/>
              <a:pathLst>
                <a:path extrusionOk="0" h="1964" w="2281">
                  <a:moveTo>
                    <a:pt x="0" y="0"/>
                  </a:moveTo>
                  <a:lnTo>
                    <a:pt x="0" y="1299"/>
                  </a:lnTo>
                  <a:lnTo>
                    <a:pt x="2090" y="1964"/>
                  </a:lnTo>
                  <a:lnTo>
                    <a:pt x="2280" y="855"/>
                  </a:lnTo>
                  <a:lnTo>
                    <a:pt x="1710" y="6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28"/>
            <p:cNvSpPr/>
            <p:nvPr/>
          </p:nvSpPr>
          <p:spPr>
            <a:xfrm>
              <a:off x="1039759" y="1724609"/>
              <a:ext cx="335285" cy="313525"/>
            </a:xfrm>
            <a:custGeom>
              <a:rect b="b" l="l" r="r" t="t"/>
              <a:pathLst>
                <a:path extrusionOk="0" h="9596" w="10262">
                  <a:moveTo>
                    <a:pt x="3832" y="0"/>
                  </a:moveTo>
                  <a:lnTo>
                    <a:pt x="0" y="8298"/>
                  </a:lnTo>
                  <a:lnTo>
                    <a:pt x="0" y="9596"/>
                  </a:lnTo>
                  <a:lnTo>
                    <a:pt x="10261" y="3706"/>
                  </a:lnTo>
                  <a:lnTo>
                    <a:pt x="8678" y="2819"/>
                  </a:lnTo>
                  <a:lnTo>
                    <a:pt x="3832"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28"/>
            <p:cNvSpPr/>
            <p:nvPr/>
          </p:nvSpPr>
          <p:spPr>
            <a:xfrm>
              <a:off x="1213576" y="1800148"/>
              <a:ext cx="161467" cy="111773"/>
            </a:xfrm>
            <a:custGeom>
              <a:rect b="b" l="l" r="r" t="t"/>
              <a:pathLst>
                <a:path extrusionOk="0" h="3421" w="4942">
                  <a:moveTo>
                    <a:pt x="1204" y="0"/>
                  </a:moveTo>
                  <a:lnTo>
                    <a:pt x="1" y="3420"/>
                  </a:lnTo>
                  <a:lnTo>
                    <a:pt x="4941" y="1394"/>
                  </a:lnTo>
                  <a:lnTo>
                    <a:pt x="4941" y="95"/>
                  </a:lnTo>
                  <a:lnTo>
                    <a:pt x="1204"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28"/>
            <p:cNvSpPr/>
            <p:nvPr/>
          </p:nvSpPr>
          <p:spPr>
            <a:xfrm>
              <a:off x="631058" y="1565265"/>
              <a:ext cx="743985" cy="430460"/>
            </a:xfrm>
            <a:custGeom>
              <a:rect b="b" l="l" r="r" t="t"/>
              <a:pathLst>
                <a:path extrusionOk="0" h="13175" w="22771">
                  <a:moveTo>
                    <a:pt x="10229" y="0"/>
                  </a:moveTo>
                  <a:lnTo>
                    <a:pt x="0" y="5922"/>
                  </a:lnTo>
                  <a:lnTo>
                    <a:pt x="12509" y="13175"/>
                  </a:lnTo>
                  <a:lnTo>
                    <a:pt x="22770" y="7284"/>
                  </a:lnTo>
                  <a:lnTo>
                    <a:pt x="10229"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28"/>
            <p:cNvSpPr/>
            <p:nvPr/>
          </p:nvSpPr>
          <p:spPr>
            <a:xfrm>
              <a:off x="821441" y="1673901"/>
              <a:ext cx="182149" cy="56948"/>
            </a:xfrm>
            <a:custGeom>
              <a:rect b="b" l="l" r="r" t="t"/>
              <a:pathLst>
                <a:path extrusionOk="0" h="1743" w="5575">
                  <a:moveTo>
                    <a:pt x="2771" y="1"/>
                  </a:moveTo>
                  <a:cubicBezTo>
                    <a:pt x="2075" y="1"/>
                    <a:pt x="1378" y="159"/>
                    <a:pt x="855" y="476"/>
                  </a:cubicBezTo>
                  <a:cubicBezTo>
                    <a:pt x="254" y="824"/>
                    <a:pt x="0" y="1299"/>
                    <a:pt x="64" y="1742"/>
                  </a:cubicBezTo>
                  <a:cubicBezTo>
                    <a:pt x="127" y="1394"/>
                    <a:pt x="380" y="1046"/>
                    <a:pt x="855" y="792"/>
                  </a:cubicBezTo>
                  <a:cubicBezTo>
                    <a:pt x="1394" y="491"/>
                    <a:pt x="2090" y="341"/>
                    <a:pt x="2783" y="341"/>
                  </a:cubicBezTo>
                  <a:cubicBezTo>
                    <a:pt x="3476" y="341"/>
                    <a:pt x="4165" y="491"/>
                    <a:pt x="4687" y="792"/>
                  </a:cubicBezTo>
                  <a:cubicBezTo>
                    <a:pt x="5162" y="1046"/>
                    <a:pt x="5416" y="1394"/>
                    <a:pt x="5479" y="1742"/>
                  </a:cubicBezTo>
                  <a:cubicBezTo>
                    <a:pt x="5574" y="1299"/>
                    <a:pt x="5321" y="824"/>
                    <a:pt x="4687" y="476"/>
                  </a:cubicBezTo>
                  <a:cubicBezTo>
                    <a:pt x="4165" y="159"/>
                    <a:pt x="3468" y="1"/>
                    <a:pt x="2771"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6" name="Google Shape;5196;p28"/>
            <p:cNvSpPr/>
            <p:nvPr/>
          </p:nvSpPr>
          <p:spPr>
            <a:xfrm>
              <a:off x="823499" y="1685010"/>
              <a:ext cx="176987" cy="91614"/>
            </a:xfrm>
            <a:custGeom>
              <a:rect b="b" l="l" r="r" t="t"/>
              <a:pathLst>
                <a:path extrusionOk="0" h="2804" w="5417">
                  <a:moveTo>
                    <a:pt x="2708" y="1"/>
                  </a:moveTo>
                  <a:cubicBezTo>
                    <a:pt x="2012" y="1"/>
                    <a:pt x="1315" y="151"/>
                    <a:pt x="792" y="452"/>
                  </a:cubicBezTo>
                  <a:cubicBezTo>
                    <a:pt x="317" y="706"/>
                    <a:pt x="64" y="1054"/>
                    <a:pt x="1" y="1402"/>
                  </a:cubicBezTo>
                  <a:cubicBezTo>
                    <a:pt x="64" y="1751"/>
                    <a:pt x="317" y="2067"/>
                    <a:pt x="792" y="2352"/>
                  </a:cubicBezTo>
                  <a:cubicBezTo>
                    <a:pt x="1331" y="2653"/>
                    <a:pt x="2027" y="2804"/>
                    <a:pt x="2720" y="2804"/>
                  </a:cubicBezTo>
                  <a:cubicBezTo>
                    <a:pt x="3413" y="2804"/>
                    <a:pt x="4102" y="2653"/>
                    <a:pt x="4624" y="2352"/>
                  </a:cubicBezTo>
                  <a:cubicBezTo>
                    <a:pt x="5099" y="2067"/>
                    <a:pt x="5353" y="1751"/>
                    <a:pt x="5416" y="1402"/>
                  </a:cubicBezTo>
                  <a:cubicBezTo>
                    <a:pt x="5353" y="1054"/>
                    <a:pt x="5099" y="706"/>
                    <a:pt x="4624" y="452"/>
                  </a:cubicBezTo>
                  <a:cubicBezTo>
                    <a:pt x="4102" y="151"/>
                    <a:pt x="3405" y="1"/>
                    <a:pt x="270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28"/>
            <p:cNvSpPr/>
            <p:nvPr/>
          </p:nvSpPr>
          <p:spPr>
            <a:xfrm>
              <a:off x="758318" y="1733920"/>
              <a:ext cx="142811" cy="81779"/>
            </a:xfrm>
            <a:custGeom>
              <a:rect b="b" l="l" r="r" t="t"/>
              <a:pathLst>
                <a:path extrusionOk="0" h="2503" w="4371">
                  <a:moveTo>
                    <a:pt x="381" y="0"/>
                  </a:moveTo>
                  <a:lnTo>
                    <a:pt x="0" y="222"/>
                  </a:lnTo>
                  <a:lnTo>
                    <a:pt x="3991" y="2502"/>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8" name="Google Shape;5198;p28"/>
            <p:cNvSpPr/>
            <p:nvPr/>
          </p:nvSpPr>
          <p:spPr>
            <a:xfrm>
              <a:off x="735545" y="1747349"/>
              <a:ext cx="142844" cy="81779"/>
            </a:xfrm>
            <a:custGeom>
              <a:rect b="b" l="l" r="r" t="t"/>
              <a:pathLst>
                <a:path extrusionOk="0" h="2503" w="4372">
                  <a:moveTo>
                    <a:pt x="381" y="1"/>
                  </a:moveTo>
                  <a:lnTo>
                    <a:pt x="1" y="191"/>
                  </a:lnTo>
                  <a:lnTo>
                    <a:pt x="3991" y="2503"/>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9" name="Google Shape;5199;p28"/>
            <p:cNvSpPr/>
            <p:nvPr/>
          </p:nvSpPr>
          <p:spPr>
            <a:xfrm>
              <a:off x="712805" y="1759797"/>
              <a:ext cx="142811" cy="82792"/>
            </a:xfrm>
            <a:custGeom>
              <a:rect b="b" l="l" r="r" t="t"/>
              <a:pathLst>
                <a:path extrusionOk="0" h="2534" w="4371">
                  <a:moveTo>
                    <a:pt x="380" y="0"/>
                  </a:moveTo>
                  <a:lnTo>
                    <a:pt x="0" y="222"/>
                  </a:lnTo>
                  <a:lnTo>
                    <a:pt x="3990" y="2534"/>
                  </a:lnTo>
                  <a:lnTo>
                    <a:pt x="4370" y="2312"/>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28"/>
            <p:cNvSpPr/>
            <p:nvPr/>
          </p:nvSpPr>
          <p:spPr>
            <a:xfrm>
              <a:off x="967324" y="1608719"/>
              <a:ext cx="141799" cy="81779"/>
            </a:xfrm>
            <a:custGeom>
              <a:rect b="b" l="l" r="r" t="t"/>
              <a:pathLst>
                <a:path extrusionOk="0" h="2503" w="4340">
                  <a:moveTo>
                    <a:pt x="349" y="0"/>
                  </a:moveTo>
                  <a:lnTo>
                    <a:pt x="1" y="190"/>
                  </a:lnTo>
                  <a:lnTo>
                    <a:pt x="3991" y="2502"/>
                  </a:lnTo>
                  <a:lnTo>
                    <a:pt x="4339" y="2281"/>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1" name="Google Shape;5201;p28"/>
            <p:cNvSpPr/>
            <p:nvPr/>
          </p:nvSpPr>
          <p:spPr>
            <a:xfrm>
              <a:off x="944551" y="1621135"/>
              <a:ext cx="141799" cy="82792"/>
            </a:xfrm>
            <a:custGeom>
              <a:rect b="b" l="l" r="r" t="t"/>
              <a:pathLst>
                <a:path extrusionOk="0" h="2534" w="4340">
                  <a:moveTo>
                    <a:pt x="349" y="0"/>
                  </a:moveTo>
                  <a:lnTo>
                    <a:pt x="1" y="222"/>
                  </a:lnTo>
                  <a:lnTo>
                    <a:pt x="3960" y="2534"/>
                  </a:lnTo>
                  <a:lnTo>
                    <a:pt x="4340"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2" name="Google Shape;5202;p28"/>
            <p:cNvSpPr/>
            <p:nvPr/>
          </p:nvSpPr>
          <p:spPr>
            <a:xfrm>
              <a:off x="921811" y="1634596"/>
              <a:ext cx="141766" cy="82792"/>
            </a:xfrm>
            <a:custGeom>
              <a:rect b="b" l="l" r="r" t="t"/>
              <a:pathLst>
                <a:path extrusionOk="0" h="2534" w="4339">
                  <a:moveTo>
                    <a:pt x="349" y="0"/>
                  </a:moveTo>
                  <a:lnTo>
                    <a:pt x="0" y="222"/>
                  </a:lnTo>
                  <a:lnTo>
                    <a:pt x="3959" y="2534"/>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28"/>
            <p:cNvSpPr/>
            <p:nvPr/>
          </p:nvSpPr>
          <p:spPr>
            <a:xfrm>
              <a:off x="1008720" y="1782537"/>
              <a:ext cx="182149" cy="56948"/>
            </a:xfrm>
            <a:custGeom>
              <a:rect b="b" l="l" r="r" t="t"/>
              <a:pathLst>
                <a:path extrusionOk="0" h="1743" w="5575">
                  <a:moveTo>
                    <a:pt x="2803" y="1"/>
                  </a:moveTo>
                  <a:cubicBezTo>
                    <a:pt x="2106" y="1"/>
                    <a:pt x="1410" y="159"/>
                    <a:pt x="887" y="476"/>
                  </a:cubicBezTo>
                  <a:cubicBezTo>
                    <a:pt x="285" y="824"/>
                    <a:pt x="0" y="1267"/>
                    <a:pt x="95" y="1743"/>
                  </a:cubicBezTo>
                  <a:cubicBezTo>
                    <a:pt x="159" y="1394"/>
                    <a:pt x="412" y="1046"/>
                    <a:pt x="887" y="792"/>
                  </a:cubicBezTo>
                  <a:cubicBezTo>
                    <a:pt x="1410" y="492"/>
                    <a:pt x="2106" y="341"/>
                    <a:pt x="2803" y="341"/>
                  </a:cubicBezTo>
                  <a:cubicBezTo>
                    <a:pt x="3500" y="341"/>
                    <a:pt x="4197" y="492"/>
                    <a:pt x="4719" y="792"/>
                  </a:cubicBezTo>
                  <a:cubicBezTo>
                    <a:pt x="5194" y="1046"/>
                    <a:pt x="5447" y="1394"/>
                    <a:pt x="5511" y="1743"/>
                  </a:cubicBezTo>
                  <a:cubicBezTo>
                    <a:pt x="5574" y="1267"/>
                    <a:pt x="5321" y="824"/>
                    <a:pt x="4719" y="476"/>
                  </a:cubicBezTo>
                  <a:cubicBezTo>
                    <a:pt x="4197" y="159"/>
                    <a:pt x="3500" y="1"/>
                    <a:pt x="2803"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28"/>
            <p:cNvSpPr/>
            <p:nvPr/>
          </p:nvSpPr>
          <p:spPr>
            <a:xfrm>
              <a:off x="1011824" y="1793678"/>
              <a:ext cx="176954" cy="91581"/>
            </a:xfrm>
            <a:custGeom>
              <a:rect b="b" l="l" r="r" t="t"/>
              <a:pathLst>
                <a:path extrusionOk="0" h="2803" w="5416">
                  <a:moveTo>
                    <a:pt x="2708" y="0"/>
                  </a:moveTo>
                  <a:cubicBezTo>
                    <a:pt x="2011" y="0"/>
                    <a:pt x="1315" y="151"/>
                    <a:pt x="792" y="451"/>
                  </a:cubicBezTo>
                  <a:cubicBezTo>
                    <a:pt x="317" y="705"/>
                    <a:pt x="64" y="1053"/>
                    <a:pt x="0" y="1402"/>
                  </a:cubicBezTo>
                  <a:cubicBezTo>
                    <a:pt x="64" y="1750"/>
                    <a:pt x="317" y="2067"/>
                    <a:pt x="792" y="2352"/>
                  </a:cubicBezTo>
                  <a:cubicBezTo>
                    <a:pt x="1315" y="2652"/>
                    <a:pt x="2011" y="2803"/>
                    <a:pt x="2708" y="2803"/>
                  </a:cubicBezTo>
                  <a:cubicBezTo>
                    <a:pt x="3405" y="2803"/>
                    <a:pt x="4102" y="2652"/>
                    <a:pt x="4624" y="2352"/>
                  </a:cubicBezTo>
                  <a:cubicBezTo>
                    <a:pt x="5099" y="2067"/>
                    <a:pt x="5352" y="1750"/>
                    <a:pt x="5416" y="1402"/>
                  </a:cubicBezTo>
                  <a:cubicBezTo>
                    <a:pt x="5352" y="1053"/>
                    <a:pt x="5099" y="705"/>
                    <a:pt x="4624" y="451"/>
                  </a:cubicBezTo>
                  <a:cubicBezTo>
                    <a:pt x="4102" y="151"/>
                    <a:pt x="3405" y="0"/>
                    <a:pt x="270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28"/>
            <p:cNvSpPr/>
            <p:nvPr/>
          </p:nvSpPr>
          <p:spPr>
            <a:xfrm>
              <a:off x="946642" y="1842557"/>
              <a:ext cx="141766" cy="81779"/>
            </a:xfrm>
            <a:custGeom>
              <a:rect b="b" l="l" r="r" t="t"/>
              <a:pathLst>
                <a:path extrusionOk="0" h="2503" w="4339">
                  <a:moveTo>
                    <a:pt x="349" y="1"/>
                  </a:moveTo>
                  <a:lnTo>
                    <a:pt x="0" y="191"/>
                  </a:lnTo>
                  <a:lnTo>
                    <a:pt x="3991" y="2502"/>
                  </a:lnTo>
                  <a:lnTo>
                    <a:pt x="4339" y="2281"/>
                  </a:lnTo>
                  <a:lnTo>
                    <a:pt x="349"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6" name="Google Shape;5206;p28"/>
            <p:cNvSpPr/>
            <p:nvPr/>
          </p:nvSpPr>
          <p:spPr>
            <a:xfrm>
              <a:off x="923869" y="1856018"/>
              <a:ext cx="141799" cy="81779"/>
            </a:xfrm>
            <a:custGeom>
              <a:rect b="b" l="l" r="r" t="t"/>
              <a:pathLst>
                <a:path extrusionOk="0" h="2503" w="4340">
                  <a:moveTo>
                    <a:pt x="349" y="0"/>
                  </a:moveTo>
                  <a:lnTo>
                    <a:pt x="1" y="190"/>
                  </a:lnTo>
                  <a:lnTo>
                    <a:pt x="3991" y="2502"/>
                  </a:lnTo>
                  <a:lnTo>
                    <a:pt x="4339" y="2280"/>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7" name="Google Shape;5207;p28"/>
            <p:cNvSpPr/>
            <p:nvPr/>
          </p:nvSpPr>
          <p:spPr>
            <a:xfrm>
              <a:off x="901097" y="1868433"/>
              <a:ext cx="141799" cy="82792"/>
            </a:xfrm>
            <a:custGeom>
              <a:rect b="b" l="l" r="r" t="t"/>
              <a:pathLst>
                <a:path extrusionOk="0" h="2534" w="4340">
                  <a:moveTo>
                    <a:pt x="349" y="0"/>
                  </a:moveTo>
                  <a:lnTo>
                    <a:pt x="1" y="222"/>
                  </a:lnTo>
                  <a:lnTo>
                    <a:pt x="3991" y="2534"/>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28"/>
            <p:cNvSpPr/>
            <p:nvPr/>
          </p:nvSpPr>
          <p:spPr>
            <a:xfrm>
              <a:off x="1154603" y="1717355"/>
              <a:ext cx="142844" cy="81779"/>
            </a:xfrm>
            <a:custGeom>
              <a:rect b="b" l="l" r="r" t="t"/>
              <a:pathLst>
                <a:path extrusionOk="0" h="2503" w="4372">
                  <a:moveTo>
                    <a:pt x="381" y="1"/>
                  </a:moveTo>
                  <a:lnTo>
                    <a:pt x="1" y="191"/>
                  </a:lnTo>
                  <a:lnTo>
                    <a:pt x="3991" y="2502"/>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28"/>
            <p:cNvSpPr/>
            <p:nvPr/>
          </p:nvSpPr>
          <p:spPr>
            <a:xfrm>
              <a:off x="1131862" y="1729771"/>
              <a:ext cx="142811" cy="82825"/>
            </a:xfrm>
            <a:custGeom>
              <a:rect b="b" l="l" r="r" t="t"/>
              <a:pathLst>
                <a:path extrusionOk="0" h="2535" w="4371">
                  <a:moveTo>
                    <a:pt x="380" y="1"/>
                  </a:moveTo>
                  <a:lnTo>
                    <a:pt x="0" y="222"/>
                  </a:lnTo>
                  <a:lnTo>
                    <a:pt x="3990" y="2534"/>
                  </a:lnTo>
                  <a:lnTo>
                    <a:pt x="4370"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28"/>
            <p:cNvSpPr/>
            <p:nvPr/>
          </p:nvSpPr>
          <p:spPr>
            <a:xfrm>
              <a:off x="1109090" y="1743232"/>
              <a:ext cx="142811" cy="81779"/>
            </a:xfrm>
            <a:custGeom>
              <a:rect b="b" l="l" r="r" t="t"/>
              <a:pathLst>
                <a:path extrusionOk="0" h="2503" w="4371">
                  <a:moveTo>
                    <a:pt x="380" y="0"/>
                  </a:moveTo>
                  <a:lnTo>
                    <a:pt x="0" y="222"/>
                  </a:lnTo>
                  <a:lnTo>
                    <a:pt x="3991" y="2502"/>
                  </a:lnTo>
                  <a:lnTo>
                    <a:pt x="4371" y="2312"/>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1" name="Google Shape;5211;p28"/>
            <p:cNvSpPr/>
            <p:nvPr/>
          </p:nvSpPr>
          <p:spPr>
            <a:xfrm>
              <a:off x="1615056" y="2159186"/>
              <a:ext cx="522564" cy="2196703"/>
            </a:xfrm>
            <a:custGeom>
              <a:rect b="b" l="l" r="r" t="t"/>
              <a:pathLst>
                <a:path extrusionOk="0" h="67234" w="15994">
                  <a:moveTo>
                    <a:pt x="15993" y="0"/>
                  </a:moveTo>
                  <a:lnTo>
                    <a:pt x="0" y="9248"/>
                  </a:lnTo>
                  <a:lnTo>
                    <a:pt x="0" y="67233"/>
                  </a:lnTo>
                  <a:lnTo>
                    <a:pt x="15993" y="57954"/>
                  </a:lnTo>
                  <a:lnTo>
                    <a:pt x="15993"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28"/>
            <p:cNvSpPr/>
            <p:nvPr/>
          </p:nvSpPr>
          <p:spPr>
            <a:xfrm>
              <a:off x="1047012" y="2133309"/>
              <a:ext cx="568077" cy="2222579"/>
            </a:xfrm>
            <a:custGeom>
              <a:rect b="b" l="l" r="r" t="t"/>
              <a:pathLst>
                <a:path extrusionOk="0" h="68026" w="17387">
                  <a:moveTo>
                    <a:pt x="0" y="0"/>
                  </a:moveTo>
                  <a:lnTo>
                    <a:pt x="0" y="57986"/>
                  </a:lnTo>
                  <a:lnTo>
                    <a:pt x="17386" y="68025"/>
                  </a:lnTo>
                  <a:lnTo>
                    <a:pt x="17386" y="10040"/>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3" name="Google Shape;5213;p28"/>
            <p:cNvSpPr/>
            <p:nvPr/>
          </p:nvSpPr>
          <p:spPr>
            <a:xfrm>
              <a:off x="1071843" y="2238253"/>
              <a:ext cx="518415" cy="2103129"/>
            </a:xfrm>
            <a:custGeom>
              <a:rect b="b" l="l" r="r" t="t"/>
              <a:pathLst>
                <a:path extrusionOk="0" h="64370" w="15867">
                  <a:moveTo>
                    <a:pt x="289" y="1"/>
                  </a:moveTo>
                  <a:cubicBezTo>
                    <a:pt x="111" y="1"/>
                    <a:pt x="0" y="152"/>
                    <a:pt x="0" y="399"/>
                  </a:cubicBezTo>
                  <a:lnTo>
                    <a:pt x="0" y="55186"/>
                  </a:lnTo>
                  <a:lnTo>
                    <a:pt x="15866" y="64370"/>
                  </a:lnTo>
                  <a:lnTo>
                    <a:pt x="15866" y="9551"/>
                  </a:lnTo>
                  <a:cubicBezTo>
                    <a:pt x="15866" y="9203"/>
                    <a:pt x="15613" y="8791"/>
                    <a:pt x="15328" y="8601"/>
                  </a:cubicBezTo>
                  <a:lnTo>
                    <a:pt x="539" y="82"/>
                  </a:lnTo>
                  <a:cubicBezTo>
                    <a:pt x="446" y="27"/>
                    <a:pt x="362" y="1"/>
                    <a:pt x="28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4" name="Google Shape;5214;p28"/>
            <p:cNvSpPr/>
            <p:nvPr/>
          </p:nvSpPr>
          <p:spPr>
            <a:xfrm>
              <a:off x="1087363" y="2264979"/>
              <a:ext cx="487376" cy="387496"/>
            </a:xfrm>
            <a:custGeom>
              <a:rect b="b" l="l" r="r" t="t"/>
              <a:pathLst>
                <a:path extrusionOk="0" h="11860" w="14917">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28"/>
            <p:cNvSpPr/>
            <p:nvPr/>
          </p:nvSpPr>
          <p:spPr>
            <a:xfrm>
              <a:off x="1111148" y="2301965"/>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6" name="Google Shape;5216;p28"/>
            <p:cNvSpPr/>
            <p:nvPr/>
          </p:nvSpPr>
          <p:spPr>
            <a:xfrm>
              <a:off x="1111148" y="2327841"/>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28"/>
            <p:cNvSpPr/>
            <p:nvPr/>
          </p:nvSpPr>
          <p:spPr>
            <a:xfrm>
              <a:off x="1111148" y="2354731"/>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8" name="Google Shape;5218;p28"/>
            <p:cNvSpPr/>
            <p:nvPr/>
          </p:nvSpPr>
          <p:spPr>
            <a:xfrm>
              <a:off x="1418466" y="2503194"/>
              <a:ext cx="23818" cy="28098"/>
            </a:xfrm>
            <a:custGeom>
              <a:rect b="b" l="l" r="r" t="t"/>
              <a:pathLst>
                <a:path extrusionOk="0" h="860" w="729">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28"/>
            <p:cNvSpPr/>
            <p:nvPr/>
          </p:nvSpPr>
          <p:spPr>
            <a:xfrm>
              <a:off x="1468128" y="2530835"/>
              <a:ext cx="21760" cy="28588"/>
            </a:xfrm>
            <a:custGeom>
              <a:rect b="b" l="l" r="r" t="t"/>
              <a:pathLst>
                <a:path extrusionOk="0" h="875" w="666">
                  <a:moveTo>
                    <a:pt x="162" y="1"/>
                  </a:moveTo>
                  <a:cubicBezTo>
                    <a:pt x="62" y="1"/>
                    <a:pt x="0" y="94"/>
                    <a:pt x="0" y="248"/>
                  </a:cubicBezTo>
                  <a:cubicBezTo>
                    <a:pt x="0"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0" name="Google Shape;5220;p28"/>
            <p:cNvSpPr/>
            <p:nvPr/>
          </p:nvSpPr>
          <p:spPr>
            <a:xfrm>
              <a:off x="1514686" y="2558574"/>
              <a:ext cx="23818" cy="28490"/>
            </a:xfrm>
            <a:custGeom>
              <a:rect b="b" l="l" r="r" t="t"/>
              <a:pathLst>
                <a:path extrusionOk="0" h="872" w="729">
                  <a:moveTo>
                    <a:pt x="227" y="0"/>
                  </a:moveTo>
                  <a:cubicBezTo>
                    <a:pt x="190" y="0"/>
                    <a:pt x="156" y="10"/>
                    <a:pt x="127" y="32"/>
                  </a:cubicBezTo>
                  <a:cubicBezTo>
                    <a:pt x="1" y="95"/>
                    <a:pt x="1" y="349"/>
                    <a:pt x="127" y="570"/>
                  </a:cubicBezTo>
                  <a:cubicBezTo>
                    <a:pt x="232" y="753"/>
                    <a:pt x="401" y="872"/>
                    <a:pt x="528" y="872"/>
                  </a:cubicBezTo>
                  <a:cubicBezTo>
                    <a:pt x="555" y="872"/>
                    <a:pt x="580" y="867"/>
                    <a:pt x="602" y="855"/>
                  </a:cubicBezTo>
                  <a:cubicBezTo>
                    <a:pt x="729" y="760"/>
                    <a:pt x="729" y="539"/>
                    <a:pt x="602" y="285"/>
                  </a:cubicBezTo>
                  <a:cubicBezTo>
                    <a:pt x="505" y="115"/>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1" name="Google Shape;5221;p28"/>
            <p:cNvSpPr/>
            <p:nvPr/>
          </p:nvSpPr>
          <p:spPr>
            <a:xfrm>
              <a:off x="1087363" y="2403184"/>
              <a:ext cx="487376" cy="387953"/>
            </a:xfrm>
            <a:custGeom>
              <a:rect b="b" l="l" r="r" t="t"/>
              <a:pathLst>
                <a:path extrusionOk="0" h="11874" w="14917">
                  <a:moveTo>
                    <a:pt x="227" y="0"/>
                  </a:moveTo>
                  <a:cubicBezTo>
                    <a:pt x="94" y="0"/>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2" name="Google Shape;5222;p28"/>
            <p:cNvSpPr/>
            <p:nvPr/>
          </p:nvSpPr>
          <p:spPr>
            <a:xfrm>
              <a:off x="1111148" y="2439581"/>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3" name="Google Shape;5223;p28"/>
            <p:cNvSpPr/>
            <p:nvPr/>
          </p:nvSpPr>
          <p:spPr>
            <a:xfrm>
              <a:off x="1111148" y="2466471"/>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4" name="Google Shape;5224;p28"/>
            <p:cNvSpPr/>
            <p:nvPr/>
          </p:nvSpPr>
          <p:spPr>
            <a:xfrm>
              <a:off x="1111148" y="2492347"/>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28"/>
            <p:cNvSpPr/>
            <p:nvPr/>
          </p:nvSpPr>
          <p:spPr>
            <a:xfrm>
              <a:off x="1419511" y="2641562"/>
              <a:ext cx="21760" cy="28131"/>
            </a:xfrm>
            <a:custGeom>
              <a:rect b="b" l="l" r="r" t="t"/>
              <a:pathLst>
                <a:path extrusionOk="0" h="861" w="666">
                  <a:moveTo>
                    <a:pt x="187" y="1"/>
                  </a:moveTo>
                  <a:cubicBezTo>
                    <a:pt x="76" y="1"/>
                    <a:pt x="0" y="93"/>
                    <a:pt x="0" y="247"/>
                  </a:cubicBezTo>
                  <a:cubicBezTo>
                    <a:pt x="0" y="469"/>
                    <a:pt x="158" y="722"/>
                    <a:pt x="348" y="817"/>
                  </a:cubicBezTo>
                  <a:cubicBezTo>
                    <a:pt x="405" y="846"/>
                    <a:pt x="457" y="860"/>
                    <a:pt x="501" y="860"/>
                  </a:cubicBezTo>
                  <a:cubicBezTo>
                    <a:pt x="603" y="860"/>
                    <a:pt x="665" y="782"/>
                    <a:pt x="665" y="627"/>
                  </a:cubicBezTo>
                  <a:cubicBezTo>
                    <a:pt x="665" y="406"/>
                    <a:pt x="538" y="152"/>
                    <a:pt x="348" y="57"/>
                  </a:cubicBezTo>
                  <a:cubicBezTo>
                    <a:pt x="290" y="19"/>
                    <a:pt x="235" y="1"/>
                    <a:pt x="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6" name="Google Shape;5226;p28"/>
            <p:cNvSpPr/>
            <p:nvPr/>
          </p:nvSpPr>
          <p:spPr>
            <a:xfrm>
              <a:off x="1467082" y="2669269"/>
              <a:ext cx="23851" cy="28523"/>
            </a:xfrm>
            <a:custGeom>
              <a:rect b="b" l="l" r="r" t="t"/>
              <a:pathLst>
                <a:path extrusionOk="0" h="873" w="73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7" name="Google Shape;5227;p28"/>
            <p:cNvSpPr/>
            <p:nvPr/>
          </p:nvSpPr>
          <p:spPr>
            <a:xfrm>
              <a:off x="1514686" y="2696681"/>
              <a:ext cx="23818" cy="28523"/>
            </a:xfrm>
            <a:custGeom>
              <a:rect b="b" l="l" r="r" t="t"/>
              <a:pathLst>
                <a:path extrusionOk="0" h="873" w="729">
                  <a:moveTo>
                    <a:pt x="201" y="1"/>
                  </a:moveTo>
                  <a:cubicBezTo>
                    <a:pt x="174" y="1"/>
                    <a:pt x="149" y="6"/>
                    <a:pt x="127" y="17"/>
                  </a:cubicBezTo>
                  <a:cubicBezTo>
                    <a:pt x="1" y="112"/>
                    <a:pt x="1" y="365"/>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28"/>
            <p:cNvSpPr/>
            <p:nvPr/>
          </p:nvSpPr>
          <p:spPr>
            <a:xfrm>
              <a:off x="1087363" y="2541813"/>
              <a:ext cx="487376" cy="387790"/>
            </a:xfrm>
            <a:custGeom>
              <a:rect b="b" l="l" r="r" t="t"/>
              <a:pathLst>
                <a:path extrusionOk="0" h="11869" w="14917">
                  <a:moveTo>
                    <a:pt x="223" y="0"/>
                  </a:moveTo>
                  <a:cubicBezTo>
                    <a:pt x="92" y="0"/>
                    <a:pt x="0" y="115"/>
                    <a:pt x="0" y="292"/>
                  </a:cubicBezTo>
                  <a:lnTo>
                    <a:pt x="0" y="2920"/>
                  </a:lnTo>
                  <a:cubicBezTo>
                    <a:pt x="0" y="3205"/>
                    <a:pt x="190" y="3554"/>
                    <a:pt x="412" y="3680"/>
                  </a:cubicBezTo>
                  <a:lnTo>
                    <a:pt x="14505" y="11819"/>
                  </a:lnTo>
                  <a:cubicBezTo>
                    <a:pt x="14564" y="11853"/>
                    <a:pt x="14621" y="11869"/>
                    <a:pt x="14673" y="11869"/>
                  </a:cubicBezTo>
                  <a:cubicBezTo>
                    <a:pt x="14815" y="11869"/>
                    <a:pt x="14916" y="11751"/>
                    <a:pt x="14916" y="11566"/>
                  </a:cubicBezTo>
                  <a:lnTo>
                    <a:pt x="14916" y="8937"/>
                  </a:lnTo>
                  <a:cubicBezTo>
                    <a:pt x="14916" y="8652"/>
                    <a:pt x="14726" y="8336"/>
                    <a:pt x="14505" y="8177"/>
                  </a:cubicBezTo>
                  <a:lnTo>
                    <a:pt x="412" y="70"/>
                  </a:lnTo>
                  <a:cubicBezTo>
                    <a:pt x="345" y="22"/>
                    <a:pt x="280" y="0"/>
                    <a:pt x="223"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28"/>
            <p:cNvSpPr/>
            <p:nvPr/>
          </p:nvSpPr>
          <p:spPr>
            <a:xfrm>
              <a:off x="1111148" y="2578243"/>
              <a:ext cx="164571" cy="102461"/>
            </a:xfrm>
            <a:custGeom>
              <a:rect b="b" l="l" r="r" t="t"/>
              <a:pathLst>
                <a:path extrusionOk="0" h="3136" w="5037">
                  <a:moveTo>
                    <a:pt x="1" y="0"/>
                  </a:moveTo>
                  <a:lnTo>
                    <a:pt x="1" y="253"/>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28"/>
            <p:cNvSpPr/>
            <p:nvPr/>
          </p:nvSpPr>
          <p:spPr>
            <a:xfrm>
              <a:off x="1111148" y="2605133"/>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1" name="Google Shape;5231;p28"/>
            <p:cNvSpPr/>
            <p:nvPr/>
          </p:nvSpPr>
          <p:spPr>
            <a:xfrm>
              <a:off x="1111148" y="2631009"/>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2" name="Google Shape;5232;p28"/>
            <p:cNvSpPr/>
            <p:nvPr/>
          </p:nvSpPr>
          <p:spPr>
            <a:xfrm>
              <a:off x="1419511" y="2779833"/>
              <a:ext cx="21760" cy="28490"/>
            </a:xfrm>
            <a:custGeom>
              <a:rect b="b" l="l" r="r" t="t"/>
              <a:pathLst>
                <a:path extrusionOk="0" h="872" w="666">
                  <a:moveTo>
                    <a:pt x="208" y="1"/>
                  </a:moveTo>
                  <a:cubicBezTo>
                    <a:pt x="86" y="1"/>
                    <a:pt x="0" y="95"/>
                    <a:pt x="0" y="259"/>
                  </a:cubicBezTo>
                  <a:cubicBezTo>
                    <a:pt x="0" y="449"/>
                    <a:pt x="158" y="734"/>
                    <a:pt x="348" y="829"/>
                  </a:cubicBezTo>
                  <a:cubicBezTo>
                    <a:pt x="405" y="857"/>
                    <a:pt x="457" y="872"/>
                    <a:pt x="501" y="872"/>
                  </a:cubicBezTo>
                  <a:cubicBezTo>
                    <a:pt x="603" y="872"/>
                    <a:pt x="665" y="794"/>
                    <a:pt x="665" y="639"/>
                  </a:cubicBezTo>
                  <a:cubicBezTo>
                    <a:pt x="665" y="417"/>
                    <a:pt x="538" y="164"/>
                    <a:pt x="348" y="37"/>
                  </a:cubicBezTo>
                  <a:cubicBezTo>
                    <a:pt x="299" y="12"/>
                    <a:pt x="251" y="1"/>
                    <a:pt x="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28"/>
            <p:cNvSpPr/>
            <p:nvPr/>
          </p:nvSpPr>
          <p:spPr>
            <a:xfrm>
              <a:off x="1467082" y="2807408"/>
              <a:ext cx="23851" cy="28490"/>
            </a:xfrm>
            <a:custGeom>
              <a:rect b="b" l="l" r="r" t="t"/>
              <a:pathLst>
                <a:path extrusionOk="0" h="872" w="730">
                  <a:moveTo>
                    <a:pt x="201" y="0"/>
                  </a:moveTo>
                  <a:cubicBezTo>
                    <a:pt x="174" y="0"/>
                    <a:pt x="150" y="6"/>
                    <a:pt x="127" y="17"/>
                  </a:cubicBezTo>
                  <a:cubicBezTo>
                    <a:pt x="1" y="112"/>
                    <a:pt x="1" y="365"/>
                    <a:pt x="127" y="587"/>
                  </a:cubicBezTo>
                  <a:cubicBezTo>
                    <a:pt x="225" y="757"/>
                    <a:pt x="379" y="872"/>
                    <a:pt x="503" y="872"/>
                  </a:cubicBezTo>
                  <a:cubicBezTo>
                    <a:pt x="539" y="872"/>
                    <a:pt x="573" y="862"/>
                    <a:pt x="602" y="840"/>
                  </a:cubicBezTo>
                  <a:cubicBezTo>
                    <a:pt x="729" y="777"/>
                    <a:pt x="729" y="523"/>
                    <a:pt x="602" y="302"/>
                  </a:cubicBezTo>
                  <a:cubicBezTo>
                    <a:pt x="498" y="119"/>
                    <a:pt x="329"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28"/>
            <p:cNvSpPr/>
            <p:nvPr/>
          </p:nvSpPr>
          <p:spPr>
            <a:xfrm>
              <a:off x="1515732" y="2835506"/>
              <a:ext cx="21760" cy="28490"/>
            </a:xfrm>
            <a:custGeom>
              <a:rect b="b" l="l" r="r" t="t"/>
              <a:pathLst>
                <a:path extrusionOk="0" h="872" w="666">
                  <a:moveTo>
                    <a:pt x="190" y="1"/>
                  </a:moveTo>
                  <a:cubicBezTo>
                    <a:pt x="78" y="1"/>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1"/>
                    <a:pt x="19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28"/>
            <p:cNvSpPr/>
            <p:nvPr/>
          </p:nvSpPr>
          <p:spPr>
            <a:xfrm>
              <a:off x="1087363" y="2679887"/>
              <a:ext cx="487376" cy="387986"/>
            </a:xfrm>
            <a:custGeom>
              <a:rect b="b" l="l" r="r" t="t"/>
              <a:pathLst>
                <a:path extrusionOk="0" h="11875" w="14917">
                  <a:moveTo>
                    <a:pt x="230" y="1"/>
                  </a:moveTo>
                  <a:cubicBezTo>
                    <a:pt x="96" y="1"/>
                    <a:pt x="0" y="108"/>
                    <a:pt x="0" y="309"/>
                  </a:cubicBezTo>
                  <a:lnTo>
                    <a:pt x="0" y="2938"/>
                  </a:lnTo>
                  <a:cubicBezTo>
                    <a:pt x="0" y="3223"/>
                    <a:pt x="190" y="3540"/>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2"/>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28"/>
            <p:cNvSpPr/>
            <p:nvPr/>
          </p:nvSpPr>
          <p:spPr>
            <a:xfrm>
              <a:off x="1111148" y="2716873"/>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28"/>
            <p:cNvSpPr/>
            <p:nvPr/>
          </p:nvSpPr>
          <p:spPr>
            <a:xfrm>
              <a:off x="1111148" y="2742749"/>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28"/>
            <p:cNvSpPr/>
            <p:nvPr/>
          </p:nvSpPr>
          <p:spPr>
            <a:xfrm>
              <a:off x="1111148" y="2769639"/>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28"/>
            <p:cNvSpPr/>
            <p:nvPr/>
          </p:nvSpPr>
          <p:spPr>
            <a:xfrm>
              <a:off x="1418466" y="2918103"/>
              <a:ext cx="23818" cy="28523"/>
            </a:xfrm>
            <a:custGeom>
              <a:rect b="b" l="l" r="r" t="t"/>
              <a:pathLst>
                <a:path extrusionOk="0" h="873" w="729">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28"/>
            <p:cNvSpPr/>
            <p:nvPr/>
          </p:nvSpPr>
          <p:spPr>
            <a:xfrm>
              <a:off x="1468128" y="2946234"/>
              <a:ext cx="21760" cy="28490"/>
            </a:xfrm>
            <a:custGeom>
              <a:rect b="b" l="l" r="r" t="t"/>
              <a:pathLst>
                <a:path extrusionOk="0" h="872" w="666">
                  <a:moveTo>
                    <a:pt x="165" y="0"/>
                  </a:moveTo>
                  <a:cubicBezTo>
                    <a:pt x="63" y="0"/>
                    <a:pt x="0" y="78"/>
                    <a:pt x="0" y="233"/>
                  </a:cubicBezTo>
                  <a:cubicBezTo>
                    <a:pt x="0" y="455"/>
                    <a:pt x="127" y="708"/>
                    <a:pt x="317" y="835"/>
                  </a:cubicBezTo>
                  <a:cubicBezTo>
                    <a:pt x="367" y="859"/>
                    <a:pt x="414" y="871"/>
                    <a:pt x="457" y="871"/>
                  </a:cubicBezTo>
                  <a:cubicBezTo>
                    <a:pt x="579" y="871"/>
                    <a:pt x="666" y="777"/>
                    <a:pt x="666" y="613"/>
                  </a:cubicBezTo>
                  <a:cubicBezTo>
                    <a:pt x="666" y="423"/>
                    <a:pt x="507" y="138"/>
                    <a:pt x="317" y="43"/>
                  </a:cubicBezTo>
                  <a:cubicBezTo>
                    <a:pt x="260" y="14"/>
                    <a:pt x="209" y="0"/>
                    <a:pt x="16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28"/>
            <p:cNvSpPr/>
            <p:nvPr/>
          </p:nvSpPr>
          <p:spPr>
            <a:xfrm>
              <a:off x="1514686" y="2973907"/>
              <a:ext cx="23818" cy="28066"/>
            </a:xfrm>
            <a:custGeom>
              <a:rect b="b" l="l" r="r" t="t"/>
              <a:pathLst>
                <a:path extrusionOk="0" h="859" w="729">
                  <a:moveTo>
                    <a:pt x="213" y="0"/>
                  </a:moveTo>
                  <a:cubicBezTo>
                    <a:pt x="182" y="0"/>
                    <a:pt x="153" y="7"/>
                    <a:pt x="127" y="19"/>
                  </a:cubicBezTo>
                  <a:cubicBezTo>
                    <a:pt x="1" y="83"/>
                    <a:pt x="1" y="336"/>
                    <a:pt x="127" y="558"/>
                  </a:cubicBezTo>
                  <a:cubicBezTo>
                    <a:pt x="232" y="741"/>
                    <a:pt x="401" y="859"/>
                    <a:pt x="528" y="859"/>
                  </a:cubicBezTo>
                  <a:cubicBezTo>
                    <a:pt x="555" y="859"/>
                    <a:pt x="580" y="854"/>
                    <a:pt x="602" y="843"/>
                  </a:cubicBezTo>
                  <a:cubicBezTo>
                    <a:pt x="729" y="779"/>
                    <a:pt x="729" y="526"/>
                    <a:pt x="602" y="304"/>
                  </a:cubicBezTo>
                  <a:cubicBezTo>
                    <a:pt x="501" y="102"/>
                    <a:pt x="339"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28"/>
            <p:cNvSpPr/>
            <p:nvPr/>
          </p:nvSpPr>
          <p:spPr>
            <a:xfrm>
              <a:off x="1087363" y="2818549"/>
              <a:ext cx="487376" cy="387496"/>
            </a:xfrm>
            <a:custGeom>
              <a:rect b="b" l="l" r="r" t="t"/>
              <a:pathLst>
                <a:path extrusionOk="0" h="11860" w="14917">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1"/>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28"/>
            <p:cNvSpPr/>
            <p:nvPr/>
          </p:nvSpPr>
          <p:spPr>
            <a:xfrm>
              <a:off x="1111148" y="2855535"/>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28"/>
            <p:cNvSpPr/>
            <p:nvPr/>
          </p:nvSpPr>
          <p:spPr>
            <a:xfrm>
              <a:off x="1111148" y="2881411"/>
              <a:ext cx="164571" cy="102461"/>
            </a:xfrm>
            <a:custGeom>
              <a:rect b="b" l="l" r="r" t="t"/>
              <a:pathLst>
                <a:path extrusionOk="0" h="3136" w="5037">
                  <a:moveTo>
                    <a:pt x="1" y="0"/>
                  </a:moveTo>
                  <a:lnTo>
                    <a:pt x="1" y="253"/>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28"/>
            <p:cNvSpPr/>
            <p:nvPr/>
          </p:nvSpPr>
          <p:spPr>
            <a:xfrm>
              <a:off x="1111148" y="2908301"/>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28"/>
            <p:cNvSpPr/>
            <p:nvPr/>
          </p:nvSpPr>
          <p:spPr>
            <a:xfrm>
              <a:off x="1418466" y="3056765"/>
              <a:ext cx="23818" cy="28098"/>
            </a:xfrm>
            <a:custGeom>
              <a:rect b="b" l="l" r="r" t="t"/>
              <a:pathLst>
                <a:path extrusionOk="0" h="860" w="729">
                  <a:moveTo>
                    <a:pt x="201" y="1"/>
                  </a:moveTo>
                  <a:cubicBezTo>
                    <a:pt x="174" y="1"/>
                    <a:pt x="149" y="6"/>
                    <a:pt x="127" y="17"/>
                  </a:cubicBezTo>
                  <a:cubicBezTo>
                    <a:pt x="0" y="80"/>
                    <a:pt x="0" y="333"/>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28"/>
            <p:cNvSpPr/>
            <p:nvPr/>
          </p:nvSpPr>
          <p:spPr>
            <a:xfrm>
              <a:off x="1468128" y="3084406"/>
              <a:ext cx="21760" cy="28588"/>
            </a:xfrm>
            <a:custGeom>
              <a:rect b="b" l="l" r="r" t="t"/>
              <a:pathLst>
                <a:path extrusionOk="0" h="875" w="666">
                  <a:moveTo>
                    <a:pt x="162" y="1"/>
                  </a:moveTo>
                  <a:cubicBezTo>
                    <a:pt x="62" y="1"/>
                    <a:pt x="0" y="94"/>
                    <a:pt x="0" y="248"/>
                  </a:cubicBezTo>
                  <a:cubicBezTo>
                    <a:pt x="0" y="469"/>
                    <a:pt x="127" y="723"/>
                    <a:pt x="317" y="818"/>
                  </a:cubicBezTo>
                  <a:cubicBezTo>
                    <a:pt x="375" y="856"/>
                    <a:pt x="430" y="874"/>
                    <a:pt x="479" y="874"/>
                  </a:cubicBezTo>
                  <a:cubicBezTo>
                    <a:pt x="589" y="874"/>
                    <a:pt x="666" y="781"/>
                    <a:pt x="666" y="628"/>
                  </a:cubicBezTo>
                  <a:cubicBezTo>
                    <a:pt x="666" y="406"/>
                    <a:pt x="507" y="153"/>
                    <a:pt x="317" y="58"/>
                  </a:cubicBezTo>
                  <a:cubicBezTo>
                    <a:pt x="259" y="19"/>
                    <a:pt x="207" y="1"/>
                    <a:pt x="16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28"/>
            <p:cNvSpPr/>
            <p:nvPr/>
          </p:nvSpPr>
          <p:spPr>
            <a:xfrm>
              <a:off x="1514686" y="3112145"/>
              <a:ext cx="23818" cy="28490"/>
            </a:xfrm>
            <a:custGeom>
              <a:rect b="b" l="l" r="r" t="t"/>
              <a:pathLst>
                <a:path extrusionOk="0" h="872" w="729">
                  <a:moveTo>
                    <a:pt x="227" y="0"/>
                  </a:moveTo>
                  <a:cubicBezTo>
                    <a:pt x="190" y="0"/>
                    <a:pt x="156" y="10"/>
                    <a:pt x="127" y="32"/>
                  </a:cubicBezTo>
                  <a:cubicBezTo>
                    <a:pt x="1" y="95"/>
                    <a:pt x="1" y="349"/>
                    <a:pt x="127" y="570"/>
                  </a:cubicBezTo>
                  <a:cubicBezTo>
                    <a:pt x="232" y="753"/>
                    <a:pt x="401" y="872"/>
                    <a:pt x="528" y="872"/>
                  </a:cubicBezTo>
                  <a:cubicBezTo>
                    <a:pt x="555" y="872"/>
                    <a:pt x="580" y="866"/>
                    <a:pt x="602" y="855"/>
                  </a:cubicBezTo>
                  <a:cubicBezTo>
                    <a:pt x="729" y="760"/>
                    <a:pt x="729" y="539"/>
                    <a:pt x="602" y="285"/>
                  </a:cubicBezTo>
                  <a:cubicBezTo>
                    <a:pt x="505" y="114"/>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28"/>
            <p:cNvSpPr/>
            <p:nvPr/>
          </p:nvSpPr>
          <p:spPr>
            <a:xfrm>
              <a:off x="1087363" y="2956754"/>
              <a:ext cx="487376" cy="387953"/>
            </a:xfrm>
            <a:custGeom>
              <a:rect b="b" l="l" r="r" t="t"/>
              <a:pathLst>
                <a:path extrusionOk="0" h="11874" w="14917">
                  <a:moveTo>
                    <a:pt x="227" y="0"/>
                  </a:moveTo>
                  <a:cubicBezTo>
                    <a:pt x="94" y="0"/>
                    <a:pt x="0" y="122"/>
                    <a:pt x="0" y="323"/>
                  </a:cubicBezTo>
                  <a:lnTo>
                    <a:pt x="0" y="2919"/>
                  </a:lnTo>
                  <a:cubicBezTo>
                    <a:pt x="0" y="3204"/>
                    <a:pt x="190" y="3553"/>
                    <a:pt x="412" y="3680"/>
                  </a:cubicBezTo>
                  <a:lnTo>
                    <a:pt x="14505" y="11818"/>
                  </a:lnTo>
                  <a:cubicBezTo>
                    <a:pt x="14569" y="11855"/>
                    <a:pt x="14631" y="11873"/>
                    <a:pt x="14687" y="11873"/>
                  </a:cubicBezTo>
                  <a:cubicBezTo>
                    <a:pt x="14821" y="11873"/>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28"/>
            <p:cNvSpPr/>
            <p:nvPr/>
          </p:nvSpPr>
          <p:spPr>
            <a:xfrm>
              <a:off x="1111148" y="2993151"/>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28"/>
            <p:cNvSpPr/>
            <p:nvPr/>
          </p:nvSpPr>
          <p:spPr>
            <a:xfrm>
              <a:off x="1111148" y="3020041"/>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28"/>
            <p:cNvSpPr/>
            <p:nvPr/>
          </p:nvSpPr>
          <p:spPr>
            <a:xfrm>
              <a:off x="1111148" y="3045917"/>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28"/>
            <p:cNvSpPr/>
            <p:nvPr/>
          </p:nvSpPr>
          <p:spPr>
            <a:xfrm>
              <a:off x="1419511" y="3195133"/>
              <a:ext cx="21760" cy="28098"/>
            </a:xfrm>
            <a:custGeom>
              <a:rect b="b" l="l" r="r" t="t"/>
              <a:pathLst>
                <a:path extrusionOk="0" h="860" w="666">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28"/>
            <p:cNvSpPr/>
            <p:nvPr/>
          </p:nvSpPr>
          <p:spPr>
            <a:xfrm>
              <a:off x="1467082" y="3222839"/>
              <a:ext cx="23851" cy="28523"/>
            </a:xfrm>
            <a:custGeom>
              <a:rect b="b" l="l" r="r" t="t"/>
              <a:pathLst>
                <a:path extrusionOk="0" h="873" w="73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28"/>
            <p:cNvSpPr/>
            <p:nvPr/>
          </p:nvSpPr>
          <p:spPr>
            <a:xfrm>
              <a:off x="1515732" y="3250611"/>
              <a:ext cx="21760" cy="28327"/>
            </a:xfrm>
            <a:custGeom>
              <a:rect b="b" l="l" r="r" t="t"/>
              <a:pathLst>
                <a:path extrusionOk="0" h="867" w="666">
                  <a:moveTo>
                    <a:pt x="205" y="0"/>
                  </a:moveTo>
                  <a:cubicBezTo>
                    <a:pt x="85" y="0"/>
                    <a:pt x="0" y="88"/>
                    <a:pt x="0" y="228"/>
                  </a:cubicBezTo>
                  <a:cubicBezTo>
                    <a:pt x="0" y="449"/>
                    <a:pt x="159" y="703"/>
                    <a:pt x="349" y="829"/>
                  </a:cubicBezTo>
                  <a:cubicBezTo>
                    <a:pt x="400" y="855"/>
                    <a:pt x="446" y="867"/>
                    <a:pt x="486" y="867"/>
                  </a:cubicBezTo>
                  <a:cubicBezTo>
                    <a:pt x="597" y="867"/>
                    <a:pt x="665" y="778"/>
                    <a:pt x="665" y="639"/>
                  </a:cubicBezTo>
                  <a:cubicBezTo>
                    <a:pt x="665" y="418"/>
                    <a:pt x="539" y="164"/>
                    <a:pt x="349" y="38"/>
                  </a:cubicBezTo>
                  <a:cubicBezTo>
                    <a:pt x="298" y="12"/>
                    <a:pt x="249" y="0"/>
                    <a:pt x="2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28"/>
            <p:cNvSpPr/>
            <p:nvPr/>
          </p:nvSpPr>
          <p:spPr>
            <a:xfrm>
              <a:off x="1087363" y="3094991"/>
              <a:ext cx="487376" cy="387790"/>
            </a:xfrm>
            <a:custGeom>
              <a:rect b="b" l="l" r="r" t="t"/>
              <a:pathLst>
                <a:path extrusionOk="0" h="11869" w="14917">
                  <a:moveTo>
                    <a:pt x="244" y="1"/>
                  </a:moveTo>
                  <a:cubicBezTo>
                    <a:pt x="102" y="1"/>
                    <a:pt x="0" y="118"/>
                    <a:pt x="0" y="304"/>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1"/>
                    <a:pt x="24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28"/>
            <p:cNvSpPr/>
            <p:nvPr/>
          </p:nvSpPr>
          <p:spPr>
            <a:xfrm>
              <a:off x="1111148" y="3131781"/>
              <a:ext cx="164571" cy="102494"/>
            </a:xfrm>
            <a:custGeom>
              <a:rect b="b" l="l" r="r" t="t"/>
              <a:pathLst>
                <a:path extrusionOk="0" h="3137" w="5037">
                  <a:moveTo>
                    <a:pt x="1" y="1"/>
                  </a:moveTo>
                  <a:lnTo>
                    <a:pt x="1" y="254"/>
                  </a:lnTo>
                  <a:lnTo>
                    <a:pt x="5036" y="3136"/>
                  </a:lnTo>
                  <a:lnTo>
                    <a:pt x="5036" y="2915"/>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28"/>
            <p:cNvSpPr/>
            <p:nvPr/>
          </p:nvSpPr>
          <p:spPr>
            <a:xfrm>
              <a:off x="1111148" y="3158703"/>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28"/>
            <p:cNvSpPr/>
            <p:nvPr/>
          </p:nvSpPr>
          <p:spPr>
            <a:xfrm>
              <a:off x="1111148" y="3184579"/>
              <a:ext cx="164571" cy="102461"/>
            </a:xfrm>
            <a:custGeom>
              <a:rect b="b" l="l" r="r" t="t"/>
              <a:pathLst>
                <a:path extrusionOk="0" h="3136" w="5037">
                  <a:moveTo>
                    <a:pt x="1" y="0"/>
                  </a:moveTo>
                  <a:lnTo>
                    <a:pt x="1" y="253"/>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28"/>
            <p:cNvSpPr/>
            <p:nvPr/>
          </p:nvSpPr>
          <p:spPr>
            <a:xfrm>
              <a:off x="1418466" y="3333566"/>
              <a:ext cx="23818" cy="28490"/>
            </a:xfrm>
            <a:custGeom>
              <a:rect b="b" l="l" r="r" t="t"/>
              <a:pathLst>
                <a:path extrusionOk="0" h="872" w="729">
                  <a:moveTo>
                    <a:pt x="227" y="0"/>
                  </a:moveTo>
                  <a:cubicBezTo>
                    <a:pt x="190" y="0"/>
                    <a:pt x="156" y="10"/>
                    <a:pt x="127" y="32"/>
                  </a:cubicBezTo>
                  <a:cubicBezTo>
                    <a:pt x="0" y="95"/>
                    <a:pt x="0" y="349"/>
                    <a:pt x="127" y="570"/>
                  </a:cubicBezTo>
                  <a:cubicBezTo>
                    <a:pt x="258" y="753"/>
                    <a:pt x="410" y="872"/>
                    <a:pt x="531" y="872"/>
                  </a:cubicBezTo>
                  <a:cubicBezTo>
                    <a:pt x="556" y="872"/>
                    <a:pt x="580" y="867"/>
                    <a:pt x="602" y="855"/>
                  </a:cubicBezTo>
                  <a:cubicBezTo>
                    <a:pt x="729" y="760"/>
                    <a:pt x="729" y="507"/>
                    <a:pt x="602" y="285"/>
                  </a:cubicBezTo>
                  <a:cubicBezTo>
                    <a:pt x="504" y="115"/>
                    <a:pt x="350" y="0"/>
                    <a:pt x="2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28"/>
            <p:cNvSpPr/>
            <p:nvPr/>
          </p:nvSpPr>
          <p:spPr>
            <a:xfrm>
              <a:off x="1467082" y="3360978"/>
              <a:ext cx="23851" cy="28490"/>
            </a:xfrm>
            <a:custGeom>
              <a:rect b="b" l="l" r="r" t="t"/>
              <a:pathLst>
                <a:path extrusionOk="0" h="872" w="730">
                  <a:moveTo>
                    <a:pt x="201" y="0"/>
                  </a:moveTo>
                  <a:cubicBezTo>
                    <a:pt x="174" y="0"/>
                    <a:pt x="150" y="5"/>
                    <a:pt x="127" y="16"/>
                  </a:cubicBezTo>
                  <a:cubicBezTo>
                    <a:pt x="1" y="111"/>
                    <a:pt x="1" y="365"/>
                    <a:pt x="127" y="587"/>
                  </a:cubicBezTo>
                  <a:cubicBezTo>
                    <a:pt x="225" y="757"/>
                    <a:pt x="379" y="872"/>
                    <a:pt x="503" y="872"/>
                  </a:cubicBezTo>
                  <a:cubicBezTo>
                    <a:pt x="539" y="872"/>
                    <a:pt x="573" y="862"/>
                    <a:pt x="602" y="840"/>
                  </a:cubicBezTo>
                  <a:cubicBezTo>
                    <a:pt x="729" y="777"/>
                    <a:pt x="729" y="523"/>
                    <a:pt x="602" y="301"/>
                  </a:cubicBezTo>
                  <a:cubicBezTo>
                    <a:pt x="498" y="118"/>
                    <a:pt x="329"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28"/>
            <p:cNvSpPr/>
            <p:nvPr/>
          </p:nvSpPr>
          <p:spPr>
            <a:xfrm>
              <a:off x="1515732" y="3389077"/>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28"/>
            <p:cNvSpPr/>
            <p:nvPr/>
          </p:nvSpPr>
          <p:spPr>
            <a:xfrm>
              <a:off x="1087363" y="3233458"/>
              <a:ext cx="487376" cy="387529"/>
            </a:xfrm>
            <a:custGeom>
              <a:rect b="b" l="l" r="r" t="t"/>
              <a:pathLst>
                <a:path extrusionOk="0" h="11861" w="14917">
                  <a:moveTo>
                    <a:pt x="230" y="1"/>
                  </a:moveTo>
                  <a:cubicBezTo>
                    <a:pt x="96" y="1"/>
                    <a:pt x="0" y="107"/>
                    <a:pt x="0" y="309"/>
                  </a:cubicBezTo>
                  <a:lnTo>
                    <a:pt x="0" y="2938"/>
                  </a:lnTo>
                  <a:cubicBezTo>
                    <a:pt x="0" y="3223"/>
                    <a:pt x="190" y="3539"/>
                    <a:pt x="412" y="3698"/>
                  </a:cubicBezTo>
                  <a:lnTo>
                    <a:pt x="14505" y="11805"/>
                  </a:lnTo>
                  <a:cubicBezTo>
                    <a:pt x="14569" y="11842"/>
                    <a:pt x="14631" y="11860"/>
                    <a:pt x="14687" y="11860"/>
                  </a:cubicBezTo>
                  <a:cubicBezTo>
                    <a:pt x="14821" y="11860"/>
                    <a:pt x="14916" y="11754"/>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28"/>
            <p:cNvSpPr/>
            <p:nvPr/>
          </p:nvSpPr>
          <p:spPr>
            <a:xfrm>
              <a:off x="1111148" y="3270443"/>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28"/>
            <p:cNvSpPr/>
            <p:nvPr/>
          </p:nvSpPr>
          <p:spPr>
            <a:xfrm>
              <a:off x="1111148" y="3296319"/>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28"/>
            <p:cNvSpPr/>
            <p:nvPr/>
          </p:nvSpPr>
          <p:spPr>
            <a:xfrm>
              <a:off x="1111148" y="3323209"/>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28"/>
            <p:cNvSpPr/>
            <p:nvPr/>
          </p:nvSpPr>
          <p:spPr>
            <a:xfrm>
              <a:off x="1418466" y="3471673"/>
              <a:ext cx="23818" cy="28523"/>
            </a:xfrm>
            <a:custGeom>
              <a:rect b="b" l="l" r="r" t="t"/>
              <a:pathLst>
                <a:path extrusionOk="0" h="873" w="729">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28"/>
            <p:cNvSpPr/>
            <p:nvPr/>
          </p:nvSpPr>
          <p:spPr>
            <a:xfrm>
              <a:off x="1468128" y="3499804"/>
              <a:ext cx="21760" cy="28098"/>
            </a:xfrm>
            <a:custGeom>
              <a:rect b="b" l="l" r="r" t="t"/>
              <a:pathLst>
                <a:path extrusionOk="0" h="860" w="666">
                  <a:moveTo>
                    <a:pt x="165" y="0"/>
                  </a:moveTo>
                  <a:cubicBezTo>
                    <a:pt x="63" y="0"/>
                    <a:pt x="0" y="78"/>
                    <a:pt x="0" y="233"/>
                  </a:cubicBezTo>
                  <a:cubicBezTo>
                    <a:pt x="0" y="454"/>
                    <a:pt x="127" y="708"/>
                    <a:pt x="317" y="803"/>
                  </a:cubicBezTo>
                  <a:cubicBezTo>
                    <a:pt x="375" y="842"/>
                    <a:pt x="430" y="860"/>
                    <a:pt x="479" y="860"/>
                  </a:cubicBezTo>
                  <a:cubicBezTo>
                    <a:pt x="589" y="860"/>
                    <a:pt x="666" y="767"/>
                    <a:pt x="666" y="613"/>
                  </a:cubicBezTo>
                  <a:cubicBezTo>
                    <a:pt x="666" y="391"/>
                    <a:pt x="507" y="138"/>
                    <a:pt x="317" y="43"/>
                  </a:cubicBezTo>
                  <a:cubicBezTo>
                    <a:pt x="260" y="14"/>
                    <a:pt x="209" y="0"/>
                    <a:pt x="16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28"/>
            <p:cNvSpPr/>
            <p:nvPr/>
          </p:nvSpPr>
          <p:spPr>
            <a:xfrm>
              <a:off x="1514686" y="3527477"/>
              <a:ext cx="23818" cy="28066"/>
            </a:xfrm>
            <a:custGeom>
              <a:rect b="b" l="l" r="r" t="t"/>
              <a:pathLst>
                <a:path extrusionOk="0" h="859" w="729">
                  <a:moveTo>
                    <a:pt x="213" y="0"/>
                  </a:moveTo>
                  <a:cubicBezTo>
                    <a:pt x="182" y="0"/>
                    <a:pt x="153" y="6"/>
                    <a:pt x="127" y="19"/>
                  </a:cubicBezTo>
                  <a:cubicBezTo>
                    <a:pt x="1" y="82"/>
                    <a:pt x="1" y="336"/>
                    <a:pt x="127" y="558"/>
                  </a:cubicBezTo>
                  <a:cubicBezTo>
                    <a:pt x="232" y="741"/>
                    <a:pt x="401" y="859"/>
                    <a:pt x="528" y="859"/>
                  </a:cubicBezTo>
                  <a:cubicBezTo>
                    <a:pt x="555" y="859"/>
                    <a:pt x="580" y="854"/>
                    <a:pt x="602" y="843"/>
                  </a:cubicBezTo>
                  <a:cubicBezTo>
                    <a:pt x="729" y="779"/>
                    <a:pt x="729" y="526"/>
                    <a:pt x="602" y="304"/>
                  </a:cubicBezTo>
                  <a:cubicBezTo>
                    <a:pt x="501" y="101"/>
                    <a:pt x="339"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28"/>
            <p:cNvSpPr/>
            <p:nvPr/>
          </p:nvSpPr>
          <p:spPr>
            <a:xfrm>
              <a:off x="1087363" y="3371662"/>
              <a:ext cx="487376" cy="387953"/>
            </a:xfrm>
            <a:custGeom>
              <a:rect b="b" l="l" r="r" t="t"/>
              <a:pathLst>
                <a:path extrusionOk="0" h="11874" w="14917">
                  <a:moveTo>
                    <a:pt x="227" y="1"/>
                  </a:moveTo>
                  <a:cubicBezTo>
                    <a:pt x="94" y="1"/>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28"/>
            <p:cNvSpPr/>
            <p:nvPr/>
          </p:nvSpPr>
          <p:spPr>
            <a:xfrm>
              <a:off x="1111148" y="3409105"/>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28"/>
            <p:cNvSpPr/>
            <p:nvPr/>
          </p:nvSpPr>
          <p:spPr>
            <a:xfrm>
              <a:off x="1111148" y="3434949"/>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28"/>
            <p:cNvSpPr/>
            <p:nvPr/>
          </p:nvSpPr>
          <p:spPr>
            <a:xfrm>
              <a:off x="1111148" y="3461871"/>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28"/>
            <p:cNvSpPr/>
            <p:nvPr/>
          </p:nvSpPr>
          <p:spPr>
            <a:xfrm>
              <a:off x="1418466" y="3610335"/>
              <a:ext cx="23818" cy="28000"/>
            </a:xfrm>
            <a:custGeom>
              <a:rect b="b" l="l" r="r" t="t"/>
              <a:pathLst>
                <a:path extrusionOk="0" h="857" w="729">
                  <a:moveTo>
                    <a:pt x="201" y="0"/>
                  </a:moveTo>
                  <a:cubicBezTo>
                    <a:pt x="174" y="0"/>
                    <a:pt x="149" y="6"/>
                    <a:pt x="127" y="17"/>
                  </a:cubicBezTo>
                  <a:cubicBezTo>
                    <a:pt x="0" y="80"/>
                    <a:pt x="0" y="333"/>
                    <a:pt x="127" y="555"/>
                  </a:cubicBezTo>
                  <a:cubicBezTo>
                    <a:pt x="258" y="738"/>
                    <a:pt x="410" y="856"/>
                    <a:pt x="531" y="856"/>
                  </a:cubicBezTo>
                  <a:cubicBezTo>
                    <a:pt x="556" y="856"/>
                    <a:pt x="580" y="851"/>
                    <a:pt x="602" y="840"/>
                  </a:cubicBezTo>
                  <a:cubicBezTo>
                    <a:pt x="729" y="777"/>
                    <a:pt x="729" y="523"/>
                    <a:pt x="602" y="302"/>
                  </a:cubicBezTo>
                  <a:cubicBezTo>
                    <a:pt x="497"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28"/>
            <p:cNvSpPr/>
            <p:nvPr/>
          </p:nvSpPr>
          <p:spPr>
            <a:xfrm>
              <a:off x="1467082" y="3637747"/>
              <a:ext cx="23851" cy="28523"/>
            </a:xfrm>
            <a:custGeom>
              <a:rect b="b" l="l" r="r" t="t"/>
              <a:pathLst>
                <a:path extrusionOk="0" h="873" w="73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6" name="Google Shape;5276;p28"/>
            <p:cNvSpPr/>
            <p:nvPr/>
          </p:nvSpPr>
          <p:spPr>
            <a:xfrm>
              <a:off x="1514686" y="3665682"/>
              <a:ext cx="23818" cy="28523"/>
            </a:xfrm>
            <a:custGeom>
              <a:rect b="b" l="l" r="r" t="t"/>
              <a:pathLst>
                <a:path extrusionOk="0" h="873" w="729">
                  <a:moveTo>
                    <a:pt x="227" y="1"/>
                  </a:moveTo>
                  <a:cubicBezTo>
                    <a:pt x="190" y="1"/>
                    <a:pt x="156" y="11"/>
                    <a:pt x="127" y="33"/>
                  </a:cubicBezTo>
                  <a:cubicBezTo>
                    <a:pt x="1" y="96"/>
                    <a:pt x="1" y="349"/>
                    <a:pt x="127" y="571"/>
                  </a:cubicBezTo>
                  <a:cubicBezTo>
                    <a:pt x="232" y="754"/>
                    <a:pt x="401" y="872"/>
                    <a:pt x="528" y="872"/>
                  </a:cubicBezTo>
                  <a:cubicBezTo>
                    <a:pt x="555" y="872"/>
                    <a:pt x="580" y="867"/>
                    <a:pt x="602" y="856"/>
                  </a:cubicBezTo>
                  <a:cubicBezTo>
                    <a:pt x="729" y="761"/>
                    <a:pt x="729" y="539"/>
                    <a:pt x="602" y="286"/>
                  </a:cubicBezTo>
                  <a:cubicBezTo>
                    <a:pt x="505" y="115"/>
                    <a:pt x="351" y="1"/>
                    <a:pt x="22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7" name="Google Shape;5277;p28"/>
            <p:cNvSpPr/>
            <p:nvPr/>
          </p:nvSpPr>
          <p:spPr>
            <a:xfrm>
              <a:off x="1087363" y="3510324"/>
              <a:ext cx="487376" cy="387757"/>
            </a:xfrm>
            <a:custGeom>
              <a:rect b="b" l="l" r="r" t="t"/>
              <a:pathLst>
                <a:path extrusionOk="0" h="11868" w="14917">
                  <a:moveTo>
                    <a:pt x="227" y="0"/>
                  </a:moveTo>
                  <a:cubicBezTo>
                    <a:pt x="94" y="0"/>
                    <a:pt x="0" y="122"/>
                    <a:pt x="0" y="322"/>
                  </a:cubicBezTo>
                  <a:lnTo>
                    <a:pt x="0" y="2919"/>
                  </a:lnTo>
                  <a:cubicBezTo>
                    <a:pt x="0" y="3204"/>
                    <a:pt x="190" y="3553"/>
                    <a:pt x="412" y="3679"/>
                  </a:cubicBezTo>
                  <a:lnTo>
                    <a:pt x="14505" y="11818"/>
                  </a:lnTo>
                  <a:cubicBezTo>
                    <a:pt x="14564" y="11852"/>
                    <a:pt x="14621" y="11868"/>
                    <a:pt x="14673" y="11868"/>
                  </a:cubicBezTo>
                  <a:cubicBezTo>
                    <a:pt x="14815" y="11868"/>
                    <a:pt x="14916" y="11750"/>
                    <a:pt x="14916" y="11565"/>
                  </a:cubicBezTo>
                  <a:lnTo>
                    <a:pt x="14916" y="8936"/>
                  </a:lnTo>
                  <a:cubicBezTo>
                    <a:pt x="14916" y="8651"/>
                    <a:pt x="14726" y="8335"/>
                    <a:pt x="14505" y="8176"/>
                  </a:cubicBezTo>
                  <a:lnTo>
                    <a:pt x="412" y="69"/>
                  </a:lnTo>
                  <a:cubicBezTo>
                    <a:pt x="346" y="22"/>
                    <a:pt x="283" y="0"/>
                    <a:pt x="22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8" name="Google Shape;5278;p28"/>
            <p:cNvSpPr/>
            <p:nvPr/>
          </p:nvSpPr>
          <p:spPr>
            <a:xfrm>
              <a:off x="1111148" y="3546721"/>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9" name="Google Shape;5279;p28"/>
            <p:cNvSpPr/>
            <p:nvPr/>
          </p:nvSpPr>
          <p:spPr>
            <a:xfrm>
              <a:off x="1111148" y="3573611"/>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0" name="Google Shape;5280;p28"/>
            <p:cNvSpPr/>
            <p:nvPr/>
          </p:nvSpPr>
          <p:spPr>
            <a:xfrm>
              <a:off x="1111148" y="3599488"/>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28"/>
            <p:cNvSpPr/>
            <p:nvPr/>
          </p:nvSpPr>
          <p:spPr>
            <a:xfrm>
              <a:off x="1419511" y="3748703"/>
              <a:ext cx="21760" cy="28098"/>
            </a:xfrm>
            <a:custGeom>
              <a:rect b="b" l="l" r="r" t="t"/>
              <a:pathLst>
                <a:path extrusionOk="0" h="860" w="666">
                  <a:moveTo>
                    <a:pt x="187" y="0"/>
                  </a:moveTo>
                  <a:cubicBezTo>
                    <a:pt x="76" y="0"/>
                    <a:pt x="0" y="93"/>
                    <a:pt x="0" y="247"/>
                  </a:cubicBezTo>
                  <a:cubicBezTo>
                    <a:pt x="0" y="469"/>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28"/>
            <p:cNvSpPr/>
            <p:nvPr/>
          </p:nvSpPr>
          <p:spPr>
            <a:xfrm>
              <a:off x="1467082" y="3776409"/>
              <a:ext cx="23851" cy="28523"/>
            </a:xfrm>
            <a:custGeom>
              <a:rect b="b" l="l" r="r" t="t"/>
              <a:pathLst>
                <a:path extrusionOk="0" h="873" w="730">
                  <a:moveTo>
                    <a:pt x="227" y="0"/>
                  </a:moveTo>
                  <a:cubicBezTo>
                    <a:pt x="191" y="0"/>
                    <a:pt x="157" y="11"/>
                    <a:pt x="127" y="32"/>
                  </a:cubicBezTo>
                  <a:cubicBezTo>
                    <a:pt x="1" y="96"/>
                    <a:pt x="1" y="349"/>
                    <a:pt x="127" y="571"/>
                  </a:cubicBezTo>
                  <a:cubicBezTo>
                    <a:pt x="232" y="754"/>
                    <a:pt x="401" y="872"/>
                    <a:pt x="529" y="872"/>
                  </a:cubicBezTo>
                  <a:cubicBezTo>
                    <a:pt x="555" y="872"/>
                    <a:pt x="580" y="867"/>
                    <a:pt x="602" y="856"/>
                  </a:cubicBezTo>
                  <a:cubicBezTo>
                    <a:pt x="729" y="761"/>
                    <a:pt x="729" y="507"/>
                    <a:pt x="602" y="286"/>
                  </a:cubicBezTo>
                  <a:cubicBezTo>
                    <a:pt x="505" y="115"/>
                    <a:pt x="351"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28"/>
            <p:cNvSpPr/>
            <p:nvPr/>
          </p:nvSpPr>
          <p:spPr>
            <a:xfrm>
              <a:off x="1515732" y="3804181"/>
              <a:ext cx="21760" cy="28327"/>
            </a:xfrm>
            <a:custGeom>
              <a:rect b="b" l="l" r="r" t="t"/>
              <a:pathLst>
                <a:path extrusionOk="0" h="867" w="666">
                  <a:moveTo>
                    <a:pt x="205" y="0"/>
                  </a:moveTo>
                  <a:cubicBezTo>
                    <a:pt x="85" y="0"/>
                    <a:pt x="0" y="88"/>
                    <a:pt x="0" y="227"/>
                  </a:cubicBezTo>
                  <a:cubicBezTo>
                    <a:pt x="0" y="449"/>
                    <a:pt x="159" y="702"/>
                    <a:pt x="349" y="829"/>
                  </a:cubicBezTo>
                  <a:cubicBezTo>
                    <a:pt x="400" y="855"/>
                    <a:pt x="446" y="866"/>
                    <a:pt x="486" y="866"/>
                  </a:cubicBezTo>
                  <a:cubicBezTo>
                    <a:pt x="597" y="866"/>
                    <a:pt x="665" y="778"/>
                    <a:pt x="665" y="639"/>
                  </a:cubicBezTo>
                  <a:cubicBezTo>
                    <a:pt x="665" y="417"/>
                    <a:pt x="539" y="164"/>
                    <a:pt x="349" y="37"/>
                  </a:cubicBezTo>
                  <a:cubicBezTo>
                    <a:pt x="298" y="12"/>
                    <a:pt x="249" y="0"/>
                    <a:pt x="2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28"/>
            <p:cNvSpPr/>
            <p:nvPr/>
          </p:nvSpPr>
          <p:spPr>
            <a:xfrm>
              <a:off x="1087363" y="3648562"/>
              <a:ext cx="487376" cy="387790"/>
            </a:xfrm>
            <a:custGeom>
              <a:rect b="b" l="l" r="r" t="t"/>
              <a:pathLst>
                <a:path extrusionOk="0" h="11869" w="14917">
                  <a:moveTo>
                    <a:pt x="244" y="0"/>
                  </a:moveTo>
                  <a:cubicBezTo>
                    <a:pt x="102" y="0"/>
                    <a:pt x="0" y="118"/>
                    <a:pt x="0" y="303"/>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0"/>
                    <a:pt x="24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28"/>
            <p:cNvSpPr/>
            <p:nvPr/>
          </p:nvSpPr>
          <p:spPr>
            <a:xfrm>
              <a:off x="1111148" y="3685351"/>
              <a:ext cx="164571" cy="102494"/>
            </a:xfrm>
            <a:custGeom>
              <a:rect b="b" l="l" r="r" t="t"/>
              <a:pathLst>
                <a:path extrusionOk="0" h="3137"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28"/>
            <p:cNvSpPr/>
            <p:nvPr/>
          </p:nvSpPr>
          <p:spPr>
            <a:xfrm>
              <a:off x="1111148" y="3712273"/>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28"/>
            <p:cNvSpPr/>
            <p:nvPr/>
          </p:nvSpPr>
          <p:spPr>
            <a:xfrm>
              <a:off x="1111148" y="3738117"/>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28"/>
            <p:cNvSpPr/>
            <p:nvPr/>
          </p:nvSpPr>
          <p:spPr>
            <a:xfrm>
              <a:off x="1418466" y="3887136"/>
              <a:ext cx="23818" cy="27968"/>
            </a:xfrm>
            <a:custGeom>
              <a:rect b="b" l="l" r="r" t="t"/>
              <a:pathLst>
                <a:path extrusionOk="0" h="856" w="729">
                  <a:moveTo>
                    <a:pt x="227" y="0"/>
                  </a:moveTo>
                  <a:cubicBezTo>
                    <a:pt x="190" y="0"/>
                    <a:pt x="156" y="10"/>
                    <a:pt x="127" y="32"/>
                  </a:cubicBezTo>
                  <a:cubicBezTo>
                    <a:pt x="0" y="95"/>
                    <a:pt x="0" y="349"/>
                    <a:pt x="127" y="570"/>
                  </a:cubicBezTo>
                  <a:cubicBezTo>
                    <a:pt x="249" y="741"/>
                    <a:pt x="390" y="856"/>
                    <a:pt x="506" y="856"/>
                  </a:cubicBezTo>
                  <a:cubicBezTo>
                    <a:pt x="541" y="856"/>
                    <a:pt x="573" y="845"/>
                    <a:pt x="602" y="824"/>
                  </a:cubicBezTo>
                  <a:cubicBezTo>
                    <a:pt x="729" y="760"/>
                    <a:pt x="729" y="507"/>
                    <a:pt x="602" y="285"/>
                  </a:cubicBezTo>
                  <a:cubicBezTo>
                    <a:pt x="504" y="114"/>
                    <a:pt x="350" y="0"/>
                    <a:pt x="2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28"/>
            <p:cNvSpPr/>
            <p:nvPr/>
          </p:nvSpPr>
          <p:spPr>
            <a:xfrm>
              <a:off x="1467082" y="3914548"/>
              <a:ext cx="23851" cy="28490"/>
            </a:xfrm>
            <a:custGeom>
              <a:rect b="b" l="l" r="r" t="t"/>
              <a:pathLst>
                <a:path extrusionOk="0" h="872" w="730">
                  <a:moveTo>
                    <a:pt x="201" y="0"/>
                  </a:moveTo>
                  <a:cubicBezTo>
                    <a:pt x="174" y="0"/>
                    <a:pt x="150" y="5"/>
                    <a:pt x="127" y="16"/>
                  </a:cubicBezTo>
                  <a:cubicBezTo>
                    <a:pt x="1" y="111"/>
                    <a:pt x="1" y="333"/>
                    <a:pt x="127" y="586"/>
                  </a:cubicBezTo>
                  <a:cubicBezTo>
                    <a:pt x="225" y="757"/>
                    <a:pt x="379" y="872"/>
                    <a:pt x="503" y="872"/>
                  </a:cubicBezTo>
                  <a:cubicBezTo>
                    <a:pt x="539" y="872"/>
                    <a:pt x="573" y="861"/>
                    <a:pt x="602" y="840"/>
                  </a:cubicBezTo>
                  <a:cubicBezTo>
                    <a:pt x="729" y="776"/>
                    <a:pt x="729" y="523"/>
                    <a:pt x="602" y="301"/>
                  </a:cubicBezTo>
                  <a:cubicBezTo>
                    <a:pt x="498" y="118"/>
                    <a:pt x="329"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28"/>
            <p:cNvSpPr/>
            <p:nvPr/>
          </p:nvSpPr>
          <p:spPr>
            <a:xfrm>
              <a:off x="1515732" y="3942647"/>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1"/>
                    <a:pt x="483" y="871"/>
                  </a:cubicBezTo>
                  <a:cubicBezTo>
                    <a:pt x="596" y="871"/>
                    <a:pt x="665" y="777"/>
                    <a:pt x="665" y="613"/>
                  </a:cubicBezTo>
                  <a:cubicBezTo>
                    <a:pt x="665" y="423"/>
                    <a:pt x="539" y="138"/>
                    <a:pt x="349" y="43"/>
                  </a:cubicBezTo>
                  <a:cubicBezTo>
                    <a:pt x="292" y="15"/>
                    <a:pt x="237"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28"/>
            <p:cNvSpPr/>
            <p:nvPr/>
          </p:nvSpPr>
          <p:spPr>
            <a:xfrm>
              <a:off x="1087363" y="3787028"/>
              <a:ext cx="487376" cy="387953"/>
            </a:xfrm>
            <a:custGeom>
              <a:rect b="b" l="l" r="r" t="t"/>
              <a:pathLst>
                <a:path extrusionOk="0" h="11874" w="14917">
                  <a:moveTo>
                    <a:pt x="230" y="1"/>
                  </a:moveTo>
                  <a:cubicBezTo>
                    <a:pt x="96" y="1"/>
                    <a:pt x="0" y="107"/>
                    <a:pt x="0" y="309"/>
                  </a:cubicBezTo>
                  <a:lnTo>
                    <a:pt x="0" y="2938"/>
                  </a:lnTo>
                  <a:cubicBezTo>
                    <a:pt x="0" y="3223"/>
                    <a:pt x="190" y="3539"/>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28"/>
            <p:cNvSpPr/>
            <p:nvPr/>
          </p:nvSpPr>
          <p:spPr>
            <a:xfrm>
              <a:off x="1111148" y="3824013"/>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28"/>
            <p:cNvSpPr/>
            <p:nvPr/>
          </p:nvSpPr>
          <p:spPr>
            <a:xfrm>
              <a:off x="1111148" y="3849890"/>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28"/>
            <p:cNvSpPr/>
            <p:nvPr/>
          </p:nvSpPr>
          <p:spPr>
            <a:xfrm>
              <a:off x="1111148" y="3876779"/>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28"/>
            <p:cNvSpPr/>
            <p:nvPr/>
          </p:nvSpPr>
          <p:spPr>
            <a:xfrm>
              <a:off x="1418466" y="4025243"/>
              <a:ext cx="23818" cy="28523"/>
            </a:xfrm>
            <a:custGeom>
              <a:rect b="b" l="l" r="r" t="t"/>
              <a:pathLst>
                <a:path extrusionOk="0" h="873" w="729">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28"/>
            <p:cNvSpPr/>
            <p:nvPr/>
          </p:nvSpPr>
          <p:spPr>
            <a:xfrm>
              <a:off x="1468128" y="4053341"/>
              <a:ext cx="21760" cy="28131"/>
            </a:xfrm>
            <a:custGeom>
              <a:rect b="b" l="l" r="r" t="t"/>
              <a:pathLst>
                <a:path extrusionOk="0" h="861" w="666">
                  <a:moveTo>
                    <a:pt x="165" y="1"/>
                  </a:moveTo>
                  <a:cubicBezTo>
                    <a:pt x="63" y="1"/>
                    <a:pt x="0" y="78"/>
                    <a:pt x="0" y="234"/>
                  </a:cubicBezTo>
                  <a:cubicBezTo>
                    <a:pt x="0" y="455"/>
                    <a:pt x="127" y="709"/>
                    <a:pt x="317" y="804"/>
                  </a:cubicBezTo>
                  <a:cubicBezTo>
                    <a:pt x="375" y="842"/>
                    <a:pt x="430" y="860"/>
                    <a:pt x="479" y="860"/>
                  </a:cubicBezTo>
                  <a:cubicBezTo>
                    <a:pt x="589" y="860"/>
                    <a:pt x="666" y="768"/>
                    <a:pt x="666" y="614"/>
                  </a:cubicBezTo>
                  <a:cubicBezTo>
                    <a:pt x="666" y="424"/>
                    <a:pt x="507" y="139"/>
                    <a:pt x="317" y="44"/>
                  </a:cubicBezTo>
                  <a:cubicBezTo>
                    <a:pt x="260" y="15"/>
                    <a:pt x="209" y="1"/>
                    <a:pt x="16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28"/>
            <p:cNvSpPr/>
            <p:nvPr/>
          </p:nvSpPr>
          <p:spPr>
            <a:xfrm>
              <a:off x="1514686" y="4081047"/>
              <a:ext cx="23818" cy="28066"/>
            </a:xfrm>
            <a:custGeom>
              <a:rect b="b" l="l" r="r" t="t"/>
              <a:pathLst>
                <a:path extrusionOk="0" h="859" w="729">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28"/>
            <p:cNvSpPr/>
            <p:nvPr/>
          </p:nvSpPr>
          <p:spPr>
            <a:xfrm>
              <a:off x="1642991" y="2262071"/>
              <a:ext cx="472902" cy="2076207"/>
            </a:xfrm>
            <a:custGeom>
              <a:rect b="b" l="l" r="r" t="t"/>
              <a:pathLst>
                <a:path extrusionOk="0" h="63546" w="14474">
                  <a:moveTo>
                    <a:pt x="14185" y="0"/>
                  </a:moveTo>
                  <a:cubicBezTo>
                    <a:pt x="14112" y="0"/>
                    <a:pt x="14027" y="26"/>
                    <a:pt x="13935" y="81"/>
                  </a:cubicBezTo>
                  <a:lnTo>
                    <a:pt x="539" y="7777"/>
                  </a:lnTo>
                  <a:cubicBezTo>
                    <a:pt x="254" y="7967"/>
                    <a:pt x="1" y="8379"/>
                    <a:pt x="1" y="8727"/>
                  </a:cubicBezTo>
                  <a:lnTo>
                    <a:pt x="1" y="63546"/>
                  </a:lnTo>
                  <a:lnTo>
                    <a:pt x="14473" y="55185"/>
                  </a:lnTo>
                  <a:lnTo>
                    <a:pt x="14473" y="398"/>
                  </a:lnTo>
                  <a:cubicBezTo>
                    <a:pt x="14473" y="152"/>
                    <a:pt x="14362" y="0"/>
                    <a:pt x="1418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28"/>
            <p:cNvSpPr/>
            <p:nvPr/>
          </p:nvSpPr>
          <p:spPr>
            <a:xfrm>
              <a:off x="1658511" y="2288798"/>
              <a:ext cx="441863" cy="360574"/>
            </a:xfrm>
            <a:custGeom>
              <a:rect b="b" l="l" r="r" t="t"/>
              <a:pathLst>
                <a:path extrusionOk="0" h="11036" w="13524">
                  <a:moveTo>
                    <a:pt x="13294" y="0"/>
                  </a:moveTo>
                  <a:cubicBezTo>
                    <a:pt x="13238" y="0"/>
                    <a:pt x="13176" y="18"/>
                    <a:pt x="13112" y="55"/>
                  </a:cubicBezTo>
                  <a:lnTo>
                    <a:pt x="444" y="7371"/>
                  </a:lnTo>
                  <a:cubicBezTo>
                    <a:pt x="191" y="7497"/>
                    <a:pt x="1" y="7846"/>
                    <a:pt x="1" y="8099"/>
                  </a:cubicBezTo>
                  <a:lnTo>
                    <a:pt x="1" y="10728"/>
                  </a:lnTo>
                  <a:cubicBezTo>
                    <a:pt x="1" y="10929"/>
                    <a:pt x="96" y="11036"/>
                    <a:pt x="241" y="11036"/>
                  </a:cubicBezTo>
                  <a:cubicBezTo>
                    <a:pt x="301" y="11036"/>
                    <a:pt x="370" y="11018"/>
                    <a:pt x="444" y="10981"/>
                  </a:cubicBezTo>
                  <a:lnTo>
                    <a:pt x="13112" y="3665"/>
                  </a:lnTo>
                  <a:cubicBezTo>
                    <a:pt x="13333" y="3539"/>
                    <a:pt x="13523" y="3190"/>
                    <a:pt x="13523" y="2937"/>
                  </a:cubicBezTo>
                  <a:lnTo>
                    <a:pt x="13523" y="309"/>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28"/>
            <p:cNvSpPr/>
            <p:nvPr/>
          </p:nvSpPr>
          <p:spPr>
            <a:xfrm>
              <a:off x="1658511" y="2426970"/>
              <a:ext cx="441863" cy="361064"/>
            </a:xfrm>
            <a:custGeom>
              <a:rect b="b" l="l" r="r" t="t"/>
              <a:pathLst>
                <a:path extrusionOk="0" h="11051" w="13524">
                  <a:moveTo>
                    <a:pt x="13297" y="1"/>
                  </a:moveTo>
                  <a:cubicBezTo>
                    <a:pt x="13241" y="1"/>
                    <a:pt x="13177" y="23"/>
                    <a:pt x="13112" y="70"/>
                  </a:cubicBezTo>
                  <a:lnTo>
                    <a:pt x="444" y="7354"/>
                  </a:lnTo>
                  <a:cubicBezTo>
                    <a:pt x="191" y="7512"/>
                    <a:pt x="1" y="7829"/>
                    <a:pt x="1" y="8114"/>
                  </a:cubicBezTo>
                  <a:lnTo>
                    <a:pt x="1" y="10742"/>
                  </a:lnTo>
                  <a:cubicBezTo>
                    <a:pt x="1" y="10944"/>
                    <a:pt x="96" y="11051"/>
                    <a:pt x="241" y="11051"/>
                  </a:cubicBezTo>
                  <a:cubicBezTo>
                    <a:pt x="301" y="11051"/>
                    <a:pt x="370" y="11033"/>
                    <a:pt x="444" y="10996"/>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28"/>
            <p:cNvSpPr/>
            <p:nvPr/>
          </p:nvSpPr>
          <p:spPr>
            <a:xfrm>
              <a:off x="1658511" y="2565240"/>
              <a:ext cx="441863" cy="361260"/>
            </a:xfrm>
            <a:custGeom>
              <a:rect b="b" l="l" r="r" t="t"/>
              <a:pathLst>
                <a:path extrusionOk="0" h="11057" w="13524">
                  <a:moveTo>
                    <a:pt x="13280" y="0"/>
                  </a:moveTo>
                  <a:cubicBezTo>
                    <a:pt x="13228" y="0"/>
                    <a:pt x="13171" y="16"/>
                    <a:pt x="13112" y="50"/>
                  </a:cubicBezTo>
                  <a:lnTo>
                    <a:pt x="444" y="7365"/>
                  </a:lnTo>
                  <a:cubicBezTo>
                    <a:pt x="191" y="7524"/>
                    <a:pt x="1" y="7840"/>
                    <a:pt x="1" y="8125"/>
                  </a:cubicBezTo>
                  <a:lnTo>
                    <a:pt x="1" y="10754"/>
                  </a:lnTo>
                  <a:cubicBezTo>
                    <a:pt x="1" y="10939"/>
                    <a:pt x="102" y="11057"/>
                    <a:pt x="256" y="11057"/>
                  </a:cubicBezTo>
                  <a:cubicBezTo>
                    <a:pt x="313" y="11057"/>
                    <a:pt x="376" y="11041"/>
                    <a:pt x="444" y="11007"/>
                  </a:cubicBezTo>
                  <a:lnTo>
                    <a:pt x="13112" y="3692"/>
                  </a:lnTo>
                  <a:cubicBezTo>
                    <a:pt x="13333" y="3533"/>
                    <a:pt x="13523" y="3217"/>
                    <a:pt x="13523" y="2932"/>
                  </a:cubicBezTo>
                  <a:lnTo>
                    <a:pt x="13523" y="303"/>
                  </a:lnTo>
                  <a:cubicBezTo>
                    <a:pt x="13523" y="118"/>
                    <a:pt x="13421"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28"/>
            <p:cNvSpPr/>
            <p:nvPr/>
          </p:nvSpPr>
          <p:spPr>
            <a:xfrm>
              <a:off x="1658511" y="2703706"/>
              <a:ext cx="441863" cy="361064"/>
            </a:xfrm>
            <a:custGeom>
              <a:rect b="b" l="l" r="r" t="t"/>
              <a:pathLst>
                <a:path extrusionOk="0" h="11051" w="13524">
                  <a:moveTo>
                    <a:pt x="13294" y="0"/>
                  </a:moveTo>
                  <a:cubicBezTo>
                    <a:pt x="13238" y="0"/>
                    <a:pt x="13176" y="18"/>
                    <a:pt x="13112" y="55"/>
                  </a:cubicBezTo>
                  <a:lnTo>
                    <a:pt x="444" y="7371"/>
                  </a:lnTo>
                  <a:cubicBezTo>
                    <a:pt x="191" y="7498"/>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28"/>
            <p:cNvSpPr/>
            <p:nvPr/>
          </p:nvSpPr>
          <p:spPr>
            <a:xfrm>
              <a:off x="1658511" y="2842335"/>
              <a:ext cx="441863" cy="360606"/>
            </a:xfrm>
            <a:custGeom>
              <a:rect b="b" l="l" r="r" t="t"/>
              <a:pathLst>
                <a:path extrusionOk="0" h="11037" w="13524">
                  <a:moveTo>
                    <a:pt x="13294" y="1"/>
                  </a:moveTo>
                  <a:cubicBezTo>
                    <a:pt x="13238" y="1"/>
                    <a:pt x="13176" y="19"/>
                    <a:pt x="13112" y="56"/>
                  </a:cubicBezTo>
                  <a:lnTo>
                    <a:pt x="444" y="7372"/>
                  </a:lnTo>
                  <a:cubicBezTo>
                    <a:pt x="191" y="7498"/>
                    <a:pt x="1" y="7847"/>
                    <a:pt x="1" y="8100"/>
                  </a:cubicBezTo>
                  <a:lnTo>
                    <a:pt x="1" y="10728"/>
                  </a:lnTo>
                  <a:cubicBezTo>
                    <a:pt x="1" y="10930"/>
                    <a:pt x="96" y="11037"/>
                    <a:pt x="241" y="11037"/>
                  </a:cubicBezTo>
                  <a:cubicBezTo>
                    <a:pt x="301" y="11037"/>
                    <a:pt x="370" y="11019"/>
                    <a:pt x="444" y="10982"/>
                  </a:cubicBezTo>
                  <a:lnTo>
                    <a:pt x="13112" y="3666"/>
                  </a:lnTo>
                  <a:cubicBezTo>
                    <a:pt x="13333" y="3540"/>
                    <a:pt x="13523" y="3191"/>
                    <a:pt x="13523" y="2938"/>
                  </a:cubicBezTo>
                  <a:lnTo>
                    <a:pt x="13523" y="309"/>
                  </a:lnTo>
                  <a:cubicBezTo>
                    <a:pt x="13523" y="108"/>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28"/>
            <p:cNvSpPr/>
            <p:nvPr/>
          </p:nvSpPr>
          <p:spPr>
            <a:xfrm>
              <a:off x="1658511" y="2980540"/>
              <a:ext cx="441863" cy="361064"/>
            </a:xfrm>
            <a:custGeom>
              <a:rect b="b" l="l" r="r" t="t"/>
              <a:pathLst>
                <a:path extrusionOk="0" h="11051" w="13524">
                  <a:moveTo>
                    <a:pt x="13297" y="1"/>
                  </a:moveTo>
                  <a:cubicBezTo>
                    <a:pt x="13241" y="1"/>
                    <a:pt x="13177" y="23"/>
                    <a:pt x="13112" y="70"/>
                  </a:cubicBezTo>
                  <a:lnTo>
                    <a:pt x="444" y="7353"/>
                  </a:lnTo>
                  <a:cubicBezTo>
                    <a:pt x="191" y="7512"/>
                    <a:pt x="1" y="7829"/>
                    <a:pt x="1" y="8114"/>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28"/>
            <p:cNvSpPr/>
            <p:nvPr/>
          </p:nvSpPr>
          <p:spPr>
            <a:xfrm>
              <a:off x="1658511" y="3118777"/>
              <a:ext cx="441863" cy="361293"/>
            </a:xfrm>
            <a:custGeom>
              <a:rect b="b" l="l" r="r" t="t"/>
              <a:pathLst>
                <a:path extrusionOk="0" h="11058" w="13524">
                  <a:moveTo>
                    <a:pt x="13280" y="1"/>
                  </a:moveTo>
                  <a:cubicBezTo>
                    <a:pt x="13228" y="1"/>
                    <a:pt x="13171" y="17"/>
                    <a:pt x="13112" y="51"/>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3"/>
                  </a:lnTo>
                  <a:cubicBezTo>
                    <a:pt x="13333" y="3534"/>
                    <a:pt x="13523" y="3218"/>
                    <a:pt x="13523" y="2932"/>
                  </a:cubicBezTo>
                  <a:lnTo>
                    <a:pt x="13523" y="304"/>
                  </a:lnTo>
                  <a:cubicBezTo>
                    <a:pt x="13523" y="119"/>
                    <a:pt x="13421" y="1"/>
                    <a:pt x="1328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28"/>
            <p:cNvSpPr/>
            <p:nvPr/>
          </p:nvSpPr>
          <p:spPr>
            <a:xfrm>
              <a:off x="1658511" y="3257276"/>
              <a:ext cx="441863" cy="361031"/>
            </a:xfrm>
            <a:custGeom>
              <a:rect b="b" l="l" r="r" t="t"/>
              <a:pathLst>
                <a:path extrusionOk="0" h="11050" w="13524">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28"/>
            <p:cNvSpPr/>
            <p:nvPr/>
          </p:nvSpPr>
          <p:spPr>
            <a:xfrm>
              <a:off x="1658511" y="3395905"/>
              <a:ext cx="441863" cy="360606"/>
            </a:xfrm>
            <a:custGeom>
              <a:rect b="b" l="l" r="r" t="t"/>
              <a:pathLst>
                <a:path extrusionOk="0" h="11037" w="13524">
                  <a:moveTo>
                    <a:pt x="13294" y="1"/>
                  </a:moveTo>
                  <a:cubicBezTo>
                    <a:pt x="13238" y="1"/>
                    <a:pt x="13176" y="19"/>
                    <a:pt x="13112" y="56"/>
                  </a:cubicBezTo>
                  <a:lnTo>
                    <a:pt x="444" y="7371"/>
                  </a:lnTo>
                  <a:cubicBezTo>
                    <a:pt x="191" y="7498"/>
                    <a:pt x="1" y="7846"/>
                    <a:pt x="1" y="8100"/>
                  </a:cubicBezTo>
                  <a:lnTo>
                    <a:pt x="1" y="10728"/>
                  </a:lnTo>
                  <a:cubicBezTo>
                    <a:pt x="1" y="10930"/>
                    <a:pt x="96" y="11037"/>
                    <a:pt x="241" y="11037"/>
                  </a:cubicBezTo>
                  <a:cubicBezTo>
                    <a:pt x="301" y="11037"/>
                    <a:pt x="370" y="11019"/>
                    <a:pt x="444" y="10982"/>
                  </a:cubicBezTo>
                  <a:lnTo>
                    <a:pt x="13112" y="3666"/>
                  </a:lnTo>
                  <a:cubicBezTo>
                    <a:pt x="13333" y="3539"/>
                    <a:pt x="13523" y="3191"/>
                    <a:pt x="13523" y="2938"/>
                  </a:cubicBezTo>
                  <a:lnTo>
                    <a:pt x="13523" y="309"/>
                  </a:lnTo>
                  <a:cubicBezTo>
                    <a:pt x="13523" y="107"/>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28"/>
            <p:cNvSpPr/>
            <p:nvPr/>
          </p:nvSpPr>
          <p:spPr>
            <a:xfrm>
              <a:off x="1658511" y="3534110"/>
              <a:ext cx="441863" cy="361064"/>
            </a:xfrm>
            <a:custGeom>
              <a:rect b="b" l="l" r="r" t="t"/>
              <a:pathLst>
                <a:path extrusionOk="0" h="11051" w="13524">
                  <a:moveTo>
                    <a:pt x="13297" y="1"/>
                  </a:moveTo>
                  <a:cubicBezTo>
                    <a:pt x="13241" y="1"/>
                    <a:pt x="13177" y="22"/>
                    <a:pt x="13112" y="70"/>
                  </a:cubicBezTo>
                  <a:lnTo>
                    <a:pt x="444" y="7353"/>
                  </a:lnTo>
                  <a:cubicBezTo>
                    <a:pt x="191" y="7512"/>
                    <a:pt x="1" y="7828"/>
                    <a:pt x="1" y="8113"/>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28"/>
            <p:cNvSpPr/>
            <p:nvPr/>
          </p:nvSpPr>
          <p:spPr>
            <a:xfrm>
              <a:off x="1658511" y="3672347"/>
              <a:ext cx="441863" cy="361293"/>
            </a:xfrm>
            <a:custGeom>
              <a:rect b="b" l="l" r="r" t="t"/>
              <a:pathLst>
                <a:path extrusionOk="0" h="11058" w="13524">
                  <a:moveTo>
                    <a:pt x="13280" y="1"/>
                  </a:moveTo>
                  <a:cubicBezTo>
                    <a:pt x="13228" y="1"/>
                    <a:pt x="13171" y="17"/>
                    <a:pt x="13112" y="50"/>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2"/>
                  </a:lnTo>
                  <a:cubicBezTo>
                    <a:pt x="13333" y="3534"/>
                    <a:pt x="13523" y="3217"/>
                    <a:pt x="13523" y="2932"/>
                  </a:cubicBezTo>
                  <a:lnTo>
                    <a:pt x="13523" y="304"/>
                  </a:lnTo>
                  <a:cubicBezTo>
                    <a:pt x="13523" y="118"/>
                    <a:pt x="13421" y="1"/>
                    <a:pt x="1328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28"/>
            <p:cNvSpPr/>
            <p:nvPr/>
          </p:nvSpPr>
          <p:spPr>
            <a:xfrm>
              <a:off x="1658511" y="3810846"/>
              <a:ext cx="441863" cy="361031"/>
            </a:xfrm>
            <a:custGeom>
              <a:rect b="b" l="l" r="r" t="t"/>
              <a:pathLst>
                <a:path extrusionOk="0" h="11050" w="13524">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8"/>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28"/>
            <p:cNvSpPr/>
            <p:nvPr/>
          </p:nvSpPr>
          <p:spPr>
            <a:xfrm>
              <a:off x="1047012" y="1828083"/>
              <a:ext cx="1090608" cy="633258"/>
            </a:xfrm>
            <a:custGeom>
              <a:rect b="b" l="l" r="r" t="t"/>
              <a:pathLst>
                <a:path extrusionOk="0" h="19382" w="33380">
                  <a:moveTo>
                    <a:pt x="16151" y="0"/>
                  </a:moveTo>
                  <a:lnTo>
                    <a:pt x="0" y="9342"/>
                  </a:lnTo>
                  <a:lnTo>
                    <a:pt x="17386" y="19382"/>
                  </a:lnTo>
                  <a:lnTo>
                    <a:pt x="33379" y="10134"/>
                  </a:lnTo>
                  <a:lnTo>
                    <a:pt x="16151"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28"/>
            <p:cNvSpPr/>
            <p:nvPr/>
          </p:nvSpPr>
          <p:spPr>
            <a:xfrm>
              <a:off x="1220830" y="1949134"/>
              <a:ext cx="533934" cy="429447"/>
            </a:xfrm>
            <a:custGeom>
              <a:rect b="b" l="l" r="r" t="t"/>
              <a:pathLst>
                <a:path extrusionOk="0" h="13144" w="16342">
                  <a:moveTo>
                    <a:pt x="10230" y="0"/>
                  </a:moveTo>
                  <a:lnTo>
                    <a:pt x="1" y="5891"/>
                  </a:lnTo>
                  <a:lnTo>
                    <a:pt x="12510" y="13143"/>
                  </a:lnTo>
                  <a:lnTo>
                    <a:pt x="12510" y="11845"/>
                  </a:lnTo>
                  <a:lnTo>
                    <a:pt x="16342" y="3516"/>
                  </a:lnTo>
                  <a:lnTo>
                    <a:pt x="1023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28"/>
            <p:cNvSpPr/>
            <p:nvPr/>
          </p:nvSpPr>
          <p:spPr>
            <a:xfrm>
              <a:off x="1220830" y="2099166"/>
              <a:ext cx="74526" cy="64169"/>
            </a:xfrm>
            <a:custGeom>
              <a:rect b="b" l="l" r="r" t="t"/>
              <a:pathLst>
                <a:path extrusionOk="0" h="1964" w="2281">
                  <a:moveTo>
                    <a:pt x="1" y="0"/>
                  </a:moveTo>
                  <a:lnTo>
                    <a:pt x="1" y="1299"/>
                  </a:lnTo>
                  <a:lnTo>
                    <a:pt x="2091" y="1964"/>
                  </a:lnTo>
                  <a:lnTo>
                    <a:pt x="2281" y="855"/>
                  </a:lnTo>
                  <a:lnTo>
                    <a:pt x="1711" y="6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28"/>
            <p:cNvSpPr/>
            <p:nvPr/>
          </p:nvSpPr>
          <p:spPr>
            <a:xfrm>
              <a:off x="1629530" y="2063978"/>
              <a:ext cx="335285" cy="314604"/>
            </a:xfrm>
            <a:custGeom>
              <a:rect b="b" l="l" r="r" t="t"/>
              <a:pathLst>
                <a:path extrusionOk="0" h="9629" w="10262">
                  <a:moveTo>
                    <a:pt x="3833" y="1"/>
                  </a:moveTo>
                  <a:lnTo>
                    <a:pt x="1" y="8330"/>
                  </a:lnTo>
                  <a:lnTo>
                    <a:pt x="1" y="9628"/>
                  </a:lnTo>
                  <a:lnTo>
                    <a:pt x="10262" y="3738"/>
                  </a:lnTo>
                  <a:lnTo>
                    <a:pt x="8678" y="2819"/>
                  </a:lnTo>
                  <a:lnTo>
                    <a:pt x="3833"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28"/>
            <p:cNvSpPr/>
            <p:nvPr/>
          </p:nvSpPr>
          <p:spPr>
            <a:xfrm>
              <a:off x="1803380" y="2140562"/>
              <a:ext cx="161435" cy="111773"/>
            </a:xfrm>
            <a:custGeom>
              <a:rect b="b" l="l" r="r" t="t"/>
              <a:pathLst>
                <a:path extrusionOk="0" h="3421" w="4941">
                  <a:moveTo>
                    <a:pt x="1172" y="0"/>
                  </a:moveTo>
                  <a:lnTo>
                    <a:pt x="0" y="3420"/>
                  </a:lnTo>
                  <a:lnTo>
                    <a:pt x="4941" y="1394"/>
                  </a:lnTo>
                  <a:lnTo>
                    <a:pt x="4941" y="95"/>
                  </a:lnTo>
                  <a:lnTo>
                    <a:pt x="1172"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28"/>
            <p:cNvSpPr/>
            <p:nvPr/>
          </p:nvSpPr>
          <p:spPr>
            <a:xfrm>
              <a:off x="1220830" y="1905680"/>
              <a:ext cx="743985" cy="430460"/>
            </a:xfrm>
            <a:custGeom>
              <a:rect b="b" l="l" r="r" t="t"/>
              <a:pathLst>
                <a:path extrusionOk="0" h="13175" w="22771">
                  <a:moveTo>
                    <a:pt x="10230" y="0"/>
                  </a:moveTo>
                  <a:lnTo>
                    <a:pt x="1" y="5922"/>
                  </a:lnTo>
                  <a:lnTo>
                    <a:pt x="12510" y="13175"/>
                  </a:lnTo>
                  <a:lnTo>
                    <a:pt x="22771" y="7284"/>
                  </a:lnTo>
                  <a:lnTo>
                    <a:pt x="1023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28"/>
            <p:cNvSpPr/>
            <p:nvPr/>
          </p:nvSpPr>
          <p:spPr>
            <a:xfrm>
              <a:off x="1410167" y="2014316"/>
              <a:ext cx="182149" cy="56948"/>
            </a:xfrm>
            <a:custGeom>
              <a:rect b="b" l="l" r="r" t="t"/>
              <a:pathLst>
                <a:path extrusionOk="0" h="1743" w="5575">
                  <a:moveTo>
                    <a:pt x="2792" y="1"/>
                  </a:moveTo>
                  <a:cubicBezTo>
                    <a:pt x="2099" y="1"/>
                    <a:pt x="1410" y="159"/>
                    <a:pt x="888" y="476"/>
                  </a:cubicBezTo>
                  <a:cubicBezTo>
                    <a:pt x="254" y="824"/>
                    <a:pt x="1" y="1267"/>
                    <a:pt x="96" y="1742"/>
                  </a:cubicBezTo>
                  <a:cubicBezTo>
                    <a:pt x="159" y="1394"/>
                    <a:pt x="413" y="1046"/>
                    <a:pt x="888" y="792"/>
                  </a:cubicBezTo>
                  <a:cubicBezTo>
                    <a:pt x="1410" y="491"/>
                    <a:pt x="2107" y="341"/>
                    <a:pt x="2804" y="341"/>
                  </a:cubicBezTo>
                  <a:cubicBezTo>
                    <a:pt x="3500" y="341"/>
                    <a:pt x="4197" y="491"/>
                    <a:pt x="4720" y="792"/>
                  </a:cubicBezTo>
                  <a:cubicBezTo>
                    <a:pt x="5195" y="1046"/>
                    <a:pt x="5448" y="1394"/>
                    <a:pt x="5511" y="1742"/>
                  </a:cubicBezTo>
                  <a:cubicBezTo>
                    <a:pt x="5575" y="1267"/>
                    <a:pt x="5321" y="824"/>
                    <a:pt x="4720" y="476"/>
                  </a:cubicBezTo>
                  <a:cubicBezTo>
                    <a:pt x="4181" y="159"/>
                    <a:pt x="3485" y="1"/>
                    <a:pt x="2792"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28"/>
            <p:cNvSpPr/>
            <p:nvPr/>
          </p:nvSpPr>
          <p:spPr>
            <a:xfrm>
              <a:off x="1413271" y="2025457"/>
              <a:ext cx="176987" cy="91581"/>
            </a:xfrm>
            <a:custGeom>
              <a:rect b="b" l="l" r="r" t="t"/>
              <a:pathLst>
                <a:path extrusionOk="0" h="2803" w="5417">
                  <a:moveTo>
                    <a:pt x="2697" y="0"/>
                  </a:moveTo>
                  <a:cubicBezTo>
                    <a:pt x="2004" y="0"/>
                    <a:pt x="1315" y="150"/>
                    <a:pt x="793" y="451"/>
                  </a:cubicBezTo>
                  <a:cubicBezTo>
                    <a:pt x="318" y="705"/>
                    <a:pt x="64" y="1053"/>
                    <a:pt x="1" y="1401"/>
                  </a:cubicBezTo>
                  <a:cubicBezTo>
                    <a:pt x="64" y="1750"/>
                    <a:pt x="318" y="2066"/>
                    <a:pt x="793" y="2351"/>
                  </a:cubicBezTo>
                  <a:cubicBezTo>
                    <a:pt x="1315" y="2652"/>
                    <a:pt x="2012" y="2803"/>
                    <a:pt x="2709" y="2803"/>
                  </a:cubicBezTo>
                  <a:cubicBezTo>
                    <a:pt x="3405" y="2803"/>
                    <a:pt x="4102" y="2652"/>
                    <a:pt x="4625" y="2351"/>
                  </a:cubicBezTo>
                  <a:cubicBezTo>
                    <a:pt x="5100" y="2066"/>
                    <a:pt x="5353" y="1750"/>
                    <a:pt x="5416" y="1401"/>
                  </a:cubicBezTo>
                  <a:cubicBezTo>
                    <a:pt x="5353" y="1053"/>
                    <a:pt x="5100" y="705"/>
                    <a:pt x="4625" y="451"/>
                  </a:cubicBezTo>
                  <a:cubicBezTo>
                    <a:pt x="4086" y="150"/>
                    <a:pt x="3390" y="0"/>
                    <a:pt x="2697"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28"/>
            <p:cNvSpPr/>
            <p:nvPr/>
          </p:nvSpPr>
          <p:spPr>
            <a:xfrm>
              <a:off x="1348089" y="2074335"/>
              <a:ext cx="141799" cy="81779"/>
            </a:xfrm>
            <a:custGeom>
              <a:rect b="b" l="l" r="r" t="t"/>
              <a:pathLst>
                <a:path extrusionOk="0" h="2503" w="4340">
                  <a:moveTo>
                    <a:pt x="349" y="0"/>
                  </a:moveTo>
                  <a:lnTo>
                    <a:pt x="1" y="222"/>
                  </a:lnTo>
                  <a:lnTo>
                    <a:pt x="3991" y="2502"/>
                  </a:lnTo>
                  <a:lnTo>
                    <a:pt x="4340"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28"/>
            <p:cNvSpPr/>
            <p:nvPr/>
          </p:nvSpPr>
          <p:spPr>
            <a:xfrm>
              <a:off x="1325349" y="2087796"/>
              <a:ext cx="141766" cy="81747"/>
            </a:xfrm>
            <a:custGeom>
              <a:rect b="b" l="l" r="r" t="t"/>
              <a:pathLst>
                <a:path extrusionOk="0" h="2502" w="4339">
                  <a:moveTo>
                    <a:pt x="348" y="0"/>
                  </a:moveTo>
                  <a:lnTo>
                    <a:pt x="0" y="190"/>
                  </a:lnTo>
                  <a:lnTo>
                    <a:pt x="3990" y="2502"/>
                  </a:lnTo>
                  <a:lnTo>
                    <a:pt x="4339" y="2280"/>
                  </a:lnTo>
                  <a:lnTo>
                    <a:pt x="348"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28"/>
            <p:cNvSpPr/>
            <p:nvPr/>
          </p:nvSpPr>
          <p:spPr>
            <a:xfrm>
              <a:off x="1302576" y="2100212"/>
              <a:ext cx="141799" cy="82792"/>
            </a:xfrm>
            <a:custGeom>
              <a:rect b="b" l="l" r="r" t="t"/>
              <a:pathLst>
                <a:path extrusionOk="0" h="2534" w="4340">
                  <a:moveTo>
                    <a:pt x="349" y="0"/>
                  </a:moveTo>
                  <a:lnTo>
                    <a:pt x="0" y="222"/>
                  </a:lnTo>
                  <a:lnTo>
                    <a:pt x="3959" y="2534"/>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28"/>
            <p:cNvSpPr/>
            <p:nvPr/>
          </p:nvSpPr>
          <p:spPr>
            <a:xfrm>
              <a:off x="1556082" y="1949134"/>
              <a:ext cx="142811" cy="81779"/>
            </a:xfrm>
            <a:custGeom>
              <a:rect b="b" l="l" r="r" t="t"/>
              <a:pathLst>
                <a:path extrusionOk="0" h="2503" w="4371">
                  <a:moveTo>
                    <a:pt x="380" y="0"/>
                  </a:moveTo>
                  <a:lnTo>
                    <a:pt x="0" y="190"/>
                  </a:lnTo>
                  <a:lnTo>
                    <a:pt x="3991" y="2502"/>
                  </a:lnTo>
                  <a:lnTo>
                    <a:pt x="4371" y="2281"/>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28"/>
            <p:cNvSpPr/>
            <p:nvPr/>
          </p:nvSpPr>
          <p:spPr>
            <a:xfrm>
              <a:off x="1533310" y="1961550"/>
              <a:ext cx="142811" cy="82792"/>
            </a:xfrm>
            <a:custGeom>
              <a:rect b="b" l="l" r="r" t="t"/>
              <a:pathLst>
                <a:path extrusionOk="0" h="2534" w="4371">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28"/>
            <p:cNvSpPr/>
            <p:nvPr/>
          </p:nvSpPr>
          <p:spPr>
            <a:xfrm>
              <a:off x="1510537" y="1975011"/>
              <a:ext cx="142844" cy="81747"/>
            </a:xfrm>
            <a:custGeom>
              <a:rect b="b" l="l" r="r" t="t"/>
              <a:pathLst>
                <a:path extrusionOk="0" h="2502" w="4372">
                  <a:moveTo>
                    <a:pt x="381" y="0"/>
                  </a:moveTo>
                  <a:lnTo>
                    <a:pt x="1" y="222"/>
                  </a:lnTo>
                  <a:lnTo>
                    <a:pt x="3991" y="2502"/>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28"/>
            <p:cNvSpPr/>
            <p:nvPr/>
          </p:nvSpPr>
          <p:spPr>
            <a:xfrm>
              <a:off x="1598491" y="2122691"/>
              <a:ext cx="182149" cy="57210"/>
            </a:xfrm>
            <a:custGeom>
              <a:rect b="b" l="l" r="r" t="t"/>
              <a:pathLst>
                <a:path extrusionOk="0" h="1751" w="5575">
                  <a:moveTo>
                    <a:pt x="2788" y="1"/>
                  </a:moveTo>
                  <a:cubicBezTo>
                    <a:pt x="2091" y="1"/>
                    <a:pt x="1394" y="151"/>
                    <a:pt x="856" y="452"/>
                  </a:cubicBezTo>
                  <a:cubicBezTo>
                    <a:pt x="254" y="801"/>
                    <a:pt x="1" y="1276"/>
                    <a:pt x="96" y="1751"/>
                  </a:cubicBezTo>
                  <a:cubicBezTo>
                    <a:pt x="159" y="1402"/>
                    <a:pt x="412" y="1054"/>
                    <a:pt x="856" y="801"/>
                  </a:cubicBezTo>
                  <a:cubicBezTo>
                    <a:pt x="1394" y="484"/>
                    <a:pt x="2091" y="325"/>
                    <a:pt x="2788" y="325"/>
                  </a:cubicBezTo>
                  <a:cubicBezTo>
                    <a:pt x="3484" y="325"/>
                    <a:pt x="4181" y="484"/>
                    <a:pt x="4719" y="801"/>
                  </a:cubicBezTo>
                  <a:cubicBezTo>
                    <a:pt x="5163" y="1054"/>
                    <a:pt x="5448" y="1402"/>
                    <a:pt x="5511" y="1751"/>
                  </a:cubicBezTo>
                  <a:cubicBezTo>
                    <a:pt x="5575" y="1276"/>
                    <a:pt x="5321" y="801"/>
                    <a:pt x="4719" y="452"/>
                  </a:cubicBezTo>
                  <a:cubicBezTo>
                    <a:pt x="4181" y="151"/>
                    <a:pt x="3484" y="1"/>
                    <a:pt x="278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28"/>
            <p:cNvSpPr/>
            <p:nvPr/>
          </p:nvSpPr>
          <p:spPr>
            <a:xfrm>
              <a:off x="1601595" y="2133309"/>
              <a:ext cx="176987" cy="92136"/>
            </a:xfrm>
            <a:custGeom>
              <a:rect b="b" l="l" r="r" t="t"/>
              <a:pathLst>
                <a:path extrusionOk="0" h="2820" w="5417">
                  <a:moveTo>
                    <a:pt x="2693" y="0"/>
                  </a:moveTo>
                  <a:cubicBezTo>
                    <a:pt x="1996" y="0"/>
                    <a:pt x="1299" y="159"/>
                    <a:pt x="761" y="476"/>
                  </a:cubicBezTo>
                  <a:cubicBezTo>
                    <a:pt x="317" y="729"/>
                    <a:pt x="64" y="1077"/>
                    <a:pt x="1" y="1426"/>
                  </a:cubicBezTo>
                  <a:cubicBezTo>
                    <a:pt x="64" y="1742"/>
                    <a:pt x="317" y="2091"/>
                    <a:pt x="761" y="2344"/>
                  </a:cubicBezTo>
                  <a:cubicBezTo>
                    <a:pt x="1299" y="2661"/>
                    <a:pt x="1996" y="2819"/>
                    <a:pt x="2693" y="2819"/>
                  </a:cubicBezTo>
                  <a:cubicBezTo>
                    <a:pt x="3389" y="2819"/>
                    <a:pt x="4086" y="2661"/>
                    <a:pt x="4624" y="2344"/>
                  </a:cubicBezTo>
                  <a:cubicBezTo>
                    <a:pt x="5068" y="2091"/>
                    <a:pt x="5353" y="1774"/>
                    <a:pt x="5416" y="1426"/>
                  </a:cubicBezTo>
                  <a:cubicBezTo>
                    <a:pt x="5353" y="1077"/>
                    <a:pt x="5068" y="729"/>
                    <a:pt x="4624" y="476"/>
                  </a:cubicBezTo>
                  <a:cubicBezTo>
                    <a:pt x="4086" y="159"/>
                    <a:pt x="3389" y="0"/>
                    <a:pt x="269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28"/>
            <p:cNvSpPr/>
            <p:nvPr/>
          </p:nvSpPr>
          <p:spPr>
            <a:xfrm>
              <a:off x="1535368" y="2182971"/>
              <a:ext cx="142844" cy="81779"/>
            </a:xfrm>
            <a:custGeom>
              <a:rect b="b" l="l" r="r" t="t"/>
              <a:pathLst>
                <a:path extrusionOk="0" h="2503" w="4372">
                  <a:moveTo>
                    <a:pt x="381" y="1"/>
                  </a:moveTo>
                  <a:lnTo>
                    <a:pt x="1" y="191"/>
                  </a:lnTo>
                  <a:lnTo>
                    <a:pt x="3991" y="2502"/>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28"/>
            <p:cNvSpPr/>
            <p:nvPr/>
          </p:nvSpPr>
          <p:spPr>
            <a:xfrm>
              <a:off x="1512628" y="2195387"/>
              <a:ext cx="142811" cy="82825"/>
            </a:xfrm>
            <a:custGeom>
              <a:rect b="b" l="l" r="r" t="t"/>
              <a:pathLst>
                <a:path extrusionOk="0" h="2535" w="4371">
                  <a:moveTo>
                    <a:pt x="380" y="1"/>
                  </a:moveTo>
                  <a:lnTo>
                    <a:pt x="0" y="222"/>
                  </a:lnTo>
                  <a:lnTo>
                    <a:pt x="3991" y="2534"/>
                  </a:lnTo>
                  <a:lnTo>
                    <a:pt x="4371"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28"/>
            <p:cNvSpPr/>
            <p:nvPr/>
          </p:nvSpPr>
          <p:spPr>
            <a:xfrm>
              <a:off x="1489855" y="2208848"/>
              <a:ext cx="142811" cy="82792"/>
            </a:xfrm>
            <a:custGeom>
              <a:rect b="b" l="l" r="r" t="t"/>
              <a:pathLst>
                <a:path extrusionOk="0" h="2534" w="4371">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28"/>
            <p:cNvSpPr/>
            <p:nvPr/>
          </p:nvSpPr>
          <p:spPr>
            <a:xfrm>
              <a:off x="1744407" y="2056725"/>
              <a:ext cx="142811" cy="82825"/>
            </a:xfrm>
            <a:custGeom>
              <a:rect b="b" l="l" r="r" t="t"/>
              <a:pathLst>
                <a:path extrusionOk="0" h="2535" w="4371">
                  <a:moveTo>
                    <a:pt x="380" y="1"/>
                  </a:moveTo>
                  <a:lnTo>
                    <a:pt x="0" y="223"/>
                  </a:lnTo>
                  <a:lnTo>
                    <a:pt x="3990" y="2535"/>
                  </a:lnTo>
                  <a:lnTo>
                    <a:pt x="4370" y="2313"/>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28"/>
            <p:cNvSpPr/>
            <p:nvPr/>
          </p:nvSpPr>
          <p:spPr>
            <a:xfrm>
              <a:off x="1721634" y="2070186"/>
              <a:ext cx="141799" cy="82825"/>
            </a:xfrm>
            <a:custGeom>
              <a:rect b="b" l="l" r="r" t="t"/>
              <a:pathLst>
                <a:path extrusionOk="0" h="2535" w="4340">
                  <a:moveTo>
                    <a:pt x="380" y="1"/>
                  </a:moveTo>
                  <a:lnTo>
                    <a:pt x="0" y="222"/>
                  </a:lnTo>
                  <a:lnTo>
                    <a:pt x="3991" y="2534"/>
                  </a:lnTo>
                  <a:lnTo>
                    <a:pt x="4339" y="2313"/>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28"/>
            <p:cNvSpPr/>
            <p:nvPr/>
          </p:nvSpPr>
          <p:spPr>
            <a:xfrm>
              <a:off x="1698861" y="2083647"/>
              <a:ext cx="141799" cy="81779"/>
            </a:xfrm>
            <a:custGeom>
              <a:rect b="b" l="l" r="r" t="t"/>
              <a:pathLst>
                <a:path extrusionOk="0" h="2503" w="4340">
                  <a:moveTo>
                    <a:pt x="381" y="0"/>
                  </a:moveTo>
                  <a:lnTo>
                    <a:pt x="1" y="222"/>
                  </a:lnTo>
                  <a:lnTo>
                    <a:pt x="3991" y="2502"/>
                  </a:lnTo>
                  <a:lnTo>
                    <a:pt x="4339"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3" name="Google Shape;5333;p28"/>
          <p:cNvSpPr txBox="1"/>
          <p:nvPr/>
        </p:nvSpPr>
        <p:spPr>
          <a:xfrm>
            <a:off x="710250" y="316625"/>
            <a:ext cx="77235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Medium"/>
                <a:ea typeface="Fira Sans Medium"/>
                <a:cs typeface="Fira Sans Medium"/>
                <a:sym typeface="Fira Sans Medium"/>
              </a:rPr>
              <a:t>References</a:t>
            </a:r>
            <a:endParaRPr sz="2500">
              <a:latin typeface="Fira Sans Medium"/>
              <a:ea typeface="Fira Sans Medium"/>
              <a:cs typeface="Fira Sans Medium"/>
              <a:sym typeface="Fira Sans Medium"/>
            </a:endParaRPr>
          </a:p>
        </p:txBody>
      </p:sp>
      <p:sp>
        <p:nvSpPr>
          <p:cNvPr id="5334" name="Google Shape;5334;p28"/>
          <p:cNvSpPr txBox="1"/>
          <p:nvPr/>
        </p:nvSpPr>
        <p:spPr>
          <a:xfrm>
            <a:off x="3976275" y="813787"/>
            <a:ext cx="4414800" cy="5202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Fira Sans"/>
              <a:buAutoNum type="arabicPeriod"/>
            </a:pPr>
            <a:r>
              <a:rPr lang="en" sz="1200">
                <a:latin typeface="Fira Sans"/>
                <a:ea typeface="Fira Sans"/>
                <a:cs typeface="Fira Sans"/>
                <a:sym typeface="Fira Sans"/>
              </a:rPr>
              <a:t>TF-IDF &amp; Cosine Similarity</a:t>
            </a:r>
            <a:endParaRPr sz="1200">
              <a:latin typeface="Fira Sans"/>
              <a:ea typeface="Fira Sans"/>
              <a:cs typeface="Fira Sans"/>
              <a:sym typeface="Fira Sans"/>
            </a:endParaRPr>
          </a:p>
          <a:p>
            <a:pPr indent="-304800" lvl="0" marL="457200" rtl="0" algn="l">
              <a:spcBef>
                <a:spcPts val="0"/>
              </a:spcBef>
              <a:spcAft>
                <a:spcPts val="0"/>
              </a:spcAft>
              <a:buSzPts val="1200"/>
              <a:buChar char="●"/>
            </a:pPr>
            <a:r>
              <a:rPr lang="en" sz="1200" u="sng">
                <a:solidFill>
                  <a:schemeClr val="hlink"/>
                </a:solidFill>
                <a:hlinkClick r:id="rId3"/>
              </a:rPr>
              <a:t>https://monkeylearn.com/blog/what-is-tf-idf/</a:t>
            </a:r>
            <a:endParaRPr sz="1200"/>
          </a:p>
          <a:p>
            <a:pPr indent="-304800" lvl="0" marL="457200" rtl="0" algn="l">
              <a:spcBef>
                <a:spcPts val="0"/>
              </a:spcBef>
              <a:spcAft>
                <a:spcPts val="0"/>
              </a:spcAft>
              <a:buSzPts val="1200"/>
              <a:buChar char="●"/>
            </a:pPr>
            <a:r>
              <a:rPr lang="en" sz="1200" u="sng">
                <a:solidFill>
                  <a:schemeClr val="hlink"/>
                </a:solidFill>
                <a:hlinkClick r:id="rId4"/>
              </a:rPr>
              <a:t>https://janav.wordpress.com/2013/10/27/tf-idf-and-cosine-similarity/</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Font typeface="Fira Sans"/>
              <a:buAutoNum type="arabicPeriod"/>
            </a:pPr>
            <a:r>
              <a:rPr lang="en" sz="1200">
                <a:latin typeface="Fira Sans"/>
                <a:ea typeface="Fira Sans"/>
                <a:cs typeface="Fira Sans"/>
                <a:sym typeface="Fira Sans"/>
              </a:rPr>
              <a:t>Feature Importance using Random Forest &amp; KDE</a:t>
            </a:r>
            <a:endParaRPr sz="1200">
              <a:latin typeface="Fira Sans"/>
              <a:ea typeface="Fira Sans"/>
              <a:cs typeface="Fira Sans"/>
              <a:sym typeface="Fira Sans"/>
            </a:endParaRPr>
          </a:p>
          <a:p>
            <a:pPr indent="-304800" lvl="0" marL="457200" rtl="0" algn="l">
              <a:spcBef>
                <a:spcPts val="0"/>
              </a:spcBef>
              <a:spcAft>
                <a:spcPts val="0"/>
              </a:spcAft>
              <a:buSzPts val="1200"/>
              <a:buChar char="●"/>
            </a:pPr>
            <a:r>
              <a:rPr lang="en" sz="1200" u="sng">
                <a:solidFill>
                  <a:schemeClr val="hlink"/>
                </a:solidFill>
                <a:hlinkClick r:id="rId5"/>
              </a:rPr>
              <a:t>https://towardsdatascience.com/explaining-feature-importance-by-example-of-a-rand</a:t>
            </a:r>
            <a:endParaRPr sz="1200"/>
          </a:p>
          <a:p>
            <a:pPr indent="-304800" lvl="0" marL="457200" rtl="0" algn="l">
              <a:spcBef>
                <a:spcPts val="0"/>
              </a:spcBef>
              <a:spcAft>
                <a:spcPts val="0"/>
              </a:spcAft>
              <a:buSzPts val="1200"/>
              <a:buChar char="●"/>
            </a:pPr>
            <a:r>
              <a:rPr lang="en" sz="1200" u="sng">
                <a:solidFill>
                  <a:schemeClr val="accent5"/>
                </a:solidFill>
                <a:latin typeface="Fira Sans"/>
                <a:ea typeface="Fira Sans"/>
                <a:cs typeface="Fira Sans"/>
                <a:sym typeface="Fira Sans"/>
                <a:hlinkClick r:id="rId6">
                  <a:extLst>
                    <a:ext uri="{A12FA001-AC4F-418D-AE19-62706E023703}">
                      <ahyp:hlinkClr val="tx"/>
                    </a:ext>
                  </a:extLst>
                </a:hlinkClick>
              </a:rPr>
              <a:t>https://scikit-learn.org/stable/modules/density.html</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Font typeface="Fira Sans"/>
              <a:buAutoNum type="arabicPeriod"/>
            </a:pPr>
            <a:r>
              <a:rPr lang="en" sz="1200">
                <a:latin typeface="Fira Sans"/>
                <a:ea typeface="Fira Sans"/>
                <a:cs typeface="Fira Sans"/>
                <a:sym typeface="Fira Sans"/>
              </a:rPr>
              <a:t>CountVectorizer &amp; KDE</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u="sng">
                <a:solidFill>
                  <a:schemeClr val="hlink"/>
                </a:solidFill>
                <a:latin typeface="Fira Sans"/>
                <a:ea typeface="Fira Sans"/>
                <a:cs typeface="Fira Sans"/>
                <a:sym typeface="Fira Sans"/>
                <a:hlinkClick r:id="rId7"/>
              </a:rPr>
              <a:t>https://scikit-learn.org/stable/modules/generated/sklearn.feature_extraction.text.CountVectorizer.html</a:t>
            </a:r>
            <a:endParaRPr sz="1200">
              <a:latin typeface="Fira Sans"/>
              <a:ea typeface="Fira Sans"/>
              <a:cs typeface="Fira Sans"/>
              <a:sym typeface="Fira Sans"/>
            </a:endParaRPr>
          </a:p>
          <a:p>
            <a:pPr indent="0" lvl="0" marL="457200" rtl="0" algn="l">
              <a:spcBef>
                <a:spcPts val="0"/>
              </a:spcBef>
              <a:spcAft>
                <a:spcPts val="0"/>
              </a:spcAft>
              <a:buNone/>
            </a:pPr>
            <a:r>
              <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AutoNum type="arabicPeriod"/>
            </a:pPr>
            <a:r>
              <a:rPr lang="en" sz="1200">
                <a:latin typeface="Fira Sans"/>
                <a:ea typeface="Fira Sans"/>
                <a:cs typeface="Fira Sans"/>
                <a:sym typeface="Fira Sans"/>
              </a:rPr>
              <a:t>Netflix and imdb </a:t>
            </a:r>
            <a:r>
              <a:rPr lang="en" sz="1200">
                <a:solidFill>
                  <a:schemeClr val="dk1"/>
                </a:solidFill>
                <a:latin typeface="Fira Sans"/>
                <a:ea typeface="Fira Sans"/>
                <a:cs typeface="Fira Sans"/>
                <a:sym typeface="Fira Sans"/>
              </a:rPr>
              <a:t>Dataset</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u="sng">
                <a:solidFill>
                  <a:schemeClr val="hlink"/>
                </a:solidFill>
                <a:latin typeface="Fira Sans"/>
                <a:ea typeface="Fira Sans"/>
                <a:cs typeface="Fira Sans"/>
                <a:sym typeface="Fira Sans"/>
                <a:hlinkClick r:id="rId8"/>
              </a:rPr>
              <a:t>https://www.kaggle.com/shivamb/netflix-shows</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u="sng">
                <a:solidFill>
                  <a:schemeClr val="hlink"/>
                </a:solidFill>
                <a:latin typeface="Fira Sans"/>
                <a:ea typeface="Fira Sans"/>
                <a:cs typeface="Fira Sans"/>
                <a:sym typeface="Fira Sans"/>
                <a:hlinkClick r:id="rId9"/>
              </a:rPr>
              <a:t>https://www.kaggle.com/stefanoleone992/imdb-extensive-dataset</a:t>
            </a:r>
            <a:endParaRPr sz="1200">
              <a:latin typeface="Fira Sans"/>
              <a:ea typeface="Fira Sans"/>
              <a:cs typeface="Fira Sans"/>
              <a:sym typeface="Fira Sans"/>
            </a:endParaRPr>
          </a:p>
          <a:p>
            <a:pPr indent="0" lvl="0" marL="914400" rtl="0" algn="l">
              <a:spcBef>
                <a:spcPts val="0"/>
              </a:spcBef>
              <a:spcAft>
                <a:spcPts val="0"/>
              </a:spcAft>
              <a:buNone/>
            </a:pPr>
            <a:r>
              <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AutoNum type="arabicPeriod"/>
            </a:pPr>
            <a:r>
              <a:rPr lang="en" sz="1200">
                <a:latin typeface="Fira Sans"/>
                <a:ea typeface="Fira Sans"/>
                <a:cs typeface="Fira Sans"/>
                <a:sym typeface="Fira Sans"/>
              </a:rPr>
              <a:t>EDA Analysis &amp; Kaggle Tutorial</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u="sng">
                <a:solidFill>
                  <a:schemeClr val="hlink"/>
                </a:solidFill>
                <a:latin typeface="Fira Sans"/>
                <a:ea typeface="Fira Sans"/>
                <a:cs typeface="Fira Sans"/>
                <a:sym typeface="Fira Sans"/>
                <a:hlinkClick r:id="rId10"/>
              </a:rPr>
              <a:t>https://www.datacamp.com/community/tutorials/kaggle-machine-learning-eda</a:t>
            </a:r>
            <a:endParaRPr sz="1200">
              <a:latin typeface="Fira Sans"/>
              <a:ea typeface="Fira Sans"/>
              <a:cs typeface="Fira Sans"/>
              <a:sym typeface="Fira Sans"/>
            </a:endParaRPr>
          </a:p>
          <a:p>
            <a:pPr indent="0" lvl="0" marL="457200" rtl="0" algn="l">
              <a:spcBef>
                <a:spcPts val="0"/>
              </a:spcBef>
              <a:spcAft>
                <a:spcPts val="0"/>
              </a:spcAft>
              <a:buNone/>
            </a:pPr>
            <a:r>
              <a:t/>
            </a:r>
            <a:endParaRPr sz="1200">
              <a:latin typeface="Fira Sans"/>
              <a:ea typeface="Fira Sans"/>
              <a:cs typeface="Fira Sans"/>
              <a:sym typeface="Fira Sans"/>
            </a:endParaRPr>
          </a:p>
          <a:p>
            <a:pPr indent="0" lvl="0" marL="457200" rtl="0" algn="l">
              <a:spcBef>
                <a:spcPts val="0"/>
              </a:spcBef>
              <a:spcAft>
                <a:spcPts val="0"/>
              </a:spcAft>
              <a:buNone/>
            </a:pPr>
            <a:r>
              <a:t/>
            </a:r>
            <a:endParaRPr sz="1200">
              <a:latin typeface="Fira Sans"/>
              <a:ea typeface="Fira Sans"/>
              <a:cs typeface="Fira Sans"/>
              <a:sym typeface="Fira Sans"/>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sz="1000">
              <a:solidFill>
                <a:schemeClr val="lt1"/>
              </a:solidFill>
              <a:latin typeface="Fira Sans"/>
              <a:ea typeface="Fira Sans"/>
              <a:cs typeface="Fira Sans"/>
              <a:sym typeface="Fira Sans"/>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p:nvPr/>
        </p:nvSpPr>
        <p:spPr>
          <a:xfrm>
            <a:off x="735493" y="1526588"/>
            <a:ext cx="2391173" cy="2361148"/>
          </a:xfrm>
          <a:custGeom>
            <a:rect b="b" l="l" r="r" t="t"/>
            <a:pathLst>
              <a:path extrusionOk="0" h="64455" w="7075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703386" y="1376650"/>
            <a:ext cx="2455388" cy="2661314"/>
          </a:xfrm>
          <a:custGeom>
            <a:rect b="b" l="l" r="r" t="t"/>
            <a:pathLst>
              <a:path extrusionOk="0" h="72649" w="7265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326625" y="3170119"/>
            <a:ext cx="3239964" cy="1021204"/>
          </a:xfrm>
          <a:custGeom>
            <a:rect b="b" l="l" r="r" t="t"/>
            <a:pathLst>
              <a:path extrusionOk="0" h="27877" w="95864">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972033" y="3303608"/>
            <a:ext cx="2163" cy="16265"/>
          </a:xfrm>
          <a:custGeom>
            <a:rect b="b" l="l" r="r" t="t"/>
            <a:pathLst>
              <a:path extrusionOk="0" h="444" w="64">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961320" y="3305916"/>
            <a:ext cx="17169" cy="90519"/>
          </a:xfrm>
          <a:custGeom>
            <a:rect b="b" l="l" r="r" t="t"/>
            <a:pathLst>
              <a:path extrusionOk="0" h="2471" w="508">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1345550" y="2501973"/>
            <a:ext cx="4326" cy="10477"/>
          </a:xfrm>
          <a:custGeom>
            <a:rect b="b" l="l" r="r" t="t"/>
            <a:pathLst>
              <a:path extrusionOk="0" h="286" w="128">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974162" y="3319837"/>
            <a:ext cx="4326" cy="9341"/>
          </a:xfrm>
          <a:custGeom>
            <a:rect b="b" l="l" r="r" t="t"/>
            <a:pathLst>
              <a:path extrusionOk="0" h="255" w="128">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1087617" y="1941638"/>
            <a:ext cx="285825" cy="432740"/>
          </a:xfrm>
          <a:custGeom>
            <a:rect b="b" l="l" r="r" t="t"/>
            <a:pathLst>
              <a:path extrusionOk="0" h="11813" w="8457">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38234" y="1933762"/>
            <a:ext cx="384278" cy="683086"/>
          </a:xfrm>
          <a:custGeom>
            <a:rect b="b" l="l" r="r" t="t"/>
            <a:pathLst>
              <a:path extrusionOk="0" h="18647" w="1137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968823" y="2774594"/>
            <a:ext cx="307219" cy="529047"/>
          </a:xfrm>
          <a:custGeom>
            <a:rect b="b" l="l" r="r" t="t"/>
            <a:pathLst>
              <a:path extrusionOk="0" h="14442" w="909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987005" y="2512413"/>
            <a:ext cx="358591" cy="410687"/>
          </a:xfrm>
          <a:custGeom>
            <a:rect b="b" l="l" r="r" t="t"/>
            <a:pathLst>
              <a:path extrusionOk="0" h="11211" w="1061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1031954" y="2223527"/>
            <a:ext cx="332905" cy="404936"/>
          </a:xfrm>
          <a:custGeom>
            <a:rect b="b" l="l" r="r" t="t"/>
            <a:pathLst>
              <a:path extrusionOk="0" h="11054" w="985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72939" y="2365076"/>
            <a:ext cx="246215" cy="940869"/>
          </a:xfrm>
          <a:custGeom>
            <a:rect b="b" l="l" r="r" t="t"/>
            <a:pathLst>
              <a:path extrusionOk="0" h="25684" w="7285">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957028" y="2932372"/>
            <a:ext cx="28964" cy="390979"/>
          </a:xfrm>
          <a:custGeom>
            <a:rect b="b" l="l" r="r" t="t"/>
            <a:pathLst>
              <a:path extrusionOk="0" h="10673" w="857">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1066224" y="2390573"/>
            <a:ext cx="4292" cy="6997"/>
          </a:xfrm>
          <a:custGeom>
            <a:rect b="b" l="l" r="r" t="t"/>
            <a:pathLst>
              <a:path extrusionOk="0" h="191" w="127">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1018064" y="2636525"/>
            <a:ext cx="34" cy="1209"/>
          </a:xfrm>
          <a:custGeom>
            <a:rect b="b" l="l" r="r" t="t"/>
            <a:pathLst>
              <a:path extrusionOk="0" h="33" w="1">
                <a:moveTo>
                  <a:pt x="0" y="32"/>
                </a:moveTo>
                <a:lnTo>
                  <a:pt x="0" y="32"/>
                </a:lnTo>
                <a:lnTo>
                  <a:pt x="0" y="1"/>
                </a:ln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978455" y="2923067"/>
            <a:ext cx="8585" cy="17437"/>
          </a:xfrm>
          <a:custGeom>
            <a:rect b="b" l="l" r="r" t="t"/>
            <a:pathLst>
              <a:path extrusionOk="0" h="476" w="254">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1069434" y="2388265"/>
            <a:ext cx="2163" cy="3517"/>
          </a:xfrm>
          <a:custGeom>
            <a:rect b="b" l="l" r="r" t="t"/>
            <a:pathLst>
              <a:path extrusionOk="0" h="96" w="64">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835023" y="1936985"/>
            <a:ext cx="534136" cy="993070"/>
          </a:xfrm>
          <a:custGeom>
            <a:rect b="b" l="l" r="r" t="t"/>
            <a:pathLst>
              <a:path extrusionOk="0" h="27109" w="15804">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985957" y="2760674"/>
            <a:ext cx="291132" cy="179829"/>
          </a:xfrm>
          <a:custGeom>
            <a:rect b="b" l="l" r="r" t="t"/>
            <a:pathLst>
              <a:path extrusionOk="0" h="4909" w="8614">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817888" y="2685247"/>
            <a:ext cx="158443" cy="259908"/>
          </a:xfrm>
          <a:custGeom>
            <a:rect b="b" l="l" r="r" t="t"/>
            <a:pathLst>
              <a:path extrusionOk="0" h="7095" w="4688">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973081" y="2917279"/>
            <a:ext cx="8618" cy="27877"/>
          </a:xfrm>
          <a:custGeom>
            <a:rect b="b" l="l" r="r" t="t"/>
            <a:pathLst>
              <a:path extrusionOk="0" h="761" w="255">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978455" y="2930027"/>
            <a:ext cx="1115" cy="2381"/>
          </a:xfrm>
          <a:custGeom>
            <a:rect b="b" l="l" r="r" t="t"/>
            <a:pathLst>
              <a:path extrusionOk="0" h="65" w="33">
                <a:moveTo>
                  <a:pt x="0" y="1"/>
                </a:moveTo>
                <a:cubicBezTo>
                  <a:pt x="0" y="1"/>
                  <a:pt x="0" y="33"/>
                  <a:pt x="0" y="33"/>
                </a:cubicBezTo>
                <a:lnTo>
                  <a:pt x="32" y="64"/>
                </a:lnTo>
                <a:cubicBezTo>
                  <a:pt x="32" y="33"/>
                  <a:pt x="0" y="33"/>
                  <a:pt x="0"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489320" y="2400280"/>
            <a:ext cx="546979" cy="978747"/>
          </a:xfrm>
          <a:custGeom>
            <a:rect b="b" l="l" r="r" t="t"/>
            <a:pathLst>
              <a:path extrusionOk="0" h="26718" w="16184">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540691" y="2372036"/>
            <a:ext cx="405705" cy="1055712"/>
          </a:xfrm>
          <a:custGeom>
            <a:rect b="b" l="l" r="r" t="t"/>
            <a:pathLst>
              <a:path extrusionOk="0" h="28819" w="12004">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463635" y="2616817"/>
            <a:ext cx="281533" cy="106747"/>
          </a:xfrm>
          <a:custGeom>
            <a:rect b="b" l="l" r="r" t="t"/>
            <a:pathLst>
              <a:path extrusionOk="0" h="2914" w="833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553533" y="2831229"/>
            <a:ext cx="257976" cy="62898"/>
          </a:xfrm>
          <a:custGeom>
            <a:rect b="b" l="l" r="r" t="t"/>
            <a:pathLst>
              <a:path extrusionOk="0" h="1717" w="7633">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616699" y="3008934"/>
            <a:ext cx="261187" cy="91691"/>
          </a:xfrm>
          <a:custGeom>
            <a:rect b="b" l="l" r="r" t="t"/>
            <a:pathLst>
              <a:path extrusionOk="0" h="2503" w="7728">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721569" y="2447427"/>
            <a:ext cx="35352" cy="268040"/>
          </a:xfrm>
          <a:custGeom>
            <a:rect b="b" l="l" r="r" t="t"/>
            <a:pathLst>
              <a:path extrusionOk="0" h="7317" w="1046">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800787" y="2640005"/>
            <a:ext cx="116703" cy="242507"/>
          </a:xfrm>
          <a:custGeom>
            <a:rect b="b" l="l" r="r" t="t"/>
            <a:pathLst>
              <a:path extrusionOk="0" h="6620" w="3453">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874632" y="2888266"/>
            <a:ext cx="88854" cy="212359"/>
          </a:xfrm>
          <a:custGeom>
            <a:rect b="b" l="l" r="r" t="t"/>
            <a:pathLst>
              <a:path extrusionOk="0" h="5797" w="2629">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737622" y="3369731"/>
            <a:ext cx="386441" cy="418819"/>
          </a:xfrm>
          <a:custGeom>
            <a:rect b="b" l="l" r="r" t="t"/>
            <a:pathLst>
              <a:path extrusionOk="0" h="11433" w="11434">
                <a:moveTo>
                  <a:pt x="1" y="0"/>
                </a:moveTo>
                <a:lnTo>
                  <a:pt x="1996" y="11433"/>
                </a:lnTo>
                <a:lnTo>
                  <a:pt x="9438" y="11433"/>
                </a:lnTo>
                <a:lnTo>
                  <a:pt x="1143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689462" y="3251407"/>
            <a:ext cx="481682" cy="118360"/>
          </a:xfrm>
          <a:custGeom>
            <a:rect b="b" l="l" r="r" t="t"/>
            <a:pathLst>
              <a:path extrusionOk="0" h="3231" w="14252">
                <a:moveTo>
                  <a:pt x="1" y="0"/>
                </a:moveTo>
                <a:lnTo>
                  <a:pt x="1" y="3230"/>
                </a:lnTo>
                <a:lnTo>
                  <a:pt x="14252" y="3230"/>
                </a:lnTo>
                <a:lnTo>
                  <a:pt x="14252"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737622" y="3369731"/>
            <a:ext cx="386441" cy="55718"/>
          </a:xfrm>
          <a:custGeom>
            <a:rect b="b" l="l" r="r" t="t"/>
            <a:pathLst>
              <a:path extrusionOk="0" h="1521" w="11434">
                <a:moveTo>
                  <a:pt x="1" y="0"/>
                </a:moveTo>
                <a:lnTo>
                  <a:pt x="254" y="1521"/>
                </a:lnTo>
                <a:lnTo>
                  <a:pt x="11180" y="1521"/>
                </a:lnTo>
                <a:lnTo>
                  <a:pt x="11433" y="0"/>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673409" y="3809398"/>
            <a:ext cx="2498210" cy="200746"/>
          </a:xfrm>
          <a:custGeom>
            <a:rect b="b" l="l" r="r" t="t"/>
            <a:pathLst>
              <a:path extrusionOk="0" h="5480" w="73917">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1521088" y="1508601"/>
            <a:ext cx="1010444" cy="1171434"/>
          </a:xfrm>
          <a:custGeom>
            <a:rect b="b" l="l" r="r" t="t"/>
            <a:pathLst>
              <a:path extrusionOk="0" h="31978" w="29897">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1523217" y="1487537"/>
            <a:ext cx="946229" cy="935557"/>
          </a:xfrm>
          <a:custGeom>
            <a:rect b="b" l="l" r="r" t="t"/>
            <a:pathLst>
              <a:path extrusionOk="0" h="25539" w="27997">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982747" y="3270163"/>
            <a:ext cx="1919123" cy="576705"/>
          </a:xfrm>
          <a:custGeom>
            <a:rect b="b" l="l" r="r" t="t"/>
            <a:pathLst>
              <a:path extrusionOk="0" h="15743" w="56783">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1289921" y="2894420"/>
            <a:ext cx="397121" cy="647992"/>
          </a:xfrm>
          <a:custGeom>
            <a:rect b="b" l="l" r="r" t="t"/>
            <a:pathLst>
              <a:path extrusionOk="0" h="17689" w="1175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1674152" y="1948158"/>
            <a:ext cx="546979" cy="524101"/>
          </a:xfrm>
          <a:custGeom>
            <a:rect b="b" l="l" r="r" t="t"/>
            <a:pathLst>
              <a:path extrusionOk="0" h="14307" w="16184">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1280289" y="2330788"/>
            <a:ext cx="492362" cy="711806"/>
          </a:xfrm>
          <a:custGeom>
            <a:rect b="b" l="l" r="r" t="t"/>
            <a:pathLst>
              <a:path extrusionOk="0" h="19431" w="14568">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2134356" y="2894420"/>
            <a:ext cx="396073" cy="647992"/>
          </a:xfrm>
          <a:custGeom>
            <a:rect b="b" l="l" r="r" t="t"/>
            <a:pathLst>
              <a:path extrusionOk="0" h="17689" w="11719">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2048750" y="2330788"/>
            <a:ext cx="492396" cy="711806"/>
          </a:xfrm>
          <a:custGeom>
            <a:rect b="b" l="l" r="r" t="t"/>
            <a:pathLst>
              <a:path extrusionOk="0" h="19431" w="14569">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1569248" y="2285034"/>
            <a:ext cx="691463" cy="1168247"/>
          </a:xfrm>
          <a:custGeom>
            <a:rect b="b" l="l" r="r" t="t"/>
            <a:pathLst>
              <a:path extrusionOk="0" h="31891" w="20459">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1698755" y="2260270"/>
            <a:ext cx="462417" cy="269798"/>
          </a:xfrm>
          <a:custGeom>
            <a:rect b="b" l="l" r="r" t="t"/>
            <a:pathLst>
              <a:path extrusionOk="0" h="7365" w="13682">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1780103" y="2062599"/>
            <a:ext cx="280452" cy="423215"/>
          </a:xfrm>
          <a:custGeom>
            <a:rect b="b" l="l" r="r" t="t"/>
            <a:pathLst>
              <a:path extrusionOk="0" h="11553" w="8298">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1891428" y="1594505"/>
            <a:ext cx="527680" cy="897057"/>
          </a:xfrm>
          <a:custGeom>
            <a:rect b="b" l="l" r="r" t="t"/>
            <a:pathLst>
              <a:path extrusionOk="0" h="24488" w="15613">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1832555" y="2062599"/>
            <a:ext cx="175544" cy="211406"/>
          </a:xfrm>
          <a:custGeom>
            <a:rect b="b" l="l" r="r" t="t"/>
            <a:pathLst>
              <a:path extrusionOk="0" h="5771" w="5194">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1682702" y="1656341"/>
            <a:ext cx="434602" cy="570075"/>
          </a:xfrm>
          <a:custGeom>
            <a:rect b="b" l="l" r="r" t="t"/>
            <a:pathLst>
              <a:path extrusionOk="0" h="15562" w="12859">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1722311" y="1634325"/>
            <a:ext cx="403542" cy="389697"/>
          </a:xfrm>
          <a:custGeom>
            <a:rect b="b" l="l" r="r" t="t"/>
            <a:pathLst>
              <a:path extrusionOk="0" h="10638" w="1194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1664520" y="1609122"/>
            <a:ext cx="517000" cy="426219"/>
          </a:xfrm>
          <a:custGeom>
            <a:rect b="b" l="l" r="r" t="t"/>
            <a:pathLst>
              <a:path extrusionOk="0" h="11635" w="15297">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1429061" y="2869730"/>
            <a:ext cx="971881" cy="23225"/>
          </a:xfrm>
          <a:custGeom>
            <a:rect b="b" l="l" r="r" t="t"/>
            <a:pathLst>
              <a:path extrusionOk="0" h="634" w="28756">
                <a:moveTo>
                  <a:pt x="28471" y="0"/>
                </a:moveTo>
                <a:lnTo>
                  <a:pt x="222" y="64"/>
                </a:lnTo>
                <a:lnTo>
                  <a:pt x="0" y="634"/>
                </a:lnTo>
                <a:lnTo>
                  <a:pt x="28756" y="634"/>
                </a:lnTo>
                <a:lnTo>
                  <a:pt x="28471" y="0"/>
                </a:lnTo>
                <a:close/>
              </a:path>
            </a:pathLst>
          </a:custGeom>
          <a:solidFill>
            <a:srgbClr val="BD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1805788" y="3736315"/>
            <a:ext cx="505239" cy="199574"/>
          </a:xfrm>
          <a:custGeom>
            <a:rect b="b" l="l" r="r" t="t"/>
            <a:pathLst>
              <a:path extrusionOk="0" h="5448" w="14949">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1817549" y="3736315"/>
            <a:ext cx="493477" cy="183346"/>
          </a:xfrm>
          <a:custGeom>
            <a:rect b="b" l="l" r="r" t="t"/>
            <a:pathLst>
              <a:path extrusionOk="0" h="5005" w="14601">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1434401" y="2859289"/>
            <a:ext cx="961201" cy="699571"/>
          </a:xfrm>
          <a:custGeom>
            <a:rect b="b" l="l" r="r" t="t"/>
            <a:pathLst>
              <a:path extrusionOk="0" h="19097" w="2844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2036989" y="3737524"/>
            <a:ext cx="321110" cy="217048"/>
          </a:xfrm>
          <a:custGeom>
            <a:rect b="b" l="l" r="r" t="t"/>
            <a:pathLst>
              <a:path extrusionOk="0" h="5925" w="9501">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1426898" y="2878998"/>
            <a:ext cx="976173" cy="699571"/>
          </a:xfrm>
          <a:custGeom>
            <a:rect b="b" l="l" r="r" t="t"/>
            <a:pathLst>
              <a:path extrusionOk="0" h="19097" w="28883">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1488982" y="3577402"/>
            <a:ext cx="850953" cy="41798"/>
          </a:xfrm>
          <a:custGeom>
            <a:rect b="b" l="l" r="r" t="t"/>
            <a:pathLst>
              <a:path extrusionOk="0" h="1141" w="25178">
                <a:moveTo>
                  <a:pt x="0" y="0"/>
                </a:moveTo>
                <a:lnTo>
                  <a:pt x="0" y="1140"/>
                </a:lnTo>
                <a:lnTo>
                  <a:pt x="25177" y="1140"/>
                </a:lnTo>
                <a:lnTo>
                  <a:pt x="25177"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1851819" y="3164697"/>
            <a:ext cx="126335" cy="127921"/>
          </a:xfrm>
          <a:custGeom>
            <a:rect b="b" l="l" r="r" t="t"/>
            <a:pathLst>
              <a:path extrusionOk="0" h="3492" w="3738">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941921" y="3280054"/>
            <a:ext cx="1065162" cy="624987"/>
          </a:xfrm>
          <a:custGeom>
            <a:rect b="b" l="l" r="r" t="t"/>
            <a:pathLst>
              <a:path extrusionOk="0" h="17061" w="31516">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2042329" y="3280127"/>
            <a:ext cx="845782" cy="580369"/>
          </a:xfrm>
          <a:custGeom>
            <a:rect b="b" l="l" r="r" t="t"/>
            <a:pathLst>
              <a:path extrusionOk="0" h="15843" w="25025">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1767261" y="3703858"/>
            <a:ext cx="333987" cy="205398"/>
          </a:xfrm>
          <a:custGeom>
            <a:rect b="b" l="l" r="r" t="t"/>
            <a:pathLst>
              <a:path extrusionOk="0" h="5607" w="9882">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1484690" y="3725875"/>
            <a:ext cx="475260" cy="155505"/>
          </a:xfrm>
          <a:custGeom>
            <a:rect b="b" l="l" r="r" t="t"/>
            <a:pathLst>
              <a:path extrusionOk="0" h="4245" w="14062">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941887" y="3280127"/>
            <a:ext cx="845782" cy="580369"/>
          </a:xfrm>
          <a:custGeom>
            <a:rect b="b" l="l" r="r" t="t"/>
            <a:pathLst>
              <a:path extrusionOk="0" h="15843" w="25025">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1533931" y="3743678"/>
            <a:ext cx="487022" cy="192211"/>
          </a:xfrm>
          <a:custGeom>
            <a:rect b="b" l="l" r="r" t="t"/>
            <a:pathLst>
              <a:path extrusionOk="0" h="5247" w="1441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1464378" y="3737524"/>
            <a:ext cx="321110" cy="217048"/>
          </a:xfrm>
          <a:custGeom>
            <a:rect b="b" l="l" r="r" t="t"/>
            <a:pathLst>
              <a:path extrusionOk="0" h="5925" w="9501">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2925325" y="3459041"/>
            <a:ext cx="211944" cy="329509"/>
          </a:xfrm>
          <a:custGeom>
            <a:rect b="b" l="l" r="r" t="t"/>
            <a:pathLst>
              <a:path extrusionOk="0" h="8995" w="6271">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3059125" y="3533296"/>
            <a:ext cx="184129" cy="203054"/>
          </a:xfrm>
          <a:custGeom>
            <a:rect b="b" l="l" r="r" t="t"/>
            <a:pathLst>
              <a:path extrusionOk="0" h="5543" w="5448">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2945670" y="3478787"/>
            <a:ext cx="22509" cy="184481"/>
          </a:xfrm>
          <a:custGeom>
            <a:rect b="b" l="l" r="r" t="t"/>
            <a:pathLst>
              <a:path extrusionOk="0" h="5036" w="666">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3034487" y="3459041"/>
            <a:ext cx="102778" cy="329509"/>
          </a:xfrm>
          <a:custGeom>
            <a:rect b="b" l="l" r="r" t="t"/>
            <a:pathLst>
              <a:path extrusionOk="0" h="8995" w="3041">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724842" y="4104795"/>
            <a:ext cx="35635" cy="86533"/>
          </a:xfrm>
          <a:custGeom>
            <a:rect b="b" l="l" r="r" t="t"/>
            <a:pathLst>
              <a:path extrusionOk="0" h="2693" w="1109">
                <a:moveTo>
                  <a:pt x="538" y="1"/>
                </a:moveTo>
                <a:cubicBezTo>
                  <a:pt x="253" y="1"/>
                  <a:pt x="0" y="223"/>
                  <a:pt x="0" y="539"/>
                </a:cubicBezTo>
                <a:lnTo>
                  <a:pt x="0" y="2154"/>
                </a:lnTo>
                <a:cubicBezTo>
                  <a:pt x="0" y="2471"/>
                  <a:pt x="253" y="2693"/>
                  <a:pt x="538" y="2693"/>
                </a:cubicBezTo>
                <a:lnTo>
                  <a:pt x="570" y="2693"/>
                </a:lnTo>
                <a:cubicBezTo>
                  <a:pt x="855" y="2693"/>
                  <a:pt x="1108" y="2471"/>
                  <a:pt x="1108" y="2154"/>
                </a:cubicBezTo>
                <a:lnTo>
                  <a:pt x="1108" y="539"/>
                </a:lnTo>
                <a:cubicBezTo>
                  <a:pt x="1108" y="223"/>
                  <a:pt x="855" y="1"/>
                  <a:pt x="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686154" y="1512988"/>
            <a:ext cx="109925" cy="118055"/>
          </a:xfrm>
          <a:custGeom>
            <a:rect b="b" l="l" r="r" t="t"/>
            <a:pathLst>
              <a:path extrusionOk="0" h="3674" w="3421">
                <a:moveTo>
                  <a:pt x="1521" y="3421"/>
                </a:moveTo>
                <a:cubicBezTo>
                  <a:pt x="1331" y="3642"/>
                  <a:pt x="982" y="3674"/>
                  <a:pt x="761" y="3484"/>
                </a:cubicBezTo>
                <a:lnTo>
                  <a:pt x="222" y="3009"/>
                </a:lnTo>
                <a:cubicBezTo>
                  <a:pt x="1" y="2819"/>
                  <a:pt x="1" y="2502"/>
                  <a:pt x="191" y="2280"/>
                </a:cubicBezTo>
                <a:lnTo>
                  <a:pt x="1901" y="222"/>
                </a:lnTo>
                <a:cubicBezTo>
                  <a:pt x="2091" y="0"/>
                  <a:pt x="2439" y="0"/>
                  <a:pt x="2661" y="190"/>
                </a:cubicBezTo>
                <a:lnTo>
                  <a:pt x="3199" y="634"/>
                </a:lnTo>
                <a:cubicBezTo>
                  <a:pt x="3421" y="824"/>
                  <a:pt x="3421" y="1140"/>
                  <a:pt x="3231" y="13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823521" y="1328804"/>
            <a:ext cx="84508" cy="47845"/>
          </a:xfrm>
          <a:custGeom>
            <a:rect b="b" l="l" r="r" t="t"/>
            <a:pathLst>
              <a:path extrusionOk="0" h="1489" w="2630">
                <a:moveTo>
                  <a:pt x="2534" y="539"/>
                </a:moveTo>
                <a:cubicBezTo>
                  <a:pt x="2630" y="919"/>
                  <a:pt x="1996" y="539"/>
                  <a:pt x="1331" y="697"/>
                </a:cubicBezTo>
                <a:cubicBezTo>
                  <a:pt x="666" y="855"/>
                  <a:pt x="191" y="1489"/>
                  <a:pt x="96" y="1109"/>
                </a:cubicBezTo>
                <a:cubicBezTo>
                  <a:pt x="1" y="729"/>
                  <a:pt x="761" y="222"/>
                  <a:pt x="1141" y="127"/>
                </a:cubicBezTo>
                <a:cubicBezTo>
                  <a:pt x="1616" y="0"/>
                  <a:pt x="2439" y="159"/>
                  <a:pt x="2534" y="5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909025" y="1341015"/>
            <a:ext cx="22396" cy="20372"/>
          </a:xfrm>
          <a:custGeom>
            <a:rect b="b" l="l" r="r" t="t"/>
            <a:pathLst>
              <a:path extrusionOk="0" h="634" w="697">
                <a:moveTo>
                  <a:pt x="634" y="444"/>
                </a:moveTo>
                <a:cubicBezTo>
                  <a:pt x="570" y="634"/>
                  <a:pt x="380" y="570"/>
                  <a:pt x="222" y="507"/>
                </a:cubicBezTo>
                <a:cubicBezTo>
                  <a:pt x="64" y="444"/>
                  <a:pt x="0" y="412"/>
                  <a:pt x="32" y="254"/>
                </a:cubicBezTo>
                <a:cubicBezTo>
                  <a:pt x="95" y="95"/>
                  <a:pt x="127" y="0"/>
                  <a:pt x="285" y="64"/>
                </a:cubicBezTo>
                <a:cubicBezTo>
                  <a:pt x="475" y="127"/>
                  <a:pt x="697" y="285"/>
                  <a:pt x="634" y="4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Fira Sans Medium"/>
                <a:ea typeface="Fira Sans Medium"/>
                <a:cs typeface="Fira Sans Medium"/>
                <a:sym typeface="Fira Sans Medium"/>
              </a:rPr>
              <a:t>Introduction</a:t>
            </a:r>
            <a:endParaRPr sz="3500">
              <a:latin typeface="Fira Sans Medium"/>
              <a:ea typeface="Fira Sans Medium"/>
              <a:cs typeface="Fira Sans Medium"/>
              <a:sym typeface="Fira Sans Medium"/>
            </a:endParaRPr>
          </a:p>
        </p:txBody>
      </p:sp>
      <p:sp>
        <p:nvSpPr>
          <p:cNvPr id="245" name="Google Shape;245;p14"/>
          <p:cNvSpPr txBox="1"/>
          <p:nvPr/>
        </p:nvSpPr>
        <p:spPr>
          <a:xfrm>
            <a:off x="4041650" y="1238575"/>
            <a:ext cx="4557600" cy="2401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M</a:t>
            </a:r>
            <a:r>
              <a:rPr lang="en" sz="1600">
                <a:solidFill>
                  <a:schemeClr val="dk1"/>
                </a:solidFill>
                <a:latin typeface="Nunito"/>
                <a:ea typeface="Nunito"/>
                <a:cs typeface="Nunito"/>
                <a:sym typeface="Nunito"/>
              </a:rPr>
              <a:t>ovie recommendations are important in our social life due to their strength in providing enhanced entertainment. </a:t>
            </a:r>
            <a:endParaRPr sz="1600">
              <a:solidFill>
                <a:schemeClr val="dk1"/>
              </a:solidFill>
              <a:latin typeface="Nunito"/>
              <a:ea typeface="Nunito"/>
              <a:cs typeface="Nunito"/>
              <a:sym typeface="Nunito"/>
            </a:endParaRPr>
          </a:p>
          <a:p>
            <a:pPr indent="0" lvl="0" marL="457200" rtl="0" algn="l">
              <a:spcBef>
                <a:spcPts val="0"/>
              </a:spcBef>
              <a:spcAft>
                <a:spcPts val="0"/>
              </a:spcAft>
              <a:buNone/>
            </a:pPr>
            <a:r>
              <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Such a system can suggest a set of movies to users based on their interest, or the popularities of the movies. </a:t>
            </a:r>
            <a:endParaRPr sz="1600">
              <a:solidFill>
                <a:schemeClr val="dk1"/>
              </a:solidFill>
              <a:latin typeface="Nunito"/>
              <a:ea typeface="Nunito"/>
              <a:cs typeface="Nunito"/>
              <a:sym typeface="Nunito"/>
            </a:endParaRPr>
          </a:p>
          <a:p>
            <a:pPr indent="0" lvl="0" marL="457200" rtl="0" algn="l">
              <a:spcBef>
                <a:spcPts val="0"/>
              </a:spcBef>
              <a:spcAft>
                <a:spcPts val="0"/>
              </a:spcAft>
              <a:buNone/>
            </a:pPr>
            <a:r>
              <a:t/>
            </a:r>
            <a:endParaRPr sz="1600">
              <a:solidFill>
                <a:schemeClr val="dk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Fira Sans Medium"/>
                <a:ea typeface="Fira Sans Medium"/>
                <a:cs typeface="Fira Sans Medium"/>
                <a:sym typeface="Fira Sans Medium"/>
              </a:rPr>
              <a:t>Problem Statement</a:t>
            </a:r>
            <a:endParaRPr sz="3600">
              <a:latin typeface="Fira Sans Medium"/>
              <a:ea typeface="Fira Sans Medium"/>
              <a:cs typeface="Fira Sans Medium"/>
              <a:sym typeface="Fira Sans Medium"/>
            </a:endParaRPr>
          </a:p>
        </p:txBody>
      </p:sp>
      <p:grpSp>
        <p:nvGrpSpPr>
          <p:cNvPr id="251" name="Google Shape;251;p15"/>
          <p:cNvGrpSpPr/>
          <p:nvPr/>
        </p:nvGrpSpPr>
        <p:grpSpPr>
          <a:xfrm>
            <a:off x="4560476" y="1606268"/>
            <a:ext cx="4462948" cy="2516619"/>
            <a:chOff x="2185750" y="2059275"/>
            <a:chExt cx="3230275" cy="1821525"/>
          </a:xfrm>
        </p:grpSpPr>
        <p:sp>
          <p:nvSpPr>
            <p:cNvPr id="252" name="Google Shape;252;p15"/>
            <p:cNvSpPr/>
            <p:nvPr/>
          </p:nvSpPr>
          <p:spPr>
            <a:xfrm>
              <a:off x="4530075" y="3260850"/>
              <a:ext cx="552650" cy="552650"/>
            </a:xfrm>
            <a:custGeom>
              <a:rect b="b" l="l" r="r" t="t"/>
              <a:pathLst>
                <a:path extrusionOk="0" h="22106" w="22106">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4976600" y="2299700"/>
              <a:ext cx="439425" cy="439425"/>
            </a:xfrm>
            <a:custGeom>
              <a:rect b="b" l="l" r="r" t="t"/>
              <a:pathLst>
                <a:path extrusionOk="0" h="17577" w="17577">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2185750" y="2387600"/>
              <a:ext cx="507525" cy="508300"/>
            </a:xfrm>
            <a:custGeom>
              <a:rect b="b" l="l" r="r" t="t"/>
              <a:pathLst>
                <a:path extrusionOk="0" h="20332" w="20301">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2603000" y="3506300"/>
              <a:ext cx="374500" cy="374500"/>
            </a:xfrm>
            <a:custGeom>
              <a:rect b="b" l="l" r="r" t="t"/>
              <a:pathLst>
                <a:path extrusionOk="0" h="14980" w="1498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4264050" y="3195925"/>
              <a:ext cx="344425" cy="232000"/>
            </a:xfrm>
            <a:custGeom>
              <a:rect b="b" l="l" r="r" t="t"/>
              <a:pathLst>
                <a:path extrusionOk="0" h="9280" w="13777">
                  <a:moveTo>
                    <a:pt x="1077" y="1"/>
                  </a:moveTo>
                  <a:lnTo>
                    <a:pt x="0" y="1869"/>
                  </a:lnTo>
                  <a:lnTo>
                    <a:pt x="12700" y="9280"/>
                  </a:lnTo>
                  <a:lnTo>
                    <a:pt x="13776" y="7411"/>
                  </a:lnTo>
                  <a:lnTo>
                    <a:pt x="1077"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4263250" y="2574425"/>
              <a:ext cx="749800" cy="292975"/>
            </a:xfrm>
            <a:custGeom>
              <a:rect b="b" l="l" r="r" t="t"/>
              <a:pathLst>
                <a:path extrusionOk="0" h="11719" w="29992">
                  <a:moveTo>
                    <a:pt x="29294" y="1"/>
                  </a:moveTo>
                  <a:lnTo>
                    <a:pt x="1" y="9692"/>
                  </a:lnTo>
                  <a:lnTo>
                    <a:pt x="666" y="11718"/>
                  </a:lnTo>
                  <a:lnTo>
                    <a:pt x="29991" y="2028"/>
                  </a:lnTo>
                  <a:lnTo>
                    <a:pt x="29294"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2652075" y="2671025"/>
              <a:ext cx="598575" cy="227250"/>
            </a:xfrm>
            <a:custGeom>
              <a:rect b="b" l="l" r="r" t="t"/>
              <a:pathLst>
                <a:path extrusionOk="0" h="9090" w="23943">
                  <a:moveTo>
                    <a:pt x="603" y="0"/>
                  </a:moveTo>
                  <a:lnTo>
                    <a:pt x="1" y="2091"/>
                  </a:lnTo>
                  <a:lnTo>
                    <a:pt x="23309" y="9089"/>
                  </a:lnTo>
                  <a:lnTo>
                    <a:pt x="23943" y="6999"/>
                  </a:lnTo>
                  <a:lnTo>
                    <a:pt x="60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2920475" y="3168225"/>
              <a:ext cx="183725" cy="183700"/>
            </a:xfrm>
            <a:custGeom>
              <a:rect b="b" l="l" r="r" t="t"/>
              <a:pathLst>
                <a:path extrusionOk="0" h="7348" w="7349">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3062200" y="3162675"/>
              <a:ext cx="186075" cy="91075"/>
            </a:xfrm>
            <a:custGeom>
              <a:rect b="b" l="l" r="r" t="t"/>
              <a:pathLst>
                <a:path extrusionOk="0" h="3643" w="7443">
                  <a:moveTo>
                    <a:pt x="6999" y="1"/>
                  </a:moveTo>
                  <a:lnTo>
                    <a:pt x="1" y="1521"/>
                  </a:lnTo>
                  <a:lnTo>
                    <a:pt x="476" y="3643"/>
                  </a:lnTo>
                  <a:lnTo>
                    <a:pt x="7443" y="2123"/>
                  </a:lnTo>
                  <a:lnTo>
                    <a:pt x="6999"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2917325" y="3359025"/>
              <a:ext cx="447350" cy="280300"/>
            </a:xfrm>
            <a:custGeom>
              <a:rect b="b" l="l" r="r" t="t"/>
              <a:pathLst>
                <a:path extrusionOk="0" h="11212" w="17894">
                  <a:moveTo>
                    <a:pt x="16848" y="1"/>
                  </a:moveTo>
                  <a:lnTo>
                    <a:pt x="0" y="9311"/>
                  </a:lnTo>
                  <a:lnTo>
                    <a:pt x="1045" y="11212"/>
                  </a:lnTo>
                  <a:lnTo>
                    <a:pt x="17893" y="1901"/>
                  </a:lnTo>
                  <a:lnTo>
                    <a:pt x="1684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4016225" y="3644850"/>
              <a:ext cx="184500" cy="183700"/>
            </a:xfrm>
            <a:custGeom>
              <a:rect b="b" l="l" r="r" t="t"/>
              <a:pathLst>
                <a:path extrusionOk="0" h="7348" w="738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3987725" y="3503925"/>
              <a:ext cx="121175" cy="178950"/>
            </a:xfrm>
            <a:custGeom>
              <a:rect b="b" l="l" r="r" t="t"/>
              <a:pathLst>
                <a:path extrusionOk="0" h="7158" w="4847">
                  <a:moveTo>
                    <a:pt x="1964" y="0"/>
                  </a:moveTo>
                  <a:lnTo>
                    <a:pt x="1" y="919"/>
                  </a:lnTo>
                  <a:lnTo>
                    <a:pt x="2883" y="7157"/>
                  </a:lnTo>
                  <a:lnTo>
                    <a:pt x="4846" y="6239"/>
                  </a:lnTo>
                  <a:lnTo>
                    <a:pt x="1964"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3312375" y="2224300"/>
              <a:ext cx="191625" cy="184175"/>
            </a:xfrm>
            <a:custGeom>
              <a:rect b="b" l="l" r="r" t="t"/>
              <a:pathLst>
                <a:path extrusionOk="0" h="7367" w="7665">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3412925" y="2366200"/>
              <a:ext cx="131475" cy="177375"/>
            </a:xfrm>
            <a:custGeom>
              <a:rect b="b" l="l" r="r" t="t"/>
              <a:pathLst>
                <a:path extrusionOk="0" h="7095" w="5259">
                  <a:moveTo>
                    <a:pt x="1901" y="1"/>
                  </a:moveTo>
                  <a:lnTo>
                    <a:pt x="1" y="1078"/>
                  </a:lnTo>
                  <a:lnTo>
                    <a:pt x="3358" y="7095"/>
                  </a:lnTo>
                  <a:lnTo>
                    <a:pt x="5258" y="6018"/>
                  </a:lnTo>
                  <a:lnTo>
                    <a:pt x="190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4122325" y="2059275"/>
              <a:ext cx="209825" cy="184225"/>
            </a:xfrm>
            <a:custGeom>
              <a:rect b="b" l="l" r="r" t="t"/>
              <a:pathLst>
                <a:path extrusionOk="0" h="7369" w="8393">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3978225" y="2193625"/>
              <a:ext cx="231225" cy="346000"/>
            </a:xfrm>
            <a:custGeom>
              <a:rect b="b" l="l" r="r" t="t"/>
              <a:pathLst>
                <a:path extrusionOk="0" h="13840" w="9249">
                  <a:moveTo>
                    <a:pt x="7411" y="0"/>
                  </a:moveTo>
                  <a:lnTo>
                    <a:pt x="1" y="12731"/>
                  </a:lnTo>
                  <a:lnTo>
                    <a:pt x="1869" y="13839"/>
                  </a:lnTo>
                  <a:lnTo>
                    <a:pt x="9248" y="1140"/>
                  </a:lnTo>
                  <a:lnTo>
                    <a:pt x="741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3189675" y="2450925"/>
              <a:ext cx="1152775" cy="1152775"/>
            </a:xfrm>
            <a:custGeom>
              <a:rect b="b" l="l" r="r" t="t"/>
              <a:pathLst>
                <a:path extrusionOk="0" h="46111" w="46111">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2696425" y="3599725"/>
              <a:ext cx="187675" cy="187650"/>
            </a:xfrm>
            <a:custGeom>
              <a:rect b="b" l="l" r="r" t="t"/>
              <a:pathLst>
                <a:path extrusionOk="0" h="7506" w="7507">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5064475" y="2405000"/>
              <a:ext cx="264475" cy="236750"/>
            </a:xfrm>
            <a:custGeom>
              <a:rect b="b" l="l" r="r" t="t"/>
              <a:pathLst>
                <a:path extrusionOk="0" h="9470" w="10579">
                  <a:moveTo>
                    <a:pt x="3294" y="3959"/>
                  </a:moveTo>
                  <a:cubicBezTo>
                    <a:pt x="3643" y="3959"/>
                    <a:pt x="3928" y="4244"/>
                    <a:pt x="3928" y="4593"/>
                  </a:cubicBezTo>
                  <a:cubicBezTo>
                    <a:pt x="3928" y="4941"/>
                    <a:pt x="3643" y="5226"/>
                    <a:pt x="3294" y="5226"/>
                  </a:cubicBezTo>
                  <a:cubicBezTo>
                    <a:pt x="2946" y="5226"/>
                    <a:pt x="2661" y="4941"/>
                    <a:pt x="2661" y="4593"/>
                  </a:cubicBezTo>
                  <a:cubicBezTo>
                    <a:pt x="2661" y="4244"/>
                    <a:pt x="2946" y="3959"/>
                    <a:pt x="3294" y="3959"/>
                  </a:cubicBezTo>
                  <a:close/>
                  <a:moveTo>
                    <a:pt x="5289" y="3959"/>
                  </a:moveTo>
                  <a:cubicBezTo>
                    <a:pt x="5638" y="3959"/>
                    <a:pt x="5923" y="4244"/>
                    <a:pt x="5923" y="4593"/>
                  </a:cubicBezTo>
                  <a:cubicBezTo>
                    <a:pt x="5923" y="4941"/>
                    <a:pt x="5638" y="5226"/>
                    <a:pt x="5289" y="5226"/>
                  </a:cubicBezTo>
                  <a:cubicBezTo>
                    <a:pt x="4941" y="5226"/>
                    <a:pt x="4656" y="4941"/>
                    <a:pt x="4656" y="4593"/>
                  </a:cubicBezTo>
                  <a:cubicBezTo>
                    <a:pt x="4656" y="4244"/>
                    <a:pt x="4941" y="3959"/>
                    <a:pt x="5289" y="3959"/>
                  </a:cubicBezTo>
                  <a:close/>
                  <a:moveTo>
                    <a:pt x="7221" y="3959"/>
                  </a:moveTo>
                  <a:cubicBezTo>
                    <a:pt x="7570" y="3959"/>
                    <a:pt x="7855" y="4244"/>
                    <a:pt x="7855" y="4593"/>
                  </a:cubicBezTo>
                  <a:cubicBezTo>
                    <a:pt x="7855" y="4941"/>
                    <a:pt x="7570" y="5226"/>
                    <a:pt x="7221" y="5226"/>
                  </a:cubicBezTo>
                  <a:cubicBezTo>
                    <a:pt x="6873" y="5226"/>
                    <a:pt x="6588" y="4941"/>
                    <a:pt x="6588" y="4593"/>
                  </a:cubicBezTo>
                  <a:cubicBezTo>
                    <a:pt x="6588" y="4244"/>
                    <a:pt x="6873" y="3959"/>
                    <a:pt x="7221" y="3959"/>
                  </a:cubicBezTo>
                  <a:close/>
                  <a:moveTo>
                    <a:pt x="5289" y="1"/>
                  </a:moveTo>
                  <a:cubicBezTo>
                    <a:pt x="2376" y="1"/>
                    <a:pt x="1" y="1869"/>
                    <a:pt x="1" y="4181"/>
                  </a:cubicBezTo>
                  <a:cubicBezTo>
                    <a:pt x="1" y="6461"/>
                    <a:pt x="2376" y="8330"/>
                    <a:pt x="5289" y="8330"/>
                  </a:cubicBezTo>
                  <a:cubicBezTo>
                    <a:pt x="5448" y="8330"/>
                    <a:pt x="5606" y="8330"/>
                    <a:pt x="5764" y="8298"/>
                  </a:cubicBezTo>
                  <a:lnTo>
                    <a:pt x="6176" y="9311"/>
                  </a:lnTo>
                  <a:cubicBezTo>
                    <a:pt x="6208" y="9406"/>
                    <a:pt x="6271" y="9438"/>
                    <a:pt x="6366" y="9470"/>
                  </a:cubicBezTo>
                  <a:lnTo>
                    <a:pt x="6398" y="9470"/>
                  </a:lnTo>
                  <a:cubicBezTo>
                    <a:pt x="6461" y="9470"/>
                    <a:pt x="6524" y="9438"/>
                    <a:pt x="6588" y="9375"/>
                  </a:cubicBezTo>
                  <a:lnTo>
                    <a:pt x="8076" y="7696"/>
                  </a:lnTo>
                  <a:cubicBezTo>
                    <a:pt x="9660" y="6936"/>
                    <a:pt x="10578" y="5606"/>
                    <a:pt x="10578" y="4181"/>
                  </a:cubicBezTo>
                  <a:cubicBezTo>
                    <a:pt x="10578" y="1869"/>
                    <a:pt x="8203" y="1"/>
                    <a:pt x="528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3534075" y="2825575"/>
              <a:ext cx="495650" cy="505100"/>
            </a:xfrm>
            <a:custGeom>
              <a:rect b="b" l="l" r="r" t="t"/>
              <a:pathLst>
                <a:path extrusionOk="0" h="20204" w="19826">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3784250" y="3264025"/>
              <a:ext cx="281100" cy="204375"/>
            </a:xfrm>
            <a:custGeom>
              <a:rect b="b" l="l" r="r" t="t"/>
              <a:pathLst>
                <a:path extrusionOk="0" h="8175" w="11244">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3522200" y="2642100"/>
              <a:ext cx="81575" cy="116825"/>
            </a:xfrm>
            <a:custGeom>
              <a:rect b="b" l="l" r="r" t="t"/>
              <a:pathLst>
                <a:path extrusionOk="0" h="4673" w="3263">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3422425" y="2736975"/>
              <a:ext cx="122750" cy="78175"/>
            </a:xfrm>
            <a:custGeom>
              <a:rect b="b" l="l" r="r" t="t"/>
              <a:pathLst>
                <a:path extrusionOk="0" h="3127" w="491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3684500" y="2852550"/>
              <a:ext cx="122750" cy="78975"/>
            </a:xfrm>
            <a:custGeom>
              <a:rect b="b" l="l" r="r" t="t"/>
              <a:pathLst>
                <a:path extrusionOk="0" h="3159" w="491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3420050" y="2847950"/>
              <a:ext cx="122750" cy="75650"/>
            </a:xfrm>
            <a:custGeom>
              <a:rect b="b" l="l" r="r" t="t"/>
              <a:pathLst>
                <a:path extrusionOk="0" h="3026" w="491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3686875" y="2744650"/>
              <a:ext cx="122750" cy="75250"/>
            </a:xfrm>
            <a:custGeom>
              <a:rect b="b" l="l" r="r" t="t"/>
              <a:pathLst>
                <a:path extrusionOk="0" h="3010" w="491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3514275" y="2907200"/>
              <a:ext cx="85525" cy="115375"/>
            </a:xfrm>
            <a:custGeom>
              <a:rect b="b" l="l" r="r" t="t"/>
              <a:pathLst>
                <a:path extrusionOk="0" h="4615" w="3421">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3629875" y="2645125"/>
              <a:ext cx="85525" cy="115400"/>
            </a:xfrm>
            <a:custGeom>
              <a:rect b="b" l="l" r="r" t="t"/>
              <a:pathLst>
                <a:path extrusionOk="0" h="4616" w="3421">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4718500" y="3382775"/>
              <a:ext cx="175775" cy="308800"/>
            </a:xfrm>
            <a:custGeom>
              <a:rect b="b" l="l" r="r" t="t"/>
              <a:pathLst>
                <a:path extrusionOk="0" h="12352" w="7031">
                  <a:moveTo>
                    <a:pt x="5574" y="1173"/>
                  </a:moveTo>
                  <a:cubicBezTo>
                    <a:pt x="5827" y="1173"/>
                    <a:pt x="6081" y="1426"/>
                    <a:pt x="6081" y="1679"/>
                  </a:cubicBezTo>
                  <a:lnTo>
                    <a:pt x="6081" y="9596"/>
                  </a:lnTo>
                  <a:cubicBezTo>
                    <a:pt x="6081" y="9882"/>
                    <a:pt x="5827" y="10103"/>
                    <a:pt x="5574" y="10103"/>
                  </a:cubicBezTo>
                  <a:lnTo>
                    <a:pt x="1457" y="10103"/>
                  </a:lnTo>
                  <a:cubicBezTo>
                    <a:pt x="1172" y="10103"/>
                    <a:pt x="950" y="9882"/>
                    <a:pt x="950" y="9596"/>
                  </a:cubicBezTo>
                  <a:lnTo>
                    <a:pt x="950" y="1679"/>
                  </a:lnTo>
                  <a:cubicBezTo>
                    <a:pt x="950" y="1426"/>
                    <a:pt x="1172" y="1173"/>
                    <a:pt x="1457" y="1173"/>
                  </a:cubicBezTo>
                  <a:close/>
                  <a:moveTo>
                    <a:pt x="3896" y="10800"/>
                  </a:moveTo>
                  <a:cubicBezTo>
                    <a:pt x="4054" y="10800"/>
                    <a:pt x="4149" y="10927"/>
                    <a:pt x="4149" y="11053"/>
                  </a:cubicBezTo>
                  <a:lnTo>
                    <a:pt x="4149" y="11497"/>
                  </a:lnTo>
                  <a:cubicBezTo>
                    <a:pt x="4149" y="11623"/>
                    <a:pt x="4054" y="11750"/>
                    <a:pt x="3896" y="11750"/>
                  </a:cubicBezTo>
                  <a:lnTo>
                    <a:pt x="3136" y="11750"/>
                  </a:lnTo>
                  <a:cubicBezTo>
                    <a:pt x="2977" y="11750"/>
                    <a:pt x="2882" y="11655"/>
                    <a:pt x="2882" y="11497"/>
                  </a:cubicBezTo>
                  <a:lnTo>
                    <a:pt x="2882" y="11053"/>
                  </a:lnTo>
                  <a:cubicBezTo>
                    <a:pt x="2882" y="10927"/>
                    <a:pt x="2977" y="10800"/>
                    <a:pt x="3136" y="10800"/>
                  </a:cubicBezTo>
                  <a:close/>
                  <a:moveTo>
                    <a:pt x="1045" y="1"/>
                  </a:moveTo>
                  <a:cubicBezTo>
                    <a:pt x="475" y="1"/>
                    <a:pt x="0" y="476"/>
                    <a:pt x="0" y="1046"/>
                  </a:cubicBezTo>
                  <a:lnTo>
                    <a:pt x="0" y="11307"/>
                  </a:lnTo>
                  <a:cubicBezTo>
                    <a:pt x="0" y="11877"/>
                    <a:pt x="475" y="12352"/>
                    <a:pt x="1045" y="12352"/>
                  </a:cubicBezTo>
                  <a:lnTo>
                    <a:pt x="5986" y="12352"/>
                  </a:lnTo>
                  <a:cubicBezTo>
                    <a:pt x="6556" y="12352"/>
                    <a:pt x="7031" y="11877"/>
                    <a:pt x="7031" y="11307"/>
                  </a:cubicBezTo>
                  <a:lnTo>
                    <a:pt x="7031" y="1046"/>
                  </a:lnTo>
                  <a:cubicBezTo>
                    <a:pt x="7031" y="476"/>
                    <a:pt x="6556" y="1"/>
                    <a:pt x="598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2282350" y="2522175"/>
              <a:ext cx="314350" cy="217750"/>
            </a:xfrm>
            <a:custGeom>
              <a:rect b="b" l="l" r="r" t="t"/>
              <a:pathLst>
                <a:path extrusionOk="0" h="8710" w="12574">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5"/>
          <p:cNvSpPr txBox="1"/>
          <p:nvPr/>
        </p:nvSpPr>
        <p:spPr>
          <a:xfrm>
            <a:off x="457200" y="1377925"/>
            <a:ext cx="3615000" cy="3186300"/>
          </a:xfrm>
          <a:prstGeom prst="rect">
            <a:avLst/>
          </a:prstGeom>
          <a:noFill/>
          <a:ln>
            <a:noFill/>
          </a:ln>
        </p:spPr>
        <p:txBody>
          <a:bodyPr anchorCtr="0" anchor="t" bIns="91425" lIns="91425" spcFirstLastPara="1" rIns="91425" wrap="square" tIns="91425">
            <a:spAutoFit/>
          </a:bodyPr>
          <a:lstStyle/>
          <a:p>
            <a:pPr indent="-323850" lvl="0" marL="457200" rtl="0" algn="l">
              <a:lnSpc>
                <a:spcPct val="100000"/>
              </a:lnSpc>
              <a:spcBef>
                <a:spcPts val="0"/>
              </a:spcBef>
              <a:spcAft>
                <a:spcPts val="0"/>
              </a:spcAft>
              <a:buSzPts val="1500"/>
              <a:buFont typeface="Nunito"/>
              <a:buChar char="●"/>
            </a:pPr>
            <a:r>
              <a:rPr lang="en" sz="1500">
                <a:latin typeface="Nunito"/>
                <a:ea typeface="Nunito"/>
                <a:cs typeface="Nunito"/>
                <a:sym typeface="Nunito"/>
              </a:rPr>
              <a:t>Recommendation system is needed because of the information overload in today’s world.</a:t>
            </a:r>
            <a:endParaRPr sz="1500">
              <a:latin typeface="Nunito"/>
              <a:ea typeface="Nunito"/>
              <a:cs typeface="Nunito"/>
              <a:sym typeface="Nunito"/>
            </a:endParaRPr>
          </a:p>
          <a:p>
            <a:pPr indent="0" lvl="0" marL="457200" rtl="0" algn="l">
              <a:lnSpc>
                <a:spcPct val="100000"/>
              </a:lnSpc>
              <a:spcBef>
                <a:spcPts val="0"/>
              </a:spcBef>
              <a:spcAft>
                <a:spcPts val="0"/>
              </a:spcAft>
              <a:buNone/>
            </a:pPr>
            <a:r>
              <a:rPr lang="en" sz="1500">
                <a:latin typeface="Nunito"/>
                <a:ea typeface="Nunito"/>
                <a:cs typeface="Nunito"/>
                <a:sym typeface="Nunito"/>
              </a:rPr>
              <a:t>Therefore, also known as information filter system.</a:t>
            </a:r>
            <a:endParaRPr sz="1500">
              <a:latin typeface="Nunito"/>
              <a:ea typeface="Nunito"/>
              <a:cs typeface="Nunito"/>
              <a:sym typeface="Nunito"/>
            </a:endParaRPr>
          </a:p>
          <a:p>
            <a:pPr indent="0" lvl="0" marL="457200" rtl="0" algn="l">
              <a:lnSpc>
                <a:spcPct val="100000"/>
              </a:lnSpc>
              <a:spcBef>
                <a:spcPts val="0"/>
              </a:spcBef>
              <a:spcAft>
                <a:spcPts val="0"/>
              </a:spcAft>
              <a:buNone/>
            </a:pPr>
            <a:r>
              <a:t/>
            </a:r>
            <a:endParaRPr sz="1500">
              <a:latin typeface="Nunito"/>
              <a:ea typeface="Nunito"/>
              <a:cs typeface="Nunito"/>
              <a:sym typeface="Nunito"/>
            </a:endParaRPr>
          </a:p>
          <a:p>
            <a:pPr indent="-323850" lvl="0" marL="457200" rtl="0" algn="l">
              <a:lnSpc>
                <a:spcPct val="100000"/>
              </a:lnSpc>
              <a:spcBef>
                <a:spcPts val="0"/>
              </a:spcBef>
              <a:spcAft>
                <a:spcPts val="0"/>
              </a:spcAft>
              <a:buSzPts val="1500"/>
              <a:buFont typeface="Nunito"/>
              <a:buChar char="●"/>
            </a:pPr>
            <a:r>
              <a:rPr lang="en" sz="1500">
                <a:latin typeface="Nunito"/>
                <a:ea typeface="Nunito"/>
                <a:cs typeface="Nunito"/>
                <a:sym typeface="Nunito"/>
              </a:rPr>
              <a:t>And so here, our intention is:</a:t>
            </a:r>
            <a:endParaRPr sz="1500">
              <a:latin typeface="Nunito"/>
              <a:ea typeface="Nunito"/>
              <a:cs typeface="Nunito"/>
              <a:sym typeface="Nunito"/>
            </a:endParaRPr>
          </a:p>
          <a:p>
            <a:pPr indent="0" lvl="0" marL="457200" rtl="0" algn="l">
              <a:lnSpc>
                <a:spcPct val="100000"/>
              </a:lnSpc>
              <a:spcBef>
                <a:spcPts val="0"/>
              </a:spcBef>
              <a:spcAft>
                <a:spcPts val="0"/>
              </a:spcAft>
              <a:buNone/>
            </a:pPr>
            <a:r>
              <a:rPr lang="en" sz="1500">
                <a:latin typeface="Nunito"/>
                <a:ea typeface="Nunito"/>
                <a:cs typeface="Nunito"/>
                <a:sym typeface="Nunito"/>
              </a:rPr>
              <a:t>To build a content-based </a:t>
            </a:r>
            <a:r>
              <a:rPr lang="en" sz="1500">
                <a:solidFill>
                  <a:schemeClr val="dk1"/>
                </a:solidFill>
                <a:latin typeface="Nunito"/>
                <a:ea typeface="Nunito"/>
                <a:cs typeface="Nunito"/>
                <a:sym typeface="Nunito"/>
              </a:rPr>
              <a:t>r</a:t>
            </a:r>
            <a:r>
              <a:rPr lang="en" sz="1500">
                <a:solidFill>
                  <a:schemeClr val="dk1"/>
                </a:solidFill>
                <a:latin typeface="Nunito"/>
                <a:ea typeface="Nunito"/>
                <a:cs typeface="Nunito"/>
                <a:sym typeface="Nunito"/>
              </a:rPr>
              <a:t>ecommendation system</a:t>
            </a:r>
            <a:r>
              <a:rPr lang="en" sz="1500">
                <a:latin typeface="Nunito"/>
                <a:ea typeface="Nunito"/>
                <a:cs typeface="Nunito"/>
                <a:sym typeface="Nunito"/>
              </a:rPr>
              <a:t> which filters and predicts a movie based on some other movie that user prefers.</a:t>
            </a:r>
            <a:endParaRPr sz="1500">
              <a:latin typeface="Nunito"/>
              <a:ea typeface="Nunito"/>
              <a:cs typeface="Nunito"/>
              <a:sym typeface="Nunito"/>
            </a:endParaRPr>
          </a:p>
          <a:p>
            <a:pPr indent="0" lvl="0" marL="457200" rtl="0" algn="l">
              <a:spcBef>
                <a:spcPts val="0"/>
              </a:spcBef>
              <a:spcAft>
                <a:spcPts val="0"/>
              </a:spcAft>
              <a:buNone/>
            </a:pPr>
            <a:r>
              <a:t/>
            </a:r>
            <a:endParaRPr sz="15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6"/>
          <p:cNvSpPr txBox="1"/>
          <p:nvPr/>
        </p:nvSpPr>
        <p:spPr>
          <a:xfrm>
            <a:off x="710250" y="411475"/>
            <a:ext cx="77235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Fira Sans Medium"/>
                <a:ea typeface="Fira Sans Medium"/>
                <a:cs typeface="Fira Sans Medium"/>
                <a:sym typeface="Fira Sans Medium"/>
              </a:rPr>
              <a:t>Gantt chart</a:t>
            </a:r>
            <a:endParaRPr sz="3600">
              <a:latin typeface="Fira Sans Medium"/>
              <a:ea typeface="Fira Sans Medium"/>
              <a:cs typeface="Fira Sans Medium"/>
              <a:sym typeface="Fira Sans Medium"/>
            </a:endParaRPr>
          </a:p>
        </p:txBody>
      </p:sp>
      <p:pic>
        <p:nvPicPr>
          <p:cNvPr id="288" name="Google Shape;288;p16"/>
          <p:cNvPicPr preferRelativeResize="0"/>
          <p:nvPr/>
        </p:nvPicPr>
        <p:blipFill rotWithShape="1">
          <a:blip r:embed="rId3">
            <a:alphaModFix/>
          </a:blip>
          <a:srcRect b="18054" l="3446" r="0" t="21114"/>
          <a:stretch/>
        </p:blipFill>
        <p:spPr>
          <a:xfrm>
            <a:off x="371825" y="1214600"/>
            <a:ext cx="8601426" cy="337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pSp>
        <p:nvGrpSpPr>
          <p:cNvPr id="293" name="Google Shape;293;p17"/>
          <p:cNvGrpSpPr/>
          <p:nvPr/>
        </p:nvGrpSpPr>
        <p:grpSpPr>
          <a:xfrm>
            <a:off x="2006094" y="539962"/>
            <a:ext cx="3056198" cy="4063618"/>
            <a:chOff x="3049525" y="1569750"/>
            <a:chExt cx="1724425" cy="2292850"/>
          </a:xfrm>
        </p:grpSpPr>
        <p:sp>
          <p:nvSpPr>
            <p:cNvPr id="294" name="Google Shape;294;p17"/>
            <p:cNvSpPr/>
            <p:nvPr/>
          </p:nvSpPr>
          <p:spPr>
            <a:xfrm>
              <a:off x="3628275" y="1569750"/>
              <a:ext cx="809975" cy="441800"/>
            </a:xfrm>
            <a:custGeom>
              <a:rect b="b" l="l" r="r" t="t"/>
              <a:pathLst>
                <a:path extrusionOk="0" h="17672" w="32399">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3049525" y="2137400"/>
              <a:ext cx="1157550" cy="1157525"/>
            </a:xfrm>
            <a:custGeom>
              <a:rect b="b" l="l" r="r" t="t"/>
              <a:pathLst>
                <a:path extrusionOk="0" h="46301" w="46302">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3078025" y="2215575"/>
              <a:ext cx="1099750" cy="1001175"/>
            </a:xfrm>
            <a:custGeom>
              <a:rect b="b" l="l" r="r" t="t"/>
              <a:pathLst>
                <a:path extrusionOk="0" h="40047" w="4399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4361425" y="2372550"/>
              <a:ext cx="47525" cy="47525"/>
            </a:xfrm>
            <a:custGeom>
              <a:rect b="b" l="l" r="r" t="t"/>
              <a:pathLst>
                <a:path extrusionOk="0" h="1901" w="1901">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4247425" y="2319500"/>
              <a:ext cx="213775" cy="213800"/>
            </a:xfrm>
            <a:custGeom>
              <a:rect b="b" l="l" r="r" t="t"/>
              <a:pathLst>
                <a:path extrusionOk="0" h="8552" w="8551">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4241875" y="2497625"/>
              <a:ext cx="41975" cy="42000"/>
            </a:xfrm>
            <a:custGeom>
              <a:rect b="b" l="l" r="r" t="t"/>
              <a:pathLst>
                <a:path extrusionOk="0" h="1680" w="1679">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4237925" y="2484975"/>
              <a:ext cx="33275" cy="32475"/>
            </a:xfrm>
            <a:custGeom>
              <a:rect b="b" l="l" r="r" t="t"/>
              <a:pathLst>
                <a:path extrusionOk="0" h="1299" w="1331">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4264050" y="2510300"/>
              <a:ext cx="32475" cy="32500"/>
            </a:xfrm>
            <a:custGeom>
              <a:rect b="b" l="l" r="r" t="t"/>
              <a:pathLst>
                <a:path extrusionOk="0" h="1300" w="1299">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3842850" y="1928400"/>
              <a:ext cx="207450" cy="159950"/>
            </a:xfrm>
            <a:custGeom>
              <a:rect b="b" l="l" r="r" t="t"/>
              <a:pathLst>
                <a:path extrusionOk="0" h="6398" w="8298">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3863425" y="2004400"/>
              <a:ext cx="37250" cy="64950"/>
            </a:xfrm>
            <a:custGeom>
              <a:rect b="b" l="l" r="r" t="t"/>
              <a:pathLst>
                <a:path extrusionOk="0" h="2598" w="149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3908550" y="1986175"/>
              <a:ext cx="37250" cy="83175"/>
            </a:xfrm>
            <a:custGeom>
              <a:rect b="b" l="l" r="r" t="t"/>
              <a:pathLst>
                <a:path extrusionOk="0" h="3327" w="149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3953675" y="1967175"/>
              <a:ext cx="37250" cy="102175"/>
            </a:xfrm>
            <a:custGeom>
              <a:rect b="b" l="l" r="r" t="t"/>
              <a:pathLst>
                <a:path extrusionOk="0" h="4087" w="149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3998825" y="1948975"/>
              <a:ext cx="37225" cy="120375"/>
            </a:xfrm>
            <a:custGeom>
              <a:rect b="b" l="l" r="r" t="t"/>
              <a:pathLst>
                <a:path extrusionOk="0" h="4815" w="1489">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3863425" y="1897500"/>
              <a:ext cx="172625" cy="71300"/>
            </a:xfrm>
            <a:custGeom>
              <a:rect b="b" l="l" r="r" t="t"/>
              <a:pathLst>
                <a:path extrusionOk="0" h="2852" w="6905">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4222875" y="2990100"/>
              <a:ext cx="40400" cy="15050"/>
            </a:xfrm>
            <a:custGeom>
              <a:rect b="b" l="l" r="r" t="t"/>
              <a:pathLst>
                <a:path extrusionOk="0" h="602" w="1616">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4224450" y="2945925"/>
              <a:ext cx="38025" cy="26775"/>
            </a:xfrm>
            <a:custGeom>
              <a:rect b="b" l="l" r="r" t="t"/>
              <a:pathLst>
                <a:path extrusionOk="0" h="1071" w="1521">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4233175" y="3020350"/>
              <a:ext cx="38025" cy="26775"/>
            </a:xfrm>
            <a:custGeom>
              <a:rect b="b" l="l" r="r" t="t"/>
              <a:pathLst>
                <a:path extrusionOk="0" h="1071" w="1521">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4436650" y="2990100"/>
              <a:ext cx="40400" cy="15050"/>
            </a:xfrm>
            <a:custGeom>
              <a:rect b="b" l="l" r="r" t="t"/>
              <a:pathLst>
                <a:path extrusionOk="0" h="602" w="1616">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4437425" y="2945925"/>
              <a:ext cx="38025" cy="26775"/>
            </a:xfrm>
            <a:custGeom>
              <a:rect b="b" l="l" r="r" t="t"/>
              <a:pathLst>
                <a:path extrusionOk="0" h="1071" w="1521">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4428725" y="3020350"/>
              <a:ext cx="38025" cy="26775"/>
            </a:xfrm>
            <a:custGeom>
              <a:rect b="b" l="l" r="r" t="t"/>
              <a:pathLst>
                <a:path extrusionOk="0" h="1071" w="1521">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4317100" y="3095400"/>
              <a:ext cx="67300" cy="12675"/>
            </a:xfrm>
            <a:custGeom>
              <a:rect b="b" l="l" r="r" t="t"/>
              <a:pathLst>
                <a:path extrusionOk="0" h="507" w="2692">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4328175" y="3116775"/>
              <a:ext cx="46725" cy="12675"/>
            </a:xfrm>
            <a:custGeom>
              <a:rect b="b" l="l" r="r" t="t"/>
              <a:pathLst>
                <a:path extrusionOk="0" h="507" w="1869">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4272750" y="2907750"/>
              <a:ext cx="156000" cy="182125"/>
            </a:xfrm>
            <a:custGeom>
              <a:rect b="b" l="l" r="r" t="t"/>
              <a:pathLst>
                <a:path extrusionOk="0" h="7285" w="624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4290175" y="2941150"/>
              <a:ext cx="42775" cy="73500"/>
            </a:xfrm>
            <a:custGeom>
              <a:rect b="b" l="l" r="r" t="t"/>
              <a:pathLst>
                <a:path extrusionOk="0" h="2940" w="1711">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3811975" y="3326575"/>
              <a:ext cx="247025" cy="247050"/>
            </a:xfrm>
            <a:custGeom>
              <a:rect b="b" l="l" r="r" t="t"/>
              <a:pathLst>
                <a:path extrusionOk="0" h="9882" w="9881">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3890350" y="3358250"/>
              <a:ext cx="93450" cy="178950"/>
            </a:xfrm>
            <a:custGeom>
              <a:rect b="b" l="l" r="r" t="t"/>
              <a:pathLst>
                <a:path extrusionOk="0" h="7158" w="3738">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3298125" y="2488125"/>
              <a:ext cx="659550" cy="393525"/>
            </a:xfrm>
            <a:custGeom>
              <a:rect b="b" l="l" r="r" t="t"/>
              <a:pathLst>
                <a:path extrusionOk="0" h="15741" w="26382">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3313975" y="2815125"/>
              <a:ext cx="631825" cy="54650"/>
            </a:xfrm>
            <a:custGeom>
              <a:rect b="b" l="l" r="r" t="t"/>
              <a:pathLst>
                <a:path extrusionOk="0" h="2186" w="25273">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3583950" y="2820650"/>
              <a:ext cx="111650" cy="111675"/>
            </a:xfrm>
            <a:custGeom>
              <a:rect b="b" l="l" r="r" t="t"/>
              <a:pathLst>
                <a:path extrusionOk="0" h="4467" w="4466">
                  <a:moveTo>
                    <a:pt x="0" y="1"/>
                  </a:moveTo>
                  <a:lnTo>
                    <a:pt x="0" y="4466"/>
                  </a:lnTo>
                  <a:lnTo>
                    <a:pt x="4466" y="4466"/>
                  </a:lnTo>
                  <a:lnTo>
                    <a:pt x="4466"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3487350" y="2915675"/>
              <a:ext cx="311175" cy="28525"/>
            </a:xfrm>
            <a:custGeom>
              <a:rect b="b" l="l" r="r" t="t"/>
              <a:pathLst>
                <a:path extrusionOk="0" h="1141" w="12447">
                  <a:moveTo>
                    <a:pt x="1" y="0"/>
                  </a:moveTo>
                  <a:lnTo>
                    <a:pt x="1" y="1140"/>
                  </a:lnTo>
                  <a:lnTo>
                    <a:pt x="12447" y="1140"/>
                  </a:lnTo>
                  <a:lnTo>
                    <a:pt x="12447"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3440650" y="2667075"/>
              <a:ext cx="95025" cy="95825"/>
            </a:xfrm>
            <a:custGeom>
              <a:rect b="b" l="l" r="r" t="t"/>
              <a:pathLst>
                <a:path extrusionOk="0" h="3833" w="3801">
                  <a:moveTo>
                    <a:pt x="0" y="0"/>
                  </a:moveTo>
                  <a:lnTo>
                    <a:pt x="0" y="3832"/>
                  </a:lnTo>
                  <a:lnTo>
                    <a:pt x="3801" y="3832"/>
                  </a:lnTo>
                  <a:lnTo>
                    <a:pt x="380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3575250" y="2621150"/>
              <a:ext cx="95025" cy="140950"/>
            </a:xfrm>
            <a:custGeom>
              <a:rect b="b" l="l" r="r" t="t"/>
              <a:pathLst>
                <a:path extrusionOk="0" h="5638" w="3801">
                  <a:moveTo>
                    <a:pt x="0" y="0"/>
                  </a:moveTo>
                  <a:lnTo>
                    <a:pt x="0" y="5637"/>
                  </a:lnTo>
                  <a:lnTo>
                    <a:pt x="3800" y="5637"/>
                  </a:lnTo>
                  <a:lnTo>
                    <a:pt x="380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3709050" y="2572850"/>
              <a:ext cx="95025" cy="189250"/>
            </a:xfrm>
            <a:custGeom>
              <a:rect b="b" l="l" r="r" t="t"/>
              <a:pathLst>
                <a:path extrusionOk="0" h="7570" w="3801">
                  <a:moveTo>
                    <a:pt x="0" y="1"/>
                  </a:moveTo>
                  <a:lnTo>
                    <a:pt x="0" y="7569"/>
                  </a:lnTo>
                  <a:lnTo>
                    <a:pt x="3800" y="7569"/>
                  </a:lnTo>
                  <a:lnTo>
                    <a:pt x="3800"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3633025" y="3284600"/>
              <a:ext cx="25" cy="467150"/>
            </a:xfrm>
            <a:custGeom>
              <a:rect b="b" l="l" r="r" t="t"/>
              <a:pathLst>
                <a:path extrusionOk="0" fill="none" h="18686" w="1">
                  <a:moveTo>
                    <a:pt x="1" y="18686"/>
                  </a:moveTo>
                  <a:lnTo>
                    <a:pt x="1" y="1"/>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4182500" y="2716950"/>
              <a:ext cx="467150" cy="25"/>
            </a:xfrm>
            <a:custGeom>
              <a:rect b="b" l="l" r="r" t="t"/>
              <a:pathLst>
                <a:path extrusionOk="0" fill="none" h="1" w="18686">
                  <a:moveTo>
                    <a:pt x="18685" y="0"/>
                  </a:moveTo>
                  <a:lnTo>
                    <a:pt x="0"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3633025" y="1694050"/>
              <a:ext cx="25" cy="467125"/>
            </a:xfrm>
            <a:custGeom>
              <a:rect b="b" l="l" r="r" t="t"/>
              <a:pathLst>
                <a:path extrusionOk="0" fill="none" h="18685" w="1">
                  <a:moveTo>
                    <a:pt x="1" y="18685"/>
                  </a:moveTo>
                  <a:lnTo>
                    <a:pt x="1"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4025725" y="2005975"/>
              <a:ext cx="311975" cy="311975"/>
            </a:xfrm>
            <a:custGeom>
              <a:rect b="b" l="l" r="r" t="t"/>
              <a:pathLst>
                <a:path extrusionOk="0" fill="none" h="12479" w="12479">
                  <a:moveTo>
                    <a:pt x="1" y="12478"/>
                  </a:moveTo>
                  <a:lnTo>
                    <a:pt x="12478" y="1"/>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4021775" y="3109650"/>
              <a:ext cx="311975" cy="311950"/>
            </a:xfrm>
            <a:custGeom>
              <a:rect b="b" l="l" r="r" t="t"/>
              <a:pathLst>
                <a:path extrusionOk="0" fill="none" h="12478" w="12479">
                  <a:moveTo>
                    <a:pt x="12478" y="12478"/>
                  </a:moveTo>
                  <a:lnTo>
                    <a:pt x="0"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4332925" y="2716150"/>
              <a:ext cx="441025" cy="809950"/>
            </a:xfrm>
            <a:custGeom>
              <a:rect b="b" l="l" r="r" t="t"/>
              <a:pathLst>
                <a:path extrusionOk="0" h="32398" w="17641">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4332125" y="1906225"/>
              <a:ext cx="441825" cy="809950"/>
            </a:xfrm>
            <a:custGeom>
              <a:rect b="b" l="l" r="r" t="t"/>
              <a:pathLst>
                <a:path extrusionOk="0" h="32398" w="17673">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3628275" y="3420775"/>
              <a:ext cx="809975" cy="441825"/>
            </a:xfrm>
            <a:custGeom>
              <a:rect b="b" l="l" r="r" t="t"/>
              <a:pathLst>
                <a:path extrusionOk="0" h="17673" w="32399">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17"/>
          <p:cNvSpPr txBox="1"/>
          <p:nvPr/>
        </p:nvSpPr>
        <p:spPr>
          <a:xfrm>
            <a:off x="0" y="1334263"/>
            <a:ext cx="2228100" cy="24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Existing</a:t>
            </a:r>
            <a:r>
              <a:rPr lang="en" sz="2800">
                <a:latin typeface="Fira Sans Medium"/>
                <a:ea typeface="Fira Sans Medium"/>
                <a:cs typeface="Fira Sans Medium"/>
                <a:sym typeface="Fira Sans Medium"/>
              </a:rPr>
              <a:t> body of work</a:t>
            </a:r>
            <a:endParaRPr sz="2800">
              <a:latin typeface="Fira Sans Medium"/>
              <a:ea typeface="Fira Sans Medium"/>
              <a:cs typeface="Fira Sans Medium"/>
              <a:sym typeface="Fira Sans Medium"/>
            </a:endParaRPr>
          </a:p>
        </p:txBody>
      </p:sp>
      <p:sp>
        <p:nvSpPr>
          <p:cNvPr id="336" name="Google Shape;336;p17"/>
          <p:cNvSpPr txBox="1"/>
          <p:nvPr/>
        </p:nvSpPr>
        <p:spPr>
          <a:xfrm>
            <a:off x="5494260" y="621499"/>
            <a:ext cx="3410400" cy="44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rgbClr val="30475E"/>
                </a:solidFill>
                <a:latin typeface="Fira Sans Extra Condensed Medium"/>
                <a:ea typeface="Fira Sans Extra Condensed Medium"/>
                <a:cs typeface="Fira Sans Extra Condensed Medium"/>
                <a:sym typeface="Fira Sans Extra Condensed Medium"/>
              </a:rPr>
              <a:t>01 </a:t>
            </a:r>
            <a:endParaRPr sz="2300">
              <a:solidFill>
                <a:srgbClr val="30475E"/>
              </a:solidFill>
              <a:latin typeface="Fira Sans Extra Condensed Medium"/>
              <a:ea typeface="Fira Sans Extra Condensed Medium"/>
              <a:cs typeface="Fira Sans Extra Condensed Medium"/>
              <a:sym typeface="Fira Sans Extra Condensed Medium"/>
            </a:endParaRPr>
          </a:p>
          <a:p>
            <a:pPr indent="0" lvl="0" marL="0" rtl="0" algn="l">
              <a:spcBef>
                <a:spcPts val="0"/>
              </a:spcBef>
              <a:spcAft>
                <a:spcPts val="0"/>
              </a:spcAft>
              <a:buNone/>
            </a:pPr>
            <a:r>
              <a:rPr lang="en" sz="2300">
                <a:solidFill>
                  <a:srgbClr val="30475E"/>
                </a:solidFill>
                <a:latin typeface="Fira Sans Extra Condensed Medium"/>
                <a:ea typeface="Fira Sans Extra Condensed Medium"/>
                <a:cs typeface="Fira Sans Extra Condensed Medium"/>
                <a:sym typeface="Fira Sans Extra Condensed Medium"/>
              </a:rPr>
              <a:t>Movie Recommendation</a:t>
            </a:r>
            <a:r>
              <a:rPr lang="en" sz="2300">
                <a:solidFill>
                  <a:srgbClr val="30475E"/>
                </a:solidFill>
                <a:latin typeface="Fira Sans Extra Condensed Medium"/>
                <a:ea typeface="Fira Sans Extra Condensed Medium"/>
                <a:cs typeface="Fira Sans Extra Condensed Medium"/>
                <a:sym typeface="Fira Sans Extra Condensed Medium"/>
              </a:rPr>
              <a:t> System</a:t>
            </a:r>
            <a:endParaRPr sz="2300">
              <a:solidFill>
                <a:srgbClr val="30475E"/>
              </a:solidFill>
              <a:latin typeface="Fira Sans Extra Condensed Medium"/>
              <a:ea typeface="Fira Sans Extra Condensed Medium"/>
              <a:cs typeface="Fira Sans Extra Condensed Medium"/>
              <a:sym typeface="Fira Sans Extra Condensed Medium"/>
            </a:endParaRPr>
          </a:p>
        </p:txBody>
      </p:sp>
      <p:sp>
        <p:nvSpPr>
          <p:cNvPr id="337" name="Google Shape;337;p17"/>
          <p:cNvSpPr txBox="1"/>
          <p:nvPr/>
        </p:nvSpPr>
        <p:spPr>
          <a:xfrm>
            <a:off x="5422100" y="3675150"/>
            <a:ext cx="2460900" cy="5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Fira Sans"/>
              <a:ea typeface="Fira Sans"/>
              <a:cs typeface="Fira Sans"/>
              <a:sym typeface="Fira Sans"/>
            </a:endParaRPr>
          </a:p>
        </p:txBody>
      </p:sp>
      <p:cxnSp>
        <p:nvCxnSpPr>
          <p:cNvPr id="338" name="Google Shape;338;p17"/>
          <p:cNvCxnSpPr/>
          <p:nvPr/>
        </p:nvCxnSpPr>
        <p:spPr>
          <a:xfrm>
            <a:off x="5603587" y="628857"/>
            <a:ext cx="303600" cy="0"/>
          </a:xfrm>
          <a:prstGeom prst="straightConnector1">
            <a:avLst/>
          </a:prstGeom>
          <a:noFill/>
          <a:ln cap="flat" cmpd="sng" w="9525">
            <a:solidFill>
              <a:schemeClr val="dk2"/>
            </a:solidFill>
            <a:prstDash val="solid"/>
            <a:round/>
            <a:headEnd len="med" w="med" type="none"/>
            <a:tailEnd len="med" w="med" type="none"/>
          </a:ln>
        </p:spPr>
      </p:cxnSp>
      <p:sp>
        <p:nvSpPr>
          <p:cNvPr id="339" name="Google Shape;339;p17"/>
          <p:cNvSpPr txBox="1"/>
          <p:nvPr/>
        </p:nvSpPr>
        <p:spPr>
          <a:xfrm>
            <a:off x="5603575" y="1540350"/>
            <a:ext cx="3410400" cy="3300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Fira Sans"/>
              <a:buChar char="●"/>
            </a:pPr>
            <a:r>
              <a:rPr lang="en" sz="1200">
                <a:latin typeface="Fira Sans"/>
                <a:ea typeface="Fira Sans"/>
                <a:cs typeface="Fira Sans"/>
                <a:sym typeface="Fira Sans"/>
              </a:rPr>
              <a:t>Collaborative</a:t>
            </a:r>
            <a:r>
              <a:rPr lang="en" sz="1200">
                <a:latin typeface="Fira Sans"/>
                <a:ea typeface="Fira Sans"/>
                <a:cs typeface="Fira Sans"/>
                <a:sym typeface="Fira Sans"/>
              </a:rPr>
              <a:t> Filtering</a:t>
            </a:r>
            <a:endParaRPr sz="1200">
              <a:latin typeface="Fira Sans"/>
              <a:ea typeface="Fira Sans"/>
              <a:cs typeface="Fira Sans"/>
              <a:sym typeface="Fira Sans"/>
            </a:endParaRPr>
          </a:p>
          <a:p>
            <a:pPr indent="-304800" lvl="1" marL="914400" rtl="0" algn="l">
              <a:spcBef>
                <a:spcPts val="0"/>
              </a:spcBef>
              <a:spcAft>
                <a:spcPts val="0"/>
              </a:spcAft>
              <a:buSzPts val="1200"/>
              <a:buFont typeface="Fira Sans"/>
              <a:buChar char="○"/>
            </a:pPr>
            <a:r>
              <a:rPr lang="en" sz="1200">
                <a:latin typeface="Fira Sans"/>
                <a:ea typeface="Fira Sans"/>
                <a:cs typeface="Fira Sans"/>
                <a:sym typeface="Fira Sans"/>
              </a:rPr>
              <a:t>Weighted Slope One-VU  method</a:t>
            </a:r>
            <a:endParaRPr sz="1200">
              <a:latin typeface="Fira Sans"/>
              <a:ea typeface="Fira Sans"/>
              <a:cs typeface="Fira Sans"/>
              <a:sym typeface="Fira Sans"/>
            </a:endParaRPr>
          </a:p>
          <a:p>
            <a:pPr indent="-304800" lvl="1" marL="914400" rtl="0" algn="l">
              <a:spcBef>
                <a:spcPts val="0"/>
              </a:spcBef>
              <a:spcAft>
                <a:spcPts val="0"/>
              </a:spcAft>
              <a:buSzPts val="1200"/>
              <a:buFont typeface="Fira Sans"/>
              <a:buChar char="○"/>
            </a:pPr>
            <a:r>
              <a:rPr lang="en" sz="1200">
                <a:latin typeface="Fira Sans"/>
                <a:ea typeface="Fira Sans"/>
                <a:cs typeface="Fira Sans"/>
                <a:sym typeface="Fira Sans"/>
              </a:rPr>
              <a:t>Using K-means clustering</a:t>
            </a:r>
            <a:endParaRPr sz="1200">
              <a:latin typeface="Fira Sans"/>
              <a:ea typeface="Fira Sans"/>
              <a:cs typeface="Fira Sans"/>
              <a:sym typeface="Fira Sans"/>
            </a:endParaRPr>
          </a:p>
          <a:p>
            <a:pPr indent="-304800" lvl="1" marL="914400" rtl="0" algn="l">
              <a:spcBef>
                <a:spcPts val="0"/>
              </a:spcBef>
              <a:spcAft>
                <a:spcPts val="0"/>
              </a:spcAft>
              <a:buSzPts val="1200"/>
              <a:buFont typeface="Fira Sans"/>
              <a:buChar char="○"/>
            </a:pPr>
            <a:r>
              <a:rPr lang="en" sz="1200">
                <a:latin typeface="Fira Sans"/>
                <a:ea typeface="Fira Sans"/>
                <a:cs typeface="Fira Sans"/>
                <a:sym typeface="Fira Sans"/>
              </a:rPr>
              <a:t>Using computational intelligence</a:t>
            </a:r>
            <a:endParaRPr sz="1200">
              <a:latin typeface="Fira Sans"/>
              <a:ea typeface="Fira Sans"/>
              <a:cs typeface="Fira Sans"/>
              <a:sym typeface="Fira Sans"/>
            </a:endParaRPr>
          </a:p>
          <a:p>
            <a:pPr indent="-304800" lvl="1" marL="914400" rtl="0" algn="l">
              <a:spcBef>
                <a:spcPts val="0"/>
              </a:spcBef>
              <a:spcAft>
                <a:spcPts val="0"/>
              </a:spcAft>
              <a:buSzPts val="1200"/>
              <a:buFont typeface="Fira Sans"/>
              <a:buChar char="○"/>
            </a:pPr>
            <a:r>
              <a:rPr lang="en" sz="1200">
                <a:latin typeface="Fira Sans"/>
                <a:ea typeface="Fira Sans"/>
                <a:cs typeface="Fira Sans"/>
                <a:sym typeface="Fira Sans"/>
              </a:rPr>
              <a:t>Using deep learning neural network and </a:t>
            </a:r>
            <a:r>
              <a:rPr lang="en" sz="1200">
                <a:solidFill>
                  <a:srgbClr val="2E2E2E"/>
                </a:solidFill>
                <a:latin typeface="Fira Sans"/>
                <a:ea typeface="Fira Sans"/>
                <a:cs typeface="Fira Sans"/>
                <a:sym typeface="Fira Sans"/>
              </a:rPr>
              <a:t>Data mining</a:t>
            </a:r>
            <a:endParaRPr sz="1200">
              <a:solidFill>
                <a:srgbClr val="2E2E2E"/>
              </a:solidFill>
              <a:latin typeface="Fira Sans"/>
              <a:ea typeface="Fira Sans"/>
              <a:cs typeface="Fira Sans"/>
              <a:sym typeface="Fira Sans"/>
            </a:endParaRPr>
          </a:p>
          <a:p>
            <a:pPr indent="-304800" lvl="1" marL="914400" rtl="0" algn="l">
              <a:spcBef>
                <a:spcPts val="0"/>
              </a:spcBef>
              <a:spcAft>
                <a:spcPts val="0"/>
              </a:spcAft>
              <a:buSzPts val="1200"/>
              <a:buFont typeface="Fira Sans"/>
              <a:buChar char="○"/>
            </a:pPr>
            <a:r>
              <a:rPr lang="en" sz="1200">
                <a:solidFill>
                  <a:srgbClr val="2E2E2E"/>
                </a:solidFill>
                <a:latin typeface="Fira Sans"/>
                <a:ea typeface="Fira Sans"/>
                <a:cs typeface="Fira Sans"/>
                <a:sym typeface="Fira Sans"/>
              </a:rPr>
              <a:t>Using Big data technique</a:t>
            </a:r>
            <a:r>
              <a:rPr lang="en" sz="1350">
                <a:solidFill>
                  <a:srgbClr val="2E2E2E"/>
                </a:solidFill>
                <a:latin typeface="Georgia"/>
                <a:ea typeface="Georgia"/>
                <a:cs typeface="Georgia"/>
                <a:sym typeface="Georgia"/>
              </a:rPr>
              <a:t> </a:t>
            </a:r>
            <a:endParaRPr sz="1350">
              <a:solidFill>
                <a:srgbClr val="2E2E2E"/>
              </a:solidFill>
              <a:latin typeface="Georgia"/>
              <a:ea typeface="Georgia"/>
              <a:cs typeface="Georgia"/>
              <a:sym typeface="Georgia"/>
            </a:endParaRPr>
          </a:p>
          <a:p>
            <a:pPr indent="0" lvl="0" marL="0" rtl="0" algn="l">
              <a:spcBef>
                <a:spcPts val="0"/>
              </a:spcBef>
              <a:spcAft>
                <a:spcPts val="0"/>
              </a:spcAft>
              <a:buNone/>
            </a:pPr>
            <a:r>
              <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a:latin typeface="Fira Sans"/>
                <a:ea typeface="Fira Sans"/>
                <a:cs typeface="Fira Sans"/>
                <a:sym typeface="Fira Sans"/>
              </a:rPr>
              <a:t>Content based Filtering</a:t>
            </a:r>
            <a:endParaRPr sz="1200">
              <a:latin typeface="Fira Sans"/>
              <a:ea typeface="Fira Sans"/>
              <a:cs typeface="Fira Sans"/>
              <a:sym typeface="Fira Sans"/>
            </a:endParaRPr>
          </a:p>
          <a:p>
            <a:pPr indent="-304800" lvl="1" marL="914400" rtl="0" algn="l">
              <a:spcBef>
                <a:spcPts val="0"/>
              </a:spcBef>
              <a:spcAft>
                <a:spcPts val="0"/>
              </a:spcAft>
              <a:buSzPts val="1200"/>
              <a:buFont typeface="Fira Sans"/>
              <a:buChar char="○"/>
            </a:pPr>
            <a:r>
              <a:rPr lang="en" sz="1200">
                <a:latin typeface="Fira Sans"/>
                <a:ea typeface="Fira Sans"/>
                <a:cs typeface="Fira Sans"/>
                <a:sym typeface="Fira Sans"/>
              </a:rPr>
              <a:t>By social-filtering method</a:t>
            </a:r>
            <a:endParaRPr sz="1200">
              <a:latin typeface="Fira Sans"/>
              <a:ea typeface="Fira Sans"/>
              <a:cs typeface="Fira Sans"/>
              <a:sym typeface="Fira Sans"/>
            </a:endParaRPr>
          </a:p>
          <a:p>
            <a:pPr indent="-304800" lvl="1" marL="914400" rtl="0" algn="l">
              <a:spcBef>
                <a:spcPts val="0"/>
              </a:spcBef>
              <a:spcAft>
                <a:spcPts val="0"/>
              </a:spcAft>
              <a:buSzPts val="1200"/>
              <a:buFont typeface="Fira Sans"/>
              <a:buChar char="○"/>
            </a:pPr>
            <a:r>
              <a:rPr lang="en" sz="1200">
                <a:latin typeface="Fira Sans"/>
                <a:ea typeface="Fira Sans"/>
                <a:cs typeface="Fira Sans"/>
                <a:sym typeface="Fira Sans"/>
              </a:rPr>
              <a:t>Using genomic tags</a:t>
            </a:r>
            <a:endParaRPr sz="1200">
              <a:latin typeface="Fira Sans"/>
              <a:ea typeface="Fira Sans"/>
              <a:cs typeface="Fira Sans"/>
              <a:sym typeface="Fira Sans"/>
            </a:endParaRPr>
          </a:p>
          <a:p>
            <a:pPr indent="-304800" lvl="1" marL="914400" rtl="0" algn="l">
              <a:spcBef>
                <a:spcPts val="0"/>
              </a:spcBef>
              <a:spcAft>
                <a:spcPts val="0"/>
              </a:spcAft>
              <a:buSzPts val="1200"/>
              <a:buFont typeface="Fira Sans"/>
              <a:buChar char="○"/>
            </a:pPr>
            <a:r>
              <a:rPr lang="en" sz="1200">
                <a:latin typeface="Fira Sans"/>
                <a:ea typeface="Fira Sans"/>
                <a:cs typeface="Fira Sans"/>
                <a:sym typeface="Fira Sans"/>
              </a:rPr>
              <a:t>Using TF-IDF Vectorization </a:t>
            </a:r>
            <a:endParaRPr sz="1200">
              <a:latin typeface="Fira Sans"/>
              <a:ea typeface="Fira Sans"/>
              <a:cs typeface="Fira Sans"/>
              <a:sym typeface="Fira Sans"/>
            </a:endParaRPr>
          </a:p>
          <a:p>
            <a:pPr indent="0" lvl="0" marL="457200" rtl="0" algn="l">
              <a:spcBef>
                <a:spcPts val="0"/>
              </a:spcBef>
              <a:spcAft>
                <a:spcPts val="0"/>
              </a:spcAft>
              <a:buNone/>
            </a:pPr>
            <a:r>
              <a:rPr lang="en" sz="1200">
                <a:latin typeface="Fira Sans"/>
                <a:ea typeface="Fira Sans"/>
                <a:cs typeface="Fira Sans"/>
                <a:sym typeface="Fira Sans"/>
              </a:rPr>
              <a:t> </a:t>
            </a:r>
            <a:endParaRPr sz="1200">
              <a:latin typeface="Fira Sans"/>
              <a:ea typeface="Fira Sans"/>
              <a:cs typeface="Fira Sans"/>
              <a:sym typeface="Fira Sans"/>
            </a:endParaRPr>
          </a:p>
          <a:p>
            <a:pPr indent="0" lvl="0" marL="457200" rtl="0" algn="l">
              <a:spcBef>
                <a:spcPts val="0"/>
              </a:spcBef>
              <a:spcAft>
                <a:spcPts val="0"/>
              </a:spcAft>
              <a:buNone/>
            </a:pPr>
            <a:r>
              <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a:latin typeface="Fira Sans"/>
                <a:ea typeface="Fira Sans"/>
                <a:cs typeface="Fira Sans"/>
                <a:sym typeface="Fira Sans"/>
              </a:rPr>
              <a:t>Hybrid approach by combining content based filtering and collaborative filtering, using Support Vector Machine</a:t>
            </a:r>
            <a:endParaRPr sz="1200">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pSp>
        <p:nvGrpSpPr>
          <p:cNvPr id="344" name="Google Shape;344;p18"/>
          <p:cNvGrpSpPr/>
          <p:nvPr/>
        </p:nvGrpSpPr>
        <p:grpSpPr>
          <a:xfrm>
            <a:off x="456554" y="1035557"/>
            <a:ext cx="8230888" cy="3858239"/>
            <a:chOff x="595975" y="1532525"/>
            <a:chExt cx="6409850" cy="3004625"/>
          </a:xfrm>
        </p:grpSpPr>
        <p:sp>
          <p:nvSpPr>
            <p:cNvPr id="345" name="Google Shape;345;p18"/>
            <p:cNvSpPr/>
            <p:nvPr/>
          </p:nvSpPr>
          <p:spPr>
            <a:xfrm>
              <a:off x="3743875" y="2501600"/>
              <a:ext cx="3261950" cy="581925"/>
            </a:xfrm>
            <a:custGeom>
              <a:rect b="b" l="l" r="r" t="t"/>
              <a:pathLst>
                <a:path extrusionOk="0" h="23277" w="130478">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4059775" y="2621950"/>
              <a:ext cx="340475" cy="341250"/>
            </a:xfrm>
            <a:custGeom>
              <a:rect b="b" l="l" r="r" t="t"/>
              <a:pathLst>
                <a:path extrusionOk="0" h="13650" w="13619">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3771600" y="2762075"/>
              <a:ext cx="60975" cy="60975"/>
            </a:xfrm>
            <a:custGeom>
              <a:rect b="b" l="l" r="r" t="t"/>
              <a:pathLst>
                <a:path extrusionOk="0" h="2439" w="2439">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4631400" y="2534050"/>
              <a:ext cx="2341950" cy="517025"/>
            </a:xfrm>
            <a:custGeom>
              <a:rect b="b" l="l" r="r" t="t"/>
              <a:pathLst>
                <a:path extrusionOk="0" h="20681" w="93678">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595975" y="2017050"/>
              <a:ext cx="3262725" cy="581950"/>
            </a:xfrm>
            <a:custGeom>
              <a:rect b="b" l="l" r="r" t="t"/>
              <a:pathLst>
                <a:path extrusionOk="0" h="23278" w="130509">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3178575" y="2137375"/>
              <a:ext cx="386400" cy="341300"/>
            </a:xfrm>
            <a:custGeom>
              <a:rect b="b" l="l" r="r" t="t"/>
              <a:pathLst>
                <a:path extrusionOk="0" h="13652" w="15456">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3769225" y="2277550"/>
              <a:ext cx="60975" cy="60975"/>
            </a:xfrm>
            <a:custGeom>
              <a:rect b="b" l="l" r="r" t="t"/>
              <a:pathLst>
                <a:path extrusionOk="0" h="2439" w="2439">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627650" y="2049525"/>
              <a:ext cx="2342725" cy="517025"/>
            </a:xfrm>
            <a:custGeom>
              <a:rect b="b" l="l" r="r" t="t"/>
              <a:pathLst>
                <a:path extrusionOk="0" h="20681" w="93709">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3256975" y="2195200"/>
              <a:ext cx="224875" cy="224875"/>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3365425" y="2215000"/>
              <a:ext cx="8750" cy="9525"/>
            </a:xfrm>
            <a:custGeom>
              <a:rect b="b" l="l" r="r" t="t"/>
              <a:pathLst>
                <a:path extrusionOk="0" h="381" w="35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3427200" y="2240925"/>
              <a:ext cx="9525" cy="9325"/>
            </a:xfrm>
            <a:custGeom>
              <a:rect b="b" l="l" r="r" t="t"/>
              <a:pathLst>
                <a:path extrusionOk="0" h="373" w="381">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3427200" y="2240325"/>
              <a:ext cx="0" cy="10325"/>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3453325" y="2302875"/>
              <a:ext cx="8725" cy="9525"/>
            </a:xfrm>
            <a:custGeom>
              <a:rect b="b" l="l" r="r" t="t"/>
              <a:pathLst>
                <a:path extrusionOk="0" h="381" w="349">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8"/>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8"/>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a:off x="3427200" y="2365425"/>
              <a:ext cx="9525" cy="9525"/>
            </a:xfrm>
            <a:custGeom>
              <a:rect b="b" l="l" r="r" t="t"/>
              <a:pathLst>
                <a:path extrusionOk="0" h="381" w="381">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a:off x="3427200" y="2364625"/>
              <a:ext cx="0" cy="10325"/>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8"/>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8"/>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8"/>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8"/>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8"/>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8"/>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8"/>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8"/>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8"/>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8"/>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8"/>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8"/>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8"/>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8"/>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8"/>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8"/>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a:off x="3365425" y="2391550"/>
              <a:ext cx="8750" cy="8725"/>
            </a:xfrm>
            <a:custGeom>
              <a:rect b="b" l="l" r="r" t="t"/>
              <a:pathLst>
                <a:path extrusionOk="0" h="349" w="35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8"/>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8"/>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8"/>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8"/>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8"/>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8"/>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8"/>
            <p:cNvSpPr/>
            <p:nvPr/>
          </p:nvSpPr>
          <p:spPr>
            <a:xfrm>
              <a:off x="3302100" y="2365825"/>
              <a:ext cx="10300" cy="8725"/>
            </a:xfrm>
            <a:custGeom>
              <a:rect b="b" l="l" r="r" t="t"/>
              <a:pathLst>
                <a:path extrusionOk="0" h="349" w="412">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8"/>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8"/>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8"/>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8"/>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8"/>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8"/>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8"/>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8"/>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8"/>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8"/>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8"/>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8"/>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8"/>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8"/>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8"/>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8"/>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8"/>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8"/>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8"/>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8"/>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8"/>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8"/>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8"/>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8"/>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8"/>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8"/>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8"/>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8"/>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8"/>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8"/>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8"/>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8"/>
            <p:cNvSpPr/>
            <p:nvPr/>
          </p:nvSpPr>
          <p:spPr>
            <a:xfrm>
              <a:off x="3276750" y="2303675"/>
              <a:ext cx="9525" cy="8725"/>
            </a:xfrm>
            <a:custGeom>
              <a:rect b="b" l="l" r="r" t="t"/>
              <a:pathLst>
                <a:path extrusionOk="0" h="349" w="381">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8"/>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8"/>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8"/>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8"/>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8"/>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8"/>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8"/>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8"/>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8"/>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8"/>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8"/>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8"/>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8"/>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8"/>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8"/>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8"/>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8"/>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8"/>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8"/>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8"/>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8"/>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8"/>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8"/>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8"/>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8"/>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8"/>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8"/>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8"/>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8"/>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8"/>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8"/>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8"/>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8"/>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8"/>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8"/>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8"/>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8"/>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8"/>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8"/>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8"/>
            <p:cNvSpPr/>
            <p:nvPr/>
          </p:nvSpPr>
          <p:spPr>
            <a:xfrm>
              <a:off x="3302875" y="2241125"/>
              <a:ext cx="9525" cy="8725"/>
            </a:xfrm>
            <a:custGeom>
              <a:rect b="b" l="l" r="r" t="t"/>
              <a:pathLst>
                <a:path extrusionOk="0" h="349" w="381">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8"/>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8"/>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8"/>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8"/>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8"/>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8"/>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8"/>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8"/>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8"/>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8"/>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8"/>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8"/>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8"/>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8"/>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8"/>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8"/>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8"/>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8"/>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8"/>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8"/>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8"/>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8"/>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8"/>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8"/>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8"/>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8"/>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8"/>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8"/>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8"/>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8"/>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8"/>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8"/>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8"/>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8"/>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8"/>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8"/>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8"/>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8"/>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8"/>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8"/>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8"/>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8"/>
            <p:cNvSpPr/>
            <p:nvPr/>
          </p:nvSpPr>
          <p:spPr>
            <a:xfrm>
              <a:off x="3256975" y="2195200"/>
              <a:ext cx="224875" cy="224875"/>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8"/>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8"/>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8"/>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8"/>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8"/>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8"/>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8"/>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8"/>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8"/>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8"/>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8"/>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8"/>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8"/>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8"/>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8"/>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8"/>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8"/>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8"/>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8"/>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8"/>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8"/>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8"/>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8"/>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8"/>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8"/>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8"/>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8"/>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8"/>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8"/>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8"/>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8"/>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8"/>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8"/>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8"/>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8"/>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8"/>
            <p:cNvSpPr/>
            <p:nvPr/>
          </p:nvSpPr>
          <p:spPr>
            <a:xfrm>
              <a:off x="3427200" y="2240325"/>
              <a:ext cx="0" cy="10325"/>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8"/>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8"/>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8"/>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8"/>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8"/>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8"/>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8"/>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8"/>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8"/>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8"/>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8"/>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8"/>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8"/>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8"/>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8"/>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8"/>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8"/>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8"/>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8"/>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8"/>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8"/>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8"/>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8"/>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8"/>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8"/>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8"/>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8"/>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8"/>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8"/>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8"/>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8"/>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8"/>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8"/>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8"/>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8"/>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8"/>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8"/>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8"/>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8"/>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8"/>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8"/>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8"/>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8"/>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8"/>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8"/>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8"/>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8"/>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8"/>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8"/>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8"/>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8"/>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8"/>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8"/>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8"/>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8"/>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8"/>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8"/>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8"/>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8"/>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8"/>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3427200" y="2364625"/>
              <a:ext cx="0" cy="10325"/>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8"/>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8"/>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8"/>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8"/>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8"/>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8"/>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8"/>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8"/>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8"/>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8"/>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8"/>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8"/>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8"/>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8"/>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8"/>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8"/>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8"/>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8"/>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8"/>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8"/>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8"/>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8"/>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8"/>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8"/>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8"/>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8"/>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8"/>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8"/>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8"/>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8"/>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8"/>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8"/>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8"/>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8"/>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8"/>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8"/>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8"/>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8"/>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8"/>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8"/>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8"/>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8"/>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8"/>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8"/>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8"/>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8"/>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8"/>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8"/>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8"/>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8"/>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8"/>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8"/>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8"/>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8"/>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8"/>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8"/>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8"/>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8"/>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8"/>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8"/>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8"/>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8"/>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8"/>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8"/>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8"/>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8"/>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8"/>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8"/>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8"/>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8"/>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8"/>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8"/>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8"/>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8"/>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8"/>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8"/>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8"/>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8"/>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8"/>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8"/>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8"/>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8"/>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8"/>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8"/>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8"/>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8"/>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8"/>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8"/>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8"/>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8"/>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8"/>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8"/>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8"/>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8"/>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8"/>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8"/>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8"/>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8"/>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8"/>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8"/>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8"/>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8"/>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8"/>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8"/>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8"/>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8"/>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8"/>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8"/>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8"/>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8"/>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8"/>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8"/>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8"/>
            <p:cNvSpPr/>
            <p:nvPr/>
          </p:nvSpPr>
          <p:spPr>
            <a:xfrm>
              <a:off x="3256975" y="2195200"/>
              <a:ext cx="224875" cy="224875"/>
            </a:xfrm>
            <a:custGeom>
              <a:rect b="b" l="l" r="r" t="t"/>
              <a:pathLst>
                <a:path extrusionOk="0" fill="none" h="8995" w="8995">
                  <a:moveTo>
                    <a:pt x="4814" y="8994"/>
                  </a:moveTo>
                  <a:lnTo>
                    <a:pt x="4212" y="8994"/>
                  </a:lnTo>
                  <a:cubicBezTo>
                    <a:pt x="3959" y="8994"/>
                    <a:pt x="3769" y="8804"/>
                    <a:pt x="3769" y="8551"/>
                  </a:cubicBezTo>
                  <a:lnTo>
                    <a:pt x="3769" y="7759"/>
                  </a:lnTo>
                  <a:cubicBezTo>
                    <a:pt x="3389" y="7696"/>
                    <a:pt x="3040" y="7538"/>
                    <a:pt x="2724" y="7348"/>
                  </a:cubicBezTo>
                  <a:lnTo>
                    <a:pt x="2154" y="7886"/>
                  </a:lnTo>
                  <a:cubicBezTo>
                    <a:pt x="1995" y="8076"/>
                    <a:pt x="1710" y="8076"/>
                    <a:pt x="1520" y="7886"/>
                  </a:cubicBezTo>
                  <a:lnTo>
                    <a:pt x="1109" y="7474"/>
                  </a:lnTo>
                  <a:cubicBezTo>
                    <a:pt x="950" y="7316"/>
                    <a:pt x="950" y="7031"/>
                    <a:pt x="1109" y="6841"/>
                  </a:cubicBezTo>
                  <a:lnTo>
                    <a:pt x="1679" y="6303"/>
                  </a:lnTo>
                  <a:cubicBezTo>
                    <a:pt x="1489" y="5986"/>
                    <a:pt x="1330" y="5606"/>
                    <a:pt x="1235" y="5226"/>
                  </a:cubicBezTo>
                  <a:lnTo>
                    <a:pt x="444" y="5226"/>
                  </a:lnTo>
                  <a:cubicBezTo>
                    <a:pt x="190" y="5226"/>
                    <a:pt x="0" y="5036"/>
                    <a:pt x="0" y="4782"/>
                  </a:cubicBezTo>
                  <a:lnTo>
                    <a:pt x="0" y="4212"/>
                  </a:lnTo>
                  <a:cubicBezTo>
                    <a:pt x="0" y="3959"/>
                    <a:pt x="190" y="3769"/>
                    <a:pt x="444" y="3769"/>
                  </a:cubicBezTo>
                  <a:lnTo>
                    <a:pt x="1235" y="3769"/>
                  </a:lnTo>
                  <a:cubicBezTo>
                    <a:pt x="1330" y="3389"/>
                    <a:pt x="1457" y="3041"/>
                    <a:pt x="1679" y="2724"/>
                  </a:cubicBezTo>
                  <a:lnTo>
                    <a:pt x="1109" y="2154"/>
                  </a:lnTo>
                  <a:cubicBezTo>
                    <a:pt x="950" y="1996"/>
                    <a:pt x="950" y="1711"/>
                    <a:pt x="1109" y="1521"/>
                  </a:cubicBezTo>
                  <a:lnTo>
                    <a:pt x="1520" y="1109"/>
                  </a:lnTo>
                  <a:cubicBezTo>
                    <a:pt x="1710" y="951"/>
                    <a:pt x="1995" y="951"/>
                    <a:pt x="2154" y="1109"/>
                  </a:cubicBezTo>
                  <a:lnTo>
                    <a:pt x="2724" y="1679"/>
                  </a:lnTo>
                  <a:cubicBezTo>
                    <a:pt x="3040" y="1457"/>
                    <a:pt x="3389" y="1331"/>
                    <a:pt x="3769" y="1236"/>
                  </a:cubicBezTo>
                  <a:lnTo>
                    <a:pt x="3769" y="444"/>
                  </a:lnTo>
                  <a:cubicBezTo>
                    <a:pt x="3769" y="190"/>
                    <a:pt x="3959" y="0"/>
                    <a:pt x="4212" y="0"/>
                  </a:cubicBezTo>
                  <a:lnTo>
                    <a:pt x="4814" y="0"/>
                  </a:lnTo>
                  <a:cubicBezTo>
                    <a:pt x="5036" y="0"/>
                    <a:pt x="5257" y="190"/>
                    <a:pt x="5257" y="444"/>
                  </a:cubicBezTo>
                  <a:lnTo>
                    <a:pt x="5257" y="1236"/>
                  </a:lnTo>
                  <a:cubicBezTo>
                    <a:pt x="5606" y="1331"/>
                    <a:pt x="5986" y="1457"/>
                    <a:pt x="6302" y="1679"/>
                  </a:cubicBezTo>
                  <a:lnTo>
                    <a:pt x="6872" y="1109"/>
                  </a:lnTo>
                  <a:cubicBezTo>
                    <a:pt x="7031" y="951"/>
                    <a:pt x="7316" y="951"/>
                    <a:pt x="7474" y="1109"/>
                  </a:cubicBezTo>
                  <a:lnTo>
                    <a:pt x="7886" y="1521"/>
                  </a:lnTo>
                  <a:cubicBezTo>
                    <a:pt x="8076" y="1711"/>
                    <a:pt x="8076" y="1996"/>
                    <a:pt x="7886" y="2154"/>
                  </a:cubicBezTo>
                  <a:lnTo>
                    <a:pt x="7347" y="2724"/>
                  </a:lnTo>
                  <a:cubicBezTo>
                    <a:pt x="7537" y="3041"/>
                    <a:pt x="7696" y="3389"/>
                    <a:pt x="7759" y="3769"/>
                  </a:cubicBezTo>
                  <a:lnTo>
                    <a:pt x="8551" y="3769"/>
                  </a:lnTo>
                  <a:cubicBezTo>
                    <a:pt x="8804" y="3769"/>
                    <a:pt x="8994" y="3959"/>
                    <a:pt x="8994" y="4212"/>
                  </a:cubicBezTo>
                  <a:lnTo>
                    <a:pt x="8994" y="4782"/>
                  </a:lnTo>
                  <a:cubicBezTo>
                    <a:pt x="8994" y="5036"/>
                    <a:pt x="8804" y="5226"/>
                    <a:pt x="8551" y="5226"/>
                  </a:cubicBezTo>
                  <a:lnTo>
                    <a:pt x="7759" y="5226"/>
                  </a:lnTo>
                  <a:cubicBezTo>
                    <a:pt x="7696" y="5606"/>
                    <a:pt x="7537" y="5954"/>
                    <a:pt x="7347" y="6303"/>
                  </a:cubicBezTo>
                  <a:lnTo>
                    <a:pt x="7886" y="6841"/>
                  </a:lnTo>
                  <a:cubicBezTo>
                    <a:pt x="8076" y="7031"/>
                    <a:pt x="8076" y="7316"/>
                    <a:pt x="7886" y="7474"/>
                  </a:cubicBezTo>
                  <a:lnTo>
                    <a:pt x="7474" y="7886"/>
                  </a:lnTo>
                  <a:cubicBezTo>
                    <a:pt x="7316" y="8076"/>
                    <a:pt x="7031" y="8076"/>
                    <a:pt x="6872" y="7886"/>
                  </a:cubicBezTo>
                  <a:lnTo>
                    <a:pt x="6302" y="7348"/>
                  </a:lnTo>
                  <a:cubicBezTo>
                    <a:pt x="5986" y="7538"/>
                    <a:pt x="5606" y="7696"/>
                    <a:pt x="5257" y="7759"/>
                  </a:cubicBezTo>
                  <a:lnTo>
                    <a:pt x="5257" y="8551"/>
                  </a:lnTo>
                  <a:cubicBezTo>
                    <a:pt x="5226" y="8804"/>
                    <a:pt x="5036" y="8994"/>
                    <a:pt x="4814" y="8994"/>
                  </a:cubicBezTo>
                  <a:close/>
                  <a:moveTo>
                    <a:pt x="2692" y="6904"/>
                  </a:moveTo>
                  <a:lnTo>
                    <a:pt x="2787" y="6999"/>
                  </a:lnTo>
                  <a:cubicBezTo>
                    <a:pt x="3135" y="7253"/>
                    <a:pt x="3547" y="7411"/>
                    <a:pt x="3959" y="7474"/>
                  </a:cubicBezTo>
                  <a:lnTo>
                    <a:pt x="4085" y="7506"/>
                  </a:lnTo>
                  <a:lnTo>
                    <a:pt x="4085" y="8551"/>
                  </a:lnTo>
                  <a:cubicBezTo>
                    <a:pt x="4085" y="8614"/>
                    <a:pt x="4149" y="8678"/>
                    <a:pt x="4212" y="8678"/>
                  </a:cubicBezTo>
                  <a:lnTo>
                    <a:pt x="4814" y="8678"/>
                  </a:lnTo>
                  <a:cubicBezTo>
                    <a:pt x="4877" y="8678"/>
                    <a:pt x="4941" y="8614"/>
                    <a:pt x="4941" y="8551"/>
                  </a:cubicBezTo>
                  <a:lnTo>
                    <a:pt x="4941" y="7506"/>
                  </a:lnTo>
                  <a:lnTo>
                    <a:pt x="5067" y="7474"/>
                  </a:lnTo>
                  <a:cubicBezTo>
                    <a:pt x="5479" y="7411"/>
                    <a:pt x="5891" y="7221"/>
                    <a:pt x="6239" y="6999"/>
                  </a:cubicBezTo>
                  <a:lnTo>
                    <a:pt x="6334" y="6904"/>
                  </a:lnTo>
                  <a:lnTo>
                    <a:pt x="7094" y="7664"/>
                  </a:lnTo>
                  <a:cubicBezTo>
                    <a:pt x="7126" y="7728"/>
                    <a:pt x="7221" y="7728"/>
                    <a:pt x="7252" y="7664"/>
                  </a:cubicBezTo>
                  <a:lnTo>
                    <a:pt x="7664" y="7253"/>
                  </a:lnTo>
                  <a:cubicBezTo>
                    <a:pt x="7727" y="7221"/>
                    <a:pt x="7727" y="7126"/>
                    <a:pt x="7664" y="7094"/>
                  </a:cubicBezTo>
                  <a:lnTo>
                    <a:pt x="6936" y="6334"/>
                  </a:lnTo>
                  <a:lnTo>
                    <a:pt x="6999" y="6239"/>
                  </a:lnTo>
                  <a:cubicBezTo>
                    <a:pt x="7252" y="5859"/>
                    <a:pt x="7411" y="5479"/>
                    <a:pt x="7474" y="5036"/>
                  </a:cubicBezTo>
                  <a:lnTo>
                    <a:pt x="7506" y="4909"/>
                  </a:lnTo>
                  <a:lnTo>
                    <a:pt x="8551" y="4909"/>
                  </a:lnTo>
                  <a:cubicBezTo>
                    <a:pt x="8646" y="4909"/>
                    <a:pt x="8677" y="4877"/>
                    <a:pt x="8677" y="4782"/>
                  </a:cubicBezTo>
                  <a:lnTo>
                    <a:pt x="8677" y="4212"/>
                  </a:lnTo>
                  <a:cubicBezTo>
                    <a:pt x="8677" y="4149"/>
                    <a:pt x="8646" y="4086"/>
                    <a:pt x="8551" y="4086"/>
                  </a:cubicBezTo>
                  <a:lnTo>
                    <a:pt x="7506" y="4086"/>
                  </a:lnTo>
                  <a:lnTo>
                    <a:pt x="7474" y="3959"/>
                  </a:lnTo>
                  <a:cubicBezTo>
                    <a:pt x="7411" y="3547"/>
                    <a:pt x="7252" y="3136"/>
                    <a:pt x="6999" y="2787"/>
                  </a:cubicBezTo>
                  <a:lnTo>
                    <a:pt x="6936" y="2661"/>
                  </a:lnTo>
                  <a:lnTo>
                    <a:pt x="7664" y="1932"/>
                  </a:lnTo>
                  <a:cubicBezTo>
                    <a:pt x="7727" y="1869"/>
                    <a:pt x="7727" y="1806"/>
                    <a:pt x="7664" y="1742"/>
                  </a:cubicBezTo>
                  <a:lnTo>
                    <a:pt x="7252" y="1331"/>
                  </a:lnTo>
                  <a:cubicBezTo>
                    <a:pt x="7221" y="1299"/>
                    <a:pt x="7126" y="1299"/>
                    <a:pt x="7094" y="1331"/>
                  </a:cubicBezTo>
                  <a:lnTo>
                    <a:pt x="6334" y="2091"/>
                  </a:lnTo>
                  <a:lnTo>
                    <a:pt x="6239" y="2027"/>
                  </a:lnTo>
                  <a:cubicBezTo>
                    <a:pt x="5859" y="1774"/>
                    <a:pt x="5479" y="1616"/>
                    <a:pt x="5036" y="1521"/>
                  </a:cubicBezTo>
                  <a:lnTo>
                    <a:pt x="4909" y="1489"/>
                  </a:lnTo>
                  <a:lnTo>
                    <a:pt x="4909" y="444"/>
                  </a:lnTo>
                  <a:cubicBezTo>
                    <a:pt x="4909" y="381"/>
                    <a:pt x="4877" y="317"/>
                    <a:pt x="4782" y="317"/>
                  </a:cubicBezTo>
                  <a:lnTo>
                    <a:pt x="4212" y="317"/>
                  </a:lnTo>
                  <a:cubicBezTo>
                    <a:pt x="4149" y="317"/>
                    <a:pt x="4085" y="381"/>
                    <a:pt x="4085" y="444"/>
                  </a:cubicBezTo>
                  <a:lnTo>
                    <a:pt x="4085" y="1489"/>
                  </a:lnTo>
                  <a:lnTo>
                    <a:pt x="3959" y="1521"/>
                  </a:lnTo>
                  <a:cubicBezTo>
                    <a:pt x="3547" y="1616"/>
                    <a:pt x="3135" y="1774"/>
                    <a:pt x="2787" y="2027"/>
                  </a:cubicBezTo>
                  <a:lnTo>
                    <a:pt x="2660" y="2091"/>
                  </a:lnTo>
                  <a:lnTo>
                    <a:pt x="1932" y="1331"/>
                  </a:lnTo>
                  <a:cubicBezTo>
                    <a:pt x="1869" y="1299"/>
                    <a:pt x="1805" y="1299"/>
                    <a:pt x="1742" y="1331"/>
                  </a:cubicBezTo>
                  <a:lnTo>
                    <a:pt x="1330" y="1742"/>
                  </a:lnTo>
                  <a:cubicBezTo>
                    <a:pt x="1299" y="1806"/>
                    <a:pt x="1299" y="1869"/>
                    <a:pt x="1330" y="1932"/>
                  </a:cubicBezTo>
                  <a:lnTo>
                    <a:pt x="2090" y="2661"/>
                  </a:lnTo>
                  <a:lnTo>
                    <a:pt x="2027" y="2787"/>
                  </a:lnTo>
                  <a:cubicBezTo>
                    <a:pt x="1774" y="3136"/>
                    <a:pt x="1615" y="3547"/>
                    <a:pt x="1520" y="3959"/>
                  </a:cubicBezTo>
                  <a:lnTo>
                    <a:pt x="1520" y="4086"/>
                  </a:lnTo>
                  <a:lnTo>
                    <a:pt x="444" y="4086"/>
                  </a:lnTo>
                  <a:cubicBezTo>
                    <a:pt x="380" y="4086"/>
                    <a:pt x="317" y="4149"/>
                    <a:pt x="317" y="4212"/>
                  </a:cubicBezTo>
                  <a:lnTo>
                    <a:pt x="317" y="4782"/>
                  </a:lnTo>
                  <a:cubicBezTo>
                    <a:pt x="317" y="4846"/>
                    <a:pt x="380" y="4909"/>
                    <a:pt x="444" y="4909"/>
                  </a:cubicBezTo>
                  <a:lnTo>
                    <a:pt x="1520" y="4909"/>
                  </a:lnTo>
                  <a:lnTo>
                    <a:pt x="1520" y="5036"/>
                  </a:lnTo>
                  <a:cubicBezTo>
                    <a:pt x="1615" y="5479"/>
                    <a:pt x="1774" y="5859"/>
                    <a:pt x="2027" y="6239"/>
                  </a:cubicBezTo>
                  <a:lnTo>
                    <a:pt x="2090" y="6334"/>
                  </a:lnTo>
                  <a:lnTo>
                    <a:pt x="1330" y="7094"/>
                  </a:lnTo>
                  <a:cubicBezTo>
                    <a:pt x="1299" y="7126"/>
                    <a:pt x="1299" y="7221"/>
                    <a:pt x="1330" y="7253"/>
                  </a:cubicBezTo>
                  <a:lnTo>
                    <a:pt x="1742" y="7664"/>
                  </a:lnTo>
                  <a:cubicBezTo>
                    <a:pt x="1805" y="7728"/>
                    <a:pt x="1869" y="7728"/>
                    <a:pt x="1932" y="7664"/>
                  </a:cubicBezTo>
                  <a:close/>
                  <a:moveTo>
                    <a:pt x="4497" y="6651"/>
                  </a:moveTo>
                  <a:cubicBezTo>
                    <a:pt x="3325" y="6651"/>
                    <a:pt x="2375" y="5669"/>
                    <a:pt x="2375" y="4497"/>
                  </a:cubicBezTo>
                  <a:cubicBezTo>
                    <a:pt x="2375" y="3326"/>
                    <a:pt x="3325" y="2376"/>
                    <a:pt x="4497" y="2376"/>
                  </a:cubicBezTo>
                  <a:cubicBezTo>
                    <a:pt x="5701" y="2376"/>
                    <a:pt x="6651" y="3326"/>
                    <a:pt x="6651" y="4497"/>
                  </a:cubicBezTo>
                  <a:cubicBezTo>
                    <a:pt x="6651" y="5669"/>
                    <a:pt x="5701" y="6651"/>
                    <a:pt x="4497" y="6651"/>
                  </a:cubicBezTo>
                  <a:close/>
                  <a:moveTo>
                    <a:pt x="4497" y="2692"/>
                  </a:moveTo>
                  <a:cubicBezTo>
                    <a:pt x="3515" y="2692"/>
                    <a:pt x="2692" y="3516"/>
                    <a:pt x="2692" y="4497"/>
                  </a:cubicBezTo>
                  <a:cubicBezTo>
                    <a:pt x="2692" y="5511"/>
                    <a:pt x="3515" y="6334"/>
                    <a:pt x="4497" y="6334"/>
                  </a:cubicBezTo>
                  <a:cubicBezTo>
                    <a:pt x="5511" y="6334"/>
                    <a:pt x="6334" y="5511"/>
                    <a:pt x="6334" y="4497"/>
                  </a:cubicBezTo>
                  <a:cubicBezTo>
                    <a:pt x="6334" y="3516"/>
                    <a:pt x="5511" y="2692"/>
                    <a:pt x="4497" y="2692"/>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8"/>
            <p:cNvSpPr/>
            <p:nvPr/>
          </p:nvSpPr>
          <p:spPr>
            <a:xfrm>
              <a:off x="3365425" y="2215000"/>
              <a:ext cx="25" cy="9525"/>
            </a:xfrm>
            <a:custGeom>
              <a:rect b="b" l="l" r="r" t="t"/>
              <a:pathLst>
                <a:path extrusionOk="0" fill="none" h="381" w="1">
                  <a:moveTo>
                    <a:pt x="1" y="0"/>
                  </a:move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8"/>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8"/>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8"/>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8"/>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8"/>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8"/>
            <p:cNvSpPr/>
            <p:nvPr/>
          </p:nvSpPr>
          <p:spPr>
            <a:xfrm>
              <a:off x="3366225" y="2215000"/>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8"/>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8"/>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8"/>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8"/>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8"/>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8"/>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8"/>
            <p:cNvSpPr/>
            <p:nvPr/>
          </p:nvSpPr>
          <p:spPr>
            <a:xfrm>
              <a:off x="3367800"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8"/>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8"/>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8"/>
            <p:cNvSpPr/>
            <p:nvPr/>
          </p:nvSpPr>
          <p:spPr>
            <a:xfrm>
              <a:off x="336860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8"/>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8"/>
            <p:cNvSpPr/>
            <p:nvPr/>
          </p:nvSpPr>
          <p:spPr>
            <a:xfrm>
              <a:off x="3369400" y="2215000"/>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8"/>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8"/>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8"/>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8"/>
            <p:cNvSpPr/>
            <p:nvPr/>
          </p:nvSpPr>
          <p:spPr>
            <a:xfrm>
              <a:off x="3370175"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8"/>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8"/>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8"/>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8"/>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8"/>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8"/>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8"/>
            <p:cNvSpPr/>
            <p:nvPr/>
          </p:nvSpPr>
          <p:spPr>
            <a:xfrm>
              <a:off x="3371775" y="2215000"/>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8"/>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8"/>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8"/>
            <p:cNvSpPr/>
            <p:nvPr/>
          </p:nvSpPr>
          <p:spPr>
            <a:xfrm>
              <a:off x="3372550"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8"/>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8"/>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8"/>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8"/>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8"/>
            <p:cNvSpPr/>
            <p:nvPr/>
          </p:nvSpPr>
          <p:spPr>
            <a:xfrm>
              <a:off x="337415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8"/>
            <p:cNvSpPr/>
            <p:nvPr/>
          </p:nvSpPr>
          <p:spPr>
            <a:xfrm>
              <a:off x="3374150" y="2215000"/>
              <a:ext cx="25" cy="9525"/>
            </a:xfrm>
            <a:custGeom>
              <a:rect b="b" l="l" r="r" t="t"/>
              <a:pathLst>
                <a:path extrusionOk="0" fill="none" h="381" w="1">
                  <a:moveTo>
                    <a:pt x="0" y="380"/>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8"/>
            <p:cNvSpPr/>
            <p:nvPr/>
          </p:nvSpPr>
          <p:spPr>
            <a:xfrm>
              <a:off x="3427200" y="2240325"/>
              <a:ext cx="0" cy="10325"/>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8"/>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8"/>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8"/>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8"/>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8"/>
            <p:cNvSpPr/>
            <p:nvPr/>
          </p:nvSpPr>
          <p:spPr>
            <a:xfrm>
              <a:off x="342797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8"/>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8"/>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8"/>
            <p:cNvSpPr/>
            <p:nvPr/>
          </p:nvSpPr>
          <p:spPr>
            <a:xfrm>
              <a:off x="3428775"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8"/>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a:off x="342957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a:off x="343035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8"/>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8"/>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8"/>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8"/>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8"/>
            <p:cNvSpPr/>
            <p:nvPr/>
          </p:nvSpPr>
          <p:spPr>
            <a:xfrm>
              <a:off x="343195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8"/>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8"/>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8"/>
            <p:cNvSpPr/>
            <p:nvPr/>
          </p:nvSpPr>
          <p:spPr>
            <a:xfrm>
              <a:off x="343272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8"/>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8"/>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8"/>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8"/>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8"/>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8"/>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8"/>
            <p:cNvSpPr/>
            <p:nvPr/>
          </p:nvSpPr>
          <p:spPr>
            <a:xfrm>
              <a:off x="343432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8"/>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8"/>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8"/>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8"/>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8"/>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8"/>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8"/>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8"/>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8"/>
            <p:cNvSpPr/>
            <p:nvPr/>
          </p:nvSpPr>
          <p:spPr>
            <a:xfrm>
              <a:off x="3453325" y="2303675"/>
              <a:ext cx="25" cy="8725"/>
            </a:xfrm>
            <a:custGeom>
              <a:rect b="b" l="l" r="r" t="t"/>
              <a:pathLst>
                <a:path extrusionOk="0" fill="none" h="349" w="1">
                  <a:moveTo>
                    <a:pt x="0" y="0"/>
                  </a:moveTo>
                  <a:lnTo>
                    <a:pt x="0"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8"/>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8"/>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8"/>
            <p:cNvSpPr/>
            <p:nvPr/>
          </p:nvSpPr>
          <p:spPr>
            <a:xfrm>
              <a:off x="345332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8"/>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8"/>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8"/>
            <p:cNvSpPr/>
            <p:nvPr/>
          </p:nvSpPr>
          <p:spPr>
            <a:xfrm>
              <a:off x="3454100"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8"/>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8"/>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8"/>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8"/>
            <p:cNvSpPr/>
            <p:nvPr/>
          </p:nvSpPr>
          <p:spPr>
            <a:xfrm>
              <a:off x="3454900"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8"/>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8"/>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8"/>
            <p:cNvSpPr/>
            <p:nvPr/>
          </p:nvSpPr>
          <p:spPr>
            <a:xfrm>
              <a:off x="345570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8"/>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8"/>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8"/>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8"/>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8"/>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8"/>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8"/>
            <p:cNvSpPr/>
            <p:nvPr/>
          </p:nvSpPr>
          <p:spPr>
            <a:xfrm>
              <a:off x="3457275"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8"/>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8"/>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8"/>
            <p:cNvSpPr/>
            <p:nvPr/>
          </p:nvSpPr>
          <p:spPr>
            <a:xfrm>
              <a:off x="345807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8"/>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8"/>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8"/>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8"/>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8"/>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8"/>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8"/>
            <p:cNvSpPr/>
            <p:nvPr/>
          </p:nvSpPr>
          <p:spPr>
            <a:xfrm>
              <a:off x="3459650"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8"/>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8"/>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8"/>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8"/>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8"/>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8"/>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8"/>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8"/>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8"/>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8"/>
            <p:cNvSpPr/>
            <p:nvPr/>
          </p:nvSpPr>
          <p:spPr>
            <a:xfrm>
              <a:off x="3462025" y="2302875"/>
              <a:ext cx="25" cy="9525"/>
            </a:xfrm>
            <a:custGeom>
              <a:rect b="b" l="l" r="r" t="t"/>
              <a:pathLst>
                <a:path extrusionOk="0" fill="none" h="381" w="1">
                  <a:moveTo>
                    <a:pt x="0" y="380"/>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8"/>
            <p:cNvSpPr/>
            <p:nvPr/>
          </p:nvSpPr>
          <p:spPr>
            <a:xfrm>
              <a:off x="3427200" y="2364625"/>
              <a:ext cx="0" cy="10325"/>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8"/>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8"/>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8"/>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8"/>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8"/>
            <p:cNvSpPr/>
            <p:nvPr/>
          </p:nvSpPr>
          <p:spPr>
            <a:xfrm>
              <a:off x="342797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8"/>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8"/>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8"/>
            <p:cNvSpPr/>
            <p:nvPr/>
          </p:nvSpPr>
          <p:spPr>
            <a:xfrm>
              <a:off x="3428775"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8"/>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8"/>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8"/>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8"/>
            <p:cNvSpPr/>
            <p:nvPr/>
          </p:nvSpPr>
          <p:spPr>
            <a:xfrm>
              <a:off x="342957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8"/>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8"/>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8"/>
            <p:cNvSpPr/>
            <p:nvPr/>
          </p:nvSpPr>
          <p:spPr>
            <a:xfrm>
              <a:off x="343035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8"/>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8"/>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8"/>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8"/>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8"/>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8"/>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8"/>
            <p:cNvSpPr/>
            <p:nvPr/>
          </p:nvSpPr>
          <p:spPr>
            <a:xfrm>
              <a:off x="343195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8"/>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8"/>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8"/>
            <p:cNvSpPr/>
            <p:nvPr/>
          </p:nvSpPr>
          <p:spPr>
            <a:xfrm>
              <a:off x="343272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8"/>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8"/>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8"/>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8"/>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8"/>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8"/>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8"/>
            <p:cNvSpPr/>
            <p:nvPr/>
          </p:nvSpPr>
          <p:spPr>
            <a:xfrm>
              <a:off x="343432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8"/>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8"/>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8"/>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8"/>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8"/>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8"/>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8"/>
            <p:cNvSpPr/>
            <p:nvPr/>
          </p:nvSpPr>
          <p:spPr>
            <a:xfrm>
              <a:off x="34367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8"/>
            <p:cNvSpPr/>
            <p:nvPr/>
          </p:nvSpPr>
          <p:spPr>
            <a:xfrm>
              <a:off x="34367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8"/>
            <p:cNvSpPr/>
            <p:nvPr/>
          </p:nvSpPr>
          <p:spPr>
            <a:xfrm>
              <a:off x="3365425" y="2391550"/>
              <a:ext cx="25" cy="8725"/>
            </a:xfrm>
            <a:custGeom>
              <a:rect b="b" l="l" r="r" t="t"/>
              <a:pathLst>
                <a:path extrusionOk="0" fill="none" h="349" w="1">
                  <a:moveTo>
                    <a:pt x="1" y="0"/>
                  </a:move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8"/>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8"/>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8"/>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8"/>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8"/>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8"/>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8"/>
            <p:cNvSpPr/>
            <p:nvPr/>
          </p:nvSpPr>
          <p:spPr>
            <a:xfrm>
              <a:off x="3366225" y="2391550"/>
              <a:ext cx="825" cy="8725"/>
            </a:xfrm>
            <a:custGeom>
              <a:rect b="b" l="l" r="r" t="t"/>
              <a:pathLst>
                <a:path extrusionOk="0" fill="none" h="349" w="33">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8"/>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8"/>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8"/>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8"/>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8"/>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8"/>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8"/>
            <p:cNvSpPr/>
            <p:nvPr/>
          </p:nvSpPr>
          <p:spPr>
            <a:xfrm>
              <a:off x="3367800"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8"/>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8"/>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8"/>
            <p:cNvSpPr/>
            <p:nvPr/>
          </p:nvSpPr>
          <p:spPr>
            <a:xfrm>
              <a:off x="336860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8"/>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8"/>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8"/>
            <p:cNvSpPr/>
            <p:nvPr/>
          </p:nvSpPr>
          <p:spPr>
            <a:xfrm>
              <a:off x="3369400" y="2391550"/>
              <a:ext cx="800" cy="8725"/>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8"/>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8"/>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8"/>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8"/>
            <p:cNvSpPr/>
            <p:nvPr/>
          </p:nvSpPr>
          <p:spPr>
            <a:xfrm>
              <a:off x="3370175"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8"/>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8"/>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8"/>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8"/>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8"/>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8"/>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8"/>
            <p:cNvSpPr/>
            <p:nvPr/>
          </p:nvSpPr>
          <p:spPr>
            <a:xfrm>
              <a:off x="3371775" y="2391550"/>
              <a:ext cx="800" cy="8725"/>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8"/>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8"/>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8"/>
            <p:cNvSpPr/>
            <p:nvPr/>
          </p:nvSpPr>
          <p:spPr>
            <a:xfrm>
              <a:off x="3372550"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8"/>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8"/>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8"/>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8"/>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8"/>
            <p:cNvSpPr/>
            <p:nvPr/>
          </p:nvSpPr>
          <p:spPr>
            <a:xfrm>
              <a:off x="337415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8"/>
            <p:cNvSpPr/>
            <p:nvPr/>
          </p:nvSpPr>
          <p:spPr>
            <a:xfrm>
              <a:off x="3374150" y="2391550"/>
              <a:ext cx="25" cy="8725"/>
            </a:xfrm>
            <a:custGeom>
              <a:rect b="b" l="l" r="r" t="t"/>
              <a:pathLst>
                <a:path extrusionOk="0" fill="none" h="349" w="1">
                  <a:moveTo>
                    <a:pt x="0" y="349"/>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8"/>
            <p:cNvSpPr/>
            <p:nvPr/>
          </p:nvSpPr>
          <p:spPr>
            <a:xfrm>
              <a:off x="33021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8"/>
            <p:cNvSpPr/>
            <p:nvPr/>
          </p:nvSpPr>
          <p:spPr>
            <a:xfrm>
              <a:off x="33028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8"/>
            <p:cNvSpPr/>
            <p:nvPr/>
          </p:nvSpPr>
          <p:spPr>
            <a:xfrm>
              <a:off x="3302875"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8"/>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8"/>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8"/>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8"/>
            <p:cNvSpPr/>
            <p:nvPr/>
          </p:nvSpPr>
          <p:spPr>
            <a:xfrm>
              <a:off x="330367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8"/>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8"/>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8"/>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8"/>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8"/>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8"/>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8"/>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8"/>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8"/>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8"/>
            <p:cNvSpPr/>
            <p:nvPr/>
          </p:nvSpPr>
          <p:spPr>
            <a:xfrm>
              <a:off x="330605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8"/>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8"/>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8"/>
            <p:cNvSpPr/>
            <p:nvPr/>
          </p:nvSpPr>
          <p:spPr>
            <a:xfrm>
              <a:off x="330685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8"/>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8"/>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8"/>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8"/>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8"/>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8"/>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8"/>
            <p:cNvSpPr/>
            <p:nvPr/>
          </p:nvSpPr>
          <p:spPr>
            <a:xfrm>
              <a:off x="330842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8"/>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8"/>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8"/>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8"/>
            <p:cNvSpPr/>
            <p:nvPr/>
          </p:nvSpPr>
          <p:spPr>
            <a:xfrm>
              <a:off x="330922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8"/>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8"/>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8"/>
            <p:cNvSpPr/>
            <p:nvPr/>
          </p:nvSpPr>
          <p:spPr>
            <a:xfrm>
              <a:off x="331000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8"/>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8"/>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8"/>
            <p:cNvSpPr/>
            <p:nvPr/>
          </p:nvSpPr>
          <p:spPr>
            <a:xfrm>
              <a:off x="331080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8"/>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8"/>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8"/>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8"/>
            <p:cNvSpPr/>
            <p:nvPr/>
          </p:nvSpPr>
          <p:spPr>
            <a:xfrm>
              <a:off x="33123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8"/>
            <p:cNvSpPr/>
            <p:nvPr/>
          </p:nvSpPr>
          <p:spPr>
            <a:xfrm>
              <a:off x="3276750" y="2303675"/>
              <a:ext cx="25" cy="8725"/>
            </a:xfrm>
            <a:custGeom>
              <a:rect b="b" l="l" r="r" t="t"/>
              <a:pathLst>
                <a:path extrusionOk="0" fill="none" h="349" w="1">
                  <a:moveTo>
                    <a:pt x="1" y="0"/>
                  </a:moveTo>
                  <a:lnTo>
                    <a:pt x="1"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8"/>
            <p:cNvSpPr/>
            <p:nvPr/>
          </p:nvSpPr>
          <p:spPr>
            <a:xfrm>
              <a:off x="3276750"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8"/>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8"/>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8"/>
            <p:cNvSpPr/>
            <p:nvPr/>
          </p:nvSpPr>
          <p:spPr>
            <a:xfrm>
              <a:off x="3277550"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8"/>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8"/>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8"/>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8"/>
            <p:cNvSpPr/>
            <p:nvPr/>
          </p:nvSpPr>
          <p:spPr>
            <a:xfrm>
              <a:off x="327835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8"/>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8"/>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8"/>
            <p:cNvSpPr/>
            <p:nvPr/>
          </p:nvSpPr>
          <p:spPr>
            <a:xfrm>
              <a:off x="3279125"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8"/>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8"/>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8"/>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8"/>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8"/>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8"/>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8"/>
            <p:cNvSpPr/>
            <p:nvPr/>
          </p:nvSpPr>
          <p:spPr>
            <a:xfrm>
              <a:off x="328072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8"/>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8"/>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8"/>
            <p:cNvSpPr/>
            <p:nvPr/>
          </p:nvSpPr>
          <p:spPr>
            <a:xfrm>
              <a:off x="3281500"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8"/>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8"/>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8"/>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8"/>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8"/>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8"/>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8"/>
            <p:cNvSpPr/>
            <p:nvPr/>
          </p:nvSpPr>
          <p:spPr>
            <a:xfrm>
              <a:off x="328310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8"/>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8"/>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8"/>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8"/>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8"/>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8"/>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8"/>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8"/>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8"/>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8"/>
            <p:cNvSpPr/>
            <p:nvPr/>
          </p:nvSpPr>
          <p:spPr>
            <a:xfrm>
              <a:off x="328547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8"/>
            <p:cNvSpPr/>
            <p:nvPr/>
          </p:nvSpPr>
          <p:spPr>
            <a:xfrm>
              <a:off x="32862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8"/>
            <p:cNvSpPr/>
            <p:nvPr/>
          </p:nvSpPr>
          <p:spPr>
            <a:xfrm>
              <a:off x="3286250" y="2302875"/>
              <a:ext cx="25" cy="9525"/>
            </a:xfrm>
            <a:custGeom>
              <a:rect b="b" l="l" r="r" t="t"/>
              <a:pathLst>
                <a:path extrusionOk="0" fill="none" h="381" w="1">
                  <a:moveTo>
                    <a:pt x="1" y="380"/>
                  </a:moveTo>
                  <a:lnTo>
                    <a:pt x="1"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8"/>
            <p:cNvSpPr/>
            <p:nvPr/>
          </p:nvSpPr>
          <p:spPr>
            <a:xfrm>
              <a:off x="33021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8"/>
            <p:cNvSpPr/>
            <p:nvPr/>
          </p:nvSpPr>
          <p:spPr>
            <a:xfrm>
              <a:off x="33028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8"/>
            <p:cNvSpPr/>
            <p:nvPr/>
          </p:nvSpPr>
          <p:spPr>
            <a:xfrm>
              <a:off x="3302875"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8"/>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8"/>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8"/>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8"/>
            <p:cNvSpPr/>
            <p:nvPr/>
          </p:nvSpPr>
          <p:spPr>
            <a:xfrm>
              <a:off x="330367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8"/>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8"/>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8"/>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8"/>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8"/>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8"/>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8"/>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8"/>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8"/>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8"/>
            <p:cNvSpPr/>
            <p:nvPr/>
          </p:nvSpPr>
          <p:spPr>
            <a:xfrm>
              <a:off x="330605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8"/>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8"/>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8"/>
            <p:cNvSpPr/>
            <p:nvPr/>
          </p:nvSpPr>
          <p:spPr>
            <a:xfrm>
              <a:off x="330685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8"/>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8"/>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8"/>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8"/>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8"/>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8"/>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8"/>
            <p:cNvSpPr/>
            <p:nvPr/>
          </p:nvSpPr>
          <p:spPr>
            <a:xfrm>
              <a:off x="330842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8"/>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8"/>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8"/>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8"/>
            <p:cNvSpPr/>
            <p:nvPr/>
          </p:nvSpPr>
          <p:spPr>
            <a:xfrm>
              <a:off x="330922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8"/>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8"/>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8"/>
            <p:cNvSpPr/>
            <p:nvPr/>
          </p:nvSpPr>
          <p:spPr>
            <a:xfrm>
              <a:off x="331000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8"/>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8"/>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8"/>
            <p:cNvSpPr/>
            <p:nvPr/>
          </p:nvSpPr>
          <p:spPr>
            <a:xfrm>
              <a:off x="331080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8"/>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8"/>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8"/>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8"/>
            <p:cNvSpPr/>
            <p:nvPr/>
          </p:nvSpPr>
          <p:spPr>
            <a:xfrm>
              <a:off x="33123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8"/>
            <p:cNvSpPr/>
            <p:nvPr/>
          </p:nvSpPr>
          <p:spPr>
            <a:xfrm>
              <a:off x="3743875" y="1532525"/>
              <a:ext cx="3261950" cy="581150"/>
            </a:xfrm>
            <a:custGeom>
              <a:rect b="b" l="l" r="r" t="t"/>
              <a:pathLst>
                <a:path extrusionOk="0" h="23246" w="130478">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8"/>
            <p:cNvSpPr/>
            <p:nvPr/>
          </p:nvSpPr>
          <p:spPr>
            <a:xfrm>
              <a:off x="4059775" y="1652875"/>
              <a:ext cx="340475" cy="340450"/>
            </a:xfrm>
            <a:custGeom>
              <a:rect b="b" l="l" r="r" t="t"/>
              <a:pathLst>
                <a:path extrusionOk="0" h="13618" w="13619">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8"/>
            <p:cNvSpPr/>
            <p:nvPr/>
          </p:nvSpPr>
          <p:spPr>
            <a:xfrm>
              <a:off x="3771600" y="1793000"/>
              <a:ext cx="60975" cy="61000"/>
            </a:xfrm>
            <a:custGeom>
              <a:rect b="b" l="l" r="r" t="t"/>
              <a:pathLst>
                <a:path extrusionOk="0" h="2440" w="2439">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8"/>
            <p:cNvSpPr/>
            <p:nvPr/>
          </p:nvSpPr>
          <p:spPr>
            <a:xfrm>
              <a:off x="4631400" y="1564200"/>
              <a:ext cx="2341950" cy="517800"/>
            </a:xfrm>
            <a:custGeom>
              <a:rect b="b" l="l" r="r" t="t"/>
              <a:pathLst>
                <a:path extrusionOk="0" h="20712" w="93678">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8"/>
            <p:cNvSpPr/>
            <p:nvPr/>
          </p:nvSpPr>
          <p:spPr>
            <a:xfrm>
              <a:off x="4136575" y="1720175"/>
              <a:ext cx="186075" cy="205875"/>
            </a:xfrm>
            <a:custGeom>
              <a:rect b="b" l="l" r="r" t="t"/>
              <a:pathLst>
                <a:path extrusionOk="0" h="8235" w="7443">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8"/>
            <p:cNvSpPr/>
            <p:nvPr/>
          </p:nvSpPr>
          <p:spPr>
            <a:xfrm>
              <a:off x="4199125" y="1760425"/>
              <a:ext cx="60975" cy="111775"/>
            </a:xfrm>
            <a:custGeom>
              <a:rect b="b" l="l" r="r" t="t"/>
              <a:pathLst>
                <a:path extrusionOk="0" h="4471" w="2439">
                  <a:moveTo>
                    <a:pt x="1235" y="322"/>
                  </a:moveTo>
                  <a:cubicBezTo>
                    <a:pt x="1425" y="322"/>
                    <a:pt x="1615" y="385"/>
                    <a:pt x="1774" y="512"/>
                  </a:cubicBezTo>
                  <a:cubicBezTo>
                    <a:pt x="1996" y="670"/>
                    <a:pt x="2122" y="924"/>
                    <a:pt x="2122" y="1177"/>
                  </a:cubicBezTo>
                  <a:cubicBezTo>
                    <a:pt x="2122" y="1494"/>
                    <a:pt x="1964" y="1747"/>
                    <a:pt x="1710" y="1905"/>
                  </a:cubicBezTo>
                  <a:cubicBezTo>
                    <a:pt x="1647" y="1937"/>
                    <a:pt x="1615" y="2000"/>
                    <a:pt x="1615" y="2064"/>
                  </a:cubicBezTo>
                  <a:lnTo>
                    <a:pt x="1774" y="3584"/>
                  </a:lnTo>
                  <a:cubicBezTo>
                    <a:pt x="1774" y="3742"/>
                    <a:pt x="1710" y="3869"/>
                    <a:pt x="1615" y="3964"/>
                  </a:cubicBezTo>
                  <a:cubicBezTo>
                    <a:pt x="1520" y="4075"/>
                    <a:pt x="1378" y="4130"/>
                    <a:pt x="1235" y="4130"/>
                  </a:cubicBezTo>
                  <a:cubicBezTo>
                    <a:pt x="1093" y="4130"/>
                    <a:pt x="950" y="4075"/>
                    <a:pt x="855" y="3964"/>
                  </a:cubicBezTo>
                  <a:cubicBezTo>
                    <a:pt x="760" y="3869"/>
                    <a:pt x="729" y="3742"/>
                    <a:pt x="729" y="3584"/>
                  </a:cubicBezTo>
                  <a:lnTo>
                    <a:pt x="855" y="2064"/>
                  </a:lnTo>
                  <a:cubicBezTo>
                    <a:pt x="855" y="2000"/>
                    <a:pt x="824" y="1937"/>
                    <a:pt x="792" y="1905"/>
                  </a:cubicBezTo>
                  <a:cubicBezTo>
                    <a:pt x="475" y="1715"/>
                    <a:pt x="317" y="1367"/>
                    <a:pt x="380" y="1019"/>
                  </a:cubicBezTo>
                  <a:cubicBezTo>
                    <a:pt x="475" y="670"/>
                    <a:pt x="729" y="417"/>
                    <a:pt x="1045" y="354"/>
                  </a:cubicBezTo>
                  <a:cubicBezTo>
                    <a:pt x="1109" y="322"/>
                    <a:pt x="1172" y="322"/>
                    <a:pt x="1235" y="322"/>
                  </a:cubicBezTo>
                  <a:close/>
                  <a:moveTo>
                    <a:pt x="1247" y="0"/>
                  </a:moveTo>
                  <a:cubicBezTo>
                    <a:pt x="1149" y="0"/>
                    <a:pt x="1050" y="12"/>
                    <a:pt x="950" y="37"/>
                  </a:cubicBezTo>
                  <a:cubicBezTo>
                    <a:pt x="539" y="132"/>
                    <a:pt x="159" y="480"/>
                    <a:pt x="95" y="924"/>
                  </a:cubicBezTo>
                  <a:cubicBezTo>
                    <a:pt x="0" y="1399"/>
                    <a:pt x="159" y="1842"/>
                    <a:pt x="539" y="2127"/>
                  </a:cubicBezTo>
                  <a:lnTo>
                    <a:pt x="412" y="3552"/>
                  </a:lnTo>
                  <a:cubicBezTo>
                    <a:pt x="380" y="3774"/>
                    <a:pt x="475" y="4027"/>
                    <a:pt x="634" y="4186"/>
                  </a:cubicBezTo>
                  <a:cubicBezTo>
                    <a:pt x="792" y="4376"/>
                    <a:pt x="1014" y="4471"/>
                    <a:pt x="1235" y="4471"/>
                  </a:cubicBezTo>
                  <a:cubicBezTo>
                    <a:pt x="1489" y="4471"/>
                    <a:pt x="1710" y="4376"/>
                    <a:pt x="1869" y="4186"/>
                  </a:cubicBezTo>
                  <a:cubicBezTo>
                    <a:pt x="2027" y="4027"/>
                    <a:pt x="2091" y="3774"/>
                    <a:pt x="2091" y="3552"/>
                  </a:cubicBezTo>
                  <a:lnTo>
                    <a:pt x="1964" y="2127"/>
                  </a:lnTo>
                  <a:cubicBezTo>
                    <a:pt x="2249" y="1905"/>
                    <a:pt x="2439" y="1557"/>
                    <a:pt x="2439" y="1177"/>
                  </a:cubicBezTo>
                  <a:cubicBezTo>
                    <a:pt x="2439" y="829"/>
                    <a:pt x="2281" y="480"/>
                    <a:pt x="1996" y="259"/>
                  </a:cubicBezTo>
                  <a:cubicBezTo>
                    <a:pt x="1785" y="95"/>
                    <a:pt x="1523" y="0"/>
                    <a:pt x="1247" y="0"/>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8"/>
            <p:cNvSpPr/>
            <p:nvPr/>
          </p:nvSpPr>
          <p:spPr>
            <a:xfrm>
              <a:off x="595975" y="2986125"/>
              <a:ext cx="3262725" cy="581950"/>
            </a:xfrm>
            <a:custGeom>
              <a:rect b="b" l="l" r="r" t="t"/>
              <a:pathLst>
                <a:path extrusionOk="0" h="23278" w="130509">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8"/>
            <p:cNvSpPr/>
            <p:nvPr/>
          </p:nvSpPr>
          <p:spPr>
            <a:xfrm>
              <a:off x="3201550" y="3106475"/>
              <a:ext cx="340475" cy="341250"/>
            </a:xfrm>
            <a:custGeom>
              <a:rect b="b" l="l" r="r" t="t"/>
              <a:pathLst>
                <a:path extrusionOk="0" h="13650" w="13619">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8"/>
            <p:cNvSpPr/>
            <p:nvPr/>
          </p:nvSpPr>
          <p:spPr>
            <a:xfrm>
              <a:off x="3769225" y="3246600"/>
              <a:ext cx="60975" cy="61000"/>
            </a:xfrm>
            <a:custGeom>
              <a:rect b="b" l="l" r="r" t="t"/>
              <a:pathLst>
                <a:path extrusionOk="0" h="2440" w="2439">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8"/>
            <p:cNvSpPr/>
            <p:nvPr/>
          </p:nvSpPr>
          <p:spPr>
            <a:xfrm>
              <a:off x="627650" y="3018600"/>
              <a:ext cx="2342725" cy="517000"/>
            </a:xfrm>
            <a:custGeom>
              <a:rect b="b" l="l" r="r" t="t"/>
              <a:pathLst>
                <a:path extrusionOk="0" h="20680" w="93709">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8"/>
            <p:cNvSpPr/>
            <p:nvPr/>
          </p:nvSpPr>
          <p:spPr>
            <a:xfrm>
              <a:off x="3298925" y="3161100"/>
              <a:ext cx="146500" cy="232800"/>
            </a:xfrm>
            <a:custGeom>
              <a:rect b="b" l="l" r="r" t="t"/>
              <a:pathLst>
                <a:path extrusionOk="0" h="9312" w="586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8"/>
            <p:cNvSpPr/>
            <p:nvPr/>
          </p:nvSpPr>
          <p:spPr>
            <a:xfrm>
              <a:off x="3346425" y="3280650"/>
              <a:ext cx="51500" cy="78400"/>
            </a:xfrm>
            <a:custGeom>
              <a:rect b="b" l="l" r="r" t="t"/>
              <a:pathLst>
                <a:path extrusionOk="0" h="3136" w="206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8"/>
            <p:cNvSpPr/>
            <p:nvPr/>
          </p:nvSpPr>
          <p:spPr>
            <a:xfrm>
              <a:off x="3743875" y="3470675"/>
              <a:ext cx="3261950" cy="581925"/>
            </a:xfrm>
            <a:custGeom>
              <a:rect b="b" l="l" r="r" t="t"/>
              <a:pathLst>
                <a:path extrusionOk="0" h="23277" w="130478">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8"/>
            <p:cNvSpPr/>
            <p:nvPr/>
          </p:nvSpPr>
          <p:spPr>
            <a:xfrm>
              <a:off x="4059775" y="3591000"/>
              <a:ext cx="340475" cy="341275"/>
            </a:xfrm>
            <a:custGeom>
              <a:rect b="b" l="l" r="r" t="t"/>
              <a:pathLst>
                <a:path extrusionOk="0" h="13651" w="13619">
                  <a:moveTo>
                    <a:pt x="13618" y="6841"/>
                  </a:moveTo>
                  <a:cubicBezTo>
                    <a:pt x="13618" y="10610"/>
                    <a:pt x="10578" y="13650"/>
                    <a:pt x="6809" y="13650"/>
                  </a:cubicBezTo>
                  <a:cubicBezTo>
                    <a:pt x="3041" y="13650"/>
                    <a:pt x="1" y="10610"/>
                    <a:pt x="1" y="6841"/>
                  </a:cubicBezTo>
                  <a:cubicBezTo>
                    <a:pt x="1" y="3073"/>
                    <a:pt x="3041" y="1"/>
                    <a:pt x="6809" y="1"/>
                  </a:cubicBezTo>
                  <a:cubicBezTo>
                    <a:pt x="10578" y="1"/>
                    <a:pt x="13618" y="3073"/>
                    <a:pt x="13618" y="684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8"/>
            <p:cNvSpPr/>
            <p:nvPr/>
          </p:nvSpPr>
          <p:spPr>
            <a:xfrm>
              <a:off x="3771600" y="3731150"/>
              <a:ext cx="60975" cy="60975"/>
            </a:xfrm>
            <a:custGeom>
              <a:rect b="b" l="l" r="r" t="t"/>
              <a:pathLst>
                <a:path extrusionOk="0" h="2439" w="2439">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8"/>
            <p:cNvSpPr/>
            <p:nvPr/>
          </p:nvSpPr>
          <p:spPr>
            <a:xfrm>
              <a:off x="4631400" y="3503125"/>
              <a:ext cx="2341950" cy="517025"/>
            </a:xfrm>
            <a:custGeom>
              <a:rect b="b" l="l" r="r" t="t"/>
              <a:pathLst>
                <a:path extrusionOk="0" h="20681" w="93678">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8"/>
            <p:cNvSpPr/>
            <p:nvPr/>
          </p:nvSpPr>
          <p:spPr>
            <a:xfrm>
              <a:off x="4269575" y="3689975"/>
              <a:ext cx="30125" cy="106100"/>
            </a:xfrm>
            <a:custGeom>
              <a:rect b="b" l="l" r="r" t="t"/>
              <a:pathLst>
                <a:path extrusionOk="0" h="4244" w="1205">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8"/>
            <p:cNvSpPr/>
            <p:nvPr/>
          </p:nvSpPr>
          <p:spPr>
            <a:xfrm>
              <a:off x="4287000" y="3671750"/>
              <a:ext cx="38025" cy="142550"/>
            </a:xfrm>
            <a:custGeom>
              <a:rect b="b" l="l" r="r" t="t"/>
              <a:pathLst>
                <a:path extrusionOk="0" h="5702" w="1521">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8"/>
            <p:cNvSpPr/>
            <p:nvPr/>
          </p:nvSpPr>
          <p:spPr>
            <a:xfrm>
              <a:off x="4160325" y="3689975"/>
              <a:ext cx="29325" cy="106100"/>
            </a:xfrm>
            <a:custGeom>
              <a:rect b="b" l="l" r="r" t="t"/>
              <a:pathLst>
                <a:path extrusionOk="0" h="4244" w="1173">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8"/>
            <p:cNvSpPr/>
            <p:nvPr/>
          </p:nvSpPr>
          <p:spPr>
            <a:xfrm>
              <a:off x="4135000" y="3671750"/>
              <a:ext cx="38025" cy="142550"/>
            </a:xfrm>
            <a:custGeom>
              <a:rect b="b" l="l" r="r" t="t"/>
              <a:pathLst>
                <a:path extrusionOk="0" h="5702" w="1521">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8"/>
            <p:cNvSpPr/>
            <p:nvPr/>
          </p:nvSpPr>
          <p:spPr>
            <a:xfrm>
              <a:off x="4190400" y="3704225"/>
              <a:ext cx="79200" cy="163125"/>
            </a:xfrm>
            <a:custGeom>
              <a:rect b="b" l="l" r="r" t="t"/>
              <a:pathLst>
                <a:path extrusionOk="0" h="6525" w="3168">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8"/>
            <p:cNvSpPr/>
            <p:nvPr/>
          </p:nvSpPr>
          <p:spPr>
            <a:xfrm>
              <a:off x="4269575" y="3690700"/>
              <a:ext cx="30125" cy="105375"/>
            </a:xfrm>
            <a:custGeom>
              <a:rect b="b" l="l" r="r" t="t"/>
              <a:pathLst>
                <a:path extrusionOk="0" h="4215" w="1205">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8"/>
            <p:cNvSpPr/>
            <p:nvPr/>
          </p:nvSpPr>
          <p:spPr>
            <a:xfrm>
              <a:off x="4287000" y="3672150"/>
              <a:ext cx="38025" cy="142150"/>
            </a:xfrm>
            <a:custGeom>
              <a:rect b="b" l="l" r="r" t="t"/>
              <a:pathLst>
                <a:path extrusionOk="0" h="5686" w="1521">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8"/>
            <p:cNvSpPr/>
            <p:nvPr/>
          </p:nvSpPr>
          <p:spPr>
            <a:xfrm>
              <a:off x="4160325" y="3690700"/>
              <a:ext cx="29325" cy="105375"/>
            </a:xfrm>
            <a:custGeom>
              <a:rect b="b" l="l" r="r" t="t"/>
              <a:pathLst>
                <a:path extrusionOk="0" h="4215" w="1173">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8"/>
            <p:cNvSpPr/>
            <p:nvPr/>
          </p:nvSpPr>
          <p:spPr>
            <a:xfrm>
              <a:off x="4135000" y="3672150"/>
              <a:ext cx="38025" cy="142150"/>
            </a:xfrm>
            <a:custGeom>
              <a:rect b="b" l="l" r="r" t="t"/>
              <a:pathLst>
                <a:path extrusionOk="0" h="5686" w="1521">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8"/>
            <p:cNvSpPr/>
            <p:nvPr/>
          </p:nvSpPr>
          <p:spPr>
            <a:xfrm>
              <a:off x="4190400" y="3704225"/>
              <a:ext cx="79200" cy="163125"/>
            </a:xfrm>
            <a:custGeom>
              <a:rect b="b" l="l" r="r" t="t"/>
              <a:pathLst>
                <a:path extrusionOk="0" h="6525" w="3168">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8"/>
            <p:cNvSpPr/>
            <p:nvPr/>
          </p:nvSpPr>
          <p:spPr>
            <a:xfrm>
              <a:off x="4269575" y="3689975"/>
              <a:ext cx="30125" cy="106100"/>
            </a:xfrm>
            <a:custGeom>
              <a:rect b="b" l="l" r="r" t="t"/>
              <a:pathLst>
                <a:path extrusionOk="0" fill="none" h="4244" w="1205">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8"/>
            <p:cNvSpPr/>
            <p:nvPr/>
          </p:nvSpPr>
          <p:spPr>
            <a:xfrm>
              <a:off x="4287000" y="3671750"/>
              <a:ext cx="38025" cy="142550"/>
            </a:xfrm>
            <a:custGeom>
              <a:rect b="b" l="l" r="r" t="t"/>
              <a:pathLst>
                <a:path extrusionOk="0" fill="none" h="5702" w="1521">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8"/>
            <p:cNvSpPr/>
            <p:nvPr/>
          </p:nvSpPr>
          <p:spPr>
            <a:xfrm>
              <a:off x="4160325" y="3689975"/>
              <a:ext cx="29325" cy="106100"/>
            </a:xfrm>
            <a:custGeom>
              <a:rect b="b" l="l" r="r" t="t"/>
              <a:pathLst>
                <a:path extrusionOk="0" fill="none" h="4244" w="1173">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8"/>
            <p:cNvSpPr/>
            <p:nvPr/>
          </p:nvSpPr>
          <p:spPr>
            <a:xfrm>
              <a:off x="4135000" y="3671750"/>
              <a:ext cx="38025" cy="142550"/>
            </a:xfrm>
            <a:custGeom>
              <a:rect b="b" l="l" r="r" t="t"/>
              <a:pathLst>
                <a:path extrusionOk="0" fill="none" h="5702" w="1521">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8"/>
            <p:cNvSpPr/>
            <p:nvPr/>
          </p:nvSpPr>
          <p:spPr>
            <a:xfrm>
              <a:off x="4190400" y="3704225"/>
              <a:ext cx="79200" cy="163125"/>
            </a:xfrm>
            <a:custGeom>
              <a:rect b="b" l="l" r="r" t="t"/>
              <a:pathLst>
                <a:path extrusionOk="0" fill="none" h="6525" w="3168">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8"/>
            <p:cNvSpPr/>
            <p:nvPr/>
          </p:nvSpPr>
          <p:spPr>
            <a:xfrm>
              <a:off x="595975" y="3956000"/>
              <a:ext cx="3262725" cy="581150"/>
            </a:xfrm>
            <a:custGeom>
              <a:rect b="b" l="l" r="r" t="t"/>
              <a:pathLst>
                <a:path extrusionOk="0" h="23246" w="130509">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8"/>
            <p:cNvSpPr/>
            <p:nvPr/>
          </p:nvSpPr>
          <p:spPr>
            <a:xfrm>
              <a:off x="3201550" y="4076325"/>
              <a:ext cx="340475" cy="340475"/>
            </a:xfrm>
            <a:custGeom>
              <a:rect b="b" l="l" r="r" t="t"/>
              <a:pathLst>
                <a:path extrusionOk="0" h="13619" w="13619">
                  <a:moveTo>
                    <a:pt x="13618" y="6810"/>
                  </a:moveTo>
                  <a:cubicBezTo>
                    <a:pt x="13618" y="10578"/>
                    <a:pt x="10578" y="13618"/>
                    <a:pt x="6809" y="13618"/>
                  </a:cubicBezTo>
                  <a:cubicBezTo>
                    <a:pt x="3041" y="13618"/>
                    <a:pt x="0" y="10578"/>
                    <a:pt x="0" y="6810"/>
                  </a:cubicBezTo>
                  <a:cubicBezTo>
                    <a:pt x="0" y="3041"/>
                    <a:pt x="3041" y="1"/>
                    <a:pt x="6809" y="1"/>
                  </a:cubicBezTo>
                  <a:cubicBezTo>
                    <a:pt x="10578" y="1"/>
                    <a:pt x="13618" y="3041"/>
                    <a:pt x="13618" y="68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8"/>
            <p:cNvSpPr/>
            <p:nvPr/>
          </p:nvSpPr>
          <p:spPr>
            <a:xfrm>
              <a:off x="3769225" y="4215675"/>
              <a:ext cx="60975" cy="60975"/>
            </a:xfrm>
            <a:custGeom>
              <a:rect b="b" l="l" r="r" t="t"/>
              <a:pathLst>
                <a:path extrusionOk="0" h="2439" w="2439">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8"/>
            <p:cNvSpPr/>
            <p:nvPr/>
          </p:nvSpPr>
          <p:spPr>
            <a:xfrm>
              <a:off x="627650" y="3987650"/>
              <a:ext cx="2342725" cy="517825"/>
            </a:xfrm>
            <a:custGeom>
              <a:rect b="b" l="l" r="r" t="t"/>
              <a:pathLst>
                <a:path extrusionOk="0" h="20713" w="93709">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8"/>
            <p:cNvSpPr/>
            <p:nvPr/>
          </p:nvSpPr>
          <p:spPr>
            <a:xfrm>
              <a:off x="3332975" y="4198250"/>
              <a:ext cx="77600" cy="77625"/>
            </a:xfrm>
            <a:custGeom>
              <a:rect b="b" l="l" r="r" t="t"/>
              <a:pathLst>
                <a:path extrusionOk="0" h="3105" w="3104">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8"/>
            <p:cNvSpPr/>
            <p:nvPr/>
          </p:nvSpPr>
          <p:spPr>
            <a:xfrm>
              <a:off x="3259350" y="4134125"/>
              <a:ext cx="225650" cy="224875"/>
            </a:xfrm>
            <a:custGeom>
              <a:rect b="b" l="l" r="r" t="t"/>
              <a:pathLst>
                <a:path extrusionOk="0" h="8995" w="9026">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8"/>
            <p:cNvSpPr/>
            <p:nvPr/>
          </p:nvSpPr>
          <p:spPr>
            <a:xfrm>
              <a:off x="4113625" y="2679450"/>
              <a:ext cx="232775" cy="225950"/>
            </a:xfrm>
            <a:custGeom>
              <a:rect b="b" l="l" r="r" t="t"/>
              <a:pathLst>
                <a:path extrusionOk="0" h="9038" w="9311">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8"/>
            <p:cNvSpPr/>
            <p:nvPr/>
          </p:nvSpPr>
          <p:spPr>
            <a:xfrm>
              <a:off x="4113625" y="2675775"/>
              <a:ext cx="232775" cy="229625"/>
            </a:xfrm>
            <a:custGeom>
              <a:rect b="b" l="l" r="r" t="t"/>
              <a:pathLst>
                <a:path extrusionOk="0" fill="none" h="9185" w="9311">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1" name="Google Shape;1371;p18"/>
          <p:cNvSpPr txBox="1"/>
          <p:nvPr/>
        </p:nvSpPr>
        <p:spPr>
          <a:xfrm>
            <a:off x="4572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Our approach</a:t>
            </a:r>
            <a:endParaRPr sz="2800">
              <a:latin typeface="Fira Sans Medium"/>
              <a:ea typeface="Fira Sans Medium"/>
              <a:cs typeface="Fira Sans Medium"/>
              <a:sym typeface="Fira Sans Medium"/>
            </a:endParaRPr>
          </a:p>
        </p:txBody>
      </p:sp>
      <p:sp>
        <p:nvSpPr>
          <p:cNvPr id="1372" name="Google Shape;1372;p18"/>
          <p:cNvSpPr txBox="1"/>
          <p:nvPr/>
        </p:nvSpPr>
        <p:spPr>
          <a:xfrm>
            <a:off x="605775" y="1763325"/>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500">
                <a:solidFill>
                  <a:schemeClr val="dk1"/>
                </a:solidFill>
                <a:latin typeface="Fira Sans Medium"/>
                <a:ea typeface="Fira Sans Medium"/>
                <a:cs typeface="Fira Sans Medium"/>
                <a:sym typeface="Fira Sans Medium"/>
              </a:rPr>
              <a:t>Data</a:t>
            </a:r>
            <a:endParaRPr sz="1500">
              <a:latin typeface="Fira Sans Medium"/>
              <a:ea typeface="Fira Sans Medium"/>
              <a:cs typeface="Fira Sans Medium"/>
              <a:sym typeface="Fira Sans Medium"/>
            </a:endParaRPr>
          </a:p>
        </p:txBody>
      </p:sp>
      <p:sp>
        <p:nvSpPr>
          <p:cNvPr id="1373" name="Google Shape;1373;p18"/>
          <p:cNvSpPr txBox="1"/>
          <p:nvPr/>
        </p:nvSpPr>
        <p:spPr>
          <a:xfrm>
            <a:off x="457200" y="1979575"/>
            <a:ext cx="31071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Acquiring and exploring relevant data</a:t>
            </a:r>
            <a:endParaRPr sz="12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200">
              <a:latin typeface="Fira Sans"/>
              <a:ea typeface="Fira Sans"/>
              <a:cs typeface="Fira Sans"/>
              <a:sym typeface="Fira Sans"/>
            </a:endParaRPr>
          </a:p>
        </p:txBody>
      </p:sp>
      <p:sp>
        <p:nvSpPr>
          <p:cNvPr id="1374" name="Google Shape;1374;p18"/>
          <p:cNvSpPr txBox="1"/>
          <p:nvPr/>
        </p:nvSpPr>
        <p:spPr>
          <a:xfrm>
            <a:off x="605775" y="2987312"/>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latin typeface="Fira Sans Medium"/>
                <a:ea typeface="Fira Sans Medium"/>
                <a:cs typeface="Fira Sans Medium"/>
                <a:sym typeface="Fira Sans Medium"/>
              </a:rPr>
              <a:t>Feature importance</a:t>
            </a:r>
            <a:endParaRPr sz="1500">
              <a:latin typeface="Fira Sans Medium"/>
              <a:ea typeface="Fira Sans Medium"/>
              <a:cs typeface="Fira Sans Medium"/>
              <a:sym typeface="Fira Sans Medium"/>
            </a:endParaRPr>
          </a:p>
        </p:txBody>
      </p:sp>
      <p:sp>
        <p:nvSpPr>
          <p:cNvPr id="1375" name="Google Shape;1375;p18"/>
          <p:cNvSpPr txBox="1"/>
          <p:nvPr/>
        </p:nvSpPr>
        <p:spPr>
          <a:xfrm>
            <a:off x="505875" y="3203675"/>
            <a:ext cx="30585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Estimate the effect of fields on model</a:t>
            </a:r>
            <a:endParaRPr sz="1200">
              <a:latin typeface="Fira Sans"/>
              <a:ea typeface="Fira Sans"/>
              <a:cs typeface="Fira Sans"/>
              <a:sym typeface="Fira Sans"/>
            </a:endParaRPr>
          </a:p>
        </p:txBody>
      </p:sp>
      <p:sp>
        <p:nvSpPr>
          <p:cNvPr id="1376" name="Google Shape;1376;p18"/>
          <p:cNvSpPr txBox="1"/>
          <p:nvPr/>
        </p:nvSpPr>
        <p:spPr>
          <a:xfrm>
            <a:off x="456900" y="4211275"/>
            <a:ext cx="31077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300">
                <a:solidFill>
                  <a:srgbClr val="A3A3A3"/>
                </a:solidFill>
                <a:latin typeface="Fira Sans Medium"/>
                <a:ea typeface="Fira Sans Medium"/>
                <a:cs typeface="Fira Sans Medium"/>
                <a:sym typeface="Fira Sans Medium"/>
              </a:rPr>
              <a:t>Drop Column Feature Importances</a:t>
            </a:r>
            <a:endParaRPr sz="1300">
              <a:solidFill>
                <a:srgbClr val="A3A3A3"/>
              </a:solidFill>
              <a:latin typeface="Fira Sans Medium"/>
              <a:ea typeface="Fira Sans Medium"/>
              <a:cs typeface="Fira Sans Medium"/>
              <a:sym typeface="Fira Sans Medium"/>
            </a:endParaRPr>
          </a:p>
        </p:txBody>
      </p:sp>
      <p:sp>
        <p:nvSpPr>
          <p:cNvPr id="1377" name="Google Shape;1377;p18"/>
          <p:cNvSpPr txBox="1"/>
          <p:nvPr/>
        </p:nvSpPr>
        <p:spPr>
          <a:xfrm>
            <a:off x="605125" y="4481250"/>
            <a:ext cx="2769000" cy="338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Fira Sans"/>
                <a:ea typeface="Fira Sans"/>
                <a:cs typeface="Fira Sans"/>
                <a:sym typeface="Fira Sans"/>
              </a:rPr>
              <a:t>Wipes features 1-by-1 and compares</a:t>
            </a:r>
            <a:endParaRPr sz="1200">
              <a:latin typeface="Fira Sans"/>
              <a:ea typeface="Fira Sans"/>
              <a:cs typeface="Fira Sans"/>
              <a:sym typeface="Fira Sans"/>
            </a:endParaRPr>
          </a:p>
        </p:txBody>
      </p:sp>
      <p:sp>
        <p:nvSpPr>
          <p:cNvPr id="1378" name="Google Shape;1378;p18"/>
          <p:cNvSpPr txBox="1"/>
          <p:nvPr/>
        </p:nvSpPr>
        <p:spPr>
          <a:xfrm>
            <a:off x="5776500" y="1135063"/>
            <a:ext cx="27690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Fira Sans Medium"/>
                <a:ea typeface="Fira Sans Medium"/>
                <a:cs typeface="Fira Sans Medium"/>
                <a:sym typeface="Fira Sans Medium"/>
              </a:rPr>
              <a:t>Research</a:t>
            </a:r>
            <a:endParaRPr sz="1500">
              <a:latin typeface="Fira Sans Medium"/>
              <a:ea typeface="Fira Sans Medium"/>
              <a:cs typeface="Fira Sans Medium"/>
              <a:sym typeface="Fira Sans Medium"/>
            </a:endParaRPr>
          </a:p>
        </p:txBody>
      </p:sp>
      <p:sp>
        <p:nvSpPr>
          <p:cNvPr id="1379" name="Google Shape;1379;p18"/>
          <p:cNvSpPr txBox="1"/>
          <p:nvPr/>
        </p:nvSpPr>
        <p:spPr>
          <a:xfrm>
            <a:off x="5628800" y="1351325"/>
            <a:ext cx="30585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Look up existing related source material</a:t>
            </a:r>
            <a:endParaRPr sz="1200">
              <a:latin typeface="Fira Sans"/>
              <a:ea typeface="Fira Sans"/>
              <a:cs typeface="Fira Sans"/>
              <a:sym typeface="Fira Sans"/>
            </a:endParaRPr>
          </a:p>
        </p:txBody>
      </p:sp>
      <p:sp>
        <p:nvSpPr>
          <p:cNvPr id="1380" name="Google Shape;1380;p18"/>
          <p:cNvSpPr txBox="1"/>
          <p:nvPr/>
        </p:nvSpPr>
        <p:spPr>
          <a:xfrm>
            <a:off x="5685950" y="2376550"/>
            <a:ext cx="29646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Fira Sans Medium"/>
                <a:ea typeface="Fira Sans Medium"/>
                <a:cs typeface="Fira Sans Medium"/>
                <a:sym typeface="Fira Sans Medium"/>
              </a:rPr>
              <a:t>Random forest regression</a:t>
            </a:r>
            <a:endParaRPr sz="1500">
              <a:solidFill>
                <a:schemeClr val="dk1"/>
              </a:solidFill>
              <a:latin typeface="Fira Sans Medium"/>
              <a:ea typeface="Fira Sans Medium"/>
              <a:cs typeface="Fira Sans Medium"/>
              <a:sym typeface="Fira Sans Medium"/>
            </a:endParaRPr>
          </a:p>
        </p:txBody>
      </p:sp>
      <p:sp>
        <p:nvSpPr>
          <p:cNvPr id="1381" name="Google Shape;1381;p18"/>
          <p:cNvSpPr txBox="1"/>
          <p:nvPr/>
        </p:nvSpPr>
        <p:spPr>
          <a:xfrm>
            <a:off x="5628800" y="2592850"/>
            <a:ext cx="30585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C</a:t>
            </a:r>
            <a:r>
              <a:rPr lang="en" sz="1200">
                <a:latin typeface="Fira Sans"/>
                <a:ea typeface="Fira Sans"/>
                <a:cs typeface="Fira Sans"/>
                <a:sym typeface="Fira Sans"/>
              </a:rPr>
              <a:t>reate training model for prediction</a:t>
            </a:r>
            <a:endParaRPr sz="1200">
              <a:latin typeface="Fira Sans"/>
              <a:ea typeface="Fira Sans"/>
              <a:cs typeface="Fira Sans"/>
              <a:sym typeface="Fira Sans"/>
            </a:endParaRPr>
          </a:p>
        </p:txBody>
      </p:sp>
      <p:sp>
        <p:nvSpPr>
          <p:cNvPr id="1382" name="Google Shape;1382;p18"/>
          <p:cNvSpPr txBox="1"/>
          <p:nvPr/>
        </p:nvSpPr>
        <p:spPr>
          <a:xfrm>
            <a:off x="5628812" y="3618037"/>
            <a:ext cx="27690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A3A3A3"/>
                </a:solidFill>
                <a:latin typeface="Fira Sans Medium"/>
                <a:ea typeface="Fira Sans Medium"/>
                <a:cs typeface="Fira Sans Medium"/>
                <a:sym typeface="Fira Sans Medium"/>
              </a:rPr>
              <a:t>Permutation Importances</a:t>
            </a:r>
            <a:endParaRPr sz="1300">
              <a:solidFill>
                <a:srgbClr val="A3A3A3"/>
              </a:solidFill>
              <a:latin typeface="Fira Sans Medium"/>
              <a:ea typeface="Fira Sans Medium"/>
              <a:cs typeface="Fira Sans Medium"/>
              <a:sym typeface="Fira Sans Medium"/>
            </a:endParaRPr>
          </a:p>
        </p:txBody>
      </p:sp>
      <p:sp>
        <p:nvSpPr>
          <p:cNvPr id="1383" name="Google Shape;1383;p18"/>
          <p:cNvSpPr txBox="1"/>
          <p:nvPr/>
        </p:nvSpPr>
        <p:spPr>
          <a:xfrm>
            <a:off x="5685950" y="3834371"/>
            <a:ext cx="276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Uses random re-shuffling technique</a:t>
            </a:r>
            <a:endParaRPr sz="12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200">
              <a:latin typeface="Fira Sans"/>
              <a:ea typeface="Fira Sans"/>
              <a:cs typeface="Fira Sans"/>
              <a:sym typeface="Fir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grpSp>
        <p:nvGrpSpPr>
          <p:cNvPr id="1388" name="Google Shape;1388;p19"/>
          <p:cNvGrpSpPr/>
          <p:nvPr/>
        </p:nvGrpSpPr>
        <p:grpSpPr>
          <a:xfrm>
            <a:off x="442454" y="1035532"/>
            <a:ext cx="8230888" cy="3858239"/>
            <a:chOff x="595975" y="1532525"/>
            <a:chExt cx="6409850" cy="3004625"/>
          </a:xfrm>
        </p:grpSpPr>
        <p:sp>
          <p:nvSpPr>
            <p:cNvPr id="1389" name="Google Shape;1389;p19"/>
            <p:cNvSpPr/>
            <p:nvPr/>
          </p:nvSpPr>
          <p:spPr>
            <a:xfrm>
              <a:off x="3743875" y="2501600"/>
              <a:ext cx="3261950" cy="581925"/>
            </a:xfrm>
            <a:custGeom>
              <a:rect b="b" l="l" r="r" t="t"/>
              <a:pathLst>
                <a:path extrusionOk="0" h="23277" w="130478">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9"/>
            <p:cNvSpPr/>
            <p:nvPr/>
          </p:nvSpPr>
          <p:spPr>
            <a:xfrm>
              <a:off x="4059775" y="2621950"/>
              <a:ext cx="340475" cy="341250"/>
            </a:xfrm>
            <a:custGeom>
              <a:rect b="b" l="l" r="r" t="t"/>
              <a:pathLst>
                <a:path extrusionOk="0" h="13650" w="13619">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9"/>
            <p:cNvSpPr/>
            <p:nvPr/>
          </p:nvSpPr>
          <p:spPr>
            <a:xfrm>
              <a:off x="3771600" y="2762075"/>
              <a:ext cx="60975" cy="60975"/>
            </a:xfrm>
            <a:custGeom>
              <a:rect b="b" l="l" r="r" t="t"/>
              <a:pathLst>
                <a:path extrusionOk="0" h="2439" w="2439">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9"/>
            <p:cNvSpPr/>
            <p:nvPr/>
          </p:nvSpPr>
          <p:spPr>
            <a:xfrm>
              <a:off x="4631400" y="2534050"/>
              <a:ext cx="2341950" cy="517025"/>
            </a:xfrm>
            <a:custGeom>
              <a:rect b="b" l="l" r="r" t="t"/>
              <a:pathLst>
                <a:path extrusionOk="0" h="20681" w="93678">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9"/>
            <p:cNvSpPr/>
            <p:nvPr/>
          </p:nvSpPr>
          <p:spPr>
            <a:xfrm>
              <a:off x="595975" y="2017050"/>
              <a:ext cx="3262725" cy="581950"/>
            </a:xfrm>
            <a:custGeom>
              <a:rect b="b" l="l" r="r" t="t"/>
              <a:pathLst>
                <a:path extrusionOk="0" h="23278" w="130509">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9"/>
            <p:cNvSpPr/>
            <p:nvPr/>
          </p:nvSpPr>
          <p:spPr>
            <a:xfrm>
              <a:off x="3178575" y="2137375"/>
              <a:ext cx="386400" cy="341300"/>
            </a:xfrm>
            <a:custGeom>
              <a:rect b="b" l="l" r="r" t="t"/>
              <a:pathLst>
                <a:path extrusionOk="0" h="13652" w="15456">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9"/>
            <p:cNvSpPr/>
            <p:nvPr/>
          </p:nvSpPr>
          <p:spPr>
            <a:xfrm>
              <a:off x="3769225" y="2277550"/>
              <a:ext cx="60975" cy="60975"/>
            </a:xfrm>
            <a:custGeom>
              <a:rect b="b" l="l" r="r" t="t"/>
              <a:pathLst>
                <a:path extrusionOk="0" h="2439" w="2439">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9"/>
            <p:cNvSpPr/>
            <p:nvPr/>
          </p:nvSpPr>
          <p:spPr>
            <a:xfrm>
              <a:off x="627650" y="2049525"/>
              <a:ext cx="2342725" cy="517025"/>
            </a:xfrm>
            <a:custGeom>
              <a:rect b="b" l="l" r="r" t="t"/>
              <a:pathLst>
                <a:path extrusionOk="0" h="20681" w="93709">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9"/>
            <p:cNvSpPr/>
            <p:nvPr/>
          </p:nvSpPr>
          <p:spPr>
            <a:xfrm>
              <a:off x="3256975" y="2195200"/>
              <a:ext cx="224875" cy="224875"/>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9"/>
            <p:cNvSpPr/>
            <p:nvPr/>
          </p:nvSpPr>
          <p:spPr>
            <a:xfrm>
              <a:off x="3365425" y="2215000"/>
              <a:ext cx="8750" cy="9525"/>
            </a:xfrm>
            <a:custGeom>
              <a:rect b="b" l="l" r="r" t="t"/>
              <a:pathLst>
                <a:path extrusionOk="0" h="381" w="35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9"/>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9"/>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9"/>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9"/>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9"/>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9"/>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9"/>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9"/>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9"/>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9"/>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9"/>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9"/>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9"/>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9"/>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9"/>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9"/>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9"/>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9"/>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9"/>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9"/>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9"/>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9"/>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9"/>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9"/>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9"/>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9"/>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9"/>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9"/>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9"/>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9"/>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9"/>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9"/>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9"/>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9"/>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9"/>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9"/>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9"/>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9"/>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9"/>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9"/>
            <p:cNvSpPr/>
            <p:nvPr/>
          </p:nvSpPr>
          <p:spPr>
            <a:xfrm>
              <a:off x="3427200" y="2240925"/>
              <a:ext cx="9525" cy="9325"/>
            </a:xfrm>
            <a:custGeom>
              <a:rect b="b" l="l" r="r" t="t"/>
              <a:pathLst>
                <a:path extrusionOk="0" h="373" w="381">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9"/>
            <p:cNvSpPr/>
            <p:nvPr/>
          </p:nvSpPr>
          <p:spPr>
            <a:xfrm>
              <a:off x="3427200" y="2240325"/>
              <a:ext cx="0" cy="10325"/>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9"/>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9"/>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9"/>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9"/>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9"/>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9"/>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9"/>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9"/>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9"/>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9"/>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9"/>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9"/>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9"/>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9"/>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9"/>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9"/>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9"/>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9"/>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9"/>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9"/>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9"/>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9"/>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9"/>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9"/>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9"/>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9"/>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9"/>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9"/>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9"/>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9"/>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9"/>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9"/>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9"/>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9"/>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9"/>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9"/>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9"/>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9"/>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9"/>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9"/>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9"/>
            <p:cNvSpPr/>
            <p:nvPr/>
          </p:nvSpPr>
          <p:spPr>
            <a:xfrm>
              <a:off x="3453325" y="2302875"/>
              <a:ext cx="8725" cy="9525"/>
            </a:xfrm>
            <a:custGeom>
              <a:rect b="b" l="l" r="r" t="t"/>
              <a:pathLst>
                <a:path extrusionOk="0" h="381" w="349">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9"/>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9"/>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9"/>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9"/>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9"/>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9"/>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9"/>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9"/>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9"/>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9"/>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9"/>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9"/>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9"/>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3427200" y="2365425"/>
              <a:ext cx="9525" cy="9525"/>
            </a:xfrm>
            <a:custGeom>
              <a:rect b="b" l="l" r="r" t="t"/>
              <a:pathLst>
                <a:path extrusionOk="0" h="381" w="381">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3427200" y="2364625"/>
              <a:ext cx="0" cy="10325"/>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9"/>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9"/>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9"/>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9"/>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9"/>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9"/>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9"/>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9"/>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9"/>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9"/>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9"/>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9"/>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9"/>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9"/>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9"/>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9"/>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9"/>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3365425" y="2391550"/>
              <a:ext cx="8750" cy="8725"/>
            </a:xfrm>
            <a:custGeom>
              <a:rect b="b" l="l" r="r" t="t"/>
              <a:pathLst>
                <a:path extrusionOk="0" h="349" w="35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3302100" y="2365825"/>
              <a:ext cx="10300" cy="8725"/>
            </a:xfrm>
            <a:custGeom>
              <a:rect b="b" l="l" r="r" t="t"/>
              <a:pathLst>
                <a:path extrusionOk="0" h="349" w="412">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3276750" y="2303675"/>
              <a:ext cx="9525" cy="8725"/>
            </a:xfrm>
            <a:custGeom>
              <a:rect b="b" l="l" r="r" t="t"/>
              <a:pathLst>
                <a:path extrusionOk="0" h="349" w="381">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3302875" y="2241125"/>
              <a:ext cx="9525" cy="8725"/>
            </a:xfrm>
            <a:custGeom>
              <a:rect b="b" l="l" r="r" t="t"/>
              <a:pathLst>
                <a:path extrusionOk="0" h="349" w="381">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9"/>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9"/>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9"/>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9"/>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9"/>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9"/>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9"/>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9"/>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9"/>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9"/>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9"/>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9"/>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9"/>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9"/>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9"/>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9"/>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9"/>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9"/>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9"/>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9"/>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9"/>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9"/>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9"/>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9"/>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9"/>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9"/>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9"/>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9"/>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9"/>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9"/>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9"/>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9"/>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9"/>
            <p:cNvSpPr/>
            <p:nvPr/>
          </p:nvSpPr>
          <p:spPr>
            <a:xfrm>
              <a:off x="3256975" y="2195200"/>
              <a:ext cx="224875" cy="224875"/>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9"/>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9"/>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9"/>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9"/>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9"/>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9"/>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9"/>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9"/>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9"/>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9"/>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9"/>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9"/>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9"/>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9"/>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9"/>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9"/>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9"/>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9"/>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9"/>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9"/>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9"/>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9"/>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9"/>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9"/>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9"/>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9"/>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9"/>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9"/>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9"/>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9"/>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9"/>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9"/>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9"/>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9"/>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9"/>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9"/>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9"/>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9"/>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9"/>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9"/>
            <p:cNvSpPr/>
            <p:nvPr/>
          </p:nvSpPr>
          <p:spPr>
            <a:xfrm>
              <a:off x="3427200" y="2240325"/>
              <a:ext cx="0" cy="10325"/>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9"/>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9"/>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9"/>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9"/>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9"/>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9"/>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9"/>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9"/>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9"/>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9"/>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9"/>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9"/>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9"/>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9"/>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9"/>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9"/>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9"/>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9"/>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9"/>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9"/>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9"/>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9"/>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9"/>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9"/>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9"/>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9"/>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9"/>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9"/>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9"/>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9"/>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9"/>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9"/>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9"/>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9"/>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9"/>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9"/>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9"/>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9"/>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9"/>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9"/>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9"/>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9"/>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9"/>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9"/>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9"/>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9"/>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9"/>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9"/>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9"/>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9"/>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9"/>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9"/>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9"/>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9"/>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9"/>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9"/>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9"/>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9"/>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9"/>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9"/>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9"/>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9"/>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9"/>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9"/>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9"/>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9"/>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9"/>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9"/>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9"/>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9"/>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9"/>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9"/>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9"/>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9"/>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9"/>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9"/>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9"/>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9"/>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9"/>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9"/>
            <p:cNvSpPr/>
            <p:nvPr/>
          </p:nvSpPr>
          <p:spPr>
            <a:xfrm>
              <a:off x="3427200" y="2364625"/>
              <a:ext cx="0" cy="10325"/>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9"/>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9"/>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9"/>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9"/>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9"/>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9"/>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9"/>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9"/>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9"/>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9"/>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9"/>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9"/>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9"/>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9"/>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9"/>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9"/>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9"/>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9"/>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9"/>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9"/>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9"/>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9"/>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9"/>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9"/>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9"/>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9"/>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9"/>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9"/>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9"/>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9"/>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9"/>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9"/>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9"/>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9"/>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9"/>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9"/>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9"/>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9"/>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9"/>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9"/>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9"/>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9"/>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9"/>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9"/>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9"/>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9"/>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9"/>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9"/>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9"/>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9"/>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9"/>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9"/>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9"/>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9"/>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9"/>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9"/>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9"/>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9"/>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9"/>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9"/>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9"/>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9"/>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9"/>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9"/>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9"/>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9"/>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9"/>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9"/>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9"/>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9"/>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9"/>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9"/>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9"/>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9"/>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9"/>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9"/>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9"/>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9"/>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9"/>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9"/>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9"/>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9"/>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9"/>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9"/>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9"/>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9"/>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9"/>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9"/>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9"/>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9"/>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9"/>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9"/>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9"/>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9"/>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9"/>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9"/>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9"/>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9"/>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9"/>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9"/>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9"/>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9"/>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9"/>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9"/>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9"/>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9"/>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9"/>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9"/>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9"/>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9"/>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9"/>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9"/>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9"/>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9"/>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9"/>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9"/>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9"/>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9"/>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9"/>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9"/>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9"/>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9"/>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9"/>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9"/>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9"/>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9"/>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9"/>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9"/>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9"/>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9"/>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9"/>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9"/>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9"/>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9"/>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9"/>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9"/>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9"/>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9"/>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9"/>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9"/>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9"/>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9"/>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9"/>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9"/>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9"/>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9"/>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9"/>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9"/>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9"/>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9"/>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9"/>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9"/>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9"/>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9"/>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9"/>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9"/>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9"/>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9"/>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9"/>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9"/>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9"/>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9"/>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9"/>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9"/>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9"/>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9"/>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9"/>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9"/>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9"/>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9"/>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9"/>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9"/>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9"/>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9"/>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9"/>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9"/>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9"/>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9"/>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9"/>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9"/>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9"/>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9"/>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9"/>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9"/>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9"/>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9"/>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9"/>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9"/>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9"/>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9"/>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9"/>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9"/>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9"/>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9"/>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9"/>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9"/>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9"/>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9"/>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9"/>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9"/>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9"/>
            <p:cNvSpPr/>
            <p:nvPr/>
          </p:nvSpPr>
          <p:spPr>
            <a:xfrm>
              <a:off x="3256975" y="2195200"/>
              <a:ext cx="224875" cy="224875"/>
            </a:xfrm>
            <a:custGeom>
              <a:rect b="b" l="l" r="r" t="t"/>
              <a:pathLst>
                <a:path extrusionOk="0" fill="none" h="8995" w="8995">
                  <a:moveTo>
                    <a:pt x="4814" y="8994"/>
                  </a:moveTo>
                  <a:lnTo>
                    <a:pt x="4212" y="8994"/>
                  </a:lnTo>
                  <a:cubicBezTo>
                    <a:pt x="3959" y="8994"/>
                    <a:pt x="3769" y="8804"/>
                    <a:pt x="3769" y="8551"/>
                  </a:cubicBezTo>
                  <a:lnTo>
                    <a:pt x="3769" y="7759"/>
                  </a:lnTo>
                  <a:cubicBezTo>
                    <a:pt x="3389" y="7696"/>
                    <a:pt x="3040" y="7538"/>
                    <a:pt x="2724" y="7348"/>
                  </a:cubicBezTo>
                  <a:lnTo>
                    <a:pt x="2154" y="7886"/>
                  </a:lnTo>
                  <a:cubicBezTo>
                    <a:pt x="1995" y="8076"/>
                    <a:pt x="1710" y="8076"/>
                    <a:pt x="1520" y="7886"/>
                  </a:cubicBezTo>
                  <a:lnTo>
                    <a:pt x="1109" y="7474"/>
                  </a:lnTo>
                  <a:cubicBezTo>
                    <a:pt x="950" y="7316"/>
                    <a:pt x="950" y="7031"/>
                    <a:pt x="1109" y="6841"/>
                  </a:cubicBezTo>
                  <a:lnTo>
                    <a:pt x="1679" y="6303"/>
                  </a:lnTo>
                  <a:cubicBezTo>
                    <a:pt x="1489" y="5986"/>
                    <a:pt x="1330" y="5606"/>
                    <a:pt x="1235" y="5226"/>
                  </a:cubicBezTo>
                  <a:lnTo>
                    <a:pt x="444" y="5226"/>
                  </a:lnTo>
                  <a:cubicBezTo>
                    <a:pt x="190" y="5226"/>
                    <a:pt x="0" y="5036"/>
                    <a:pt x="0" y="4782"/>
                  </a:cubicBezTo>
                  <a:lnTo>
                    <a:pt x="0" y="4212"/>
                  </a:lnTo>
                  <a:cubicBezTo>
                    <a:pt x="0" y="3959"/>
                    <a:pt x="190" y="3769"/>
                    <a:pt x="444" y="3769"/>
                  </a:cubicBezTo>
                  <a:lnTo>
                    <a:pt x="1235" y="3769"/>
                  </a:lnTo>
                  <a:cubicBezTo>
                    <a:pt x="1330" y="3389"/>
                    <a:pt x="1457" y="3041"/>
                    <a:pt x="1679" y="2724"/>
                  </a:cubicBezTo>
                  <a:lnTo>
                    <a:pt x="1109" y="2154"/>
                  </a:lnTo>
                  <a:cubicBezTo>
                    <a:pt x="950" y="1996"/>
                    <a:pt x="950" y="1711"/>
                    <a:pt x="1109" y="1521"/>
                  </a:cubicBezTo>
                  <a:lnTo>
                    <a:pt x="1520" y="1109"/>
                  </a:lnTo>
                  <a:cubicBezTo>
                    <a:pt x="1710" y="951"/>
                    <a:pt x="1995" y="951"/>
                    <a:pt x="2154" y="1109"/>
                  </a:cubicBezTo>
                  <a:lnTo>
                    <a:pt x="2724" y="1679"/>
                  </a:lnTo>
                  <a:cubicBezTo>
                    <a:pt x="3040" y="1457"/>
                    <a:pt x="3389" y="1331"/>
                    <a:pt x="3769" y="1236"/>
                  </a:cubicBezTo>
                  <a:lnTo>
                    <a:pt x="3769" y="444"/>
                  </a:lnTo>
                  <a:cubicBezTo>
                    <a:pt x="3769" y="190"/>
                    <a:pt x="3959" y="0"/>
                    <a:pt x="4212" y="0"/>
                  </a:cubicBezTo>
                  <a:lnTo>
                    <a:pt x="4814" y="0"/>
                  </a:lnTo>
                  <a:cubicBezTo>
                    <a:pt x="5036" y="0"/>
                    <a:pt x="5257" y="190"/>
                    <a:pt x="5257" y="444"/>
                  </a:cubicBezTo>
                  <a:lnTo>
                    <a:pt x="5257" y="1236"/>
                  </a:lnTo>
                  <a:cubicBezTo>
                    <a:pt x="5606" y="1331"/>
                    <a:pt x="5986" y="1457"/>
                    <a:pt x="6302" y="1679"/>
                  </a:cubicBezTo>
                  <a:lnTo>
                    <a:pt x="6872" y="1109"/>
                  </a:lnTo>
                  <a:cubicBezTo>
                    <a:pt x="7031" y="951"/>
                    <a:pt x="7316" y="951"/>
                    <a:pt x="7474" y="1109"/>
                  </a:cubicBezTo>
                  <a:lnTo>
                    <a:pt x="7886" y="1521"/>
                  </a:lnTo>
                  <a:cubicBezTo>
                    <a:pt x="8076" y="1711"/>
                    <a:pt x="8076" y="1996"/>
                    <a:pt x="7886" y="2154"/>
                  </a:cubicBezTo>
                  <a:lnTo>
                    <a:pt x="7347" y="2724"/>
                  </a:lnTo>
                  <a:cubicBezTo>
                    <a:pt x="7537" y="3041"/>
                    <a:pt x="7696" y="3389"/>
                    <a:pt x="7759" y="3769"/>
                  </a:cubicBezTo>
                  <a:lnTo>
                    <a:pt x="8551" y="3769"/>
                  </a:lnTo>
                  <a:cubicBezTo>
                    <a:pt x="8804" y="3769"/>
                    <a:pt x="8994" y="3959"/>
                    <a:pt x="8994" y="4212"/>
                  </a:cubicBezTo>
                  <a:lnTo>
                    <a:pt x="8994" y="4782"/>
                  </a:lnTo>
                  <a:cubicBezTo>
                    <a:pt x="8994" y="5036"/>
                    <a:pt x="8804" y="5226"/>
                    <a:pt x="8551" y="5226"/>
                  </a:cubicBezTo>
                  <a:lnTo>
                    <a:pt x="7759" y="5226"/>
                  </a:lnTo>
                  <a:cubicBezTo>
                    <a:pt x="7696" y="5606"/>
                    <a:pt x="7537" y="5954"/>
                    <a:pt x="7347" y="6303"/>
                  </a:cubicBezTo>
                  <a:lnTo>
                    <a:pt x="7886" y="6841"/>
                  </a:lnTo>
                  <a:cubicBezTo>
                    <a:pt x="8076" y="7031"/>
                    <a:pt x="8076" y="7316"/>
                    <a:pt x="7886" y="7474"/>
                  </a:cubicBezTo>
                  <a:lnTo>
                    <a:pt x="7474" y="7886"/>
                  </a:lnTo>
                  <a:cubicBezTo>
                    <a:pt x="7316" y="8076"/>
                    <a:pt x="7031" y="8076"/>
                    <a:pt x="6872" y="7886"/>
                  </a:cubicBezTo>
                  <a:lnTo>
                    <a:pt x="6302" y="7348"/>
                  </a:lnTo>
                  <a:cubicBezTo>
                    <a:pt x="5986" y="7538"/>
                    <a:pt x="5606" y="7696"/>
                    <a:pt x="5257" y="7759"/>
                  </a:cubicBezTo>
                  <a:lnTo>
                    <a:pt x="5257" y="8551"/>
                  </a:lnTo>
                  <a:cubicBezTo>
                    <a:pt x="5226" y="8804"/>
                    <a:pt x="5036" y="8994"/>
                    <a:pt x="4814" y="8994"/>
                  </a:cubicBezTo>
                  <a:close/>
                  <a:moveTo>
                    <a:pt x="2692" y="6904"/>
                  </a:moveTo>
                  <a:lnTo>
                    <a:pt x="2787" y="6999"/>
                  </a:lnTo>
                  <a:cubicBezTo>
                    <a:pt x="3135" y="7253"/>
                    <a:pt x="3547" y="7411"/>
                    <a:pt x="3959" y="7474"/>
                  </a:cubicBezTo>
                  <a:lnTo>
                    <a:pt x="4085" y="7506"/>
                  </a:lnTo>
                  <a:lnTo>
                    <a:pt x="4085" y="8551"/>
                  </a:lnTo>
                  <a:cubicBezTo>
                    <a:pt x="4085" y="8614"/>
                    <a:pt x="4149" y="8678"/>
                    <a:pt x="4212" y="8678"/>
                  </a:cubicBezTo>
                  <a:lnTo>
                    <a:pt x="4814" y="8678"/>
                  </a:lnTo>
                  <a:cubicBezTo>
                    <a:pt x="4877" y="8678"/>
                    <a:pt x="4941" y="8614"/>
                    <a:pt x="4941" y="8551"/>
                  </a:cubicBezTo>
                  <a:lnTo>
                    <a:pt x="4941" y="7506"/>
                  </a:lnTo>
                  <a:lnTo>
                    <a:pt x="5067" y="7474"/>
                  </a:lnTo>
                  <a:cubicBezTo>
                    <a:pt x="5479" y="7411"/>
                    <a:pt x="5891" y="7221"/>
                    <a:pt x="6239" y="6999"/>
                  </a:cubicBezTo>
                  <a:lnTo>
                    <a:pt x="6334" y="6904"/>
                  </a:lnTo>
                  <a:lnTo>
                    <a:pt x="7094" y="7664"/>
                  </a:lnTo>
                  <a:cubicBezTo>
                    <a:pt x="7126" y="7728"/>
                    <a:pt x="7221" y="7728"/>
                    <a:pt x="7252" y="7664"/>
                  </a:cubicBezTo>
                  <a:lnTo>
                    <a:pt x="7664" y="7253"/>
                  </a:lnTo>
                  <a:cubicBezTo>
                    <a:pt x="7727" y="7221"/>
                    <a:pt x="7727" y="7126"/>
                    <a:pt x="7664" y="7094"/>
                  </a:cubicBezTo>
                  <a:lnTo>
                    <a:pt x="6936" y="6334"/>
                  </a:lnTo>
                  <a:lnTo>
                    <a:pt x="6999" y="6239"/>
                  </a:lnTo>
                  <a:cubicBezTo>
                    <a:pt x="7252" y="5859"/>
                    <a:pt x="7411" y="5479"/>
                    <a:pt x="7474" y="5036"/>
                  </a:cubicBezTo>
                  <a:lnTo>
                    <a:pt x="7506" y="4909"/>
                  </a:lnTo>
                  <a:lnTo>
                    <a:pt x="8551" y="4909"/>
                  </a:lnTo>
                  <a:cubicBezTo>
                    <a:pt x="8646" y="4909"/>
                    <a:pt x="8677" y="4877"/>
                    <a:pt x="8677" y="4782"/>
                  </a:cubicBezTo>
                  <a:lnTo>
                    <a:pt x="8677" y="4212"/>
                  </a:lnTo>
                  <a:cubicBezTo>
                    <a:pt x="8677" y="4149"/>
                    <a:pt x="8646" y="4086"/>
                    <a:pt x="8551" y="4086"/>
                  </a:cubicBezTo>
                  <a:lnTo>
                    <a:pt x="7506" y="4086"/>
                  </a:lnTo>
                  <a:lnTo>
                    <a:pt x="7474" y="3959"/>
                  </a:lnTo>
                  <a:cubicBezTo>
                    <a:pt x="7411" y="3547"/>
                    <a:pt x="7252" y="3136"/>
                    <a:pt x="6999" y="2787"/>
                  </a:cubicBezTo>
                  <a:lnTo>
                    <a:pt x="6936" y="2661"/>
                  </a:lnTo>
                  <a:lnTo>
                    <a:pt x="7664" y="1932"/>
                  </a:lnTo>
                  <a:cubicBezTo>
                    <a:pt x="7727" y="1869"/>
                    <a:pt x="7727" y="1806"/>
                    <a:pt x="7664" y="1742"/>
                  </a:cubicBezTo>
                  <a:lnTo>
                    <a:pt x="7252" y="1331"/>
                  </a:lnTo>
                  <a:cubicBezTo>
                    <a:pt x="7221" y="1299"/>
                    <a:pt x="7126" y="1299"/>
                    <a:pt x="7094" y="1331"/>
                  </a:cubicBezTo>
                  <a:lnTo>
                    <a:pt x="6334" y="2091"/>
                  </a:lnTo>
                  <a:lnTo>
                    <a:pt x="6239" y="2027"/>
                  </a:lnTo>
                  <a:cubicBezTo>
                    <a:pt x="5859" y="1774"/>
                    <a:pt x="5479" y="1616"/>
                    <a:pt x="5036" y="1521"/>
                  </a:cubicBezTo>
                  <a:lnTo>
                    <a:pt x="4909" y="1489"/>
                  </a:lnTo>
                  <a:lnTo>
                    <a:pt x="4909" y="444"/>
                  </a:lnTo>
                  <a:cubicBezTo>
                    <a:pt x="4909" y="381"/>
                    <a:pt x="4877" y="317"/>
                    <a:pt x="4782" y="317"/>
                  </a:cubicBezTo>
                  <a:lnTo>
                    <a:pt x="4212" y="317"/>
                  </a:lnTo>
                  <a:cubicBezTo>
                    <a:pt x="4149" y="317"/>
                    <a:pt x="4085" y="381"/>
                    <a:pt x="4085" y="444"/>
                  </a:cubicBezTo>
                  <a:lnTo>
                    <a:pt x="4085" y="1489"/>
                  </a:lnTo>
                  <a:lnTo>
                    <a:pt x="3959" y="1521"/>
                  </a:lnTo>
                  <a:cubicBezTo>
                    <a:pt x="3547" y="1616"/>
                    <a:pt x="3135" y="1774"/>
                    <a:pt x="2787" y="2027"/>
                  </a:cubicBezTo>
                  <a:lnTo>
                    <a:pt x="2660" y="2091"/>
                  </a:lnTo>
                  <a:lnTo>
                    <a:pt x="1932" y="1331"/>
                  </a:lnTo>
                  <a:cubicBezTo>
                    <a:pt x="1869" y="1299"/>
                    <a:pt x="1805" y="1299"/>
                    <a:pt x="1742" y="1331"/>
                  </a:cubicBezTo>
                  <a:lnTo>
                    <a:pt x="1330" y="1742"/>
                  </a:lnTo>
                  <a:cubicBezTo>
                    <a:pt x="1299" y="1806"/>
                    <a:pt x="1299" y="1869"/>
                    <a:pt x="1330" y="1932"/>
                  </a:cubicBezTo>
                  <a:lnTo>
                    <a:pt x="2090" y="2661"/>
                  </a:lnTo>
                  <a:lnTo>
                    <a:pt x="2027" y="2787"/>
                  </a:lnTo>
                  <a:cubicBezTo>
                    <a:pt x="1774" y="3136"/>
                    <a:pt x="1615" y="3547"/>
                    <a:pt x="1520" y="3959"/>
                  </a:cubicBezTo>
                  <a:lnTo>
                    <a:pt x="1520" y="4086"/>
                  </a:lnTo>
                  <a:lnTo>
                    <a:pt x="444" y="4086"/>
                  </a:lnTo>
                  <a:cubicBezTo>
                    <a:pt x="380" y="4086"/>
                    <a:pt x="317" y="4149"/>
                    <a:pt x="317" y="4212"/>
                  </a:cubicBezTo>
                  <a:lnTo>
                    <a:pt x="317" y="4782"/>
                  </a:lnTo>
                  <a:cubicBezTo>
                    <a:pt x="317" y="4846"/>
                    <a:pt x="380" y="4909"/>
                    <a:pt x="444" y="4909"/>
                  </a:cubicBezTo>
                  <a:lnTo>
                    <a:pt x="1520" y="4909"/>
                  </a:lnTo>
                  <a:lnTo>
                    <a:pt x="1520" y="5036"/>
                  </a:lnTo>
                  <a:cubicBezTo>
                    <a:pt x="1615" y="5479"/>
                    <a:pt x="1774" y="5859"/>
                    <a:pt x="2027" y="6239"/>
                  </a:cubicBezTo>
                  <a:lnTo>
                    <a:pt x="2090" y="6334"/>
                  </a:lnTo>
                  <a:lnTo>
                    <a:pt x="1330" y="7094"/>
                  </a:lnTo>
                  <a:cubicBezTo>
                    <a:pt x="1299" y="7126"/>
                    <a:pt x="1299" y="7221"/>
                    <a:pt x="1330" y="7253"/>
                  </a:cubicBezTo>
                  <a:lnTo>
                    <a:pt x="1742" y="7664"/>
                  </a:lnTo>
                  <a:cubicBezTo>
                    <a:pt x="1805" y="7728"/>
                    <a:pt x="1869" y="7728"/>
                    <a:pt x="1932" y="7664"/>
                  </a:cubicBezTo>
                  <a:close/>
                  <a:moveTo>
                    <a:pt x="4497" y="6651"/>
                  </a:moveTo>
                  <a:cubicBezTo>
                    <a:pt x="3325" y="6651"/>
                    <a:pt x="2375" y="5669"/>
                    <a:pt x="2375" y="4497"/>
                  </a:cubicBezTo>
                  <a:cubicBezTo>
                    <a:pt x="2375" y="3326"/>
                    <a:pt x="3325" y="2376"/>
                    <a:pt x="4497" y="2376"/>
                  </a:cubicBezTo>
                  <a:cubicBezTo>
                    <a:pt x="5701" y="2376"/>
                    <a:pt x="6651" y="3326"/>
                    <a:pt x="6651" y="4497"/>
                  </a:cubicBezTo>
                  <a:cubicBezTo>
                    <a:pt x="6651" y="5669"/>
                    <a:pt x="5701" y="6651"/>
                    <a:pt x="4497" y="6651"/>
                  </a:cubicBezTo>
                  <a:close/>
                  <a:moveTo>
                    <a:pt x="4497" y="2692"/>
                  </a:moveTo>
                  <a:cubicBezTo>
                    <a:pt x="3515" y="2692"/>
                    <a:pt x="2692" y="3516"/>
                    <a:pt x="2692" y="4497"/>
                  </a:cubicBezTo>
                  <a:cubicBezTo>
                    <a:pt x="2692" y="5511"/>
                    <a:pt x="3515" y="6334"/>
                    <a:pt x="4497" y="6334"/>
                  </a:cubicBezTo>
                  <a:cubicBezTo>
                    <a:pt x="5511" y="6334"/>
                    <a:pt x="6334" y="5511"/>
                    <a:pt x="6334" y="4497"/>
                  </a:cubicBezTo>
                  <a:cubicBezTo>
                    <a:pt x="6334" y="3516"/>
                    <a:pt x="5511" y="2692"/>
                    <a:pt x="4497" y="2692"/>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9"/>
            <p:cNvSpPr/>
            <p:nvPr/>
          </p:nvSpPr>
          <p:spPr>
            <a:xfrm>
              <a:off x="3365425" y="2215000"/>
              <a:ext cx="25" cy="9525"/>
            </a:xfrm>
            <a:custGeom>
              <a:rect b="b" l="l" r="r" t="t"/>
              <a:pathLst>
                <a:path extrusionOk="0" fill="none" h="381" w="1">
                  <a:moveTo>
                    <a:pt x="1" y="0"/>
                  </a:move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9"/>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9"/>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9"/>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9"/>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9"/>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9"/>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9"/>
            <p:cNvSpPr/>
            <p:nvPr/>
          </p:nvSpPr>
          <p:spPr>
            <a:xfrm>
              <a:off x="3366225" y="2215000"/>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9"/>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9"/>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9"/>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9"/>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9"/>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9"/>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9"/>
            <p:cNvSpPr/>
            <p:nvPr/>
          </p:nvSpPr>
          <p:spPr>
            <a:xfrm>
              <a:off x="3367800"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9"/>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9"/>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9"/>
            <p:cNvSpPr/>
            <p:nvPr/>
          </p:nvSpPr>
          <p:spPr>
            <a:xfrm>
              <a:off x="336860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9"/>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9"/>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9"/>
            <p:cNvSpPr/>
            <p:nvPr/>
          </p:nvSpPr>
          <p:spPr>
            <a:xfrm>
              <a:off x="3369400" y="2215000"/>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9"/>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9"/>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9"/>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9"/>
            <p:cNvSpPr/>
            <p:nvPr/>
          </p:nvSpPr>
          <p:spPr>
            <a:xfrm>
              <a:off x="3370175"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9"/>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9"/>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9"/>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9"/>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9"/>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9"/>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9"/>
            <p:cNvSpPr/>
            <p:nvPr/>
          </p:nvSpPr>
          <p:spPr>
            <a:xfrm>
              <a:off x="3371775" y="2215000"/>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9"/>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9"/>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9"/>
            <p:cNvSpPr/>
            <p:nvPr/>
          </p:nvSpPr>
          <p:spPr>
            <a:xfrm>
              <a:off x="3372550"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9"/>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9"/>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9"/>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9"/>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9"/>
            <p:cNvSpPr/>
            <p:nvPr/>
          </p:nvSpPr>
          <p:spPr>
            <a:xfrm>
              <a:off x="337415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9"/>
            <p:cNvSpPr/>
            <p:nvPr/>
          </p:nvSpPr>
          <p:spPr>
            <a:xfrm>
              <a:off x="3374150" y="2215000"/>
              <a:ext cx="25" cy="9525"/>
            </a:xfrm>
            <a:custGeom>
              <a:rect b="b" l="l" r="r" t="t"/>
              <a:pathLst>
                <a:path extrusionOk="0" fill="none" h="381" w="1">
                  <a:moveTo>
                    <a:pt x="0" y="380"/>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9"/>
            <p:cNvSpPr/>
            <p:nvPr/>
          </p:nvSpPr>
          <p:spPr>
            <a:xfrm>
              <a:off x="3427200" y="2240325"/>
              <a:ext cx="0" cy="10325"/>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9"/>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9"/>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9"/>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9"/>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9"/>
            <p:cNvSpPr/>
            <p:nvPr/>
          </p:nvSpPr>
          <p:spPr>
            <a:xfrm>
              <a:off x="342797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9"/>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9"/>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9"/>
            <p:cNvSpPr/>
            <p:nvPr/>
          </p:nvSpPr>
          <p:spPr>
            <a:xfrm>
              <a:off x="3428775"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9"/>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9"/>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9"/>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9"/>
            <p:cNvSpPr/>
            <p:nvPr/>
          </p:nvSpPr>
          <p:spPr>
            <a:xfrm>
              <a:off x="342957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9"/>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9"/>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9"/>
            <p:cNvSpPr/>
            <p:nvPr/>
          </p:nvSpPr>
          <p:spPr>
            <a:xfrm>
              <a:off x="343035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9"/>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9"/>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9"/>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9"/>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9"/>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9"/>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9"/>
            <p:cNvSpPr/>
            <p:nvPr/>
          </p:nvSpPr>
          <p:spPr>
            <a:xfrm>
              <a:off x="343195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9"/>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9"/>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9"/>
            <p:cNvSpPr/>
            <p:nvPr/>
          </p:nvSpPr>
          <p:spPr>
            <a:xfrm>
              <a:off x="343272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9"/>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9"/>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9"/>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9"/>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9"/>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9"/>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9"/>
            <p:cNvSpPr/>
            <p:nvPr/>
          </p:nvSpPr>
          <p:spPr>
            <a:xfrm>
              <a:off x="343432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9"/>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9"/>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9"/>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9"/>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9"/>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9"/>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9"/>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9"/>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9"/>
            <p:cNvSpPr/>
            <p:nvPr/>
          </p:nvSpPr>
          <p:spPr>
            <a:xfrm>
              <a:off x="3453325" y="2303675"/>
              <a:ext cx="25" cy="8725"/>
            </a:xfrm>
            <a:custGeom>
              <a:rect b="b" l="l" r="r" t="t"/>
              <a:pathLst>
                <a:path extrusionOk="0" fill="none" h="349" w="1">
                  <a:moveTo>
                    <a:pt x="0" y="0"/>
                  </a:moveTo>
                  <a:lnTo>
                    <a:pt x="0"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9"/>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9"/>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9"/>
            <p:cNvSpPr/>
            <p:nvPr/>
          </p:nvSpPr>
          <p:spPr>
            <a:xfrm>
              <a:off x="345332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9"/>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9"/>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9"/>
            <p:cNvSpPr/>
            <p:nvPr/>
          </p:nvSpPr>
          <p:spPr>
            <a:xfrm>
              <a:off x="3454100"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9"/>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9"/>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9"/>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9"/>
            <p:cNvSpPr/>
            <p:nvPr/>
          </p:nvSpPr>
          <p:spPr>
            <a:xfrm>
              <a:off x="3454900"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9"/>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9"/>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9"/>
            <p:cNvSpPr/>
            <p:nvPr/>
          </p:nvSpPr>
          <p:spPr>
            <a:xfrm>
              <a:off x="345570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9"/>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9"/>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9"/>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9"/>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9"/>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9"/>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9"/>
            <p:cNvSpPr/>
            <p:nvPr/>
          </p:nvSpPr>
          <p:spPr>
            <a:xfrm>
              <a:off x="3457275"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9"/>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9"/>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9"/>
            <p:cNvSpPr/>
            <p:nvPr/>
          </p:nvSpPr>
          <p:spPr>
            <a:xfrm>
              <a:off x="345807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9"/>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9"/>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9"/>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9"/>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9"/>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9"/>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9"/>
            <p:cNvSpPr/>
            <p:nvPr/>
          </p:nvSpPr>
          <p:spPr>
            <a:xfrm>
              <a:off x="3459650"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9"/>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9"/>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9"/>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9"/>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9"/>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9"/>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9"/>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9"/>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9"/>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9"/>
            <p:cNvSpPr/>
            <p:nvPr/>
          </p:nvSpPr>
          <p:spPr>
            <a:xfrm>
              <a:off x="3462025" y="2302875"/>
              <a:ext cx="25" cy="9525"/>
            </a:xfrm>
            <a:custGeom>
              <a:rect b="b" l="l" r="r" t="t"/>
              <a:pathLst>
                <a:path extrusionOk="0" fill="none" h="381" w="1">
                  <a:moveTo>
                    <a:pt x="0" y="380"/>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9"/>
            <p:cNvSpPr/>
            <p:nvPr/>
          </p:nvSpPr>
          <p:spPr>
            <a:xfrm>
              <a:off x="3427200" y="2364625"/>
              <a:ext cx="0" cy="10325"/>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9"/>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9"/>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9"/>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9"/>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9"/>
            <p:cNvSpPr/>
            <p:nvPr/>
          </p:nvSpPr>
          <p:spPr>
            <a:xfrm>
              <a:off x="342797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9"/>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9"/>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9"/>
            <p:cNvSpPr/>
            <p:nvPr/>
          </p:nvSpPr>
          <p:spPr>
            <a:xfrm>
              <a:off x="3428775"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9"/>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9"/>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9"/>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9"/>
            <p:cNvSpPr/>
            <p:nvPr/>
          </p:nvSpPr>
          <p:spPr>
            <a:xfrm>
              <a:off x="342957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9"/>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9"/>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9"/>
            <p:cNvSpPr/>
            <p:nvPr/>
          </p:nvSpPr>
          <p:spPr>
            <a:xfrm>
              <a:off x="343035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9"/>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9"/>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9"/>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9"/>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9"/>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9"/>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9"/>
            <p:cNvSpPr/>
            <p:nvPr/>
          </p:nvSpPr>
          <p:spPr>
            <a:xfrm>
              <a:off x="343195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9"/>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9"/>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9"/>
            <p:cNvSpPr/>
            <p:nvPr/>
          </p:nvSpPr>
          <p:spPr>
            <a:xfrm>
              <a:off x="343272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9"/>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9"/>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9"/>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9"/>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9"/>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9"/>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9"/>
            <p:cNvSpPr/>
            <p:nvPr/>
          </p:nvSpPr>
          <p:spPr>
            <a:xfrm>
              <a:off x="343432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9"/>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9"/>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9"/>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9"/>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9"/>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9"/>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9"/>
            <p:cNvSpPr/>
            <p:nvPr/>
          </p:nvSpPr>
          <p:spPr>
            <a:xfrm>
              <a:off x="34367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9"/>
            <p:cNvSpPr/>
            <p:nvPr/>
          </p:nvSpPr>
          <p:spPr>
            <a:xfrm>
              <a:off x="34367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9"/>
            <p:cNvSpPr/>
            <p:nvPr/>
          </p:nvSpPr>
          <p:spPr>
            <a:xfrm>
              <a:off x="3365425" y="2391550"/>
              <a:ext cx="25" cy="8725"/>
            </a:xfrm>
            <a:custGeom>
              <a:rect b="b" l="l" r="r" t="t"/>
              <a:pathLst>
                <a:path extrusionOk="0" fill="none" h="349" w="1">
                  <a:moveTo>
                    <a:pt x="1" y="0"/>
                  </a:move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9"/>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9"/>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9"/>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9"/>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9"/>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9"/>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9"/>
            <p:cNvSpPr/>
            <p:nvPr/>
          </p:nvSpPr>
          <p:spPr>
            <a:xfrm>
              <a:off x="3366225" y="2391550"/>
              <a:ext cx="825" cy="8725"/>
            </a:xfrm>
            <a:custGeom>
              <a:rect b="b" l="l" r="r" t="t"/>
              <a:pathLst>
                <a:path extrusionOk="0" fill="none" h="349" w="33">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9"/>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9"/>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9"/>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9"/>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9"/>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9"/>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9"/>
            <p:cNvSpPr/>
            <p:nvPr/>
          </p:nvSpPr>
          <p:spPr>
            <a:xfrm>
              <a:off x="3367800"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9"/>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9"/>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9"/>
            <p:cNvSpPr/>
            <p:nvPr/>
          </p:nvSpPr>
          <p:spPr>
            <a:xfrm>
              <a:off x="336860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9"/>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9"/>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9"/>
            <p:cNvSpPr/>
            <p:nvPr/>
          </p:nvSpPr>
          <p:spPr>
            <a:xfrm>
              <a:off x="3369400" y="2391550"/>
              <a:ext cx="800" cy="8725"/>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9"/>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9"/>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9"/>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9"/>
            <p:cNvSpPr/>
            <p:nvPr/>
          </p:nvSpPr>
          <p:spPr>
            <a:xfrm>
              <a:off x="3370175"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9"/>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9"/>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9"/>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9"/>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9"/>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9"/>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9"/>
            <p:cNvSpPr/>
            <p:nvPr/>
          </p:nvSpPr>
          <p:spPr>
            <a:xfrm>
              <a:off x="3371775" y="2391550"/>
              <a:ext cx="800" cy="8725"/>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9"/>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9"/>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9"/>
            <p:cNvSpPr/>
            <p:nvPr/>
          </p:nvSpPr>
          <p:spPr>
            <a:xfrm>
              <a:off x="3372550"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9"/>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9"/>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9"/>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9"/>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9"/>
            <p:cNvSpPr/>
            <p:nvPr/>
          </p:nvSpPr>
          <p:spPr>
            <a:xfrm>
              <a:off x="337415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9"/>
            <p:cNvSpPr/>
            <p:nvPr/>
          </p:nvSpPr>
          <p:spPr>
            <a:xfrm>
              <a:off x="3374150" y="2391550"/>
              <a:ext cx="25" cy="8725"/>
            </a:xfrm>
            <a:custGeom>
              <a:rect b="b" l="l" r="r" t="t"/>
              <a:pathLst>
                <a:path extrusionOk="0" fill="none" h="349" w="1">
                  <a:moveTo>
                    <a:pt x="0" y="349"/>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9"/>
            <p:cNvSpPr/>
            <p:nvPr/>
          </p:nvSpPr>
          <p:spPr>
            <a:xfrm>
              <a:off x="33021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9"/>
            <p:cNvSpPr/>
            <p:nvPr/>
          </p:nvSpPr>
          <p:spPr>
            <a:xfrm>
              <a:off x="33028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9"/>
            <p:cNvSpPr/>
            <p:nvPr/>
          </p:nvSpPr>
          <p:spPr>
            <a:xfrm>
              <a:off x="3302875"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9"/>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9"/>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9"/>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9"/>
            <p:cNvSpPr/>
            <p:nvPr/>
          </p:nvSpPr>
          <p:spPr>
            <a:xfrm>
              <a:off x="330367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9"/>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9"/>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9"/>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9"/>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9"/>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9"/>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9"/>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9"/>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9"/>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9"/>
            <p:cNvSpPr/>
            <p:nvPr/>
          </p:nvSpPr>
          <p:spPr>
            <a:xfrm>
              <a:off x="330605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9"/>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9"/>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9"/>
            <p:cNvSpPr/>
            <p:nvPr/>
          </p:nvSpPr>
          <p:spPr>
            <a:xfrm>
              <a:off x="330685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9"/>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9"/>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9"/>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9"/>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9"/>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9"/>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9"/>
            <p:cNvSpPr/>
            <p:nvPr/>
          </p:nvSpPr>
          <p:spPr>
            <a:xfrm>
              <a:off x="330842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9"/>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9"/>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9"/>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9"/>
            <p:cNvSpPr/>
            <p:nvPr/>
          </p:nvSpPr>
          <p:spPr>
            <a:xfrm>
              <a:off x="330922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9"/>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9"/>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9"/>
            <p:cNvSpPr/>
            <p:nvPr/>
          </p:nvSpPr>
          <p:spPr>
            <a:xfrm>
              <a:off x="331000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9"/>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9"/>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9"/>
            <p:cNvSpPr/>
            <p:nvPr/>
          </p:nvSpPr>
          <p:spPr>
            <a:xfrm>
              <a:off x="331080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9"/>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9"/>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9"/>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9"/>
            <p:cNvSpPr/>
            <p:nvPr/>
          </p:nvSpPr>
          <p:spPr>
            <a:xfrm>
              <a:off x="33123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9"/>
            <p:cNvSpPr/>
            <p:nvPr/>
          </p:nvSpPr>
          <p:spPr>
            <a:xfrm>
              <a:off x="3276750" y="2303675"/>
              <a:ext cx="25" cy="8725"/>
            </a:xfrm>
            <a:custGeom>
              <a:rect b="b" l="l" r="r" t="t"/>
              <a:pathLst>
                <a:path extrusionOk="0" fill="none" h="349" w="1">
                  <a:moveTo>
                    <a:pt x="1" y="0"/>
                  </a:moveTo>
                  <a:lnTo>
                    <a:pt x="1"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9"/>
            <p:cNvSpPr/>
            <p:nvPr/>
          </p:nvSpPr>
          <p:spPr>
            <a:xfrm>
              <a:off x="3276750"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9"/>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9"/>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9"/>
            <p:cNvSpPr/>
            <p:nvPr/>
          </p:nvSpPr>
          <p:spPr>
            <a:xfrm>
              <a:off x="3277550"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9"/>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9"/>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9"/>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9"/>
            <p:cNvSpPr/>
            <p:nvPr/>
          </p:nvSpPr>
          <p:spPr>
            <a:xfrm>
              <a:off x="327835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9"/>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9"/>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9"/>
            <p:cNvSpPr/>
            <p:nvPr/>
          </p:nvSpPr>
          <p:spPr>
            <a:xfrm>
              <a:off x="3279125"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9"/>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9"/>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9"/>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9"/>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9"/>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9"/>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9"/>
            <p:cNvSpPr/>
            <p:nvPr/>
          </p:nvSpPr>
          <p:spPr>
            <a:xfrm>
              <a:off x="328072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9"/>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9"/>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9"/>
            <p:cNvSpPr/>
            <p:nvPr/>
          </p:nvSpPr>
          <p:spPr>
            <a:xfrm>
              <a:off x="3281500"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9"/>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9"/>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9"/>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9"/>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9"/>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9"/>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9"/>
            <p:cNvSpPr/>
            <p:nvPr/>
          </p:nvSpPr>
          <p:spPr>
            <a:xfrm>
              <a:off x="328310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9"/>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9"/>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9"/>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9"/>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9"/>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9"/>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9"/>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9"/>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9"/>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9"/>
            <p:cNvSpPr/>
            <p:nvPr/>
          </p:nvSpPr>
          <p:spPr>
            <a:xfrm>
              <a:off x="328547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9"/>
            <p:cNvSpPr/>
            <p:nvPr/>
          </p:nvSpPr>
          <p:spPr>
            <a:xfrm>
              <a:off x="32862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9"/>
            <p:cNvSpPr/>
            <p:nvPr/>
          </p:nvSpPr>
          <p:spPr>
            <a:xfrm>
              <a:off x="3286250" y="2302875"/>
              <a:ext cx="25" cy="9525"/>
            </a:xfrm>
            <a:custGeom>
              <a:rect b="b" l="l" r="r" t="t"/>
              <a:pathLst>
                <a:path extrusionOk="0" fill="none" h="381" w="1">
                  <a:moveTo>
                    <a:pt x="1" y="380"/>
                  </a:moveTo>
                  <a:lnTo>
                    <a:pt x="1"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9"/>
            <p:cNvSpPr/>
            <p:nvPr/>
          </p:nvSpPr>
          <p:spPr>
            <a:xfrm>
              <a:off x="33021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9"/>
            <p:cNvSpPr/>
            <p:nvPr/>
          </p:nvSpPr>
          <p:spPr>
            <a:xfrm>
              <a:off x="33028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9"/>
            <p:cNvSpPr/>
            <p:nvPr/>
          </p:nvSpPr>
          <p:spPr>
            <a:xfrm>
              <a:off x="3302875"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9"/>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9"/>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9"/>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9"/>
            <p:cNvSpPr/>
            <p:nvPr/>
          </p:nvSpPr>
          <p:spPr>
            <a:xfrm>
              <a:off x="330367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9"/>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9"/>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9"/>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9"/>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9"/>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9"/>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9"/>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9"/>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9"/>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9"/>
            <p:cNvSpPr/>
            <p:nvPr/>
          </p:nvSpPr>
          <p:spPr>
            <a:xfrm>
              <a:off x="330605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9"/>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9"/>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9"/>
            <p:cNvSpPr/>
            <p:nvPr/>
          </p:nvSpPr>
          <p:spPr>
            <a:xfrm>
              <a:off x="330685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9"/>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9"/>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9"/>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9"/>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9"/>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9"/>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9"/>
            <p:cNvSpPr/>
            <p:nvPr/>
          </p:nvSpPr>
          <p:spPr>
            <a:xfrm>
              <a:off x="330842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9"/>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9"/>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9"/>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9"/>
            <p:cNvSpPr/>
            <p:nvPr/>
          </p:nvSpPr>
          <p:spPr>
            <a:xfrm>
              <a:off x="330922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9"/>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9"/>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9"/>
            <p:cNvSpPr/>
            <p:nvPr/>
          </p:nvSpPr>
          <p:spPr>
            <a:xfrm>
              <a:off x="331000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9"/>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9"/>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9"/>
            <p:cNvSpPr/>
            <p:nvPr/>
          </p:nvSpPr>
          <p:spPr>
            <a:xfrm>
              <a:off x="331080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9"/>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9"/>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9"/>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9"/>
            <p:cNvSpPr/>
            <p:nvPr/>
          </p:nvSpPr>
          <p:spPr>
            <a:xfrm>
              <a:off x="33123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9"/>
            <p:cNvSpPr/>
            <p:nvPr/>
          </p:nvSpPr>
          <p:spPr>
            <a:xfrm>
              <a:off x="3743875" y="1532525"/>
              <a:ext cx="3261950" cy="581150"/>
            </a:xfrm>
            <a:custGeom>
              <a:rect b="b" l="l" r="r" t="t"/>
              <a:pathLst>
                <a:path extrusionOk="0" h="23246" w="130478">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9"/>
            <p:cNvSpPr/>
            <p:nvPr/>
          </p:nvSpPr>
          <p:spPr>
            <a:xfrm>
              <a:off x="4059775" y="1652875"/>
              <a:ext cx="340475" cy="340450"/>
            </a:xfrm>
            <a:custGeom>
              <a:rect b="b" l="l" r="r" t="t"/>
              <a:pathLst>
                <a:path extrusionOk="0" h="13618" w="13619">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9"/>
            <p:cNvSpPr/>
            <p:nvPr/>
          </p:nvSpPr>
          <p:spPr>
            <a:xfrm>
              <a:off x="3771600" y="1793000"/>
              <a:ext cx="60975" cy="61000"/>
            </a:xfrm>
            <a:custGeom>
              <a:rect b="b" l="l" r="r" t="t"/>
              <a:pathLst>
                <a:path extrusionOk="0" h="2440" w="2439">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9"/>
            <p:cNvSpPr/>
            <p:nvPr/>
          </p:nvSpPr>
          <p:spPr>
            <a:xfrm>
              <a:off x="4631400" y="1564200"/>
              <a:ext cx="2341950" cy="517800"/>
            </a:xfrm>
            <a:custGeom>
              <a:rect b="b" l="l" r="r" t="t"/>
              <a:pathLst>
                <a:path extrusionOk="0" h="20712" w="93678">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9"/>
            <p:cNvSpPr/>
            <p:nvPr/>
          </p:nvSpPr>
          <p:spPr>
            <a:xfrm>
              <a:off x="4136575" y="1720175"/>
              <a:ext cx="186075" cy="205875"/>
            </a:xfrm>
            <a:custGeom>
              <a:rect b="b" l="l" r="r" t="t"/>
              <a:pathLst>
                <a:path extrusionOk="0" h="8235" w="7443">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9"/>
            <p:cNvSpPr/>
            <p:nvPr/>
          </p:nvSpPr>
          <p:spPr>
            <a:xfrm>
              <a:off x="4199125" y="1760425"/>
              <a:ext cx="60975" cy="111775"/>
            </a:xfrm>
            <a:custGeom>
              <a:rect b="b" l="l" r="r" t="t"/>
              <a:pathLst>
                <a:path extrusionOk="0" h="4471" w="2439">
                  <a:moveTo>
                    <a:pt x="1235" y="322"/>
                  </a:moveTo>
                  <a:cubicBezTo>
                    <a:pt x="1425" y="322"/>
                    <a:pt x="1615" y="385"/>
                    <a:pt x="1774" y="512"/>
                  </a:cubicBezTo>
                  <a:cubicBezTo>
                    <a:pt x="1996" y="670"/>
                    <a:pt x="2122" y="924"/>
                    <a:pt x="2122" y="1177"/>
                  </a:cubicBezTo>
                  <a:cubicBezTo>
                    <a:pt x="2122" y="1494"/>
                    <a:pt x="1964" y="1747"/>
                    <a:pt x="1710" y="1905"/>
                  </a:cubicBezTo>
                  <a:cubicBezTo>
                    <a:pt x="1647" y="1937"/>
                    <a:pt x="1615" y="2000"/>
                    <a:pt x="1615" y="2064"/>
                  </a:cubicBezTo>
                  <a:lnTo>
                    <a:pt x="1774" y="3584"/>
                  </a:lnTo>
                  <a:cubicBezTo>
                    <a:pt x="1774" y="3742"/>
                    <a:pt x="1710" y="3869"/>
                    <a:pt x="1615" y="3964"/>
                  </a:cubicBezTo>
                  <a:cubicBezTo>
                    <a:pt x="1520" y="4075"/>
                    <a:pt x="1378" y="4130"/>
                    <a:pt x="1235" y="4130"/>
                  </a:cubicBezTo>
                  <a:cubicBezTo>
                    <a:pt x="1093" y="4130"/>
                    <a:pt x="950" y="4075"/>
                    <a:pt x="855" y="3964"/>
                  </a:cubicBezTo>
                  <a:cubicBezTo>
                    <a:pt x="760" y="3869"/>
                    <a:pt x="729" y="3742"/>
                    <a:pt x="729" y="3584"/>
                  </a:cubicBezTo>
                  <a:lnTo>
                    <a:pt x="855" y="2064"/>
                  </a:lnTo>
                  <a:cubicBezTo>
                    <a:pt x="855" y="2000"/>
                    <a:pt x="824" y="1937"/>
                    <a:pt x="792" y="1905"/>
                  </a:cubicBezTo>
                  <a:cubicBezTo>
                    <a:pt x="475" y="1715"/>
                    <a:pt x="317" y="1367"/>
                    <a:pt x="380" y="1019"/>
                  </a:cubicBezTo>
                  <a:cubicBezTo>
                    <a:pt x="475" y="670"/>
                    <a:pt x="729" y="417"/>
                    <a:pt x="1045" y="354"/>
                  </a:cubicBezTo>
                  <a:cubicBezTo>
                    <a:pt x="1109" y="322"/>
                    <a:pt x="1172" y="322"/>
                    <a:pt x="1235" y="322"/>
                  </a:cubicBezTo>
                  <a:close/>
                  <a:moveTo>
                    <a:pt x="1247" y="0"/>
                  </a:moveTo>
                  <a:cubicBezTo>
                    <a:pt x="1149" y="0"/>
                    <a:pt x="1050" y="12"/>
                    <a:pt x="950" y="37"/>
                  </a:cubicBezTo>
                  <a:cubicBezTo>
                    <a:pt x="539" y="132"/>
                    <a:pt x="159" y="480"/>
                    <a:pt x="95" y="924"/>
                  </a:cubicBezTo>
                  <a:cubicBezTo>
                    <a:pt x="0" y="1399"/>
                    <a:pt x="159" y="1842"/>
                    <a:pt x="539" y="2127"/>
                  </a:cubicBezTo>
                  <a:lnTo>
                    <a:pt x="412" y="3552"/>
                  </a:lnTo>
                  <a:cubicBezTo>
                    <a:pt x="380" y="3774"/>
                    <a:pt x="475" y="4027"/>
                    <a:pt x="634" y="4186"/>
                  </a:cubicBezTo>
                  <a:cubicBezTo>
                    <a:pt x="792" y="4376"/>
                    <a:pt x="1014" y="4471"/>
                    <a:pt x="1235" y="4471"/>
                  </a:cubicBezTo>
                  <a:cubicBezTo>
                    <a:pt x="1489" y="4471"/>
                    <a:pt x="1710" y="4376"/>
                    <a:pt x="1869" y="4186"/>
                  </a:cubicBezTo>
                  <a:cubicBezTo>
                    <a:pt x="2027" y="4027"/>
                    <a:pt x="2091" y="3774"/>
                    <a:pt x="2091" y="3552"/>
                  </a:cubicBezTo>
                  <a:lnTo>
                    <a:pt x="1964" y="2127"/>
                  </a:lnTo>
                  <a:cubicBezTo>
                    <a:pt x="2249" y="1905"/>
                    <a:pt x="2439" y="1557"/>
                    <a:pt x="2439" y="1177"/>
                  </a:cubicBezTo>
                  <a:cubicBezTo>
                    <a:pt x="2439" y="829"/>
                    <a:pt x="2281" y="480"/>
                    <a:pt x="1996" y="259"/>
                  </a:cubicBezTo>
                  <a:cubicBezTo>
                    <a:pt x="1785" y="95"/>
                    <a:pt x="1523" y="0"/>
                    <a:pt x="1247" y="0"/>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9"/>
            <p:cNvSpPr/>
            <p:nvPr/>
          </p:nvSpPr>
          <p:spPr>
            <a:xfrm>
              <a:off x="595975" y="2986125"/>
              <a:ext cx="3262725" cy="581950"/>
            </a:xfrm>
            <a:custGeom>
              <a:rect b="b" l="l" r="r" t="t"/>
              <a:pathLst>
                <a:path extrusionOk="0" h="23278" w="130509">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9"/>
            <p:cNvSpPr/>
            <p:nvPr/>
          </p:nvSpPr>
          <p:spPr>
            <a:xfrm>
              <a:off x="3201550" y="3106475"/>
              <a:ext cx="340475" cy="341250"/>
            </a:xfrm>
            <a:custGeom>
              <a:rect b="b" l="l" r="r" t="t"/>
              <a:pathLst>
                <a:path extrusionOk="0" h="13650" w="13619">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9"/>
            <p:cNvSpPr/>
            <p:nvPr/>
          </p:nvSpPr>
          <p:spPr>
            <a:xfrm>
              <a:off x="3769225" y="3246600"/>
              <a:ext cx="60975" cy="61000"/>
            </a:xfrm>
            <a:custGeom>
              <a:rect b="b" l="l" r="r" t="t"/>
              <a:pathLst>
                <a:path extrusionOk="0" h="2440" w="2439">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9"/>
            <p:cNvSpPr/>
            <p:nvPr/>
          </p:nvSpPr>
          <p:spPr>
            <a:xfrm>
              <a:off x="627650" y="3018600"/>
              <a:ext cx="2342725" cy="517000"/>
            </a:xfrm>
            <a:custGeom>
              <a:rect b="b" l="l" r="r" t="t"/>
              <a:pathLst>
                <a:path extrusionOk="0" h="20680" w="93709">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9"/>
            <p:cNvSpPr/>
            <p:nvPr/>
          </p:nvSpPr>
          <p:spPr>
            <a:xfrm>
              <a:off x="3298925" y="3161100"/>
              <a:ext cx="146500" cy="232800"/>
            </a:xfrm>
            <a:custGeom>
              <a:rect b="b" l="l" r="r" t="t"/>
              <a:pathLst>
                <a:path extrusionOk="0" h="9312" w="586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9"/>
            <p:cNvSpPr/>
            <p:nvPr/>
          </p:nvSpPr>
          <p:spPr>
            <a:xfrm>
              <a:off x="3346425" y="3280650"/>
              <a:ext cx="51500" cy="78400"/>
            </a:xfrm>
            <a:custGeom>
              <a:rect b="b" l="l" r="r" t="t"/>
              <a:pathLst>
                <a:path extrusionOk="0" h="3136" w="206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9"/>
            <p:cNvSpPr/>
            <p:nvPr/>
          </p:nvSpPr>
          <p:spPr>
            <a:xfrm>
              <a:off x="3743875" y="3470675"/>
              <a:ext cx="3261950" cy="581925"/>
            </a:xfrm>
            <a:custGeom>
              <a:rect b="b" l="l" r="r" t="t"/>
              <a:pathLst>
                <a:path extrusionOk="0" h="23277" w="130478">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9"/>
            <p:cNvSpPr/>
            <p:nvPr/>
          </p:nvSpPr>
          <p:spPr>
            <a:xfrm>
              <a:off x="4059775" y="3591000"/>
              <a:ext cx="340475" cy="341275"/>
            </a:xfrm>
            <a:custGeom>
              <a:rect b="b" l="l" r="r" t="t"/>
              <a:pathLst>
                <a:path extrusionOk="0" h="13651" w="13619">
                  <a:moveTo>
                    <a:pt x="13618" y="6841"/>
                  </a:moveTo>
                  <a:cubicBezTo>
                    <a:pt x="13618" y="10610"/>
                    <a:pt x="10578" y="13650"/>
                    <a:pt x="6809" y="13650"/>
                  </a:cubicBezTo>
                  <a:cubicBezTo>
                    <a:pt x="3041" y="13650"/>
                    <a:pt x="1" y="10610"/>
                    <a:pt x="1" y="6841"/>
                  </a:cubicBezTo>
                  <a:cubicBezTo>
                    <a:pt x="1" y="3073"/>
                    <a:pt x="3041" y="1"/>
                    <a:pt x="6809" y="1"/>
                  </a:cubicBezTo>
                  <a:cubicBezTo>
                    <a:pt x="10578" y="1"/>
                    <a:pt x="13618" y="3073"/>
                    <a:pt x="13618" y="684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9"/>
            <p:cNvSpPr/>
            <p:nvPr/>
          </p:nvSpPr>
          <p:spPr>
            <a:xfrm>
              <a:off x="3771600" y="3731150"/>
              <a:ext cx="60975" cy="60975"/>
            </a:xfrm>
            <a:custGeom>
              <a:rect b="b" l="l" r="r" t="t"/>
              <a:pathLst>
                <a:path extrusionOk="0" h="2439" w="2439">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9"/>
            <p:cNvSpPr/>
            <p:nvPr/>
          </p:nvSpPr>
          <p:spPr>
            <a:xfrm>
              <a:off x="4631400" y="3503125"/>
              <a:ext cx="2341950" cy="517025"/>
            </a:xfrm>
            <a:custGeom>
              <a:rect b="b" l="l" r="r" t="t"/>
              <a:pathLst>
                <a:path extrusionOk="0" h="20681" w="93678">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9"/>
            <p:cNvSpPr/>
            <p:nvPr/>
          </p:nvSpPr>
          <p:spPr>
            <a:xfrm>
              <a:off x="4269575" y="3689975"/>
              <a:ext cx="30125" cy="106100"/>
            </a:xfrm>
            <a:custGeom>
              <a:rect b="b" l="l" r="r" t="t"/>
              <a:pathLst>
                <a:path extrusionOk="0" h="4244" w="1205">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9"/>
            <p:cNvSpPr/>
            <p:nvPr/>
          </p:nvSpPr>
          <p:spPr>
            <a:xfrm>
              <a:off x="4287000" y="3671750"/>
              <a:ext cx="38025" cy="142550"/>
            </a:xfrm>
            <a:custGeom>
              <a:rect b="b" l="l" r="r" t="t"/>
              <a:pathLst>
                <a:path extrusionOk="0" h="5702" w="1521">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9"/>
            <p:cNvSpPr/>
            <p:nvPr/>
          </p:nvSpPr>
          <p:spPr>
            <a:xfrm>
              <a:off x="4160325" y="3689975"/>
              <a:ext cx="29325" cy="106100"/>
            </a:xfrm>
            <a:custGeom>
              <a:rect b="b" l="l" r="r" t="t"/>
              <a:pathLst>
                <a:path extrusionOk="0" h="4244" w="1173">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9"/>
            <p:cNvSpPr/>
            <p:nvPr/>
          </p:nvSpPr>
          <p:spPr>
            <a:xfrm>
              <a:off x="4135000" y="3671750"/>
              <a:ext cx="38025" cy="142550"/>
            </a:xfrm>
            <a:custGeom>
              <a:rect b="b" l="l" r="r" t="t"/>
              <a:pathLst>
                <a:path extrusionOk="0" h="5702" w="1521">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9"/>
            <p:cNvSpPr/>
            <p:nvPr/>
          </p:nvSpPr>
          <p:spPr>
            <a:xfrm>
              <a:off x="4190400" y="3704225"/>
              <a:ext cx="79200" cy="163125"/>
            </a:xfrm>
            <a:custGeom>
              <a:rect b="b" l="l" r="r" t="t"/>
              <a:pathLst>
                <a:path extrusionOk="0" h="6525" w="3168">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9"/>
            <p:cNvSpPr/>
            <p:nvPr/>
          </p:nvSpPr>
          <p:spPr>
            <a:xfrm>
              <a:off x="4269575" y="3690700"/>
              <a:ext cx="30125" cy="105375"/>
            </a:xfrm>
            <a:custGeom>
              <a:rect b="b" l="l" r="r" t="t"/>
              <a:pathLst>
                <a:path extrusionOk="0" h="4215" w="1205">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9"/>
            <p:cNvSpPr/>
            <p:nvPr/>
          </p:nvSpPr>
          <p:spPr>
            <a:xfrm>
              <a:off x="4287000" y="3672150"/>
              <a:ext cx="38025" cy="142150"/>
            </a:xfrm>
            <a:custGeom>
              <a:rect b="b" l="l" r="r" t="t"/>
              <a:pathLst>
                <a:path extrusionOk="0" h="5686" w="1521">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9"/>
            <p:cNvSpPr/>
            <p:nvPr/>
          </p:nvSpPr>
          <p:spPr>
            <a:xfrm>
              <a:off x="4160325" y="3690700"/>
              <a:ext cx="29325" cy="105375"/>
            </a:xfrm>
            <a:custGeom>
              <a:rect b="b" l="l" r="r" t="t"/>
              <a:pathLst>
                <a:path extrusionOk="0" h="4215" w="1173">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9"/>
            <p:cNvSpPr/>
            <p:nvPr/>
          </p:nvSpPr>
          <p:spPr>
            <a:xfrm>
              <a:off x="4135000" y="3672150"/>
              <a:ext cx="38025" cy="142150"/>
            </a:xfrm>
            <a:custGeom>
              <a:rect b="b" l="l" r="r" t="t"/>
              <a:pathLst>
                <a:path extrusionOk="0" h="5686" w="1521">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9"/>
            <p:cNvSpPr/>
            <p:nvPr/>
          </p:nvSpPr>
          <p:spPr>
            <a:xfrm>
              <a:off x="4190400" y="3704225"/>
              <a:ext cx="79200" cy="163125"/>
            </a:xfrm>
            <a:custGeom>
              <a:rect b="b" l="l" r="r" t="t"/>
              <a:pathLst>
                <a:path extrusionOk="0" h="6525" w="3168">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9"/>
            <p:cNvSpPr/>
            <p:nvPr/>
          </p:nvSpPr>
          <p:spPr>
            <a:xfrm>
              <a:off x="4269575" y="3689975"/>
              <a:ext cx="30125" cy="106100"/>
            </a:xfrm>
            <a:custGeom>
              <a:rect b="b" l="l" r="r" t="t"/>
              <a:pathLst>
                <a:path extrusionOk="0" fill="none" h="4244" w="1205">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9"/>
            <p:cNvSpPr/>
            <p:nvPr/>
          </p:nvSpPr>
          <p:spPr>
            <a:xfrm>
              <a:off x="4287000" y="3671750"/>
              <a:ext cx="38025" cy="142550"/>
            </a:xfrm>
            <a:custGeom>
              <a:rect b="b" l="l" r="r" t="t"/>
              <a:pathLst>
                <a:path extrusionOk="0" fill="none" h="5702" w="1521">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9"/>
            <p:cNvSpPr/>
            <p:nvPr/>
          </p:nvSpPr>
          <p:spPr>
            <a:xfrm>
              <a:off x="4160325" y="3689975"/>
              <a:ext cx="29325" cy="106100"/>
            </a:xfrm>
            <a:custGeom>
              <a:rect b="b" l="l" r="r" t="t"/>
              <a:pathLst>
                <a:path extrusionOk="0" fill="none" h="4244" w="1173">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9"/>
            <p:cNvSpPr/>
            <p:nvPr/>
          </p:nvSpPr>
          <p:spPr>
            <a:xfrm>
              <a:off x="4135000" y="3671750"/>
              <a:ext cx="38025" cy="142550"/>
            </a:xfrm>
            <a:custGeom>
              <a:rect b="b" l="l" r="r" t="t"/>
              <a:pathLst>
                <a:path extrusionOk="0" fill="none" h="5702" w="1521">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9"/>
            <p:cNvSpPr/>
            <p:nvPr/>
          </p:nvSpPr>
          <p:spPr>
            <a:xfrm>
              <a:off x="4190400" y="3704225"/>
              <a:ext cx="79200" cy="163125"/>
            </a:xfrm>
            <a:custGeom>
              <a:rect b="b" l="l" r="r" t="t"/>
              <a:pathLst>
                <a:path extrusionOk="0" fill="none" h="6525" w="3168">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9"/>
            <p:cNvSpPr/>
            <p:nvPr/>
          </p:nvSpPr>
          <p:spPr>
            <a:xfrm>
              <a:off x="595975" y="3956000"/>
              <a:ext cx="3262725" cy="581150"/>
            </a:xfrm>
            <a:custGeom>
              <a:rect b="b" l="l" r="r" t="t"/>
              <a:pathLst>
                <a:path extrusionOk="0" h="23246" w="130509">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9"/>
            <p:cNvSpPr/>
            <p:nvPr/>
          </p:nvSpPr>
          <p:spPr>
            <a:xfrm>
              <a:off x="3201550" y="4076325"/>
              <a:ext cx="340475" cy="340475"/>
            </a:xfrm>
            <a:custGeom>
              <a:rect b="b" l="l" r="r" t="t"/>
              <a:pathLst>
                <a:path extrusionOk="0" h="13619" w="13619">
                  <a:moveTo>
                    <a:pt x="13618" y="6810"/>
                  </a:moveTo>
                  <a:cubicBezTo>
                    <a:pt x="13618" y="10578"/>
                    <a:pt x="10578" y="13618"/>
                    <a:pt x="6809" y="13618"/>
                  </a:cubicBezTo>
                  <a:cubicBezTo>
                    <a:pt x="3041" y="13618"/>
                    <a:pt x="0" y="10578"/>
                    <a:pt x="0" y="6810"/>
                  </a:cubicBezTo>
                  <a:cubicBezTo>
                    <a:pt x="0" y="3041"/>
                    <a:pt x="3041" y="1"/>
                    <a:pt x="6809" y="1"/>
                  </a:cubicBezTo>
                  <a:cubicBezTo>
                    <a:pt x="10578" y="1"/>
                    <a:pt x="13618" y="3041"/>
                    <a:pt x="13618" y="68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9"/>
            <p:cNvSpPr/>
            <p:nvPr/>
          </p:nvSpPr>
          <p:spPr>
            <a:xfrm>
              <a:off x="3769225" y="4215675"/>
              <a:ext cx="60975" cy="60975"/>
            </a:xfrm>
            <a:custGeom>
              <a:rect b="b" l="l" r="r" t="t"/>
              <a:pathLst>
                <a:path extrusionOk="0" h="2439" w="2439">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9"/>
            <p:cNvSpPr/>
            <p:nvPr/>
          </p:nvSpPr>
          <p:spPr>
            <a:xfrm>
              <a:off x="627650" y="3987650"/>
              <a:ext cx="2342725" cy="517825"/>
            </a:xfrm>
            <a:custGeom>
              <a:rect b="b" l="l" r="r" t="t"/>
              <a:pathLst>
                <a:path extrusionOk="0" h="20713" w="93709">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9"/>
            <p:cNvSpPr/>
            <p:nvPr/>
          </p:nvSpPr>
          <p:spPr>
            <a:xfrm>
              <a:off x="3332975" y="4198250"/>
              <a:ext cx="77600" cy="77625"/>
            </a:xfrm>
            <a:custGeom>
              <a:rect b="b" l="l" r="r" t="t"/>
              <a:pathLst>
                <a:path extrusionOk="0" h="3105" w="3104">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9"/>
            <p:cNvSpPr/>
            <p:nvPr/>
          </p:nvSpPr>
          <p:spPr>
            <a:xfrm>
              <a:off x="3259350" y="4134125"/>
              <a:ext cx="225650" cy="224875"/>
            </a:xfrm>
            <a:custGeom>
              <a:rect b="b" l="l" r="r" t="t"/>
              <a:pathLst>
                <a:path extrusionOk="0" h="8995" w="9026">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9"/>
            <p:cNvSpPr/>
            <p:nvPr/>
          </p:nvSpPr>
          <p:spPr>
            <a:xfrm>
              <a:off x="4113625" y="2679450"/>
              <a:ext cx="232775" cy="225950"/>
            </a:xfrm>
            <a:custGeom>
              <a:rect b="b" l="l" r="r" t="t"/>
              <a:pathLst>
                <a:path extrusionOk="0" h="9038" w="9311">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9"/>
            <p:cNvSpPr/>
            <p:nvPr/>
          </p:nvSpPr>
          <p:spPr>
            <a:xfrm>
              <a:off x="4113625" y="2675775"/>
              <a:ext cx="232775" cy="229625"/>
            </a:xfrm>
            <a:custGeom>
              <a:rect b="b" l="l" r="r" t="t"/>
              <a:pathLst>
                <a:path extrusionOk="0" fill="none" h="9185" w="9311">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5" name="Google Shape;2415;p19"/>
          <p:cNvSpPr txBox="1"/>
          <p:nvPr/>
        </p:nvSpPr>
        <p:spPr>
          <a:xfrm>
            <a:off x="4572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Ou</a:t>
            </a:r>
            <a:r>
              <a:rPr lang="en" sz="2800">
                <a:latin typeface="Fira Sans Medium"/>
                <a:ea typeface="Fira Sans Medium"/>
                <a:cs typeface="Fira Sans Medium"/>
                <a:sym typeface="Fira Sans Medium"/>
              </a:rPr>
              <a:t>r approach</a:t>
            </a:r>
            <a:endParaRPr sz="2800">
              <a:latin typeface="Fira Sans Medium"/>
              <a:ea typeface="Fira Sans Medium"/>
              <a:cs typeface="Fira Sans Medium"/>
              <a:sym typeface="Fira Sans Medium"/>
            </a:endParaRPr>
          </a:p>
        </p:txBody>
      </p:sp>
      <p:sp>
        <p:nvSpPr>
          <p:cNvPr id="2416" name="Google Shape;2416;p19"/>
          <p:cNvSpPr txBox="1"/>
          <p:nvPr/>
        </p:nvSpPr>
        <p:spPr>
          <a:xfrm>
            <a:off x="591675" y="1763300"/>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500">
                <a:solidFill>
                  <a:schemeClr val="dk1"/>
                </a:solidFill>
                <a:latin typeface="Fira Sans Medium"/>
                <a:ea typeface="Fira Sans Medium"/>
                <a:cs typeface="Fira Sans Medium"/>
                <a:sym typeface="Fira Sans Medium"/>
              </a:rPr>
              <a:t>Text Similarity</a:t>
            </a:r>
            <a:endParaRPr sz="1500">
              <a:solidFill>
                <a:schemeClr val="dk1"/>
              </a:solidFill>
              <a:latin typeface="Fira Sans Medium"/>
              <a:ea typeface="Fira Sans Medium"/>
              <a:cs typeface="Fira Sans Medium"/>
              <a:sym typeface="Fira Sans Medium"/>
            </a:endParaRPr>
          </a:p>
        </p:txBody>
      </p:sp>
      <p:sp>
        <p:nvSpPr>
          <p:cNvPr id="2417" name="Google Shape;2417;p19"/>
          <p:cNvSpPr txBox="1"/>
          <p:nvPr/>
        </p:nvSpPr>
        <p:spPr>
          <a:xfrm>
            <a:off x="5671850" y="2345456"/>
            <a:ext cx="27690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A3A3A3"/>
                </a:solidFill>
                <a:latin typeface="Fira Sans Medium"/>
                <a:ea typeface="Fira Sans Medium"/>
                <a:cs typeface="Fira Sans Medium"/>
                <a:sym typeface="Fira Sans Medium"/>
              </a:rPr>
              <a:t>TF-IDF</a:t>
            </a:r>
            <a:endParaRPr sz="1500">
              <a:latin typeface="Fira Sans Medium"/>
              <a:ea typeface="Fira Sans Medium"/>
              <a:cs typeface="Fira Sans Medium"/>
              <a:sym typeface="Fira Sans Medium"/>
            </a:endParaRPr>
          </a:p>
        </p:txBody>
      </p:sp>
      <p:sp>
        <p:nvSpPr>
          <p:cNvPr id="2418" name="Google Shape;2418;p19"/>
          <p:cNvSpPr txBox="1"/>
          <p:nvPr/>
        </p:nvSpPr>
        <p:spPr>
          <a:xfrm>
            <a:off x="5550800" y="2644550"/>
            <a:ext cx="31863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Weighted-frequencies of words’ occurrence</a:t>
            </a:r>
            <a:endParaRPr sz="1200">
              <a:latin typeface="Fira Sans"/>
              <a:ea typeface="Fira Sans"/>
              <a:cs typeface="Fira Sans"/>
              <a:sym typeface="Fira Sans"/>
            </a:endParaRPr>
          </a:p>
        </p:txBody>
      </p:sp>
      <p:sp>
        <p:nvSpPr>
          <p:cNvPr id="2419" name="Google Shape;2419;p19"/>
          <p:cNvSpPr txBox="1"/>
          <p:nvPr/>
        </p:nvSpPr>
        <p:spPr>
          <a:xfrm>
            <a:off x="5590100" y="3589725"/>
            <a:ext cx="31077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A3A3A3"/>
                </a:solidFill>
                <a:latin typeface="Fira Sans Medium"/>
                <a:ea typeface="Fira Sans Medium"/>
                <a:cs typeface="Fira Sans Medium"/>
                <a:sym typeface="Fira Sans Medium"/>
              </a:rPr>
              <a:t>Cosine similarity</a:t>
            </a:r>
            <a:endParaRPr sz="1300">
              <a:solidFill>
                <a:srgbClr val="A3A3A3"/>
              </a:solidFill>
              <a:latin typeface="Fira Sans Medium"/>
              <a:ea typeface="Fira Sans Medium"/>
              <a:cs typeface="Fira Sans Medium"/>
              <a:sym typeface="Fira Sans Medium"/>
            </a:endParaRPr>
          </a:p>
        </p:txBody>
      </p:sp>
      <p:sp>
        <p:nvSpPr>
          <p:cNvPr id="2420" name="Google Shape;2420;p19"/>
          <p:cNvSpPr txBox="1"/>
          <p:nvPr/>
        </p:nvSpPr>
        <p:spPr>
          <a:xfrm>
            <a:off x="5639450" y="3888825"/>
            <a:ext cx="300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Measure similarity score from matrices</a:t>
            </a:r>
            <a:endParaRPr sz="1200">
              <a:latin typeface="Fira Sans"/>
              <a:ea typeface="Fira Sans"/>
              <a:cs typeface="Fira Sans"/>
              <a:sym typeface="Fira Sans"/>
            </a:endParaRPr>
          </a:p>
        </p:txBody>
      </p:sp>
      <p:sp>
        <p:nvSpPr>
          <p:cNvPr id="2421" name="Google Shape;2421;p19"/>
          <p:cNvSpPr txBox="1"/>
          <p:nvPr/>
        </p:nvSpPr>
        <p:spPr>
          <a:xfrm>
            <a:off x="5671850" y="1135038"/>
            <a:ext cx="27690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Fira Sans Medium"/>
                <a:ea typeface="Fira Sans Medium"/>
                <a:cs typeface="Fira Sans Medium"/>
                <a:sym typeface="Fira Sans Medium"/>
              </a:rPr>
              <a:t>Clustering</a:t>
            </a:r>
            <a:endParaRPr sz="1500">
              <a:latin typeface="Fira Sans Medium"/>
              <a:ea typeface="Fira Sans Medium"/>
              <a:cs typeface="Fira Sans Medium"/>
              <a:sym typeface="Fira Sans Medium"/>
            </a:endParaRPr>
          </a:p>
        </p:txBody>
      </p:sp>
      <p:sp>
        <p:nvSpPr>
          <p:cNvPr id="2422" name="Google Shape;2422;p19"/>
          <p:cNvSpPr txBox="1"/>
          <p:nvPr/>
        </p:nvSpPr>
        <p:spPr>
          <a:xfrm>
            <a:off x="5614700" y="1351300"/>
            <a:ext cx="30585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Determine density of data distribution</a:t>
            </a:r>
            <a:endParaRPr sz="1200">
              <a:latin typeface="Fira Sans"/>
              <a:ea typeface="Fira Sans"/>
              <a:cs typeface="Fira Sans"/>
              <a:sym typeface="Fira Sans"/>
            </a:endParaRPr>
          </a:p>
        </p:txBody>
      </p:sp>
      <p:sp>
        <p:nvSpPr>
          <p:cNvPr id="2423" name="Google Shape;2423;p19"/>
          <p:cNvSpPr txBox="1"/>
          <p:nvPr/>
        </p:nvSpPr>
        <p:spPr>
          <a:xfrm>
            <a:off x="406875" y="2007050"/>
            <a:ext cx="31863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Calculate similarities between descriptions</a:t>
            </a:r>
            <a:endParaRPr sz="1200">
              <a:latin typeface="Fira Sans"/>
              <a:ea typeface="Fira Sans"/>
              <a:cs typeface="Fira Sans"/>
              <a:sym typeface="Fira Sans"/>
            </a:endParaRPr>
          </a:p>
        </p:txBody>
      </p:sp>
      <p:sp>
        <p:nvSpPr>
          <p:cNvPr id="2424" name="Google Shape;2424;p19"/>
          <p:cNvSpPr txBox="1"/>
          <p:nvPr/>
        </p:nvSpPr>
        <p:spPr>
          <a:xfrm>
            <a:off x="615537" y="2987287"/>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300">
                <a:solidFill>
                  <a:srgbClr val="A3A3A3"/>
                </a:solidFill>
                <a:latin typeface="Fira Sans Medium"/>
                <a:ea typeface="Fira Sans Medium"/>
                <a:cs typeface="Fira Sans Medium"/>
                <a:sym typeface="Fira Sans Medium"/>
              </a:rPr>
              <a:t>Linear Kernel</a:t>
            </a:r>
            <a:endParaRPr sz="1300">
              <a:solidFill>
                <a:srgbClr val="A3A3A3"/>
              </a:solidFill>
              <a:latin typeface="Fira Sans Medium"/>
              <a:ea typeface="Fira Sans Medium"/>
              <a:cs typeface="Fira Sans Medium"/>
              <a:sym typeface="Fira Sans Medium"/>
            </a:endParaRPr>
          </a:p>
        </p:txBody>
      </p:sp>
      <p:sp>
        <p:nvSpPr>
          <p:cNvPr id="2425" name="Google Shape;2425;p19"/>
          <p:cNvSpPr txBox="1"/>
          <p:nvPr/>
        </p:nvSpPr>
        <p:spPr>
          <a:xfrm>
            <a:off x="591675" y="3286371"/>
            <a:ext cx="276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To compute dot product of matrices</a:t>
            </a:r>
            <a:endParaRPr sz="1200">
              <a:latin typeface="Fira Sans"/>
              <a:ea typeface="Fira Sans"/>
              <a:cs typeface="Fira Sans"/>
              <a:sym typeface="Fira Sans"/>
            </a:endParaRPr>
          </a:p>
        </p:txBody>
      </p:sp>
      <p:sp>
        <p:nvSpPr>
          <p:cNvPr id="2426" name="Google Shape;2426;p19"/>
          <p:cNvSpPr txBox="1"/>
          <p:nvPr/>
        </p:nvSpPr>
        <p:spPr>
          <a:xfrm>
            <a:off x="406875" y="4502600"/>
            <a:ext cx="31863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Provide recommendation based on input</a:t>
            </a:r>
            <a:endParaRPr sz="1200">
              <a:latin typeface="Fira Sans"/>
              <a:ea typeface="Fira Sans"/>
              <a:cs typeface="Fira Sans"/>
              <a:sym typeface="Fira Sans"/>
            </a:endParaRPr>
          </a:p>
        </p:txBody>
      </p:sp>
      <p:sp>
        <p:nvSpPr>
          <p:cNvPr id="2427" name="Google Shape;2427;p19"/>
          <p:cNvSpPr txBox="1"/>
          <p:nvPr/>
        </p:nvSpPr>
        <p:spPr>
          <a:xfrm>
            <a:off x="686925" y="4211250"/>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500">
                <a:solidFill>
                  <a:schemeClr val="dk1"/>
                </a:solidFill>
                <a:latin typeface="Fira Sans Medium"/>
                <a:ea typeface="Fira Sans Medium"/>
                <a:cs typeface="Fira Sans Medium"/>
                <a:sym typeface="Fira Sans Medium"/>
              </a:rPr>
              <a:t>Compute output</a:t>
            </a:r>
            <a:endParaRPr sz="1500">
              <a:solidFill>
                <a:schemeClr val="dk1"/>
              </a:solidFill>
              <a:latin typeface="Fira Sans Medium"/>
              <a:ea typeface="Fira Sans Medium"/>
              <a:cs typeface="Fira Sans Medium"/>
              <a:sym typeface="Fira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1" name="Shape 2431"/>
        <p:cNvGrpSpPr/>
        <p:nvPr/>
      </p:nvGrpSpPr>
      <p:grpSpPr>
        <a:xfrm>
          <a:off x="0" y="0"/>
          <a:ext cx="0" cy="0"/>
          <a:chOff x="0" y="0"/>
          <a:chExt cx="0" cy="0"/>
        </a:xfrm>
      </p:grpSpPr>
      <p:grpSp>
        <p:nvGrpSpPr>
          <p:cNvPr id="2432" name="Google Shape;2432;p20"/>
          <p:cNvGrpSpPr/>
          <p:nvPr/>
        </p:nvGrpSpPr>
        <p:grpSpPr>
          <a:xfrm>
            <a:off x="427466" y="270132"/>
            <a:ext cx="8230888" cy="3858239"/>
            <a:chOff x="595975" y="1532525"/>
            <a:chExt cx="6409850" cy="3004625"/>
          </a:xfrm>
        </p:grpSpPr>
        <p:sp>
          <p:nvSpPr>
            <p:cNvPr id="2433" name="Google Shape;2433;p20"/>
            <p:cNvSpPr/>
            <p:nvPr/>
          </p:nvSpPr>
          <p:spPr>
            <a:xfrm>
              <a:off x="3743875" y="2501600"/>
              <a:ext cx="3261950" cy="581925"/>
            </a:xfrm>
            <a:custGeom>
              <a:rect b="b" l="l" r="r" t="t"/>
              <a:pathLst>
                <a:path extrusionOk="0" h="23277" w="130478">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0"/>
            <p:cNvSpPr/>
            <p:nvPr/>
          </p:nvSpPr>
          <p:spPr>
            <a:xfrm>
              <a:off x="4059775" y="2621950"/>
              <a:ext cx="340475" cy="341250"/>
            </a:xfrm>
            <a:custGeom>
              <a:rect b="b" l="l" r="r" t="t"/>
              <a:pathLst>
                <a:path extrusionOk="0" h="13650" w="13619">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0"/>
            <p:cNvSpPr/>
            <p:nvPr/>
          </p:nvSpPr>
          <p:spPr>
            <a:xfrm>
              <a:off x="3771600" y="2762075"/>
              <a:ext cx="60975" cy="60975"/>
            </a:xfrm>
            <a:custGeom>
              <a:rect b="b" l="l" r="r" t="t"/>
              <a:pathLst>
                <a:path extrusionOk="0" h="2439" w="2439">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0"/>
            <p:cNvSpPr/>
            <p:nvPr/>
          </p:nvSpPr>
          <p:spPr>
            <a:xfrm>
              <a:off x="4631400" y="2534050"/>
              <a:ext cx="2341950" cy="517025"/>
            </a:xfrm>
            <a:custGeom>
              <a:rect b="b" l="l" r="r" t="t"/>
              <a:pathLst>
                <a:path extrusionOk="0" h="20681" w="93678">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0"/>
            <p:cNvSpPr/>
            <p:nvPr/>
          </p:nvSpPr>
          <p:spPr>
            <a:xfrm>
              <a:off x="595975" y="2017050"/>
              <a:ext cx="3262725" cy="581950"/>
            </a:xfrm>
            <a:custGeom>
              <a:rect b="b" l="l" r="r" t="t"/>
              <a:pathLst>
                <a:path extrusionOk="0" h="23278" w="130509">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0"/>
            <p:cNvSpPr/>
            <p:nvPr/>
          </p:nvSpPr>
          <p:spPr>
            <a:xfrm>
              <a:off x="3178575" y="2137375"/>
              <a:ext cx="386400" cy="341300"/>
            </a:xfrm>
            <a:custGeom>
              <a:rect b="b" l="l" r="r" t="t"/>
              <a:pathLst>
                <a:path extrusionOk="0" h="13652" w="15456">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0"/>
            <p:cNvSpPr/>
            <p:nvPr/>
          </p:nvSpPr>
          <p:spPr>
            <a:xfrm>
              <a:off x="3769225" y="2277550"/>
              <a:ext cx="60975" cy="60975"/>
            </a:xfrm>
            <a:custGeom>
              <a:rect b="b" l="l" r="r" t="t"/>
              <a:pathLst>
                <a:path extrusionOk="0" h="2439" w="2439">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0"/>
            <p:cNvSpPr/>
            <p:nvPr/>
          </p:nvSpPr>
          <p:spPr>
            <a:xfrm>
              <a:off x="627650" y="2049525"/>
              <a:ext cx="2342725" cy="517025"/>
            </a:xfrm>
            <a:custGeom>
              <a:rect b="b" l="l" r="r" t="t"/>
              <a:pathLst>
                <a:path extrusionOk="0" h="20681" w="93709">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0"/>
            <p:cNvSpPr/>
            <p:nvPr/>
          </p:nvSpPr>
          <p:spPr>
            <a:xfrm>
              <a:off x="3256975" y="2195200"/>
              <a:ext cx="224875" cy="224875"/>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0"/>
            <p:cNvSpPr/>
            <p:nvPr/>
          </p:nvSpPr>
          <p:spPr>
            <a:xfrm>
              <a:off x="3365425" y="2215000"/>
              <a:ext cx="8750" cy="9525"/>
            </a:xfrm>
            <a:custGeom>
              <a:rect b="b" l="l" r="r" t="t"/>
              <a:pathLst>
                <a:path extrusionOk="0" h="381" w="35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0"/>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0"/>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0"/>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0"/>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0"/>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0"/>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0"/>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0"/>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0"/>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0"/>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0"/>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0"/>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0"/>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0"/>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0"/>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0"/>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0"/>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0"/>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0"/>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0"/>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0"/>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0"/>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0"/>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0"/>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0"/>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0"/>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0"/>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0"/>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0"/>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0"/>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0"/>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0"/>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0"/>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0"/>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0"/>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0"/>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0"/>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0"/>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0"/>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0"/>
            <p:cNvSpPr/>
            <p:nvPr/>
          </p:nvSpPr>
          <p:spPr>
            <a:xfrm>
              <a:off x="3427200" y="2240925"/>
              <a:ext cx="9525" cy="9325"/>
            </a:xfrm>
            <a:custGeom>
              <a:rect b="b" l="l" r="r" t="t"/>
              <a:pathLst>
                <a:path extrusionOk="0" h="373" w="381">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0"/>
            <p:cNvSpPr/>
            <p:nvPr/>
          </p:nvSpPr>
          <p:spPr>
            <a:xfrm>
              <a:off x="3427200" y="2240325"/>
              <a:ext cx="0" cy="10325"/>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0"/>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0"/>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0"/>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0"/>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0"/>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0"/>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0"/>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0"/>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0"/>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0"/>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0"/>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0"/>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0"/>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0"/>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0"/>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0"/>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0"/>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0"/>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0"/>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0"/>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0"/>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0"/>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0"/>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0"/>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0"/>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0"/>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0"/>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0"/>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0"/>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0"/>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0"/>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0"/>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0"/>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0"/>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0"/>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0"/>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0"/>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0"/>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0"/>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0"/>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0"/>
            <p:cNvSpPr/>
            <p:nvPr/>
          </p:nvSpPr>
          <p:spPr>
            <a:xfrm>
              <a:off x="3453325" y="2302875"/>
              <a:ext cx="8725" cy="9525"/>
            </a:xfrm>
            <a:custGeom>
              <a:rect b="b" l="l" r="r" t="t"/>
              <a:pathLst>
                <a:path extrusionOk="0" h="381" w="349">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0"/>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0"/>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0"/>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0"/>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0"/>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0"/>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0"/>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0"/>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0"/>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0"/>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0"/>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0"/>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0"/>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0"/>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0"/>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0"/>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0"/>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0"/>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0"/>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0"/>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0"/>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0"/>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0"/>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0"/>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0"/>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0"/>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0"/>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0"/>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0"/>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0"/>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0"/>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0"/>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0"/>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0"/>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0"/>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0"/>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0"/>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0"/>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0"/>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0"/>
            <p:cNvSpPr/>
            <p:nvPr/>
          </p:nvSpPr>
          <p:spPr>
            <a:xfrm>
              <a:off x="3427200" y="2365425"/>
              <a:ext cx="9525" cy="9525"/>
            </a:xfrm>
            <a:custGeom>
              <a:rect b="b" l="l" r="r" t="t"/>
              <a:pathLst>
                <a:path extrusionOk="0" h="381" w="381">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0"/>
            <p:cNvSpPr/>
            <p:nvPr/>
          </p:nvSpPr>
          <p:spPr>
            <a:xfrm>
              <a:off x="3427200" y="2364625"/>
              <a:ext cx="0" cy="10325"/>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0"/>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0"/>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0"/>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0"/>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0"/>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0"/>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0"/>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0"/>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0"/>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0"/>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0"/>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0"/>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0"/>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0"/>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0"/>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0"/>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0"/>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0"/>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0"/>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0"/>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0"/>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0"/>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0"/>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0"/>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0"/>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0"/>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0"/>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0"/>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0"/>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0"/>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0"/>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0"/>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0"/>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0"/>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0"/>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0"/>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0"/>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0"/>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0"/>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0"/>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0"/>
            <p:cNvSpPr/>
            <p:nvPr/>
          </p:nvSpPr>
          <p:spPr>
            <a:xfrm>
              <a:off x="3365425" y="2391550"/>
              <a:ext cx="8750" cy="8725"/>
            </a:xfrm>
            <a:custGeom>
              <a:rect b="b" l="l" r="r" t="t"/>
              <a:pathLst>
                <a:path extrusionOk="0" h="349" w="35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0"/>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0"/>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0"/>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0"/>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0"/>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0"/>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0"/>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0"/>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0"/>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0"/>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0"/>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0"/>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0"/>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0"/>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0"/>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0"/>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0"/>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0"/>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0"/>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0"/>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0"/>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0"/>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0"/>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0"/>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0"/>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0"/>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0"/>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0"/>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0"/>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0"/>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0"/>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0"/>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0"/>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0"/>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0"/>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0"/>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0"/>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0"/>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0"/>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0"/>
            <p:cNvSpPr/>
            <p:nvPr/>
          </p:nvSpPr>
          <p:spPr>
            <a:xfrm>
              <a:off x="3302100" y="2365825"/>
              <a:ext cx="10300" cy="8725"/>
            </a:xfrm>
            <a:custGeom>
              <a:rect b="b" l="l" r="r" t="t"/>
              <a:pathLst>
                <a:path extrusionOk="0" h="349" w="412">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0"/>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0"/>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0"/>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0"/>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0"/>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0"/>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0"/>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0"/>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0"/>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0"/>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0"/>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0"/>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0"/>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0"/>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0"/>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0"/>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0"/>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0"/>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0"/>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0"/>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0"/>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0"/>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0"/>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0"/>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0"/>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0"/>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0"/>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0"/>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0"/>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0"/>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0"/>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0"/>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0"/>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0"/>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0"/>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0"/>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0"/>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0"/>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0"/>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0"/>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0"/>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0"/>
            <p:cNvSpPr/>
            <p:nvPr/>
          </p:nvSpPr>
          <p:spPr>
            <a:xfrm>
              <a:off x="3276750" y="2303675"/>
              <a:ext cx="9525" cy="8725"/>
            </a:xfrm>
            <a:custGeom>
              <a:rect b="b" l="l" r="r" t="t"/>
              <a:pathLst>
                <a:path extrusionOk="0" h="349" w="381">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0"/>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0"/>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0"/>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0"/>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0"/>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0"/>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0"/>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0"/>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0"/>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0"/>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0"/>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0"/>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0"/>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0"/>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0"/>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0"/>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0"/>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0"/>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0"/>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0"/>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0"/>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0"/>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0"/>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0"/>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0"/>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0"/>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0"/>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0"/>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0"/>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0"/>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0"/>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0"/>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0"/>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0"/>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0"/>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0"/>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0"/>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0"/>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0"/>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0"/>
            <p:cNvSpPr/>
            <p:nvPr/>
          </p:nvSpPr>
          <p:spPr>
            <a:xfrm>
              <a:off x="3302875" y="2241125"/>
              <a:ext cx="9525" cy="8725"/>
            </a:xfrm>
            <a:custGeom>
              <a:rect b="b" l="l" r="r" t="t"/>
              <a:pathLst>
                <a:path extrusionOk="0" h="349" w="381">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0"/>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0"/>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0"/>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0"/>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0"/>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0"/>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0"/>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0"/>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0"/>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0"/>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0"/>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0"/>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0"/>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0"/>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0"/>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0"/>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0"/>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0"/>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0"/>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0"/>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0"/>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0"/>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0"/>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0"/>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0"/>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0"/>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0"/>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0"/>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0"/>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0"/>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0"/>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0"/>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0"/>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0"/>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0"/>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0"/>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0"/>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0"/>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0"/>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0"/>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0"/>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0"/>
            <p:cNvSpPr/>
            <p:nvPr/>
          </p:nvSpPr>
          <p:spPr>
            <a:xfrm>
              <a:off x="3256975" y="2195200"/>
              <a:ext cx="224875" cy="224875"/>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0"/>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0"/>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0"/>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0"/>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0"/>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0"/>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0"/>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0"/>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0"/>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0"/>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0"/>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0"/>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0"/>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0"/>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0"/>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0"/>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0"/>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0"/>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0"/>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0"/>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0"/>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0"/>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0"/>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0"/>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0"/>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0"/>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0"/>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0"/>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0"/>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0"/>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0"/>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0"/>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0"/>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0"/>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0"/>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0"/>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0"/>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0"/>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0"/>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0"/>
            <p:cNvSpPr/>
            <p:nvPr/>
          </p:nvSpPr>
          <p:spPr>
            <a:xfrm>
              <a:off x="3427200" y="2240325"/>
              <a:ext cx="0" cy="10325"/>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0"/>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0"/>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0"/>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0"/>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0"/>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0"/>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0"/>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0"/>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0"/>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0"/>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0"/>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0"/>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0"/>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0"/>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0"/>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0"/>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0"/>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0"/>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0"/>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0"/>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0"/>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0"/>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0"/>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0"/>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0"/>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0"/>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0"/>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0"/>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0"/>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0"/>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0"/>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0"/>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0"/>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0"/>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0"/>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0"/>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0"/>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0"/>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0"/>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0"/>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0"/>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0"/>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0"/>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0"/>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0"/>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0"/>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0"/>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0"/>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0"/>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0"/>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0"/>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0"/>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0"/>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0"/>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0"/>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0"/>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0"/>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0"/>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0"/>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0"/>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0"/>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0"/>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0"/>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0"/>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0"/>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0"/>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0"/>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0"/>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0"/>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0"/>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0"/>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0"/>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0"/>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0"/>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0"/>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0"/>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0"/>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0"/>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0"/>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0"/>
            <p:cNvSpPr/>
            <p:nvPr/>
          </p:nvSpPr>
          <p:spPr>
            <a:xfrm>
              <a:off x="3427200" y="2364625"/>
              <a:ext cx="0" cy="10325"/>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0"/>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0"/>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0"/>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0"/>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0"/>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0"/>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0"/>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0"/>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0"/>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0"/>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0"/>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0"/>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0"/>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0"/>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0"/>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0"/>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0"/>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0"/>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0"/>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0"/>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0"/>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0"/>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0"/>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0"/>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0"/>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0"/>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0"/>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0"/>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0"/>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0"/>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0"/>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0"/>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0"/>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0"/>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0"/>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0"/>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0"/>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0"/>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0"/>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0"/>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0"/>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20"/>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0"/>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0"/>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0"/>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0"/>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0"/>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0"/>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0"/>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0"/>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0"/>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0"/>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0"/>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0"/>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0"/>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0"/>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0"/>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0"/>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0"/>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0"/>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0"/>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0"/>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0"/>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0"/>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0"/>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0"/>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0"/>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0"/>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0"/>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0"/>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0"/>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0"/>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0"/>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0"/>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0"/>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0"/>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0"/>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0"/>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0"/>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0"/>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0"/>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0"/>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0"/>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0"/>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0"/>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0"/>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0"/>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0"/>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0"/>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0"/>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0"/>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0"/>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0"/>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0"/>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0"/>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0"/>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0"/>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0"/>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0"/>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0"/>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0"/>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0"/>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0"/>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0"/>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0"/>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0"/>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0"/>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0"/>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0"/>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0"/>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0"/>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0"/>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0"/>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0"/>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0"/>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0"/>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0"/>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0"/>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0"/>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0"/>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0"/>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0"/>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0"/>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0"/>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0"/>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0"/>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0"/>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0"/>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0"/>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0"/>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0"/>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0"/>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0"/>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0"/>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0"/>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0"/>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0"/>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0"/>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0"/>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0"/>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0"/>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0"/>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0"/>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0"/>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0"/>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0"/>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0"/>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0"/>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0"/>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0"/>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0"/>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0"/>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0"/>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0"/>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0"/>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0"/>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0"/>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0"/>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0"/>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0"/>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0"/>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0"/>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0"/>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0"/>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0"/>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0"/>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0"/>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0"/>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0"/>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0"/>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0"/>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0"/>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0"/>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0"/>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0"/>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0"/>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0"/>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0"/>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0"/>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0"/>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0"/>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0"/>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0"/>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0"/>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0"/>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0"/>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0"/>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0"/>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0"/>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0"/>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0"/>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0"/>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0"/>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0"/>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0"/>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0"/>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0"/>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0"/>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0"/>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0"/>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0"/>
            <p:cNvSpPr/>
            <p:nvPr/>
          </p:nvSpPr>
          <p:spPr>
            <a:xfrm>
              <a:off x="3256975" y="2195200"/>
              <a:ext cx="224875" cy="224875"/>
            </a:xfrm>
            <a:custGeom>
              <a:rect b="b" l="l" r="r" t="t"/>
              <a:pathLst>
                <a:path extrusionOk="0" fill="none" h="8995" w="8995">
                  <a:moveTo>
                    <a:pt x="4814" y="8994"/>
                  </a:moveTo>
                  <a:lnTo>
                    <a:pt x="4212" y="8994"/>
                  </a:lnTo>
                  <a:cubicBezTo>
                    <a:pt x="3959" y="8994"/>
                    <a:pt x="3769" y="8804"/>
                    <a:pt x="3769" y="8551"/>
                  </a:cubicBezTo>
                  <a:lnTo>
                    <a:pt x="3769" y="7759"/>
                  </a:lnTo>
                  <a:cubicBezTo>
                    <a:pt x="3389" y="7696"/>
                    <a:pt x="3040" y="7538"/>
                    <a:pt x="2724" y="7348"/>
                  </a:cubicBezTo>
                  <a:lnTo>
                    <a:pt x="2154" y="7886"/>
                  </a:lnTo>
                  <a:cubicBezTo>
                    <a:pt x="1995" y="8076"/>
                    <a:pt x="1710" y="8076"/>
                    <a:pt x="1520" y="7886"/>
                  </a:cubicBezTo>
                  <a:lnTo>
                    <a:pt x="1109" y="7474"/>
                  </a:lnTo>
                  <a:cubicBezTo>
                    <a:pt x="950" y="7316"/>
                    <a:pt x="950" y="7031"/>
                    <a:pt x="1109" y="6841"/>
                  </a:cubicBezTo>
                  <a:lnTo>
                    <a:pt x="1679" y="6303"/>
                  </a:lnTo>
                  <a:cubicBezTo>
                    <a:pt x="1489" y="5986"/>
                    <a:pt x="1330" y="5606"/>
                    <a:pt x="1235" y="5226"/>
                  </a:cubicBezTo>
                  <a:lnTo>
                    <a:pt x="444" y="5226"/>
                  </a:lnTo>
                  <a:cubicBezTo>
                    <a:pt x="190" y="5226"/>
                    <a:pt x="0" y="5036"/>
                    <a:pt x="0" y="4782"/>
                  </a:cubicBezTo>
                  <a:lnTo>
                    <a:pt x="0" y="4212"/>
                  </a:lnTo>
                  <a:cubicBezTo>
                    <a:pt x="0" y="3959"/>
                    <a:pt x="190" y="3769"/>
                    <a:pt x="444" y="3769"/>
                  </a:cubicBezTo>
                  <a:lnTo>
                    <a:pt x="1235" y="3769"/>
                  </a:lnTo>
                  <a:cubicBezTo>
                    <a:pt x="1330" y="3389"/>
                    <a:pt x="1457" y="3041"/>
                    <a:pt x="1679" y="2724"/>
                  </a:cubicBezTo>
                  <a:lnTo>
                    <a:pt x="1109" y="2154"/>
                  </a:lnTo>
                  <a:cubicBezTo>
                    <a:pt x="950" y="1996"/>
                    <a:pt x="950" y="1711"/>
                    <a:pt x="1109" y="1521"/>
                  </a:cubicBezTo>
                  <a:lnTo>
                    <a:pt x="1520" y="1109"/>
                  </a:lnTo>
                  <a:cubicBezTo>
                    <a:pt x="1710" y="951"/>
                    <a:pt x="1995" y="951"/>
                    <a:pt x="2154" y="1109"/>
                  </a:cubicBezTo>
                  <a:lnTo>
                    <a:pt x="2724" y="1679"/>
                  </a:lnTo>
                  <a:cubicBezTo>
                    <a:pt x="3040" y="1457"/>
                    <a:pt x="3389" y="1331"/>
                    <a:pt x="3769" y="1236"/>
                  </a:cubicBezTo>
                  <a:lnTo>
                    <a:pt x="3769" y="444"/>
                  </a:lnTo>
                  <a:cubicBezTo>
                    <a:pt x="3769" y="190"/>
                    <a:pt x="3959" y="0"/>
                    <a:pt x="4212" y="0"/>
                  </a:cubicBezTo>
                  <a:lnTo>
                    <a:pt x="4814" y="0"/>
                  </a:lnTo>
                  <a:cubicBezTo>
                    <a:pt x="5036" y="0"/>
                    <a:pt x="5257" y="190"/>
                    <a:pt x="5257" y="444"/>
                  </a:cubicBezTo>
                  <a:lnTo>
                    <a:pt x="5257" y="1236"/>
                  </a:lnTo>
                  <a:cubicBezTo>
                    <a:pt x="5606" y="1331"/>
                    <a:pt x="5986" y="1457"/>
                    <a:pt x="6302" y="1679"/>
                  </a:cubicBezTo>
                  <a:lnTo>
                    <a:pt x="6872" y="1109"/>
                  </a:lnTo>
                  <a:cubicBezTo>
                    <a:pt x="7031" y="951"/>
                    <a:pt x="7316" y="951"/>
                    <a:pt x="7474" y="1109"/>
                  </a:cubicBezTo>
                  <a:lnTo>
                    <a:pt x="7886" y="1521"/>
                  </a:lnTo>
                  <a:cubicBezTo>
                    <a:pt x="8076" y="1711"/>
                    <a:pt x="8076" y="1996"/>
                    <a:pt x="7886" y="2154"/>
                  </a:cubicBezTo>
                  <a:lnTo>
                    <a:pt x="7347" y="2724"/>
                  </a:lnTo>
                  <a:cubicBezTo>
                    <a:pt x="7537" y="3041"/>
                    <a:pt x="7696" y="3389"/>
                    <a:pt x="7759" y="3769"/>
                  </a:cubicBezTo>
                  <a:lnTo>
                    <a:pt x="8551" y="3769"/>
                  </a:lnTo>
                  <a:cubicBezTo>
                    <a:pt x="8804" y="3769"/>
                    <a:pt x="8994" y="3959"/>
                    <a:pt x="8994" y="4212"/>
                  </a:cubicBezTo>
                  <a:lnTo>
                    <a:pt x="8994" y="4782"/>
                  </a:lnTo>
                  <a:cubicBezTo>
                    <a:pt x="8994" y="5036"/>
                    <a:pt x="8804" y="5226"/>
                    <a:pt x="8551" y="5226"/>
                  </a:cubicBezTo>
                  <a:lnTo>
                    <a:pt x="7759" y="5226"/>
                  </a:lnTo>
                  <a:cubicBezTo>
                    <a:pt x="7696" y="5606"/>
                    <a:pt x="7537" y="5954"/>
                    <a:pt x="7347" y="6303"/>
                  </a:cubicBezTo>
                  <a:lnTo>
                    <a:pt x="7886" y="6841"/>
                  </a:lnTo>
                  <a:cubicBezTo>
                    <a:pt x="8076" y="7031"/>
                    <a:pt x="8076" y="7316"/>
                    <a:pt x="7886" y="7474"/>
                  </a:cubicBezTo>
                  <a:lnTo>
                    <a:pt x="7474" y="7886"/>
                  </a:lnTo>
                  <a:cubicBezTo>
                    <a:pt x="7316" y="8076"/>
                    <a:pt x="7031" y="8076"/>
                    <a:pt x="6872" y="7886"/>
                  </a:cubicBezTo>
                  <a:lnTo>
                    <a:pt x="6302" y="7348"/>
                  </a:lnTo>
                  <a:cubicBezTo>
                    <a:pt x="5986" y="7538"/>
                    <a:pt x="5606" y="7696"/>
                    <a:pt x="5257" y="7759"/>
                  </a:cubicBezTo>
                  <a:lnTo>
                    <a:pt x="5257" y="8551"/>
                  </a:lnTo>
                  <a:cubicBezTo>
                    <a:pt x="5226" y="8804"/>
                    <a:pt x="5036" y="8994"/>
                    <a:pt x="4814" y="8994"/>
                  </a:cubicBezTo>
                  <a:close/>
                  <a:moveTo>
                    <a:pt x="2692" y="6904"/>
                  </a:moveTo>
                  <a:lnTo>
                    <a:pt x="2787" y="6999"/>
                  </a:lnTo>
                  <a:cubicBezTo>
                    <a:pt x="3135" y="7253"/>
                    <a:pt x="3547" y="7411"/>
                    <a:pt x="3959" y="7474"/>
                  </a:cubicBezTo>
                  <a:lnTo>
                    <a:pt x="4085" y="7506"/>
                  </a:lnTo>
                  <a:lnTo>
                    <a:pt x="4085" y="8551"/>
                  </a:lnTo>
                  <a:cubicBezTo>
                    <a:pt x="4085" y="8614"/>
                    <a:pt x="4149" y="8678"/>
                    <a:pt x="4212" y="8678"/>
                  </a:cubicBezTo>
                  <a:lnTo>
                    <a:pt x="4814" y="8678"/>
                  </a:lnTo>
                  <a:cubicBezTo>
                    <a:pt x="4877" y="8678"/>
                    <a:pt x="4941" y="8614"/>
                    <a:pt x="4941" y="8551"/>
                  </a:cubicBezTo>
                  <a:lnTo>
                    <a:pt x="4941" y="7506"/>
                  </a:lnTo>
                  <a:lnTo>
                    <a:pt x="5067" y="7474"/>
                  </a:lnTo>
                  <a:cubicBezTo>
                    <a:pt x="5479" y="7411"/>
                    <a:pt x="5891" y="7221"/>
                    <a:pt x="6239" y="6999"/>
                  </a:cubicBezTo>
                  <a:lnTo>
                    <a:pt x="6334" y="6904"/>
                  </a:lnTo>
                  <a:lnTo>
                    <a:pt x="7094" y="7664"/>
                  </a:lnTo>
                  <a:cubicBezTo>
                    <a:pt x="7126" y="7728"/>
                    <a:pt x="7221" y="7728"/>
                    <a:pt x="7252" y="7664"/>
                  </a:cubicBezTo>
                  <a:lnTo>
                    <a:pt x="7664" y="7253"/>
                  </a:lnTo>
                  <a:cubicBezTo>
                    <a:pt x="7727" y="7221"/>
                    <a:pt x="7727" y="7126"/>
                    <a:pt x="7664" y="7094"/>
                  </a:cubicBezTo>
                  <a:lnTo>
                    <a:pt x="6936" y="6334"/>
                  </a:lnTo>
                  <a:lnTo>
                    <a:pt x="6999" y="6239"/>
                  </a:lnTo>
                  <a:cubicBezTo>
                    <a:pt x="7252" y="5859"/>
                    <a:pt x="7411" y="5479"/>
                    <a:pt x="7474" y="5036"/>
                  </a:cubicBezTo>
                  <a:lnTo>
                    <a:pt x="7506" y="4909"/>
                  </a:lnTo>
                  <a:lnTo>
                    <a:pt x="8551" y="4909"/>
                  </a:lnTo>
                  <a:cubicBezTo>
                    <a:pt x="8646" y="4909"/>
                    <a:pt x="8677" y="4877"/>
                    <a:pt x="8677" y="4782"/>
                  </a:cubicBezTo>
                  <a:lnTo>
                    <a:pt x="8677" y="4212"/>
                  </a:lnTo>
                  <a:cubicBezTo>
                    <a:pt x="8677" y="4149"/>
                    <a:pt x="8646" y="4086"/>
                    <a:pt x="8551" y="4086"/>
                  </a:cubicBezTo>
                  <a:lnTo>
                    <a:pt x="7506" y="4086"/>
                  </a:lnTo>
                  <a:lnTo>
                    <a:pt x="7474" y="3959"/>
                  </a:lnTo>
                  <a:cubicBezTo>
                    <a:pt x="7411" y="3547"/>
                    <a:pt x="7252" y="3136"/>
                    <a:pt x="6999" y="2787"/>
                  </a:cubicBezTo>
                  <a:lnTo>
                    <a:pt x="6936" y="2661"/>
                  </a:lnTo>
                  <a:lnTo>
                    <a:pt x="7664" y="1932"/>
                  </a:lnTo>
                  <a:cubicBezTo>
                    <a:pt x="7727" y="1869"/>
                    <a:pt x="7727" y="1806"/>
                    <a:pt x="7664" y="1742"/>
                  </a:cubicBezTo>
                  <a:lnTo>
                    <a:pt x="7252" y="1331"/>
                  </a:lnTo>
                  <a:cubicBezTo>
                    <a:pt x="7221" y="1299"/>
                    <a:pt x="7126" y="1299"/>
                    <a:pt x="7094" y="1331"/>
                  </a:cubicBezTo>
                  <a:lnTo>
                    <a:pt x="6334" y="2091"/>
                  </a:lnTo>
                  <a:lnTo>
                    <a:pt x="6239" y="2027"/>
                  </a:lnTo>
                  <a:cubicBezTo>
                    <a:pt x="5859" y="1774"/>
                    <a:pt x="5479" y="1616"/>
                    <a:pt x="5036" y="1521"/>
                  </a:cubicBezTo>
                  <a:lnTo>
                    <a:pt x="4909" y="1489"/>
                  </a:lnTo>
                  <a:lnTo>
                    <a:pt x="4909" y="444"/>
                  </a:lnTo>
                  <a:cubicBezTo>
                    <a:pt x="4909" y="381"/>
                    <a:pt x="4877" y="317"/>
                    <a:pt x="4782" y="317"/>
                  </a:cubicBezTo>
                  <a:lnTo>
                    <a:pt x="4212" y="317"/>
                  </a:lnTo>
                  <a:cubicBezTo>
                    <a:pt x="4149" y="317"/>
                    <a:pt x="4085" y="381"/>
                    <a:pt x="4085" y="444"/>
                  </a:cubicBezTo>
                  <a:lnTo>
                    <a:pt x="4085" y="1489"/>
                  </a:lnTo>
                  <a:lnTo>
                    <a:pt x="3959" y="1521"/>
                  </a:lnTo>
                  <a:cubicBezTo>
                    <a:pt x="3547" y="1616"/>
                    <a:pt x="3135" y="1774"/>
                    <a:pt x="2787" y="2027"/>
                  </a:cubicBezTo>
                  <a:lnTo>
                    <a:pt x="2660" y="2091"/>
                  </a:lnTo>
                  <a:lnTo>
                    <a:pt x="1932" y="1331"/>
                  </a:lnTo>
                  <a:cubicBezTo>
                    <a:pt x="1869" y="1299"/>
                    <a:pt x="1805" y="1299"/>
                    <a:pt x="1742" y="1331"/>
                  </a:cubicBezTo>
                  <a:lnTo>
                    <a:pt x="1330" y="1742"/>
                  </a:lnTo>
                  <a:cubicBezTo>
                    <a:pt x="1299" y="1806"/>
                    <a:pt x="1299" y="1869"/>
                    <a:pt x="1330" y="1932"/>
                  </a:cubicBezTo>
                  <a:lnTo>
                    <a:pt x="2090" y="2661"/>
                  </a:lnTo>
                  <a:lnTo>
                    <a:pt x="2027" y="2787"/>
                  </a:lnTo>
                  <a:cubicBezTo>
                    <a:pt x="1774" y="3136"/>
                    <a:pt x="1615" y="3547"/>
                    <a:pt x="1520" y="3959"/>
                  </a:cubicBezTo>
                  <a:lnTo>
                    <a:pt x="1520" y="4086"/>
                  </a:lnTo>
                  <a:lnTo>
                    <a:pt x="444" y="4086"/>
                  </a:lnTo>
                  <a:cubicBezTo>
                    <a:pt x="380" y="4086"/>
                    <a:pt x="317" y="4149"/>
                    <a:pt x="317" y="4212"/>
                  </a:cubicBezTo>
                  <a:lnTo>
                    <a:pt x="317" y="4782"/>
                  </a:lnTo>
                  <a:cubicBezTo>
                    <a:pt x="317" y="4846"/>
                    <a:pt x="380" y="4909"/>
                    <a:pt x="444" y="4909"/>
                  </a:cubicBezTo>
                  <a:lnTo>
                    <a:pt x="1520" y="4909"/>
                  </a:lnTo>
                  <a:lnTo>
                    <a:pt x="1520" y="5036"/>
                  </a:lnTo>
                  <a:cubicBezTo>
                    <a:pt x="1615" y="5479"/>
                    <a:pt x="1774" y="5859"/>
                    <a:pt x="2027" y="6239"/>
                  </a:cubicBezTo>
                  <a:lnTo>
                    <a:pt x="2090" y="6334"/>
                  </a:lnTo>
                  <a:lnTo>
                    <a:pt x="1330" y="7094"/>
                  </a:lnTo>
                  <a:cubicBezTo>
                    <a:pt x="1299" y="7126"/>
                    <a:pt x="1299" y="7221"/>
                    <a:pt x="1330" y="7253"/>
                  </a:cubicBezTo>
                  <a:lnTo>
                    <a:pt x="1742" y="7664"/>
                  </a:lnTo>
                  <a:cubicBezTo>
                    <a:pt x="1805" y="7728"/>
                    <a:pt x="1869" y="7728"/>
                    <a:pt x="1932" y="7664"/>
                  </a:cubicBezTo>
                  <a:close/>
                  <a:moveTo>
                    <a:pt x="4497" y="6651"/>
                  </a:moveTo>
                  <a:cubicBezTo>
                    <a:pt x="3325" y="6651"/>
                    <a:pt x="2375" y="5669"/>
                    <a:pt x="2375" y="4497"/>
                  </a:cubicBezTo>
                  <a:cubicBezTo>
                    <a:pt x="2375" y="3326"/>
                    <a:pt x="3325" y="2376"/>
                    <a:pt x="4497" y="2376"/>
                  </a:cubicBezTo>
                  <a:cubicBezTo>
                    <a:pt x="5701" y="2376"/>
                    <a:pt x="6651" y="3326"/>
                    <a:pt x="6651" y="4497"/>
                  </a:cubicBezTo>
                  <a:cubicBezTo>
                    <a:pt x="6651" y="5669"/>
                    <a:pt x="5701" y="6651"/>
                    <a:pt x="4497" y="6651"/>
                  </a:cubicBezTo>
                  <a:close/>
                  <a:moveTo>
                    <a:pt x="4497" y="2692"/>
                  </a:moveTo>
                  <a:cubicBezTo>
                    <a:pt x="3515" y="2692"/>
                    <a:pt x="2692" y="3516"/>
                    <a:pt x="2692" y="4497"/>
                  </a:cubicBezTo>
                  <a:cubicBezTo>
                    <a:pt x="2692" y="5511"/>
                    <a:pt x="3515" y="6334"/>
                    <a:pt x="4497" y="6334"/>
                  </a:cubicBezTo>
                  <a:cubicBezTo>
                    <a:pt x="5511" y="6334"/>
                    <a:pt x="6334" y="5511"/>
                    <a:pt x="6334" y="4497"/>
                  </a:cubicBezTo>
                  <a:cubicBezTo>
                    <a:pt x="6334" y="3516"/>
                    <a:pt x="5511" y="2692"/>
                    <a:pt x="4497" y="2692"/>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0"/>
            <p:cNvSpPr/>
            <p:nvPr/>
          </p:nvSpPr>
          <p:spPr>
            <a:xfrm>
              <a:off x="3365425" y="2215000"/>
              <a:ext cx="25" cy="9525"/>
            </a:xfrm>
            <a:custGeom>
              <a:rect b="b" l="l" r="r" t="t"/>
              <a:pathLst>
                <a:path extrusionOk="0" fill="none" h="381" w="1">
                  <a:moveTo>
                    <a:pt x="1" y="0"/>
                  </a:move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0"/>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0"/>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0"/>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0"/>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0"/>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0"/>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0"/>
            <p:cNvSpPr/>
            <p:nvPr/>
          </p:nvSpPr>
          <p:spPr>
            <a:xfrm>
              <a:off x="3366225" y="2215000"/>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0"/>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0"/>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0"/>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0"/>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0"/>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0"/>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0"/>
            <p:cNvSpPr/>
            <p:nvPr/>
          </p:nvSpPr>
          <p:spPr>
            <a:xfrm>
              <a:off x="3367800"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0"/>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0"/>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0"/>
            <p:cNvSpPr/>
            <p:nvPr/>
          </p:nvSpPr>
          <p:spPr>
            <a:xfrm>
              <a:off x="336860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0"/>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0"/>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0"/>
            <p:cNvSpPr/>
            <p:nvPr/>
          </p:nvSpPr>
          <p:spPr>
            <a:xfrm>
              <a:off x="3369400" y="2215000"/>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0"/>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0"/>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0"/>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0"/>
            <p:cNvSpPr/>
            <p:nvPr/>
          </p:nvSpPr>
          <p:spPr>
            <a:xfrm>
              <a:off x="3370175"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0"/>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0"/>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0"/>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0"/>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0"/>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0"/>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0"/>
            <p:cNvSpPr/>
            <p:nvPr/>
          </p:nvSpPr>
          <p:spPr>
            <a:xfrm>
              <a:off x="3371775" y="2215000"/>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0"/>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0"/>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0"/>
            <p:cNvSpPr/>
            <p:nvPr/>
          </p:nvSpPr>
          <p:spPr>
            <a:xfrm>
              <a:off x="3372550"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0"/>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0"/>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0"/>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0"/>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0"/>
            <p:cNvSpPr/>
            <p:nvPr/>
          </p:nvSpPr>
          <p:spPr>
            <a:xfrm>
              <a:off x="337415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0"/>
            <p:cNvSpPr/>
            <p:nvPr/>
          </p:nvSpPr>
          <p:spPr>
            <a:xfrm>
              <a:off x="3374150" y="2215000"/>
              <a:ext cx="25" cy="9525"/>
            </a:xfrm>
            <a:custGeom>
              <a:rect b="b" l="l" r="r" t="t"/>
              <a:pathLst>
                <a:path extrusionOk="0" fill="none" h="381" w="1">
                  <a:moveTo>
                    <a:pt x="0" y="380"/>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0"/>
            <p:cNvSpPr/>
            <p:nvPr/>
          </p:nvSpPr>
          <p:spPr>
            <a:xfrm>
              <a:off x="3427200" y="2240325"/>
              <a:ext cx="0" cy="10325"/>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0"/>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0"/>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0"/>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0"/>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0"/>
            <p:cNvSpPr/>
            <p:nvPr/>
          </p:nvSpPr>
          <p:spPr>
            <a:xfrm>
              <a:off x="342797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0"/>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0"/>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0"/>
            <p:cNvSpPr/>
            <p:nvPr/>
          </p:nvSpPr>
          <p:spPr>
            <a:xfrm>
              <a:off x="3428775"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0"/>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0"/>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0"/>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0"/>
            <p:cNvSpPr/>
            <p:nvPr/>
          </p:nvSpPr>
          <p:spPr>
            <a:xfrm>
              <a:off x="342957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0"/>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0"/>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0"/>
            <p:cNvSpPr/>
            <p:nvPr/>
          </p:nvSpPr>
          <p:spPr>
            <a:xfrm>
              <a:off x="343035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0"/>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0"/>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0"/>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0"/>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0"/>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0"/>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0"/>
            <p:cNvSpPr/>
            <p:nvPr/>
          </p:nvSpPr>
          <p:spPr>
            <a:xfrm>
              <a:off x="343195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0"/>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0"/>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0"/>
            <p:cNvSpPr/>
            <p:nvPr/>
          </p:nvSpPr>
          <p:spPr>
            <a:xfrm>
              <a:off x="343272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0"/>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0"/>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0"/>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0"/>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0"/>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0"/>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0"/>
            <p:cNvSpPr/>
            <p:nvPr/>
          </p:nvSpPr>
          <p:spPr>
            <a:xfrm>
              <a:off x="343432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0"/>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0"/>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0"/>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0"/>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0"/>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0"/>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0"/>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0"/>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0"/>
            <p:cNvSpPr/>
            <p:nvPr/>
          </p:nvSpPr>
          <p:spPr>
            <a:xfrm>
              <a:off x="3453325" y="2303675"/>
              <a:ext cx="25" cy="8725"/>
            </a:xfrm>
            <a:custGeom>
              <a:rect b="b" l="l" r="r" t="t"/>
              <a:pathLst>
                <a:path extrusionOk="0" fill="none" h="349" w="1">
                  <a:moveTo>
                    <a:pt x="0" y="0"/>
                  </a:moveTo>
                  <a:lnTo>
                    <a:pt x="0"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0"/>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0"/>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0"/>
            <p:cNvSpPr/>
            <p:nvPr/>
          </p:nvSpPr>
          <p:spPr>
            <a:xfrm>
              <a:off x="345332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0"/>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0"/>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0"/>
            <p:cNvSpPr/>
            <p:nvPr/>
          </p:nvSpPr>
          <p:spPr>
            <a:xfrm>
              <a:off x="3454100"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0"/>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0"/>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0"/>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0"/>
            <p:cNvSpPr/>
            <p:nvPr/>
          </p:nvSpPr>
          <p:spPr>
            <a:xfrm>
              <a:off x="3454900"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0"/>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0"/>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0"/>
            <p:cNvSpPr/>
            <p:nvPr/>
          </p:nvSpPr>
          <p:spPr>
            <a:xfrm>
              <a:off x="345570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0"/>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0"/>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0"/>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0"/>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0"/>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0"/>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0"/>
            <p:cNvSpPr/>
            <p:nvPr/>
          </p:nvSpPr>
          <p:spPr>
            <a:xfrm>
              <a:off x="3457275"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0"/>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0"/>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0"/>
            <p:cNvSpPr/>
            <p:nvPr/>
          </p:nvSpPr>
          <p:spPr>
            <a:xfrm>
              <a:off x="345807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0"/>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0"/>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0"/>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0"/>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0"/>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0"/>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0"/>
            <p:cNvSpPr/>
            <p:nvPr/>
          </p:nvSpPr>
          <p:spPr>
            <a:xfrm>
              <a:off x="3459650"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0"/>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0"/>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0"/>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0"/>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0"/>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0"/>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0"/>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0"/>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0"/>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0"/>
            <p:cNvSpPr/>
            <p:nvPr/>
          </p:nvSpPr>
          <p:spPr>
            <a:xfrm>
              <a:off x="3462025" y="2302875"/>
              <a:ext cx="25" cy="9525"/>
            </a:xfrm>
            <a:custGeom>
              <a:rect b="b" l="l" r="r" t="t"/>
              <a:pathLst>
                <a:path extrusionOk="0" fill="none" h="381" w="1">
                  <a:moveTo>
                    <a:pt x="0" y="380"/>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0"/>
            <p:cNvSpPr/>
            <p:nvPr/>
          </p:nvSpPr>
          <p:spPr>
            <a:xfrm>
              <a:off x="3427200" y="2364625"/>
              <a:ext cx="0" cy="10325"/>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0"/>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0"/>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0"/>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0"/>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0"/>
            <p:cNvSpPr/>
            <p:nvPr/>
          </p:nvSpPr>
          <p:spPr>
            <a:xfrm>
              <a:off x="342797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0"/>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0"/>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0"/>
            <p:cNvSpPr/>
            <p:nvPr/>
          </p:nvSpPr>
          <p:spPr>
            <a:xfrm>
              <a:off x="3428775"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0"/>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0"/>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0"/>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0"/>
            <p:cNvSpPr/>
            <p:nvPr/>
          </p:nvSpPr>
          <p:spPr>
            <a:xfrm>
              <a:off x="342957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0"/>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0"/>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0"/>
            <p:cNvSpPr/>
            <p:nvPr/>
          </p:nvSpPr>
          <p:spPr>
            <a:xfrm>
              <a:off x="343035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0"/>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0"/>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0"/>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0"/>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0"/>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0"/>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0"/>
            <p:cNvSpPr/>
            <p:nvPr/>
          </p:nvSpPr>
          <p:spPr>
            <a:xfrm>
              <a:off x="343195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0"/>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0"/>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0"/>
            <p:cNvSpPr/>
            <p:nvPr/>
          </p:nvSpPr>
          <p:spPr>
            <a:xfrm>
              <a:off x="343272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0"/>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0"/>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0"/>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0"/>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0"/>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0"/>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0"/>
            <p:cNvSpPr/>
            <p:nvPr/>
          </p:nvSpPr>
          <p:spPr>
            <a:xfrm>
              <a:off x="343432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0"/>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0"/>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0"/>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0"/>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0"/>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0"/>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0"/>
            <p:cNvSpPr/>
            <p:nvPr/>
          </p:nvSpPr>
          <p:spPr>
            <a:xfrm>
              <a:off x="34367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0"/>
            <p:cNvSpPr/>
            <p:nvPr/>
          </p:nvSpPr>
          <p:spPr>
            <a:xfrm>
              <a:off x="34367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0"/>
            <p:cNvSpPr/>
            <p:nvPr/>
          </p:nvSpPr>
          <p:spPr>
            <a:xfrm>
              <a:off x="3365425" y="2391550"/>
              <a:ext cx="25" cy="8725"/>
            </a:xfrm>
            <a:custGeom>
              <a:rect b="b" l="l" r="r" t="t"/>
              <a:pathLst>
                <a:path extrusionOk="0" fill="none" h="349" w="1">
                  <a:moveTo>
                    <a:pt x="1" y="0"/>
                  </a:move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0"/>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0"/>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0"/>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0"/>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0"/>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0"/>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0"/>
            <p:cNvSpPr/>
            <p:nvPr/>
          </p:nvSpPr>
          <p:spPr>
            <a:xfrm>
              <a:off x="3366225" y="2391550"/>
              <a:ext cx="825" cy="8725"/>
            </a:xfrm>
            <a:custGeom>
              <a:rect b="b" l="l" r="r" t="t"/>
              <a:pathLst>
                <a:path extrusionOk="0" fill="none" h="349" w="33">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0"/>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0"/>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0"/>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0"/>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0"/>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0"/>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0"/>
            <p:cNvSpPr/>
            <p:nvPr/>
          </p:nvSpPr>
          <p:spPr>
            <a:xfrm>
              <a:off x="3367800"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0"/>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0"/>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0"/>
            <p:cNvSpPr/>
            <p:nvPr/>
          </p:nvSpPr>
          <p:spPr>
            <a:xfrm>
              <a:off x="336860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0"/>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0"/>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0"/>
            <p:cNvSpPr/>
            <p:nvPr/>
          </p:nvSpPr>
          <p:spPr>
            <a:xfrm>
              <a:off x="3369400" y="2391550"/>
              <a:ext cx="800" cy="8725"/>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0"/>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0"/>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0"/>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0"/>
            <p:cNvSpPr/>
            <p:nvPr/>
          </p:nvSpPr>
          <p:spPr>
            <a:xfrm>
              <a:off x="3370175"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0"/>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0"/>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0"/>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0"/>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0"/>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0"/>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0"/>
            <p:cNvSpPr/>
            <p:nvPr/>
          </p:nvSpPr>
          <p:spPr>
            <a:xfrm>
              <a:off x="3371775" y="2391550"/>
              <a:ext cx="800" cy="8725"/>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0"/>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0"/>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0"/>
            <p:cNvSpPr/>
            <p:nvPr/>
          </p:nvSpPr>
          <p:spPr>
            <a:xfrm>
              <a:off x="3372550"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0"/>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0"/>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0"/>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0"/>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0"/>
            <p:cNvSpPr/>
            <p:nvPr/>
          </p:nvSpPr>
          <p:spPr>
            <a:xfrm>
              <a:off x="337415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0"/>
            <p:cNvSpPr/>
            <p:nvPr/>
          </p:nvSpPr>
          <p:spPr>
            <a:xfrm>
              <a:off x="3374150" y="2391550"/>
              <a:ext cx="25" cy="8725"/>
            </a:xfrm>
            <a:custGeom>
              <a:rect b="b" l="l" r="r" t="t"/>
              <a:pathLst>
                <a:path extrusionOk="0" fill="none" h="349" w="1">
                  <a:moveTo>
                    <a:pt x="0" y="349"/>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0"/>
            <p:cNvSpPr/>
            <p:nvPr/>
          </p:nvSpPr>
          <p:spPr>
            <a:xfrm>
              <a:off x="33021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0"/>
            <p:cNvSpPr/>
            <p:nvPr/>
          </p:nvSpPr>
          <p:spPr>
            <a:xfrm>
              <a:off x="33028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0"/>
            <p:cNvSpPr/>
            <p:nvPr/>
          </p:nvSpPr>
          <p:spPr>
            <a:xfrm>
              <a:off x="3302875"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0"/>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0"/>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0"/>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0"/>
            <p:cNvSpPr/>
            <p:nvPr/>
          </p:nvSpPr>
          <p:spPr>
            <a:xfrm>
              <a:off x="330367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0"/>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0"/>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0"/>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0"/>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0"/>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0"/>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0"/>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0"/>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0"/>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0"/>
            <p:cNvSpPr/>
            <p:nvPr/>
          </p:nvSpPr>
          <p:spPr>
            <a:xfrm>
              <a:off x="330605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0"/>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0"/>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0"/>
            <p:cNvSpPr/>
            <p:nvPr/>
          </p:nvSpPr>
          <p:spPr>
            <a:xfrm>
              <a:off x="330685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0"/>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0"/>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0"/>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0"/>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0"/>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0"/>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0"/>
            <p:cNvSpPr/>
            <p:nvPr/>
          </p:nvSpPr>
          <p:spPr>
            <a:xfrm>
              <a:off x="330842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0"/>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0"/>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0"/>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0"/>
            <p:cNvSpPr/>
            <p:nvPr/>
          </p:nvSpPr>
          <p:spPr>
            <a:xfrm>
              <a:off x="330922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0"/>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0"/>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0"/>
            <p:cNvSpPr/>
            <p:nvPr/>
          </p:nvSpPr>
          <p:spPr>
            <a:xfrm>
              <a:off x="331000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0"/>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0"/>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0"/>
            <p:cNvSpPr/>
            <p:nvPr/>
          </p:nvSpPr>
          <p:spPr>
            <a:xfrm>
              <a:off x="331080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0"/>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0"/>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0"/>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0"/>
            <p:cNvSpPr/>
            <p:nvPr/>
          </p:nvSpPr>
          <p:spPr>
            <a:xfrm>
              <a:off x="33123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0"/>
            <p:cNvSpPr/>
            <p:nvPr/>
          </p:nvSpPr>
          <p:spPr>
            <a:xfrm>
              <a:off x="3276750" y="2303675"/>
              <a:ext cx="25" cy="8725"/>
            </a:xfrm>
            <a:custGeom>
              <a:rect b="b" l="l" r="r" t="t"/>
              <a:pathLst>
                <a:path extrusionOk="0" fill="none" h="349" w="1">
                  <a:moveTo>
                    <a:pt x="1" y="0"/>
                  </a:moveTo>
                  <a:lnTo>
                    <a:pt x="1"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0"/>
            <p:cNvSpPr/>
            <p:nvPr/>
          </p:nvSpPr>
          <p:spPr>
            <a:xfrm>
              <a:off x="3276750"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0"/>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0"/>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0"/>
            <p:cNvSpPr/>
            <p:nvPr/>
          </p:nvSpPr>
          <p:spPr>
            <a:xfrm>
              <a:off x="3277550"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0"/>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0"/>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0"/>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0"/>
            <p:cNvSpPr/>
            <p:nvPr/>
          </p:nvSpPr>
          <p:spPr>
            <a:xfrm>
              <a:off x="327835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0"/>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0"/>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0"/>
            <p:cNvSpPr/>
            <p:nvPr/>
          </p:nvSpPr>
          <p:spPr>
            <a:xfrm>
              <a:off x="3279125"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0"/>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20"/>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0"/>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0"/>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0"/>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0"/>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0"/>
            <p:cNvSpPr/>
            <p:nvPr/>
          </p:nvSpPr>
          <p:spPr>
            <a:xfrm>
              <a:off x="328072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0"/>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0"/>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0"/>
            <p:cNvSpPr/>
            <p:nvPr/>
          </p:nvSpPr>
          <p:spPr>
            <a:xfrm>
              <a:off x="3281500"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0"/>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0"/>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0"/>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0"/>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0"/>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0"/>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0"/>
            <p:cNvSpPr/>
            <p:nvPr/>
          </p:nvSpPr>
          <p:spPr>
            <a:xfrm>
              <a:off x="328310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0"/>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0"/>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0"/>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0"/>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0"/>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0"/>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0"/>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0"/>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0"/>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0"/>
            <p:cNvSpPr/>
            <p:nvPr/>
          </p:nvSpPr>
          <p:spPr>
            <a:xfrm>
              <a:off x="328547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0"/>
            <p:cNvSpPr/>
            <p:nvPr/>
          </p:nvSpPr>
          <p:spPr>
            <a:xfrm>
              <a:off x="32862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0"/>
            <p:cNvSpPr/>
            <p:nvPr/>
          </p:nvSpPr>
          <p:spPr>
            <a:xfrm>
              <a:off x="3286250" y="2302875"/>
              <a:ext cx="25" cy="9525"/>
            </a:xfrm>
            <a:custGeom>
              <a:rect b="b" l="l" r="r" t="t"/>
              <a:pathLst>
                <a:path extrusionOk="0" fill="none" h="381" w="1">
                  <a:moveTo>
                    <a:pt x="1" y="380"/>
                  </a:moveTo>
                  <a:lnTo>
                    <a:pt x="1"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0"/>
            <p:cNvSpPr/>
            <p:nvPr/>
          </p:nvSpPr>
          <p:spPr>
            <a:xfrm>
              <a:off x="33021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0"/>
            <p:cNvSpPr/>
            <p:nvPr/>
          </p:nvSpPr>
          <p:spPr>
            <a:xfrm>
              <a:off x="33028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0"/>
            <p:cNvSpPr/>
            <p:nvPr/>
          </p:nvSpPr>
          <p:spPr>
            <a:xfrm>
              <a:off x="3302875"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0"/>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0"/>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0"/>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0"/>
            <p:cNvSpPr/>
            <p:nvPr/>
          </p:nvSpPr>
          <p:spPr>
            <a:xfrm>
              <a:off x="330367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0"/>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0"/>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0"/>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0"/>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0"/>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0"/>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0"/>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0"/>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0"/>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0"/>
            <p:cNvSpPr/>
            <p:nvPr/>
          </p:nvSpPr>
          <p:spPr>
            <a:xfrm>
              <a:off x="330605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0"/>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0"/>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0"/>
            <p:cNvSpPr/>
            <p:nvPr/>
          </p:nvSpPr>
          <p:spPr>
            <a:xfrm>
              <a:off x="330685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0"/>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0"/>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0"/>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0"/>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0"/>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0"/>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0"/>
            <p:cNvSpPr/>
            <p:nvPr/>
          </p:nvSpPr>
          <p:spPr>
            <a:xfrm>
              <a:off x="330842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0"/>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0"/>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0"/>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0"/>
            <p:cNvSpPr/>
            <p:nvPr/>
          </p:nvSpPr>
          <p:spPr>
            <a:xfrm>
              <a:off x="330922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0"/>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0"/>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20"/>
            <p:cNvSpPr/>
            <p:nvPr/>
          </p:nvSpPr>
          <p:spPr>
            <a:xfrm>
              <a:off x="331000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20"/>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20"/>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20"/>
            <p:cNvSpPr/>
            <p:nvPr/>
          </p:nvSpPr>
          <p:spPr>
            <a:xfrm>
              <a:off x="331080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0"/>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20"/>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20"/>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20"/>
            <p:cNvSpPr/>
            <p:nvPr/>
          </p:nvSpPr>
          <p:spPr>
            <a:xfrm>
              <a:off x="33123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0"/>
            <p:cNvSpPr/>
            <p:nvPr/>
          </p:nvSpPr>
          <p:spPr>
            <a:xfrm>
              <a:off x="3743875" y="1532525"/>
              <a:ext cx="3261950" cy="581150"/>
            </a:xfrm>
            <a:custGeom>
              <a:rect b="b" l="l" r="r" t="t"/>
              <a:pathLst>
                <a:path extrusionOk="0" h="23246" w="130478">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0"/>
            <p:cNvSpPr/>
            <p:nvPr/>
          </p:nvSpPr>
          <p:spPr>
            <a:xfrm>
              <a:off x="4059775" y="1652875"/>
              <a:ext cx="340475" cy="340450"/>
            </a:xfrm>
            <a:custGeom>
              <a:rect b="b" l="l" r="r" t="t"/>
              <a:pathLst>
                <a:path extrusionOk="0" h="13618" w="13619">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0"/>
            <p:cNvSpPr/>
            <p:nvPr/>
          </p:nvSpPr>
          <p:spPr>
            <a:xfrm>
              <a:off x="3771600" y="1793000"/>
              <a:ext cx="60975" cy="61000"/>
            </a:xfrm>
            <a:custGeom>
              <a:rect b="b" l="l" r="r" t="t"/>
              <a:pathLst>
                <a:path extrusionOk="0" h="2440" w="2439">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0"/>
            <p:cNvSpPr/>
            <p:nvPr/>
          </p:nvSpPr>
          <p:spPr>
            <a:xfrm>
              <a:off x="4631400" y="1564200"/>
              <a:ext cx="2341950" cy="517800"/>
            </a:xfrm>
            <a:custGeom>
              <a:rect b="b" l="l" r="r" t="t"/>
              <a:pathLst>
                <a:path extrusionOk="0" h="20712" w="93678">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0"/>
            <p:cNvSpPr/>
            <p:nvPr/>
          </p:nvSpPr>
          <p:spPr>
            <a:xfrm>
              <a:off x="4136575" y="1720175"/>
              <a:ext cx="186075" cy="205875"/>
            </a:xfrm>
            <a:custGeom>
              <a:rect b="b" l="l" r="r" t="t"/>
              <a:pathLst>
                <a:path extrusionOk="0" h="8235" w="7443">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20"/>
            <p:cNvSpPr/>
            <p:nvPr/>
          </p:nvSpPr>
          <p:spPr>
            <a:xfrm>
              <a:off x="4199125" y="1760425"/>
              <a:ext cx="60975" cy="111775"/>
            </a:xfrm>
            <a:custGeom>
              <a:rect b="b" l="l" r="r" t="t"/>
              <a:pathLst>
                <a:path extrusionOk="0" h="4471" w="2439">
                  <a:moveTo>
                    <a:pt x="1235" y="322"/>
                  </a:moveTo>
                  <a:cubicBezTo>
                    <a:pt x="1425" y="322"/>
                    <a:pt x="1615" y="385"/>
                    <a:pt x="1774" y="512"/>
                  </a:cubicBezTo>
                  <a:cubicBezTo>
                    <a:pt x="1996" y="670"/>
                    <a:pt x="2122" y="924"/>
                    <a:pt x="2122" y="1177"/>
                  </a:cubicBezTo>
                  <a:cubicBezTo>
                    <a:pt x="2122" y="1494"/>
                    <a:pt x="1964" y="1747"/>
                    <a:pt x="1710" y="1905"/>
                  </a:cubicBezTo>
                  <a:cubicBezTo>
                    <a:pt x="1647" y="1937"/>
                    <a:pt x="1615" y="2000"/>
                    <a:pt x="1615" y="2064"/>
                  </a:cubicBezTo>
                  <a:lnTo>
                    <a:pt x="1774" y="3584"/>
                  </a:lnTo>
                  <a:cubicBezTo>
                    <a:pt x="1774" y="3742"/>
                    <a:pt x="1710" y="3869"/>
                    <a:pt x="1615" y="3964"/>
                  </a:cubicBezTo>
                  <a:cubicBezTo>
                    <a:pt x="1520" y="4075"/>
                    <a:pt x="1378" y="4130"/>
                    <a:pt x="1235" y="4130"/>
                  </a:cubicBezTo>
                  <a:cubicBezTo>
                    <a:pt x="1093" y="4130"/>
                    <a:pt x="950" y="4075"/>
                    <a:pt x="855" y="3964"/>
                  </a:cubicBezTo>
                  <a:cubicBezTo>
                    <a:pt x="760" y="3869"/>
                    <a:pt x="729" y="3742"/>
                    <a:pt x="729" y="3584"/>
                  </a:cubicBezTo>
                  <a:lnTo>
                    <a:pt x="855" y="2064"/>
                  </a:lnTo>
                  <a:cubicBezTo>
                    <a:pt x="855" y="2000"/>
                    <a:pt x="824" y="1937"/>
                    <a:pt x="792" y="1905"/>
                  </a:cubicBezTo>
                  <a:cubicBezTo>
                    <a:pt x="475" y="1715"/>
                    <a:pt x="317" y="1367"/>
                    <a:pt x="380" y="1019"/>
                  </a:cubicBezTo>
                  <a:cubicBezTo>
                    <a:pt x="475" y="670"/>
                    <a:pt x="729" y="417"/>
                    <a:pt x="1045" y="354"/>
                  </a:cubicBezTo>
                  <a:cubicBezTo>
                    <a:pt x="1109" y="322"/>
                    <a:pt x="1172" y="322"/>
                    <a:pt x="1235" y="322"/>
                  </a:cubicBezTo>
                  <a:close/>
                  <a:moveTo>
                    <a:pt x="1247" y="0"/>
                  </a:moveTo>
                  <a:cubicBezTo>
                    <a:pt x="1149" y="0"/>
                    <a:pt x="1050" y="12"/>
                    <a:pt x="950" y="37"/>
                  </a:cubicBezTo>
                  <a:cubicBezTo>
                    <a:pt x="539" y="132"/>
                    <a:pt x="159" y="480"/>
                    <a:pt x="95" y="924"/>
                  </a:cubicBezTo>
                  <a:cubicBezTo>
                    <a:pt x="0" y="1399"/>
                    <a:pt x="159" y="1842"/>
                    <a:pt x="539" y="2127"/>
                  </a:cubicBezTo>
                  <a:lnTo>
                    <a:pt x="412" y="3552"/>
                  </a:lnTo>
                  <a:cubicBezTo>
                    <a:pt x="380" y="3774"/>
                    <a:pt x="475" y="4027"/>
                    <a:pt x="634" y="4186"/>
                  </a:cubicBezTo>
                  <a:cubicBezTo>
                    <a:pt x="792" y="4376"/>
                    <a:pt x="1014" y="4471"/>
                    <a:pt x="1235" y="4471"/>
                  </a:cubicBezTo>
                  <a:cubicBezTo>
                    <a:pt x="1489" y="4471"/>
                    <a:pt x="1710" y="4376"/>
                    <a:pt x="1869" y="4186"/>
                  </a:cubicBezTo>
                  <a:cubicBezTo>
                    <a:pt x="2027" y="4027"/>
                    <a:pt x="2091" y="3774"/>
                    <a:pt x="2091" y="3552"/>
                  </a:cubicBezTo>
                  <a:lnTo>
                    <a:pt x="1964" y="2127"/>
                  </a:lnTo>
                  <a:cubicBezTo>
                    <a:pt x="2249" y="1905"/>
                    <a:pt x="2439" y="1557"/>
                    <a:pt x="2439" y="1177"/>
                  </a:cubicBezTo>
                  <a:cubicBezTo>
                    <a:pt x="2439" y="829"/>
                    <a:pt x="2281" y="480"/>
                    <a:pt x="1996" y="259"/>
                  </a:cubicBezTo>
                  <a:cubicBezTo>
                    <a:pt x="1785" y="95"/>
                    <a:pt x="1523" y="0"/>
                    <a:pt x="1247" y="0"/>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20"/>
            <p:cNvSpPr/>
            <p:nvPr/>
          </p:nvSpPr>
          <p:spPr>
            <a:xfrm>
              <a:off x="595975" y="2986125"/>
              <a:ext cx="3262725" cy="581950"/>
            </a:xfrm>
            <a:custGeom>
              <a:rect b="b" l="l" r="r" t="t"/>
              <a:pathLst>
                <a:path extrusionOk="0" h="23278" w="130509">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0"/>
            <p:cNvSpPr/>
            <p:nvPr/>
          </p:nvSpPr>
          <p:spPr>
            <a:xfrm>
              <a:off x="3201550" y="3106475"/>
              <a:ext cx="340475" cy="341250"/>
            </a:xfrm>
            <a:custGeom>
              <a:rect b="b" l="l" r="r" t="t"/>
              <a:pathLst>
                <a:path extrusionOk="0" h="13650" w="13619">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0"/>
            <p:cNvSpPr/>
            <p:nvPr/>
          </p:nvSpPr>
          <p:spPr>
            <a:xfrm>
              <a:off x="3769225" y="3246600"/>
              <a:ext cx="60975" cy="61000"/>
            </a:xfrm>
            <a:custGeom>
              <a:rect b="b" l="l" r="r" t="t"/>
              <a:pathLst>
                <a:path extrusionOk="0" h="2440" w="2439">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0"/>
            <p:cNvSpPr/>
            <p:nvPr/>
          </p:nvSpPr>
          <p:spPr>
            <a:xfrm>
              <a:off x="627650" y="3018600"/>
              <a:ext cx="2342725" cy="517000"/>
            </a:xfrm>
            <a:custGeom>
              <a:rect b="b" l="l" r="r" t="t"/>
              <a:pathLst>
                <a:path extrusionOk="0" h="20680" w="93709">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0"/>
            <p:cNvSpPr/>
            <p:nvPr/>
          </p:nvSpPr>
          <p:spPr>
            <a:xfrm>
              <a:off x="3298925" y="3161100"/>
              <a:ext cx="146500" cy="232800"/>
            </a:xfrm>
            <a:custGeom>
              <a:rect b="b" l="l" r="r" t="t"/>
              <a:pathLst>
                <a:path extrusionOk="0" h="9312" w="586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0"/>
            <p:cNvSpPr/>
            <p:nvPr/>
          </p:nvSpPr>
          <p:spPr>
            <a:xfrm>
              <a:off x="3346425" y="3280650"/>
              <a:ext cx="51500" cy="78400"/>
            </a:xfrm>
            <a:custGeom>
              <a:rect b="b" l="l" r="r" t="t"/>
              <a:pathLst>
                <a:path extrusionOk="0" h="3136" w="206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0"/>
            <p:cNvSpPr/>
            <p:nvPr/>
          </p:nvSpPr>
          <p:spPr>
            <a:xfrm>
              <a:off x="3743875" y="3470675"/>
              <a:ext cx="3261950" cy="581925"/>
            </a:xfrm>
            <a:custGeom>
              <a:rect b="b" l="l" r="r" t="t"/>
              <a:pathLst>
                <a:path extrusionOk="0" h="23277" w="130478">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0"/>
            <p:cNvSpPr/>
            <p:nvPr/>
          </p:nvSpPr>
          <p:spPr>
            <a:xfrm>
              <a:off x="4059775" y="3591000"/>
              <a:ext cx="340475" cy="341275"/>
            </a:xfrm>
            <a:custGeom>
              <a:rect b="b" l="l" r="r" t="t"/>
              <a:pathLst>
                <a:path extrusionOk="0" h="13651" w="13619">
                  <a:moveTo>
                    <a:pt x="13618" y="6841"/>
                  </a:moveTo>
                  <a:cubicBezTo>
                    <a:pt x="13618" y="10610"/>
                    <a:pt x="10578" y="13650"/>
                    <a:pt x="6809" y="13650"/>
                  </a:cubicBezTo>
                  <a:cubicBezTo>
                    <a:pt x="3041" y="13650"/>
                    <a:pt x="1" y="10610"/>
                    <a:pt x="1" y="6841"/>
                  </a:cubicBezTo>
                  <a:cubicBezTo>
                    <a:pt x="1" y="3073"/>
                    <a:pt x="3041" y="1"/>
                    <a:pt x="6809" y="1"/>
                  </a:cubicBezTo>
                  <a:cubicBezTo>
                    <a:pt x="10578" y="1"/>
                    <a:pt x="13618" y="3073"/>
                    <a:pt x="13618" y="684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20"/>
            <p:cNvSpPr/>
            <p:nvPr/>
          </p:nvSpPr>
          <p:spPr>
            <a:xfrm>
              <a:off x="3771600" y="3731150"/>
              <a:ext cx="60975" cy="60975"/>
            </a:xfrm>
            <a:custGeom>
              <a:rect b="b" l="l" r="r" t="t"/>
              <a:pathLst>
                <a:path extrusionOk="0" h="2439" w="2439">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20"/>
            <p:cNvSpPr/>
            <p:nvPr/>
          </p:nvSpPr>
          <p:spPr>
            <a:xfrm>
              <a:off x="4631400" y="3503125"/>
              <a:ext cx="2341950" cy="517025"/>
            </a:xfrm>
            <a:custGeom>
              <a:rect b="b" l="l" r="r" t="t"/>
              <a:pathLst>
                <a:path extrusionOk="0" h="20681" w="93678">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20"/>
            <p:cNvSpPr/>
            <p:nvPr/>
          </p:nvSpPr>
          <p:spPr>
            <a:xfrm>
              <a:off x="4269575" y="3689975"/>
              <a:ext cx="30125" cy="106100"/>
            </a:xfrm>
            <a:custGeom>
              <a:rect b="b" l="l" r="r" t="t"/>
              <a:pathLst>
                <a:path extrusionOk="0" h="4244" w="1205">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0"/>
            <p:cNvSpPr/>
            <p:nvPr/>
          </p:nvSpPr>
          <p:spPr>
            <a:xfrm>
              <a:off x="4287000" y="3671750"/>
              <a:ext cx="38025" cy="142550"/>
            </a:xfrm>
            <a:custGeom>
              <a:rect b="b" l="l" r="r" t="t"/>
              <a:pathLst>
                <a:path extrusionOk="0" h="5702" w="1521">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20"/>
            <p:cNvSpPr/>
            <p:nvPr/>
          </p:nvSpPr>
          <p:spPr>
            <a:xfrm>
              <a:off x="4160325" y="3689975"/>
              <a:ext cx="29325" cy="106100"/>
            </a:xfrm>
            <a:custGeom>
              <a:rect b="b" l="l" r="r" t="t"/>
              <a:pathLst>
                <a:path extrusionOk="0" h="4244" w="1173">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20"/>
            <p:cNvSpPr/>
            <p:nvPr/>
          </p:nvSpPr>
          <p:spPr>
            <a:xfrm>
              <a:off x="4135000" y="3671750"/>
              <a:ext cx="38025" cy="142550"/>
            </a:xfrm>
            <a:custGeom>
              <a:rect b="b" l="l" r="r" t="t"/>
              <a:pathLst>
                <a:path extrusionOk="0" h="5702" w="1521">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0"/>
            <p:cNvSpPr/>
            <p:nvPr/>
          </p:nvSpPr>
          <p:spPr>
            <a:xfrm>
              <a:off x="4190400" y="3704225"/>
              <a:ext cx="79200" cy="163125"/>
            </a:xfrm>
            <a:custGeom>
              <a:rect b="b" l="l" r="r" t="t"/>
              <a:pathLst>
                <a:path extrusionOk="0" h="6525" w="3168">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0"/>
            <p:cNvSpPr/>
            <p:nvPr/>
          </p:nvSpPr>
          <p:spPr>
            <a:xfrm>
              <a:off x="4269575" y="3690700"/>
              <a:ext cx="30125" cy="105375"/>
            </a:xfrm>
            <a:custGeom>
              <a:rect b="b" l="l" r="r" t="t"/>
              <a:pathLst>
                <a:path extrusionOk="0" h="4215" w="1205">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20"/>
            <p:cNvSpPr/>
            <p:nvPr/>
          </p:nvSpPr>
          <p:spPr>
            <a:xfrm>
              <a:off x="4287000" y="3672150"/>
              <a:ext cx="38025" cy="142150"/>
            </a:xfrm>
            <a:custGeom>
              <a:rect b="b" l="l" r="r" t="t"/>
              <a:pathLst>
                <a:path extrusionOk="0" h="5686" w="1521">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20"/>
            <p:cNvSpPr/>
            <p:nvPr/>
          </p:nvSpPr>
          <p:spPr>
            <a:xfrm>
              <a:off x="4160325" y="3690700"/>
              <a:ext cx="29325" cy="105375"/>
            </a:xfrm>
            <a:custGeom>
              <a:rect b="b" l="l" r="r" t="t"/>
              <a:pathLst>
                <a:path extrusionOk="0" h="4215" w="1173">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20"/>
            <p:cNvSpPr/>
            <p:nvPr/>
          </p:nvSpPr>
          <p:spPr>
            <a:xfrm>
              <a:off x="4135000" y="3672150"/>
              <a:ext cx="38025" cy="142150"/>
            </a:xfrm>
            <a:custGeom>
              <a:rect b="b" l="l" r="r" t="t"/>
              <a:pathLst>
                <a:path extrusionOk="0" h="5686" w="1521">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0"/>
            <p:cNvSpPr/>
            <p:nvPr/>
          </p:nvSpPr>
          <p:spPr>
            <a:xfrm>
              <a:off x="4190400" y="3704225"/>
              <a:ext cx="79200" cy="163125"/>
            </a:xfrm>
            <a:custGeom>
              <a:rect b="b" l="l" r="r" t="t"/>
              <a:pathLst>
                <a:path extrusionOk="0" h="6525" w="3168">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0"/>
            <p:cNvSpPr/>
            <p:nvPr/>
          </p:nvSpPr>
          <p:spPr>
            <a:xfrm>
              <a:off x="4269575" y="3689975"/>
              <a:ext cx="30125" cy="106100"/>
            </a:xfrm>
            <a:custGeom>
              <a:rect b="b" l="l" r="r" t="t"/>
              <a:pathLst>
                <a:path extrusionOk="0" fill="none" h="4244" w="1205">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0"/>
            <p:cNvSpPr/>
            <p:nvPr/>
          </p:nvSpPr>
          <p:spPr>
            <a:xfrm>
              <a:off x="4287000" y="3671750"/>
              <a:ext cx="38025" cy="142550"/>
            </a:xfrm>
            <a:custGeom>
              <a:rect b="b" l="l" r="r" t="t"/>
              <a:pathLst>
                <a:path extrusionOk="0" fill="none" h="5702" w="1521">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0"/>
            <p:cNvSpPr/>
            <p:nvPr/>
          </p:nvSpPr>
          <p:spPr>
            <a:xfrm>
              <a:off x="4160325" y="3689975"/>
              <a:ext cx="29325" cy="106100"/>
            </a:xfrm>
            <a:custGeom>
              <a:rect b="b" l="l" r="r" t="t"/>
              <a:pathLst>
                <a:path extrusionOk="0" fill="none" h="4244" w="1173">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0"/>
            <p:cNvSpPr/>
            <p:nvPr/>
          </p:nvSpPr>
          <p:spPr>
            <a:xfrm>
              <a:off x="4135000" y="3671750"/>
              <a:ext cx="38025" cy="142550"/>
            </a:xfrm>
            <a:custGeom>
              <a:rect b="b" l="l" r="r" t="t"/>
              <a:pathLst>
                <a:path extrusionOk="0" fill="none" h="5702" w="1521">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0"/>
            <p:cNvSpPr/>
            <p:nvPr/>
          </p:nvSpPr>
          <p:spPr>
            <a:xfrm>
              <a:off x="4190400" y="3704225"/>
              <a:ext cx="79200" cy="163125"/>
            </a:xfrm>
            <a:custGeom>
              <a:rect b="b" l="l" r="r" t="t"/>
              <a:pathLst>
                <a:path extrusionOk="0" fill="none" h="6525" w="3168">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0"/>
            <p:cNvSpPr/>
            <p:nvPr/>
          </p:nvSpPr>
          <p:spPr>
            <a:xfrm>
              <a:off x="595975" y="3956000"/>
              <a:ext cx="3262725" cy="581150"/>
            </a:xfrm>
            <a:custGeom>
              <a:rect b="b" l="l" r="r" t="t"/>
              <a:pathLst>
                <a:path extrusionOk="0" h="23246" w="130509">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0"/>
            <p:cNvSpPr/>
            <p:nvPr/>
          </p:nvSpPr>
          <p:spPr>
            <a:xfrm>
              <a:off x="3201550" y="4076325"/>
              <a:ext cx="340475" cy="340475"/>
            </a:xfrm>
            <a:custGeom>
              <a:rect b="b" l="l" r="r" t="t"/>
              <a:pathLst>
                <a:path extrusionOk="0" h="13619" w="13619">
                  <a:moveTo>
                    <a:pt x="13618" y="6810"/>
                  </a:moveTo>
                  <a:cubicBezTo>
                    <a:pt x="13618" y="10578"/>
                    <a:pt x="10578" y="13618"/>
                    <a:pt x="6809" y="13618"/>
                  </a:cubicBezTo>
                  <a:cubicBezTo>
                    <a:pt x="3041" y="13618"/>
                    <a:pt x="0" y="10578"/>
                    <a:pt x="0" y="6810"/>
                  </a:cubicBezTo>
                  <a:cubicBezTo>
                    <a:pt x="0" y="3041"/>
                    <a:pt x="3041" y="1"/>
                    <a:pt x="6809" y="1"/>
                  </a:cubicBezTo>
                  <a:cubicBezTo>
                    <a:pt x="10578" y="1"/>
                    <a:pt x="13618" y="3041"/>
                    <a:pt x="13618" y="68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0"/>
            <p:cNvSpPr/>
            <p:nvPr/>
          </p:nvSpPr>
          <p:spPr>
            <a:xfrm>
              <a:off x="3769225" y="4215675"/>
              <a:ext cx="60975" cy="60975"/>
            </a:xfrm>
            <a:custGeom>
              <a:rect b="b" l="l" r="r" t="t"/>
              <a:pathLst>
                <a:path extrusionOk="0" h="2439" w="2439">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0"/>
            <p:cNvSpPr/>
            <p:nvPr/>
          </p:nvSpPr>
          <p:spPr>
            <a:xfrm>
              <a:off x="627650" y="3987650"/>
              <a:ext cx="2342725" cy="517825"/>
            </a:xfrm>
            <a:custGeom>
              <a:rect b="b" l="l" r="r" t="t"/>
              <a:pathLst>
                <a:path extrusionOk="0" h="20713" w="93709">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0"/>
            <p:cNvSpPr/>
            <p:nvPr/>
          </p:nvSpPr>
          <p:spPr>
            <a:xfrm>
              <a:off x="3332975" y="4198250"/>
              <a:ext cx="77600" cy="77625"/>
            </a:xfrm>
            <a:custGeom>
              <a:rect b="b" l="l" r="r" t="t"/>
              <a:pathLst>
                <a:path extrusionOk="0" h="3105" w="3104">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0"/>
            <p:cNvSpPr/>
            <p:nvPr/>
          </p:nvSpPr>
          <p:spPr>
            <a:xfrm>
              <a:off x="3259350" y="4134125"/>
              <a:ext cx="225650" cy="224875"/>
            </a:xfrm>
            <a:custGeom>
              <a:rect b="b" l="l" r="r" t="t"/>
              <a:pathLst>
                <a:path extrusionOk="0" h="8995" w="9026">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0"/>
            <p:cNvSpPr/>
            <p:nvPr/>
          </p:nvSpPr>
          <p:spPr>
            <a:xfrm>
              <a:off x="4113625" y="2679450"/>
              <a:ext cx="232775" cy="225950"/>
            </a:xfrm>
            <a:custGeom>
              <a:rect b="b" l="l" r="r" t="t"/>
              <a:pathLst>
                <a:path extrusionOk="0" h="9038" w="9311">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0"/>
            <p:cNvSpPr/>
            <p:nvPr/>
          </p:nvSpPr>
          <p:spPr>
            <a:xfrm>
              <a:off x="4113625" y="2675775"/>
              <a:ext cx="232775" cy="229625"/>
            </a:xfrm>
            <a:custGeom>
              <a:rect b="b" l="l" r="r" t="t"/>
              <a:pathLst>
                <a:path extrusionOk="0" fill="none" h="9185" w="9311">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9" name="Google Shape;3459;p20"/>
          <p:cNvSpPr txBox="1"/>
          <p:nvPr/>
        </p:nvSpPr>
        <p:spPr>
          <a:xfrm>
            <a:off x="576688" y="997900"/>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chemeClr val="dk1"/>
                </a:solidFill>
                <a:latin typeface="Fira Sans Medium"/>
                <a:ea typeface="Fira Sans Medium"/>
                <a:cs typeface="Fira Sans Medium"/>
                <a:sym typeface="Fira Sans Medium"/>
              </a:rPr>
              <a:t>Data Processing for Recommendation system 3 </a:t>
            </a:r>
            <a:endParaRPr sz="1300">
              <a:solidFill>
                <a:schemeClr val="dk1"/>
              </a:solidFill>
              <a:latin typeface="Fira Sans Medium"/>
              <a:ea typeface="Fira Sans Medium"/>
              <a:cs typeface="Fira Sans Medium"/>
              <a:sym typeface="Fira Sans Medium"/>
            </a:endParaRPr>
          </a:p>
        </p:txBody>
      </p:sp>
      <p:sp>
        <p:nvSpPr>
          <p:cNvPr id="3460" name="Google Shape;3460;p20"/>
          <p:cNvSpPr txBox="1"/>
          <p:nvPr/>
        </p:nvSpPr>
        <p:spPr>
          <a:xfrm>
            <a:off x="5575125" y="1580050"/>
            <a:ext cx="28509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Fira Sans Medium"/>
                <a:ea typeface="Fira Sans Medium"/>
                <a:cs typeface="Fira Sans Medium"/>
                <a:sym typeface="Fira Sans Medium"/>
              </a:rPr>
              <a:t>Create Bag of words</a:t>
            </a:r>
            <a:endParaRPr sz="1300">
              <a:latin typeface="Fira Sans Medium"/>
              <a:ea typeface="Fira Sans Medium"/>
              <a:cs typeface="Fira Sans Medium"/>
              <a:sym typeface="Fira Sans Medium"/>
            </a:endParaRPr>
          </a:p>
        </p:txBody>
      </p:sp>
      <p:sp>
        <p:nvSpPr>
          <p:cNvPr id="3461" name="Google Shape;3461;p20"/>
          <p:cNvSpPr txBox="1"/>
          <p:nvPr/>
        </p:nvSpPr>
        <p:spPr>
          <a:xfrm>
            <a:off x="5624463" y="1879150"/>
            <a:ext cx="31863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Fira Sans"/>
                <a:ea typeface="Fira Sans"/>
                <a:cs typeface="Fira Sans"/>
                <a:sym typeface="Fira Sans"/>
              </a:rPr>
              <a:t>Combining</a:t>
            </a:r>
            <a:r>
              <a:rPr lang="en" sz="1100">
                <a:solidFill>
                  <a:schemeClr val="dk1"/>
                </a:solidFill>
                <a:latin typeface="Fira Sans"/>
                <a:ea typeface="Fira Sans"/>
                <a:cs typeface="Fira Sans"/>
                <a:sym typeface="Fira Sans"/>
              </a:rPr>
              <a:t> five important features</a:t>
            </a:r>
            <a:endParaRPr sz="1100">
              <a:latin typeface="Fira Sans"/>
              <a:ea typeface="Fira Sans"/>
              <a:cs typeface="Fira Sans"/>
              <a:sym typeface="Fira Sans"/>
            </a:endParaRPr>
          </a:p>
        </p:txBody>
      </p:sp>
      <p:sp>
        <p:nvSpPr>
          <p:cNvPr id="3462" name="Google Shape;3462;p20"/>
          <p:cNvSpPr txBox="1"/>
          <p:nvPr/>
        </p:nvSpPr>
        <p:spPr>
          <a:xfrm>
            <a:off x="5575113" y="2824325"/>
            <a:ext cx="31077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A3A3A3"/>
                </a:solidFill>
                <a:latin typeface="Fira Sans Medium"/>
                <a:ea typeface="Fira Sans Medium"/>
                <a:cs typeface="Fira Sans Medium"/>
                <a:sym typeface="Fira Sans Medium"/>
              </a:rPr>
              <a:t>Compute Output</a:t>
            </a:r>
            <a:endParaRPr sz="1300">
              <a:solidFill>
                <a:srgbClr val="A3A3A3"/>
              </a:solidFill>
              <a:latin typeface="Fira Sans Medium"/>
              <a:ea typeface="Fira Sans Medium"/>
              <a:cs typeface="Fira Sans Medium"/>
              <a:sym typeface="Fira Sans Medium"/>
            </a:endParaRPr>
          </a:p>
        </p:txBody>
      </p:sp>
      <p:sp>
        <p:nvSpPr>
          <p:cNvPr id="3463" name="Google Shape;3463;p20"/>
          <p:cNvSpPr txBox="1"/>
          <p:nvPr/>
        </p:nvSpPr>
        <p:spPr>
          <a:xfrm>
            <a:off x="5624463" y="3107450"/>
            <a:ext cx="300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Provide recommendation based on input</a:t>
            </a:r>
            <a:endParaRPr sz="1100">
              <a:latin typeface="Fira Sans"/>
              <a:ea typeface="Fira Sans"/>
              <a:cs typeface="Fira Sans"/>
              <a:sym typeface="Fira Sans"/>
            </a:endParaRPr>
          </a:p>
        </p:txBody>
      </p:sp>
      <p:sp>
        <p:nvSpPr>
          <p:cNvPr id="3464" name="Google Shape;3464;p20"/>
          <p:cNvSpPr txBox="1"/>
          <p:nvPr/>
        </p:nvSpPr>
        <p:spPr>
          <a:xfrm>
            <a:off x="5574975" y="335775"/>
            <a:ext cx="28509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Fira Sans Medium"/>
                <a:ea typeface="Fira Sans Medium"/>
                <a:cs typeface="Fira Sans Medium"/>
                <a:sym typeface="Fira Sans Medium"/>
              </a:rPr>
              <a:t>Recommendation</a:t>
            </a:r>
            <a:r>
              <a:rPr lang="en" sz="1300">
                <a:latin typeface="Fira Sans Medium"/>
                <a:ea typeface="Fira Sans Medium"/>
                <a:cs typeface="Fira Sans Medium"/>
                <a:sym typeface="Fira Sans Medium"/>
              </a:rPr>
              <a:t> </a:t>
            </a:r>
            <a:r>
              <a:rPr lang="en" sz="1300">
                <a:latin typeface="Fira Sans Medium"/>
                <a:ea typeface="Fira Sans Medium"/>
                <a:cs typeface="Fira Sans Medium"/>
                <a:sym typeface="Fira Sans Medium"/>
              </a:rPr>
              <a:t>system</a:t>
            </a:r>
            <a:r>
              <a:rPr lang="en" sz="1300">
                <a:latin typeface="Fira Sans Medium"/>
                <a:ea typeface="Fira Sans Medium"/>
                <a:cs typeface="Fira Sans Medium"/>
                <a:sym typeface="Fira Sans Medium"/>
              </a:rPr>
              <a:t> 2</a:t>
            </a:r>
            <a:endParaRPr sz="1300">
              <a:latin typeface="Fira Sans Medium"/>
              <a:ea typeface="Fira Sans Medium"/>
              <a:cs typeface="Fira Sans Medium"/>
              <a:sym typeface="Fira Sans Medium"/>
            </a:endParaRPr>
          </a:p>
        </p:txBody>
      </p:sp>
      <p:sp>
        <p:nvSpPr>
          <p:cNvPr id="3465" name="Google Shape;3465;p20"/>
          <p:cNvSpPr txBox="1"/>
          <p:nvPr/>
        </p:nvSpPr>
        <p:spPr>
          <a:xfrm>
            <a:off x="5599713" y="512425"/>
            <a:ext cx="30585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Fira Sans"/>
                <a:ea typeface="Fira Sans"/>
                <a:cs typeface="Fira Sans"/>
                <a:sym typeface="Fira Sans"/>
              </a:rPr>
              <a:t>Compute recommendations on single parameter using the above approach </a:t>
            </a:r>
            <a:endParaRPr sz="1100">
              <a:latin typeface="Fira Sans"/>
              <a:ea typeface="Fira Sans"/>
              <a:cs typeface="Fira Sans"/>
              <a:sym typeface="Fira Sans"/>
            </a:endParaRPr>
          </a:p>
        </p:txBody>
      </p:sp>
      <p:sp>
        <p:nvSpPr>
          <p:cNvPr id="3466" name="Google Shape;3466;p20"/>
          <p:cNvSpPr txBox="1"/>
          <p:nvPr/>
        </p:nvSpPr>
        <p:spPr>
          <a:xfrm>
            <a:off x="463288" y="1251075"/>
            <a:ext cx="31863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Fira Sans"/>
                <a:ea typeface="Fira Sans"/>
                <a:cs typeface="Fira Sans"/>
                <a:sym typeface="Fira Sans"/>
              </a:rPr>
              <a:t>Converting to </a:t>
            </a:r>
            <a:r>
              <a:rPr lang="en" sz="1050">
                <a:latin typeface="Fira Sans"/>
                <a:ea typeface="Fira Sans"/>
                <a:cs typeface="Fira Sans"/>
                <a:sym typeface="Fira Sans"/>
              </a:rPr>
              <a:t>lowercase and eliminating  space</a:t>
            </a:r>
            <a:endParaRPr sz="1050">
              <a:latin typeface="Fira Sans"/>
              <a:ea typeface="Fira Sans"/>
              <a:cs typeface="Fira Sans"/>
              <a:sym typeface="Fira Sans"/>
            </a:endParaRPr>
          </a:p>
        </p:txBody>
      </p:sp>
      <p:sp>
        <p:nvSpPr>
          <p:cNvPr id="3467" name="Google Shape;3467;p20"/>
          <p:cNvSpPr txBox="1"/>
          <p:nvPr/>
        </p:nvSpPr>
        <p:spPr>
          <a:xfrm>
            <a:off x="333238" y="2262700"/>
            <a:ext cx="31077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300">
                <a:solidFill>
                  <a:srgbClr val="A3A3A3"/>
                </a:solidFill>
                <a:latin typeface="Fira Sans Medium"/>
                <a:ea typeface="Fira Sans Medium"/>
                <a:cs typeface="Fira Sans Medium"/>
                <a:sym typeface="Fira Sans Medium"/>
              </a:rPr>
              <a:t>CountVectorizer and </a:t>
            </a:r>
            <a:r>
              <a:rPr lang="en" sz="1300">
                <a:solidFill>
                  <a:srgbClr val="A3A3A3"/>
                </a:solidFill>
                <a:latin typeface="Fira Sans Medium"/>
                <a:ea typeface="Fira Sans Medium"/>
                <a:cs typeface="Fira Sans Medium"/>
                <a:sym typeface="Fira Sans Medium"/>
              </a:rPr>
              <a:t>Cosine similarity</a:t>
            </a:r>
            <a:endParaRPr sz="1300">
              <a:solidFill>
                <a:srgbClr val="A3A3A3"/>
              </a:solidFill>
              <a:latin typeface="Fira Sans Medium"/>
              <a:ea typeface="Fira Sans Medium"/>
              <a:cs typeface="Fira Sans Medium"/>
              <a:sym typeface="Fira Sans Medium"/>
            </a:endParaRPr>
          </a:p>
          <a:p>
            <a:pPr indent="0" lvl="0" marL="0" rtl="0" algn="r">
              <a:spcBef>
                <a:spcPts val="0"/>
              </a:spcBef>
              <a:spcAft>
                <a:spcPts val="0"/>
              </a:spcAft>
              <a:buNone/>
            </a:pPr>
            <a:r>
              <a:t/>
            </a:r>
            <a:endParaRPr sz="1300">
              <a:solidFill>
                <a:srgbClr val="A3A3A3"/>
              </a:solidFill>
              <a:latin typeface="Fira Sans Medium"/>
              <a:ea typeface="Fira Sans Medium"/>
              <a:cs typeface="Fira Sans Medium"/>
              <a:sym typeface="Fira Sans Medium"/>
            </a:endParaRPr>
          </a:p>
        </p:txBody>
      </p:sp>
      <p:sp>
        <p:nvSpPr>
          <p:cNvPr id="3468" name="Google Shape;3468;p20"/>
          <p:cNvSpPr txBox="1"/>
          <p:nvPr/>
        </p:nvSpPr>
        <p:spPr>
          <a:xfrm>
            <a:off x="576688" y="2348471"/>
            <a:ext cx="276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C</a:t>
            </a:r>
            <a:r>
              <a:rPr lang="en" sz="1200">
                <a:solidFill>
                  <a:schemeClr val="dk1"/>
                </a:solidFill>
                <a:latin typeface="Fira Sans"/>
                <a:ea typeface="Fira Sans"/>
                <a:cs typeface="Fira Sans"/>
                <a:sym typeface="Fira Sans"/>
              </a:rPr>
              <a:t>omputing </a:t>
            </a:r>
            <a:r>
              <a:rPr lang="en" sz="1200">
                <a:solidFill>
                  <a:schemeClr val="dk1"/>
                </a:solidFill>
                <a:latin typeface="Fira Sans"/>
                <a:ea typeface="Fira Sans"/>
                <a:cs typeface="Fira Sans"/>
                <a:sym typeface="Fira Sans"/>
              </a:rPr>
              <a:t>sparse</a:t>
            </a:r>
            <a:r>
              <a:rPr lang="en" sz="1200">
                <a:solidFill>
                  <a:schemeClr val="dk1"/>
                </a:solidFill>
                <a:latin typeface="Fira Sans"/>
                <a:ea typeface="Fira Sans"/>
                <a:cs typeface="Fira Sans"/>
                <a:sym typeface="Fira Sans"/>
              </a:rPr>
              <a:t> matrix of “BOW” and Measure similarity score</a:t>
            </a:r>
            <a:endParaRPr sz="1200">
              <a:latin typeface="Fira Sans"/>
              <a:ea typeface="Fira Sans"/>
              <a:cs typeface="Fira Sans"/>
              <a:sym typeface="Fira Sans"/>
            </a:endParaRPr>
          </a:p>
        </p:txBody>
      </p:sp>
      <p:sp>
        <p:nvSpPr>
          <p:cNvPr id="3469" name="Google Shape;3469;p20"/>
          <p:cNvSpPr txBox="1"/>
          <p:nvPr/>
        </p:nvSpPr>
        <p:spPr>
          <a:xfrm>
            <a:off x="510275" y="3622475"/>
            <a:ext cx="29655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Get the clustered dataset and start Data Preprocessing</a:t>
            </a:r>
            <a:endParaRPr sz="1200">
              <a:latin typeface="Fira Sans"/>
              <a:ea typeface="Fira Sans"/>
              <a:cs typeface="Fira Sans"/>
              <a:sym typeface="Fira Sans"/>
            </a:endParaRPr>
          </a:p>
        </p:txBody>
      </p:sp>
      <p:sp>
        <p:nvSpPr>
          <p:cNvPr id="3470" name="Google Shape;3470;p20"/>
          <p:cNvSpPr txBox="1"/>
          <p:nvPr/>
        </p:nvSpPr>
        <p:spPr>
          <a:xfrm>
            <a:off x="671938" y="3384625"/>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chemeClr val="dk1"/>
                </a:solidFill>
                <a:latin typeface="Fira Sans Medium"/>
                <a:ea typeface="Fira Sans Medium"/>
                <a:cs typeface="Fira Sans Medium"/>
                <a:sym typeface="Fira Sans Medium"/>
              </a:rPr>
              <a:t> Recommendation system 4 </a:t>
            </a:r>
            <a:endParaRPr sz="1500">
              <a:solidFill>
                <a:schemeClr val="dk1"/>
              </a:solidFill>
              <a:latin typeface="Fira Sans Medium"/>
              <a:ea typeface="Fira Sans Medium"/>
              <a:cs typeface="Fira Sans Medium"/>
              <a:sym typeface="Fira Sans Medium"/>
            </a:endParaRPr>
          </a:p>
        </p:txBody>
      </p:sp>
      <p:sp>
        <p:nvSpPr>
          <p:cNvPr id="3471" name="Google Shape;3471;p20"/>
          <p:cNvSpPr txBox="1"/>
          <p:nvPr/>
        </p:nvSpPr>
        <p:spPr>
          <a:xfrm>
            <a:off x="5621288" y="4350363"/>
            <a:ext cx="27690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Fira Sans Medium"/>
                <a:ea typeface="Fira Sans Medium"/>
                <a:cs typeface="Fira Sans Medium"/>
                <a:sym typeface="Fira Sans Medium"/>
              </a:rPr>
              <a:t>Recommendation system 2</a:t>
            </a:r>
            <a:endParaRPr sz="1500">
              <a:latin typeface="Fira Sans Medium"/>
              <a:ea typeface="Fira Sans Medium"/>
              <a:cs typeface="Fira Sans Medium"/>
              <a:sym typeface="Fira Sans Medium"/>
            </a:endParaRPr>
          </a:p>
        </p:txBody>
      </p:sp>
      <p:sp>
        <p:nvSpPr>
          <p:cNvPr id="3472" name="Google Shape;3472;p20"/>
          <p:cNvSpPr txBox="1"/>
          <p:nvPr/>
        </p:nvSpPr>
        <p:spPr>
          <a:xfrm>
            <a:off x="5564138" y="4527025"/>
            <a:ext cx="30585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Compute recommendations on single parameter using the above approach </a:t>
            </a:r>
            <a:endParaRPr sz="1200">
              <a:latin typeface="Fira Sans"/>
              <a:ea typeface="Fira Sans"/>
              <a:cs typeface="Fira Sans"/>
              <a:sym typeface="Fira Sans"/>
            </a:endParaRPr>
          </a:p>
        </p:txBody>
      </p:sp>
      <p:grpSp>
        <p:nvGrpSpPr>
          <p:cNvPr id="3473" name="Google Shape;3473;p20"/>
          <p:cNvGrpSpPr/>
          <p:nvPr/>
        </p:nvGrpSpPr>
        <p:grpSpPr>
          <a:xfrm>
            <a:off x="3708208" y="4284732"/>
            <a:ext cx="4914572" cy="3523731"/>
            <a:chOff x="3178575" y="1532525"/>
            <a:chExt cx="3827250" cy="2744125"/>
          </a:xfrm>
        </p:grpSpPr>
        <p:sp>
          <p:nvSpPr>
            <p:cNvPr id="3474" name="Google Shape;3474;p20"/>
            <p:cNvSpPr/>
            <p:nvPr/>
          </p:nvSpPr>
          <p:spPr>
            <a:xfrm>
              <a:off x="3771600" y="2762075"/>
              <a:ext cx="60975" cy="60975"/>
            </a:xfrm>
            <a:custGeom>
              <a:rect b="b" l="l" r="r" t="t"/>
              <a:pathLst>
                <a:path extrusionOk="0" h="2439" w="2439">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0"/>
            <p:cNvSpPr/>
            <p:nvPr/>
          </p:nvSpPr>
          <p:spPr>
            <a:xfrm>
              <a:off x="3178575" y="2137375"/>
              <a:ext cx="386400" cy="341300"/>
            </a:xfrm>
            <a:custGeom>
              <a:rect b="b" l="l" r="r" t="t"/>
              <a:pathLst>
                <a:path extrusionOk="0" h="13652" w="15456">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0"/>
            <p:cNvSpPr/>
            <p:nvPr/>
          </p:nvSpPr>
          <p:spPr>
            <a:xfrm>
              <a:off x="3769225" y="2277550"/>
              <a:ext cx="60975" cy="60975"/>
            </a:xfrm>
            <a:custGeom>
              <a:rect b="b" l="l" r="r" t="t"/>
              <a:pathLst>
                <a:path extrusionOk="0" h="2439" w="2439">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0"/>
            <p:cNvSpPr/>
            <p:nvPr/>
          </p:nvSpPr>
          <p:spPr>
            <a:xfrm>
              <a:off x="3365425" y="2215000"/>
              <a:ext cx="8750" cy="9525"/>
            </a:xfrm>
            <a:custGeom>
              <a:rect b="b" l="l" r="r" t="t"/>
              <a:pathLst>
                <a:path extrusionOk="0" h="381" w="35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0"/>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0"/>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0"/>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0"/>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0"/>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0"/>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0"/>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0"/>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0"/>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0"/>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0"/>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0"/>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0"/>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0"/>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0"/>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0"/>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0"/>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0"/>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0"/>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0"/>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0"/>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0"/>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0"/>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0"/>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0"/>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0"/>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0"/>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0"/>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0"/>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0"/>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0"/>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0"/>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0"/>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0"/>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0"/>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0"/>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0"/>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0"/>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0"/>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0"/>
            <p:cNvSpPr/>
            <p:nvPr/>
          </p:nvSpPr>
          <p:spPr>
            <a:xfrm>
              <a:off x="3427200" y="2240925"/>
              <a:ext cx="9525" cy="9325"/>
            </a:xfrm>
            <a:custGeom>
              <a:rect b="b" l="l" r="r" t="t"/>
              <a:pathLst>
                <a:path extrusionOk="0" h="373" w="381">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0"/>
            <p:cNvSpPr/>
            <p:nvPr/>
          </p:nvSpPr>
          <p:spPr>
            <a:xfrm>
              <a:off x="3427200" y="2240325"/>
              <a:ext cx="0" cy="10325"/>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0"/>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0"/>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0"/>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0"/>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0"/>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0"/>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0"/>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0"/>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0"/>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0"/>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0"/>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0"/>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0"/>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0"/>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0"/>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0"/>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0"/>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0"/>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0"/>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0"/>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0"/>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0"/>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0"/>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0"/>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0"/>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0"/>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0"/>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0"/>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20"/>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20"/>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0"/>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0"/>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0"/>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0"/>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0"/>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0"/>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0"/>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0"/>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0"/>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0"/>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0"/>
            <p:cNvSpPr/>
            <p:nvPr/>
          </p:nvSpPr>
          <p:spPr>
            <a:xfrm>
              <a:off x="3453325" y="2302875"/>
              <a:ext cx="8725" cy="9525"/>
            </a:xfrm>
            <a:custGeom>
              <a:rect b="b" l="l" r="r" t="t"/>
              <a:pathLst>
                <a:path extrusionOk="0" h="381" w="349">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0"/>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0"/>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0"/>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0"/>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0"/>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0"/>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0"/>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0"/>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0"/>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0"/>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0"/>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0"/>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0"/>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0"/>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0"/>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0"/>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0"/>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0"/>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0"/>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0"/>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20"/>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0"/>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0"/>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0"/>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0"/>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0"/>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0"/>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0"/>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0"/>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0"/>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0"/>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0"/>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0"/>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0"/>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0"/>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0"/>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0"/>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0"/>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20"/>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0"/>
            <p:cNvSpPr/>
            <p:nvPr/>
          </p:nvSpPr>
          <p:spPr>
            <a:xfrm>
              <a:off x="3427200" y="2365425"/>
              <a:ext cx="9525" cy="9525"/>
            </a:xfrm>
            <a:custGeom>
              <a:rect b="b" l="l" r="r" t="t"/>
              <a:pathLst>
                <a:path extrusionOk="0" h="381" w="381">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0"/>
            <p:cNvSpPr/>
            <p:nvPr/>
          </p:nvSpPr>
          <p:spPr>
            <a:xfrm>
              <a:off x="3427200" y="2364625"/>
              <a:ext cx="0" cy="10325"/>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0"/>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0"/>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0"/>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0"/>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0"/>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0"/>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0"/>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0"/>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0"/>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0"/>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0"/>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0"/>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0"/>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0"/>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0"/>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0"/>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0"/>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0"/>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0"/>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0"/>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20"/>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0"/>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0"/>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0"/>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0"/>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0"/>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0"/>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20"/>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0"/>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20"/>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20"/>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20"/>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20"/>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20"/>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20"/>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20"/>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20"/>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20"/>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20"/>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20"/>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20"/>
            <p:cNvSpPr/>
            <p:nvPr/>
          </p:nvSpPr>
          <p:spPr>
            <a:xfrm>
              <a:off x="3365425" y="2391550"/>
              <a:ext cx="8750" cy="8725"/>
            </a:xfrm>
            <a:custGeom>
              <a:rect b="b" l="l" r="r" t="t"/>
              <a:pathLst>
                <a:path extrusionOk="0" h="349" w="35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20"/>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20"/>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20"/>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0"/>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0"/>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0"/>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20"/>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20"/>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0"/>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0"/>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20"/>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20"/>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20"/>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0"/>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0"/>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0"/>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0"/>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0"/>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0"/>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0"/>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0"/>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0"/>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0"/>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0"/>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0"/>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0"/>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0"/>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0"/>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0"/>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0"/>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0"/>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0"/>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0"/>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0"/>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0"/>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0"/>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0"/>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0"/>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0"/>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0"/>
            <p:cNvSpPr/>
            <p:nvPr/>
          </p:nvSpPr>
          <p:spPr>
            <a:xfrm>
              <a:off x="3302100" y="2365825"/>
              <a:ext cx="10300" cy="8725"/>
            </a:xfrm>
            <a:custGeom>
              <a:rect b="b" l="l" r="r" t="t"/>
              <a:pathLst>
                <a:path extrusionOk="0" h="349" w="412">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0"/>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0"/>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0"/>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0"/>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0"/>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0"/>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0"/>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0"/>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0"/>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0"/>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0"/>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0"/>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0"/>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0"/>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0"/>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0"/>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0"/>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0"/>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0"/>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0"/>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0"/>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0"/>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0"/>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0"/>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0"/>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0"/>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0"/>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0"/>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0"/>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0"/>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0"/>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0"/>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0"/>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0"/>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0"/>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0"/>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0"/>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0"/>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0"/>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0"/>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0"/>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0"/>
            <p:cNvSpPr/>
            <p:nvPr/>
          </p:nvSpPr>
          <p:spPr>
            <a:xfrm>
              <a:off x="3276750" y="2303675"/>
              <a:ext cx="9525" cy="8725"/>
            </a:xfrm>
            <a:custGeom>
              <a:rect b="b" l="l" r="r" t="t"/>
              <a:pathLst>
                <a:path extrusionOk="0" h="349" w="381">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0"/>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0"/>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0"/>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0"/>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0"/>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0"/>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0"/>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0"/>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0"/>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0"/>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0"/>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0"/>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0"/>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0"/>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0"/>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0"/>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0"/>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0"/>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0"/>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0"/>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0"/>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0"/>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0"/>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0"/>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0"/>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0"/>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0"/>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0"/>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0"/>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0"/>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0"/>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0"/>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0"/>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0"/>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20"/>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0"/>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0"/>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0"/>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0"/>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0"/>
            <p:cNvSpPr/>
            <p:nvPr/>
          </p:nvSpPr>
          <p:spPr>
            <a:xfrm>
              <a:off x="3302875" y="2241125"/>
              <a:ext cx="9525" cy="8725"/>
            </a:xfrm>
            <a:custGeom>
              <a:rect b="b" l="l" r="r" t="t"/>
              <a:pathLst>
                <a:path extrusionOk="0" h="349" w="381">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0"/>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0"/>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0"/>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0"/>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0"/>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0"/>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0"/>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0"/>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0"/>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0"/>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0"/>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0"/>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0"/>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0"/>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0"/>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0"/>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0"/>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0"/>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0"/>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0"/>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0"/>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0"/>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0"/>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0"/>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0"/>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0"/>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0"/>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0"/>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0"/>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0"/>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0"/>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0"/>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0"/>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0"/>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0"/>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0"/>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0"/>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0"/>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0"/>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0"/>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0"/>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0"/>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0"/>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0"/>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0"/>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0"/>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0"/>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0"/>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0"/>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0"/>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0"/>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0"/>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0"/>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0"/>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0"/>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0"/>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0"/>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0"/>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0"/>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0"/>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0"/>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0"/>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0"/>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0"/>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0"/>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0"/>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20"/>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20"/>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20"/>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20"/>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20"/>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20"/>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20"/>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20"/>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20"/>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20"/>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0"/>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0"/>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0"/>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20"/>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0"/>
            <p:cNvSpPr/>
            <p:nvPr/>
          </p:nvSpPr>
          <p:spPr>
            <a:xfrm>
              <a:off x="3427200" y="2240325"/>
              <a:ext cx="0" cy="10325"/>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0"/>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20"/>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20"/>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20"/>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0"/>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0"/>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0"/>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0"/>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0"/>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0"/>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0"/>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0"/>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0"/>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20"/>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0"/>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0"/>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0"/>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0"/>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0"/>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0"/>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0"/>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0"/>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0"/>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0"/>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0"/>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0"/>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20"/>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20"/>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0"/>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0"/>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0"/>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0"/>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0"/>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0"/>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0"/>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0"/>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0"/>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0"/>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0"/>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0"/>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0"/>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0"/>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0"/>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0"/>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0"/>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0"/>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0"/>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0"/>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0"/>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0"/>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0"/>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0"/>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0"/>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0"/>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0"/>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0"/>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20"/>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0"/>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0"/>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0"/>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0"/>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0"/>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0"/>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0"/>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0"/>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0"/>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0"/>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0"/>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0"/>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0"/>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0"/>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0"/>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0"/>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0"/>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0"/>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0"/>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0"/>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0"/>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0"/>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20"/>
            <p:cNvSpPr/>
            <p:nvPr/>
          </p:nvSpPr>
          <p:spPr>
            <a:xfrm>
              <a:off x="3427200" y="2364625"/>
              <a:ext cx="0" cy="10325"/>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0"/>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0"/>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20"/>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20"/>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0"/>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20"/>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20"/>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20"/>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20"/>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20"/>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20"/>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20"/>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0"/>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20"/>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20"/>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20"/>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0"/>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0"/>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20"/>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0"/>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0"/>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0"/>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0"/>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0"/>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0"/>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0"/>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0"/>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0"/>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0"/>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0"/>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0"/>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0"/>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0"/>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0"/>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0"/>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0"/>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0"/>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0"/>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0"/>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0"/>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0"/>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0"/>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0"/>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0"/>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0"/>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0"/>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0"/>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0"/>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0"/>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0"/>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0"/>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0"/>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0"/>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0"/>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0"/>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0"/>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0"/>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0"/>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0"/>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0"/>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0"/>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0"/>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0"/>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0"/>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0"/>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0"/>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0"/>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0"/>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0"/>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0"/>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0"/>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0"/>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0"/>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0"/>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0"/>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0"/>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0"/>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0"/>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0"/>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0"/>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0"/>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0"/>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0"/>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0"/>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0"/>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0"/>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0"/>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0"/>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0"/>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0"/>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0"/>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0"/>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0"/>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0"/>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0"/>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0"/>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0"/>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0"/>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0"/>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0"/>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20"/>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20"/>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0"/>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0"/>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20"/>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20"/>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0"/>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0"/>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20"/>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20"/>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20"/>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20"/>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20"/>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20"/>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20"/>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20"/>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0"/>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0"/>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0"/>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0"/>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0"/>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0"/>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20"/>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20"/>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20"/>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20"/>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20"/>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20"/>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20"/>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0"/>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20"/>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20"/>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20"/>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20"/>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20"/>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20"/>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20"/>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0"/>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0"/>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20"/>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20"/>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0"/>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20"/>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20"/>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0"/>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20"/>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20"/>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0"/>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20"/>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0"/>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0"/>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0"/>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20"/>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20"/>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20"/>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20"/>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20"/>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20"/>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20"/>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20"/>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20"/>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0"/>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20"/>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20"/>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20"/>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20"/>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20"/>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20"/>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0"/>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20"/>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20"/>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20"/>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20"/>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20"/>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20"/>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20"/>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20"/>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20"/>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20"/>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0"/>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0"/>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0"/>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20"/>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20"/>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20"/>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20"/>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20"/>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20"/>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20"/>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20"/>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20"/>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20"/>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20"/>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20"/>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20"/>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0"/>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0"/>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0"/>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20"/>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20"/>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0"/>
            <p:cNvSpPr/>
            <p:nvPr/>
          </p:nvSpPr>
          <p:spPr>
            <a:xfrm>
              <a:off x="3365425" y="2215000"/>
              <a:ext cx="25" cy="9525"/>
            </a:xfrm>
            <a:custGeom>
              <a:rect b="b" l="l" r="r" t="t"/>
              <a:pathLst>
                <a:path extrusionOk="0" fill="none" h="381" w="1">
                  <a:moveTo>
                    <a:pt x="1" y="0"/>
                  </a:move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0"/>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0"/>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0"/>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0"/>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20"/>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20"/>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20"/>
            <p:cNvSpPr/>
            <p:nvPr/>
          </p:nvSpPr>
          <p:spPr>
            <a:xfrm>
              <a:off x="3366225" y="2215000"/>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20"/>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20"/>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20"/>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20"/>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20"/>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0"/>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20"/>
            <p:cNvSpPr/>
            <p:nvPr/>
          </p:nvSpPr>
          <p:spPr>
            <a:xfrm>
              <a:off x="3367800"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20"/>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20"/>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0"/>
            <p:cNvSpPr/>
            <p:nvPr/>
          </p:nvSpPr>
          <p:spPr>
            <a:xfrm>
              <a:off x="336860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0"/>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0"/>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0"/>
            <p:cNvSpPr/>
            <p:nvPr/>
          </p:nvSpPr>
          <p:spPr>
            <a:xfrm>
              <a:off x="3369400" y="2215000"/>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0"/>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0"/>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20"/>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20"/>
            <p:cNvSpPr/>
            <p:nvPr/>
          </p:nvSpPr>
          <p:spPr>
            <a:xfrm>
              <a:off x="3370175"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0"/>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0"/>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20"/>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0"/>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0"/>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0"/>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0"/>
            <p:cNvSpPr/>
            <p:nvPr/>
          </p:nvSpPr>
          <p:spPr>
            <a:xfrm>
              <a:off x="3371775" y="2215000"/>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0"/>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20"/>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20"/>
            <p:cNvSpPr/>
            <p:nvPr/>
          </p:nvSpPr>
          <p:spPr>
            <a:xfrm>
              <a:off x="3372550"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20"/>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0"/>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0"/>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0"/>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0"/>
            <p:cNvSpPr/>
            <p:nvPr/>
          </p:nvSpPr>
          <p:spPr>
            <a:xfrm>
              <a:off x="337415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0"/>
            <p:cNvSpPr/>
            <p:nvPr/>
          </p:nvSpPr>
          <p:spPr>
            <a:xfrm>
              <a:off x="3427200" y="2240325"/>
              <a:ext cx="0" cy="10325"/>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0"/>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0"/>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0"/>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0"/>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20"/>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20"/>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0"/>
            <p:cNvSpPr/>
            <p:nvPr/>
          </p:nvSpPr>
          <p:spPr>
            <a:xfrm>
              <a:off x="3428775"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0"/>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0"/>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0"/>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0"/>
            <p:cNvSpPr/>
            <p:nvPr/>
          </p:nvSpPr>
          <p:spPr>
            <a:xfrm>
              <a:off x="342957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0"/>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0"/>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0"/>
            <p:cNvSpPr/>
            <p:nvPr/>
          </p:nvSpPr>
          <p:spPr>
            <a:xfrm>
              <a:off x="343035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0"/>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20"/>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20"/>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20"/>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20"/>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20"/>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0"/>
            <p:cNvSpPr/>
            <p:nvPr/>
          </p:nvSpPr>
          <p:spPr>
            <a:xfrm>
              <a:off x="343195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0"/>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0"/>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0"/>
            <p:cNvSpPr/>
            <p:nvPr/>
          </p:nvSpPr>
          <p:spPr>
            <a:xfrm>
              <a:off x="343272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0"/>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0"/>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0"/>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0"/>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0"/>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0"/>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0"/>
            <p:cNvSpPr/>
            <p:nvPr/>
          </p:nvSpPr>
          <p:spPr>
            <a:xfrm>
              <a:off x="343432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20"/>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20"/>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20"/>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20"/>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20"/>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20"/>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20"/>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20"/>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20"/>
            <p:cNvSpPr/>
            <p:nvPr/>
          </p:nvSpPr>
          <p:spPr>
            <a:xfrm>
              <a:off x="3453325" y="2303675"/>
              <a:ext cx="25" cy="8725"/>
            </a:xfrm>
            <a:custGeom>
              <a:rect b="b" l="l" r="r" t="t"/>
              <a:pathLst>
                <a:path extrusionOk="0" fill="none" h="349" w="1">
                  <a:moveTo>
                    <a:pt x="0" y="0"/>
                  </a:moveTo>
                  <a:lnTo>
                    <a:pt x="0"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0"/>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0"/>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20"/>
            <p:cNvSpPr/>
            <p:nvPr/>
          </p:nvSpPr>
          <p:spPr>
            <a:xfrm>
              <a:off x="345332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20"/>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0"/>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0"/>
            <p:cNvSpPr/>
            <p:nvPr/>
          </p:nvSpPr>
          <p:spPr>
            <a:xfrm>
              <a:off x="3454100"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20"/>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20"/>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20"/>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20"/>
            <p:cNvSpPr/>
            <p:nvPr/>
          </p:nvSpPr>
          <p:spPr>
            <a:xfrm>
              <a:off x="3454900"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20"/>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20"/>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20"/>
            <p:cNvSpPr/>
            <p:nvPr/>
          </p:nvSpPr>
          <p:spPr>
            <a:xfrm>
              <a:off x="345570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20"/>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20"/>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20"/>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20"/>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20"/>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20"/>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20"/>
            <p:cNvSpPr/>
            <p:nvPr/>
          </p:nvSpPr>
          <p:spPr>
            <a:xfrm>
              <a:off x="3457275"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20"/>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20"/>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20"/>
            <p:cNvSpPr/>
            <p:nvPr/>
          </p:nvSpPr>
          <p:spPr>
            <a:xfrm>
              <a:off x="345807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20"/>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20"/>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20"/>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20"/>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20"/>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20"/>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20"/>
            <p:cNvSpPr/>
            <p:nvPr/>
          </p:nvSpPr>
          <p:spPr>
            <a:xfrm>
              <a:off x="3459650"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20"/>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20"/>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20"/>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20"/>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20"/>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20"/>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20"/>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20"/>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20"/>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20"/>
            <p:cNvSpPr/>
            <p:nvPr/>
          </p:nvSpPr>
          <p:spPr>
            <a:xfrm>
              <a:off x="3427200" y="2364625"/>
              <a:ext cx="0" cy="10325"/>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20"/>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20"/>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20"/>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20"/>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20"/>
            <p:cNvSpPr/>
            <p:nvPr/>
          </p:nvSpPr>
          <p:spPr>
            <a:xfrm>
              <a:off x="342797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20"/>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20"/>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20"/>
            <p:cNvSpPr/>
            <p:nvPr/>
          </p:nvSpPr>
          <p:spPr>
            <a:xfrm>
              <a:off x="3428775"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20"/>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20"/>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20"/>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20"/>
            <p:cNvSpPr/>
            <p:nvPr/>
          </p:nvSpPr>
          <p:spPr>
            <a:xfrm>
              <a:off x="342957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20"/>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20"/>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20"/>
            <p:cNvSpPr/>
            <p:nvPr/>
          </p:nvSpPr>
          <p:spPr>
            <a:xfrm>
              <a:off x="343035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20"/>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20"/>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20"/>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20"/>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20"/>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20"/>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20"/>
            <p:cNvSpPr/>
            <p:nvPr/>
          </p:nvSpPr>
          <p:spPr>
            <a:xfrm>
              <a:off x="343195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20"/>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20"/>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20"/>
            <p:cNvSpPr/>
            <p:nvPr/>
          </p:nvSpPr>
          <p:spPr>
            <a:xfrm>
              <a:off x="343272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20"/>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20"/>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20"/>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20"/>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20"/>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20"/>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20"/>
            <p:cNvSpPr/>
            <p:nvPr/>
          </p:nvSpPr>
          <p:spPr>
            <a:xfrm>
              <a:off x="343432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20"/>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20"/>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20"/>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20"/>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20"/>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20"/>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20"/>
            <p:cNvSpPr/>
            <p:nvPr/>
          </p:nvSpPr>
          <p:spPr>
            <a:xfrm>
              <a:off x="3365425" y="2391550"/>
              <a:ext cx="25" cy="8725"/>
            </a:xfrm>
            <a:custGeom>
              <a:rect b="b" l="l" r="r" t="t"/>
              <a:pathLst>
                <a:path extrusionOk="0" fill="none" h="349" w="1">
                  <a:moveTo>
                    <a:pt x="1" y="0"/>
                  </a:move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20"/>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20"/>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20"/>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20"/>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20"/>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20"/>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20"/>
            <p:cNvSpPr/>
            <p:nvPr/>
          </p:nvSpPr>
          <p:spPr>
            <a:xfrm>
              <a:off x="3366225" y="2391550"/>
              <a:ext cx="825" cy="8725"/>
            </a:xfrm>
            <a:custGeom>
              <a:rect b="b" l="l" r="r" t="t"/>
              <a:pathLst>
                <a:path extrusionOk="0" fill="none" h="349" w="33">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20"/>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20"/>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20"/>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20"/>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20"/>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20"/>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20"/>
            <p:cNvSpPr/>
            <p:nvPr/>
          </p:nvSpPr>
          <p:spPr>
            <a:xfrm>
              <a:off x="3367800"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20"/>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20"/>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20"/>
            <p:cNvSpPr/>
            <p:nvPr/>
          </p:nvSpPr>
          <p:spPr>
            <a:xfrm>
              <a:off x="336860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20"/>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20"/>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20"/>
            <p:cNvSpPr/>
            <p:nvPr/>
          </p:nvSpPr>
          <p:spPr>
            <a:xfrm>
              <a:off x="3369400" y="2391550"/>
              <a:ext cx="800" cy="8725"/>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20"/>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20"/>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20"/>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20"/>
            <p:cNvSpPr/>
            <p:nvPr/>
          </p:nvSpPr>
          <p:spPr>
            <a:xfrm>
              <a:off x="3370175"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20"/>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20"/>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20"/>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20"/>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20"/>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20"/>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20"/>
            <p:cNvSpPr/>
            <p:nvPr/>
          </p:nvSpPr>
          <p:spPr>
            <a:xfrm>
              <a:off x="3371775" y="2391550"/>
              <a:ext cx="800" cy="8725"/>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20"/>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20"/>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20"/>
            <p:cNvSpPr/>
            <p:nvPr/>
          </p:nvSpPr>
          <p:spPr>
            <a:xfrm>
              <a:off x="3372550"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20"/>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20"/>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20"/>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20"/>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20"/>
            <p:cNvSpPr/>
            <p:nvPr/>
          </p:nvSpPr>
          <p:spPr>
            <a:xfrm>
              <a:off x="337415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20"/>
            <p:cNvSpPr/>
            <p:nvPr/>
          </p:nvSpPr>
          <p:spPr>
            <a:xfrm>
              <a:off x="33021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20"/>
            <p:cNvSpPr/>
            <p:nvPr/>
          </p:nvSpPr>
          <p:spPr>
            <a:xfrm>
              <a:off x="33028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20"/>
            <p:cNvSpPr/>
            <p:nvPr/>
          </p:nvSpPr>
          <p:spPr>
            <a:xfrm>
              <a:off x="3302875"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20"/>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20"/>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20"/>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20"/>
            <p:cNvSpPr/>
            <p:nvPr/>
          </p:nvSpPr>
          <p:spPr>
            <a:xfrm>
              <a:off x="330367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20"/>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20"/>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20"/>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20"/>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20"/>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20"/>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20"/>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20"/>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20"/>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20"/>
            <p:cNvSpPr/>
            <p:nvPr/>
          </p:nvSpPr>
          <p:spPr>
            <a:xfrm>
              <a:off x="330605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20"/>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20"/>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20"/>
            <p:cNvSpPr/>
            <p:nvPr/>
          </p:nvSpPr>
          <p:spPr>
            <a:xfrm>
              <a:off x="330685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20"/>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20"/>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20"/>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20"/>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20"/>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20"/>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20"/>
            <p:cNvSpPr/>
            <p:nvPr/>
          </p:nvSpPr>
          <p:spPr>
            <a:xfrm>
              <a:off x="330842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20"/>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20"/>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20"/>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20"/>
            <p:cNvSpPr/>
            <p:nvPr/>
          </p:nvSpPr>
          <p:spPr>
            <a:xfrm>
              <a:off x="330922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20"/>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20"/>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20"/>
            <p:cNvSpPr/>
            <p:nvPr/>
          </p:nvSpPr>
          <p:spPr>
            <a:xfrm>
              <a:off x="331000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20"/>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20"/>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20"/>
            <p:cNvSpPr/>
            <p:nvPr/>
          </p:nvSpPr>
          <p:spPr>
            <a:xfrm>
              <a:off x="331080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20"/>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20"/>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20"/>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20"/>
            <p:cNvSpPr/>
            <p:nvPr/>
          </p:nvSpPr>
          <p:spPr>
            <a:xfrm>
              <a:off x="33123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20"/>
            <p:cNvSpPr/>
            <p:nvPr/>
          </p:nvSpPr>
          <p:spPr>
            <a:xfrm>
              <a:off x="3276750" y="2303675"/>
              <a:ext cx="25" cy="8725"/>
            </a:xfrm>
            <a:custGeom>
              <a:rect b="b" l="l" r="r" t="t"/>
              <a:pathLst>
                <a:path extrusionOk="0" fill="none" h="349" w="1">
                  <a:moveTo>
                    <a:pt x="1" y="0"/>
                  </a:moveTo>
                  <a:lnTo>
                    <a:pt x="1"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20"/>
            <p:cNvSpPr/>
            <p:nvPr/>
          </p:nvSpPr>
          <p:spPr>
            <a:xfrm>
              <a:off x="3276750"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20"/>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20"/>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20"/>
            <p:cNvSpPr/>
            <p:nvPr/>
          </p:nvSpPr>
          <p:spPr>
            <a:xfrm>
              <a:off x="3277550"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20"/>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20"/>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20"/>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20"/>
            <p:cNvSpPr/>
            <p:nvPr/>
          </p:nvSpPr>
          <p:spPr>
            <a:xfrm>
              <a:off x="327835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20"/>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20"/>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20"/>
            <p:cNvSpPr/>
            <p:nvPr/>
          </p:nvSpPr>
          <p:spPr>
            <a:xfrm>
              <a:off x="3279125"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20"/>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20"/>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20"/>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20"/>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20"/>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20"/>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20"/>
            <p:cNvSpPr/>
            <p:nvPr/>
          </p:nvSpPr>
          <p:spPr>
            <a:xfrm>
              <a:off x="328072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20"/>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20"/>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20"/>
            <p:cNvSpPr/>
            <p:nvPr/>
          </p:nvSpPr>
          <p:spPr>
            <a:xfrm>
              <a:off x="3281500"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20"/>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20"/>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20"/>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20"/>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20"/>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20"/>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20"/>
            <p:cNvSpPr/>
            <p:nvPr/>
          </p:nvSpPr>
          <p:spPr>
            <a:xfrm>
              <a:off x="328310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20"/>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20"/>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20"/>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20"/>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20"/>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20"/>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20"/>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20"/>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20"/>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20"/>
            <p:cNvSpPr/>
            <p:nvPr/>
          </p:nvSpPr>
          <p:spPr>
            <a:xfrm>
              <a:off x="328547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20"/>
            <p:cNvSpPr/>
            <p:nvPr/>
          </p:nvSpPr>
          <p:spPr>
            <a:xfrm>
              <a:off x="32862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20"/>
            <p:cNvSpPr/>
            <p:nvPr/>
          </p:nvSpPr>
          <p:spPr>
            <a:xfrm>
              <a:off x="3286250" y="2302875"/>
              <a:ext cx="25" cy="9525"/>
            </a:xfrm>
            <a:custGeom>
              <a:rect b="b" l="l" r="r" t="t"/>
              <a:pathLst>
                <a:path extrusionOk="0" fill="none" h="381" w="1">
                  <a:moveTo>
                    <a:pt x="1" y="380"/>
                  </a:moveTo>
                  <a:lnTo>
                    <a:pt x="1"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20"/>
            <p:cNvSpPr/>
            <p:nvPr/>
          </p:nvSpPr>
          <p:spPr>
            <a:xfrm>
              <a:off x="33021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20"/>
            <p:cNvSpPr/>
            <p:nvPr/>
          </p:nvSpPr>
          <p:spPr>
            <a:xfrm>
              <a:off x="33028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20"/>
            <p:cNvSpPr/>
            <p:nvPr/>
          </p:nvSpPr>
          <p:spPr>
            <a:xfrm>
              <a:off x="3302875"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20"/>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20"/>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20"/>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20"/>
            <p:cNvSpPr/>
            <p:nvPr/>
          </p:nvSpPr>
          <p:spPr>
            <a:xfrm>
              <a:off x="330367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20"/>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20"/>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20"/>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20"/>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20"/>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20"/>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20"/>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20"/>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20"/>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20"/>
            <p:cNvSpPr/>
            <p:nvPr/>
          </p:nvSpPr>
          <p:spPr>
            <a:xfrm>
              <a:off x="330605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20"/>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20"/>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20"/>
            <p:cNvSpPr/>
            <p:nvPr/>
          </p:nvSpPr>
          <p:spPr>
            <a:xfrm>
              <a:off x="330685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20"/>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20"/>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20"/>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20"/>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20"/>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20"/>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20"/>
            <p:cNvSpPr/>
            <p:nvPr/>
          </p:nvSpPr>
          <p:spPr>
            <a:xfrm>
              <a:off x="330842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20"/>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20"/>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20"/>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20"/>
            <p:cNvSpPr/>
            <p:nvPr/>
          </p:nvSpPr>
          <p:spPr>
            <a:xfrm>
              <a:off x="330922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20"/>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20"/>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20"/>
            <p:cNvSpPr/>
            <p:nvPr/>
          </p:nvSpPr>
          <p:spPr>
            <a:xfrm>
              <a:off x="331000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20"/>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20"/>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20"/>
            <p:cNvSpPr/>
            <p:nvPr/>
          </p:nvSpPr>
          <p:spPr>
            <a:xfrm>
              <a:off x="331080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20"/>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20"/>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20"/>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20"/>
            <p:cNvSpPr/>
            <p:nvPr/>
          </p:nvSpPr>
          <p:spPr>
            <a:xfrm>
              <a:off x="3743875" y="1532525"/>
              <a:ext cx="3261950" cy="581150"/>
            </a:xfrm>
            <a:custGeom>
              <a:rect b="b" l="l" r="r" t="t"/>
              <a:pathLst>
                <a:path extrusionOk="0" h="23246" w="130478">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20"/>
            <p:cNvSpPr/>
            <p:nvPr/>
          </p:nvSpPr>
          <p:spPr>
            <a:xfrm>
              <a:off x="4059775" y="1652875"/>
              <a:ext cx="340475" cy="340450"/>
            </a:xfrm>
            <a:custGeom>
              <a:rect b="b" l="l" r="r" t="t"/>
              <a:pathLst>
                <a:path extrusionOk="0" h="13618" w="13619">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20"/>
            <p:cNvSpPr/>
            <p:nvPr/>
          </p:nvSpPr>
          <p:spPr>
            <a:xfrm>
              <a:off x="3771600" y="1793000"/>
              <a:ext cx="60975" cy="61000"/>
            </a:xfrm>
            <a:custGeom>
              <a:rect b="b" l="l" r="r" t="t"/>
              <a:pathLst>
                <a:path extrusionOk="0" h="2440" w="2439">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20"/>
            <p:cNvSpPr/>
            <p:nvPr/>
          </p:nvSpPr>
          <p:spPr>
            <a:xfrm>
              <a:off x="4631400" y="1564200"/>
              <a:ext cx="2341950" cy="517800"/>
            </a:xfrm>
            <a:custGeom>
              <a:rect b="b" l="l" r="r" t="t"/>
              <a:pathLst>
                <a:path extrusionOk="0" h="20712" w="93678">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20"/>
            <p:cNvSpPr/>
            <p:nvPr/>
          </p:nvSpPr>
          <p:spPr>
            <a:xfrm>
              <a:off x="4136575" y="1720175"/>
              <a:ext cx="186075" cy="205875"/>
            </a:xfrm>
            <a:custGeom>
              <a:rect b="b" l="l" r="r" t="t"/>
              <a:pathLst>
                <a:path extrusionOk="0" h="8235" w="7443">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20"/>
            <p:cNvSpPr/>
            <p:nvPr/>
          </p:nvSpPr>
          <p:spPr>
            <a:xfrm>
              <a:off x="4199125" y="1760425"/>
              <a:ext cx="60975" cy="111775"/>
            </a:xfrm>
            <a:custGeom>
              <a:rect b="b" l="l" r="r" t="t"/>
              <a:pathLst>
                <a:path extrusionOk="0" h="4471" w="2439">
                  <a:moveTo>
                    <a:pt x="1235" y="322"/>
                  </a:moveTo>
                  <a:cubicBezTo>
                    <a:pt x="1425" y="322"/>
                    <a:pt x="1615" y="385"/>
                    <a:pt x="1774" y="512"/>
                  </a:cubicBezTo>
                  <a:cubicBezTo>
                    <a:pt x="1996" y="670"/>
                    <a:pt x="2122" y="924"/>
                    <a:pt x="2122" y="1177"/>
                  </a:cubicBezTo>
                  <a:cubicBezTo>
                    <a:pt x="2122" y="1494"/>
                    <a:pt x="1964" y="1747"/>
                    <a:pt x="1710" y="1905"/>
                  </a:cubicBezTo>
                  <a:cubicBezTo>
                    <a:pt x="1647" y="1937"/>
                    <a:pt x="1615" y="2000"/>
                    <a:pt x="1615" y="2064"/>
                  </a:cubicBezTo>
                  <a:lnTo>
                    <a:pt x="1774" y="3584"/>
                  </a:lnTo>
                  <a:cubicBezTo>
                    <a:pt x="1774" y="3742"/>
                    <a:pt x="1710" y="3869"/>
                    <a:pt x="1615" y="3964"/>
                  </a:cubicBezTo>
                  <a:cubicBezTo>
                    <a:pt x="1520" y="4075"/>
                    <a:pt x="1378" y="4130"/>
                    <a:pt x="1235" y="4130"/>
                  </a:cubicBezTo>
                  <a:cubicBezTo>
                    <a:pt x="1093" y="4130"/>
                    <a:pt x="950" y="4075"/>
                    <a:pt x="855" y="3964"/>
                  </a:cubicBezTo>
                  <a:cubicBezTo>
                    <a:pt x="760" y="3869"/>
                    <a:pt x="729" y="3742"/>
                    <a:pt x="729" y="3584"/>
                  </a:cubicBezTo>
                  <a:lnTo>
                    <a:pt x="855" y="2064"/>
                  </a:lnTo>
                  <a:cubicBezTo>
                    <a:pt x="855" y="2000"/>
                    <a:pt x="824" y="1937"/>
                    <a:pt x="792" y="1905"/>
                  </a:cubicBezTo>
                  <a:cubicBezTo>
                    <a:pt x="475" y="1715"/>
                    <a:pt x="317" y="1367"/>
                    <a:pt x="380" y="1019"/>
                  </a:cubicBezTo>
                  <a:cubicBezTo>
                    <a:pt x="475" y="670"/>
                    <a:pt x="729" y="417"/>
                    <a:pt x="1045" y="354"/>
                  </a:cubicBezTo>
                  <a:cubicBezTo>
                    <a:pt x="1109" y="322"/>
                    <a:pt x="1172" y="322"/>
                    <a:pt x="1235" y="322"/>
                  </a:cubicBezTo>
                  <a:close/>
                  <a:moveTo>
                    <a:pt x="1247" y="0"/>
                  </a:moveTo>
                  <a:cubicBezTo>
                    <a:pt x="1149" y="0"/>
                    <a:pt x="1050" y="12"/>
                    <a:pt x="950" y="37"/>
                  </a:cubicBezTo>
                  <a:cubicBezTo>
                    <a:pt x="539" y="132"/>
                    <a:pt x="159" y="480"/>
                    <a:pt x="95" y="924"/>
                  </a:cubicBezTo>
                  <a:cubicBezTo>
                    <a:pt x="0" y="1399"/>
                    <a:pt x="159" y="1842"/>
                    <a:pt x="539" y="2127"/>
                  </a:cubicBezTo>
                  <a:lnTo>
                    <a:pt x="412" y="3552"/>
                  </a:lnTo>
                  <a:cubicBezTo>
                    <a:pt x="380" y="3774"/>
                    <a:pt x="475" y="4027"/>
                    <a:pt x="634" y="4186"/>
                  </a:cubicBezTo>
                  <a:cubicBezTo>
                    <a:pt x="792" y="4376"/>
                    <a:pt x="1014" y="4471"/>
                    <a:pt x="1235" y="4471"/>
                  </a:cubicBezTo>
                  <a:cubicBezTo>
                    <a:pt x="1489" y="4471"/>
                    <a:pt x="1710" y="4376"/>
                    <a:pt x="1869" y="4186"/>
                  </a:cubicBezTo>
                  <a:cubicBezTo>
                    <a:pt x="2027" y="4027"/>
                    <a:pt x="2091" y="3774"/>
                    <a:pt x="2091" y="3552"/>
                  </a:cubicBezTo>
                  <a:lnTo>
                    <a:pt x="1964" y="2127"/>
                  </a:lnTo>
                  <a:cubicBezTo>
                    <a:pt x="2249" y="1905"/>
                    <a:pt x="2439" y="1557"/>
                    <a:pt x="2439" y="1177"/>
                  </a:cubicBezTo>
                  <a:cubicBezTo>
                    <a:pt x="2439" y="829"/>
                    <a:pt x="2281" y="480"/>
                    <a:pt x="1996" y="259"/>
                  </a:cubicBezTo>
                  <a:cubicBezTo>
                    <a:pt x="1785" y="95"/>
                    <a:pt x="1523" y="0"/>
                    <a:pt x="1247" y="0"/>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20"/>
            <p:cNvSpPr/>
            <p:nvPr/>
          </p:nvSpPr>
          <p:spPr>
            <a:xfrm>
              <a:off x="3769225" y="3246600"/>
              <a:ext cx="60975" cy="61000"/>
            </a:xfrm>
            <a:custGeom>
              <a:rect b="b" l="l" r="r" t="t"/>
              <a:pathLst>
                <a:path extrusionOk="0" h="2440" w="2439">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20"/>
            <p:cNvSpPr/>
            <p:nvPr/>
          </p:nvSpPr>
          <p:spPr>
            <a:xfrm>
              <a:off x="4059775" y="3591000"/>
              <a:ext cx="340475" cy="341275"/>
            </a:xfrm>
            <a:custGeom>
              <a:rect b="b" l="l" r="r" t="t"/>
              <a:pathLst>
                <a:path extrusionOk="0" h="13651" w="13619">
                  <a:moveTo>
                    <a:pt x="13618" y="6841"/>
                  </a:moveTo>
                  <a:cubicBezTo>
                    <a:pt x="13618" y="10610"/>
                    <a:pt x="10578" y="13650"/>
                    <a:pt x="6809" y="13650"/>
                  </a:cubicBezTo>
                  <a:cubicBezTo>
                    <a:pt x="3041" y="13650"/>
                    <a:pt x="1" y="10610"/>
                    <a:pt x="1" y="6841"/>
                  </a:cubicBezTo>
                  <a:cubicBezTo>
                    <a:pt x="1" y="3073"/>
                    <a:pt x="3041" y="1"/>
                    <a:pt x="6809" y="1"/>
                  </a:cubicBezTo>
                  <a:cubicBezTo>
                    <a:pt x="10578" y="1"/>
                    <a:pt x="13618" y="3073"/>
                    <a:pt x="13618" y="684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20"/>
            <p:cNvSpPr/>
            <p:nvPr/>
          </p:nvSpPr>
          <p:spPr>
            <a:xfrm>
              <a:off x="3771600" y="3731150"/>
              <a:ext cx="60975" cy="60975"/>
            </a:xfrm>
            <a:custGeom>
              <a:rect b="b" l="l" r="r" t="t"/>
              <a:pathLst>
                <a:path extrusionOk="0" h="2439" w="2439">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20"/>
            <p:cNvSpPr/>
            <p:nvPr/>
          </p:nvSpPr>
          <p:spPr>
            <a:xfrm>
              <a:off x="4269575" y="3689975"/>
              <a:ext cx="30125" cy="106100"/>
            </a:xfrm>
            <a:custGeom>
              <a:rect b="b" l="l" r="r" t="t"/>
              <a:pathLst>
                <a:path extrusionOk="0" h="4244" w="1205">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20"/>
            <p:cNvSpPr/>
            <p:nvPr/>
          </p:nvSpPr>
          <p:spPr>
            <a:xfrm>
              <a:off x="4287000" y="3671750"/>
              <a:ext cx="38025" cy="142550"/>
            </a:xfrm>
            <a:custGeom>
              <a:rect b="b" l="l" r="r" t="t"/>
              <a:pathLst>
                <a:path extrusionOk="0" h="5702" w="1521">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20"/>
            <p:cNvSpPr/>
            <p:nvPr/>
          </p:nvSpPr>
          <p:spPr>
            <a:xfrm>
              <a:off x="4160325" y="3689975"/>
              <a:ext cx="29325" cy="106100"/>
            </a:xfrm>
            <a:custGeom>
              <a:rect b="b" l="l" r="r" t="t"/>
              <a:pathLst>
                <a:path extrusionOk="0" h="4244" w="1173">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20"/>
            <p:cNvSpPr/>
            <p:nvPr/>
          </p:nvSpPr>
          <p:spPr>
            <a:xfrm>
              <a:off x="4269575" y="3690700"/>
              <a:ext cx="30125" cy="105375"/>
            </a:xfrm>
            <a:custGeom>
              <a:rect b="b" l="l" r="r" t="t"/>
              <a:pathLst>
                <a:path extrusionOk="0" h="4215" w="1205">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20"/>
            <p:cNvSpPr/>
            <p:nvPr/>
          </p:nvSpPr>
          <p:spPr>
            <a:xfrm>
              <a:off x="3769225" y="4215675"/>
              <a:ext cx="60975" cy="60975"/>
            </a:xfrm>
            <a:custGeom>
              <a:rect b="b" l="l" r="r" t="t"/>
              <a:pathLst>
                <a:path extrusionOk="0" h="2439" w="2439">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0" name="Google Shape;4460;p20"/>
          <p:cNvSpPr txBox="1"/>
          <p:nvPr/>
        </p:nvSpPr>
        <p:spPr>
          <a:xfrm>
            <a:off x="5487525" y="4567400"/>
            <a:ext cx="31077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Fira Sans"/>
                <a:ea typeface="Fira Sans"/>
                <a:cs typeface="Fira Sans"/>
                <a:sym typeface="Fira Sans"/>
              </a:rPr>
              <a:t>Create Bag of words, apply CountVectorizer and cosine similarity and display result</a:t>
            </a:r>
            <a:endParaRPr sz="1050">
              <a:latin typeface="Fira Sans"/>
              <a:ea typeface="Fira Sans"/>
              <a:cs typeface="Fira Sans"/>
              <a:sym typeface="Fira Sans"/>
            </a:endParaRPr>
          </a:p>
        </p:txBody>
      </p:sp>
      <p:sp>
        <p:nvSpPr>
          <p:cNvPr id="4461" name="Google Shape;4461;p20"/>
          <p:cNvSpPr txBox="1"/>
          <p:nvPr/>
        </p:nvSpPr>
        <p:spPr>
          <a:xfrm>
            <a:off x="5520050" y="4350375"/>
            <a:ext cx="30585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Fira Sans Medium"/>
                <a:ea typeface="Fira Sans Medium"/>
                <a:cs typeface="Fira Sans Medium"/>
                <a:sym typeface="Fira Sans Medium"/>
              </a:rPr>
              <a:t>Repeat the above steps and compute output</a:t>
            </a:r>
            <a:endParaRPr sz="1300">
              <a:solidFill>
                <a:schemeClr val="dk1"/>
              </a:solidFill>
              <a:latin typeface="Fira Sans Medium"/>
              <a:ea typeface="Fira Sans Medium"/>
              <a:cs typeface="Fira Sans Medium"/>
              <a:sym typeface="Fira Sa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5" name="Shape 4465"/>
        <p:cNvGrpSpPr/>
        <p:nvPr/>
      </p:nvGrpSpPr>
      <p:grpSpPr>
        <a:xfrm>
          <a:off x="0" y="0"/>
          <a:ext cx="0" cy="0"/>
          <a:chOff x="0" y="0"/>
          <a:chExt cx="0" cy="0"/>
        </a:xfrm>
      </p:grpSpPr>
      <p:sp>
        <p:nvSpPr>
          <p:cNvPr id="4466" name="Google Shape;4466;p21"/>
          <p:cNvSpPr txBox="1"/>
          <p:nvPr/>
        </p:nvSpPr>
        <p:spPr>
          <a:xfrm>
            <a:off x="262775" y="485400"/>
            <a:ext cx="8040300" cy="431100"/>
          </a:xfrm>
          <a:prstGeom prst="rect">
            <a:avLst/>
          </a:prstGeom>
          <a:noFill/>
          <a:ln>
            <a:noFill/>
          </a:ln>
        </p:spPr>
        <p:txBody>
          <a:bodyPr anchorCtr="0" anchor="ctr" bIns="91425" lIns="91425" spcFirstLastPara="1" rIns="91425" wrap="square" tIns="91425">
            <a:spAutoFit/>
          </a:bodyPr>
          <a:lstStyle/>
          <a:p>
            <a:pPr indent="-330200" lvl="0" marL="457200" rtl="0" algn="l">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Movie 1</a:t>
            </a:r>
            <a:endParaRPr b="1" sz="1600">
              <a:solidFill>
                <a:schemeClr val="dk1"/>
              </a:solidFill>
              <a:latin typeface="Nunito"/>
              <a:ea typeface="Nunito"/>
              <a:cs typeface="Nunito"/>
              <a:sym typeface="Nunito"/>
            </a:endParaRPr>
          </a:p>
        </p:txBody>
      </p:sp>
      <p:sp>
        <p:nvSpPr>
          <p:cNvPr id="4467" name="Google Shape;4467;p21"/>
          <p:cNvSpPr txBox="1"/>
          <p:nvPr/>
        </p:nvSpPr>
        <p:spPr>
          <a:xfrm>
            <a:off x="881750" y="868375"/>
            <a:ext cx="2829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TF-IDF Vectorization using Clustering</a:t>
            </a:r>
            <a:endParaRPr sz="1100"/>
          </a:p>
        </p:txBody>
      </p:sp>
      <p:sp>
        <p:nvSpPr>
          <p:cNvPr id="4468" name="Google Shape;4468;p21"/>
          <p:cNvSpPr txBox="1"/>
          <p:nvPr/>
        </p:nvSpPr>
        <p:spPr>
          <a:xfrm>
            <a:off x="4737800" y="978900"/>
            <a:ext cx="318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TF-IDF Vectorization with single parameter</a:t>
            </a:r>
            <a:endParaRPr sz="1100"/>
          </a:p>
        </p:txBody>
      </p:sp>
      <p:pic>
        <p:nvPicPr>
          <p:cNvPr id="4469" name="Google Shape;4469;p21"/>
          <p:cNvPicPr preferRelativeResize="0"/>
          <p:nvPr/>
        </p:nvPicPr>
        <p:blipFill>
          <a:blip r:embed="rId3">
            <a:alphaModFix/>
          </a:blip>
          <a:stretch>
            <a:fillRect/>
          </a:stretch>
        </p:blipFill>
        <p:spPr>
          <a:xfrm>
            <a:off x="4447913" y="1395300"/>
            <a:ext cx="4490750" cy="3643551"/>
          </a:xfrm>
          <a:prstGeom prst="rect">
            <a:avLst/>
          </a:prstGeom>
          <a:noFill/>
          <a:ln>
            <a:noFill/>
          </a:ln>
        </p:spPr>
      </p:pic>
      <p:pic>
        <p:nvPicPr>
          <p:cNvPr id="4470" name="Google Shape;4470;p21"/>
          <p:cNvPicPr preferRelativeResize="0"/>
          <p:nvPr/>
        </p:nvPicPr>
        <p:blipFill rotWithShape="1">
          <a:blip r:embed="rId4">
            <a:alphaModFix/>
          </a:blip>
          <a:srcRect b="1117" l="0" r="0" t="0"/>
          <a:stretch/>
        </p:blipFill>
        <p:spPr>
          <a:xfrm>
            <a:off x="345425" y="1222375"/>
            <a:ext cx="3787750" cy="3921125"/>
          </a:xfrm>
          <a:prstGeom prst="rect">
            <a:avLst/>
          </a:prstGeom>
          <a:noFill/>
          <a:ln>
            <a:noFill/>
          </a:ln>
        </p:spPr>
      </p:pic>
      <p:sp>
        <p:nvSpPr>
          <p:cNvPr id="4471" name="Google Shape;4471;p21"/>
          <p:cNvSpPr txBox="1"/>
          <p:nvPr/>
        </p:nvSpPr>
        <p:spPr>
          <a:xfrm>
            <a:off x="262775" y="83100"/>
            <a:ext cx="7723500" cy="40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Fira Sans Medium"/>
                <a:ea typeface="Fira Sans Medium"/>
                <a:cs typeface="Fira Sans Medium"/>
                <a:sym typeface="Fira Sans Medium"/>
              </a:rPr>
              <a:t>Final Results</a:t>
            </a:r>
            <a:endParaRPr sz="2500">
              <a:latin typeface="Fira Sans Medium"/>
              <a:ea typeface="Fira Sans Medium"/>
              <a:cs typeface="Fira Sans Medium"/>
              <a:sym typeface="Fira Sans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