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p:regular r:id="rId23"/>
      <p:bold r:id="rId24"/>
      <p:italic r:id="rId25"/>
      <p:boldItalic r:id="rId26"/>
    </p:embeddedFont>
    <p:embeddedFont>
      <p:font typeface="Fira Sans Extra Condensed Medium"/>
      <p:regular r:id="rId27"/>
      <p:bold r:id="rId28"/>
      <p:italic r:id="rId29"/>
      <p:boldItalic r:id="rId30"/>
    </p:embeddedFont>
    <p:embeddedFont>
      <p:font typeface="Fira Sans Medium"/>
      <p:regular r:id="rId31"/>
      <p:bold r:id="rId32"/>
      <p:italic r:id="rId33"/>
      <p:boldItalic r:id="rId34"/>
    </p:embeddedFont>
    <p:embeddedFont>
      <p:font typeface="Fira Sans SemiBold"/>
      <p:regular r:id="rId35"/>
      <p:bold r:id="rId36"/>
      <p:italic r:id="rId37"/>
      <p:boldItalic r:id="rId38"/>
    </p:embeddedFont>
    <p:embeddedFont>
      <p:font typeface="Fira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59">
          <p15:clr>
            <a:srgbClr val="EA4335"/>
          </p15:clr>
        </p15:guide>
        <p15:guide id="2" pos="288">
          <p15:clr>
            <a:srgbClr val="EA4335"/>
          </p15:clr>
        </p15:guide>
        <p15:guide id="3" pos="5472">
          <p15:clr>
            <a:srgbClr val="EA4335"/>
          </p15:clr>
        </p15:guide>
        <p15:guide id="4" orient="horz" pos="2984">
          <p15:clr>
            <a:srgbClr val="EA4335"/>
          </p15:clr>
        </p15:guide>
        <p15:guide id="5" orient="horz" pos="504">
          <p15:clr>
            <a:srgbClr val="9AA0A6"/>
          </p15:clr>
        </p15:guide>
        <p15:guide id="6" orient="horz" pos="165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59" orient="horz"/>
        <p:guide pos="288"/>
        <p:guide pos="5472"/>
        <p:guide pos="2984" orient="horz"/>
        <p:guide pos="504" orient="horz"/>
        <p:guide pos="1652"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iraSans-bold.fntdata"/><Relationship Id="rId20" Type="http://schemas.openxmlformats.org/officeDocument/2006/relationships/slide" Target="slides/slide15.xml"/><Relationship Id="rId42" Type="http://schemas.openxmlformats.org/officeDocument/2006/relationships/font" Target="fonts/FiraSans-boldItalic.fntdata"/><Relationship Id="rId41" Type="http://schemas.openxmlformats.org/officeDocument/2006/relationships/font" Target="fonts/FiraSans-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FiraSansExtraCondensedMedium-bold.fntdata"/><Relationship Id="rId27" Type="http://schemas.openxmlformats.org/officeDocument/2006/relationships/font" Target="fonts/FiraSansExtraCondensedMediu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ExtraCondensedMedium-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Medium-regular.fntdata"/><Relationship Id="rId30" Type="http://schemas.openxmlformats.org/officeDocument/2006/relationships/font" Target="fonts/FiraSansExtraCondensedMedium-boldItalic.fntdata"/><Relationship Id="rId11" Type="http://schemas.openxmlformats.org/officeDocument/2006/relationships/slide" Target="slides/slide6.xml"/><Relationship Id="rId33" Type="http://schemas.openxmlformats.org/officeDocument/2006/relationships/font" Target="fonts/FiraSansMedium-italic.fntdata"/><Relationship Id="rId10" Type="http://schemas.openxmlformats.org/officeDocument/2006/relationships/slide" Target="slides/slide5.xml"/><Relationship Id="rId32" Type="http://schemas.openxmlformats.org/officeDocument/2006/relationships/font" Target="fonts/FiraSansMedium-bold.fntdata"/><Relationship Id="rId13" Type="http://schemas.openxmlformats.org/officeDocument/2006/relationships/slide" Target="slides/slide8.xml"/><Relationship Id="rId35" Type="http://schemas.openxmlformats.org/officeDocument/2006/relationships/font" Target="fonts/FiraSansSemiBold-regular.fntdata"/><Relationship Id="rId12" Type="http://schemas.openxmlformats.org/officeDocument/2006/relationships/slide" Target="slides/slide7.xml"/><Relationship Id="rId34" Type="http://schemas.openxmlformats.org/officeDocument/2006/relationships/font" Target="fonts/FiraSansMedium-boldItalic.fntdata"/><Relationship Id="rId15" Type="http://schemas.openxmlformats.org/officeDocument/2006/relationships/slide" Target="slides/slide10.xml"/><Relationship Id="rId37" Type="http://schemas.openxmlformats.org/officeDocument/2006/relationships/font" Target="fonts/FiraSansSemiBold-italic.fntdata"/><Relationship Id="rId14" Type="http://schemas.openxmlformats.org/officeDocument/2006/relationships/slide" Target="slides/slide9.xml"/><Relationship Id="rId36" Type="http://schemas.openxmlformats.org/officeDocument/2006/relationships/font" Target="fonts/FiraSansSemiBold-bold.fntdata"/><Relationship Id="rId17" Type="http://schemas.openxmlformats.org/officeDocument/2006/relationships/slide" Target="slides/slide12.xml"/><Relationship Id="rId39" Type="http://schemas.openxmlformats.org/officeDocument/2006/relationships/font" Target="fonts/FiraSans-regular.fntdata"/><Relationship Id="rId16" Type="http://schemas.openxmlformats.org/officeDocument/2006/relationships/slide" Target="slides/slide11.xml"/><Relationship Id="rId38" Type="http://schemas.openxmlformats.org/officeDocument/2006/relationships/font" Target="fonts/FiraSansSemiBold-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92a1ad2113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92a1ad2113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2" name="Shape 2492"/>
        <p:cNvGrpSpPr/>
        <p:nvPr/>
      </p:nvGrpSpPr>
      <p:grpSpPr>
        <a:xfrm>
          <a:off x="0" y="0"/>
          <a:ext cx="0" cy="0"/>
          <a:chOff x="0" y="0"/>
          <a:chExt cx="0" cy="0"/>
        </a:xfrm>
      </p:grpSpPr>
      <p:sp>
        <p:nvSpPr>
          <p:cNvPr id="2493" name="Google Shape;2493;gc894722df8_5_2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4" name="Google Shape;2494;gc894722df8_5_2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1" name="Shape 2501"/>
        <p:cNvGrpSpPr/>
        <p:nvPr/>
      </p:nvGrpSpPr>
      <p:grpSpPr>
        <a:xfrm>
          <a:off x="0" y="0"/>
          <a:ext cx="0" cy="0"/>
          <a:chOff x="0" y="0"/>
          <a:chExt cx="0" cy="0"/>
        </a:xfrm>
      </p:grpSpPr>
      <p:sp>
        <p:nvSpPr>
          <p:cNvPr id="2502" name="Google Shape;2502;gc894722df8_5_2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3" name="Google Shape;2503;gc894722df8_5_2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8" name="Shape 2508"/>
        <p:cNvGrpSpPr/>
        <p:nvPr/>
      </p:nvGrpSpPr>
      <p:grpSpPr>
        <a:xfrm>
          <a:off x="0" y="0"/>
          <a:ext cx="0" cy="0"/>
          <a:chOff x="0" y="0"/>
          <a:chExt cx="0" cy="0"/>
        </a:xfrm>
      </p:grpSpPr>
      <p:sp>
        <p:nvSpPr>
          <p:cNvPr id="2509" name="Google Shape;2509;gc894722df8_2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0" name="Google Shape;2510;gc894722df8_2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5" name="Shape 2515"/>
        <p:cNvGrpSpPr/>
        <p:nvPr/>
      </p:nvGrpSpPr>
      <p:grpSpPr>
        <a:xfrm>
          <a:off x="0" y="0"/>
          <a:ext cx="0" cy="0"/>
          <a:chOff x="0" y="0"/>
          <a:chExt cx="0" cy="0"/>
        </a:xfrm>
      </p:grpSpPr>
      <p:sp>
        <p:nvSpPr>
          <p:cNvPr id="2516" name="Google Shape;2516;gc894722df8_2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7" name="Google Shape;2517;gc894722df8_2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2" name="Shape 2522"/>
        <p:cNvGrpSpPr/>
        <p:nvPr/>
      </p:nvGrpSpPr>
      <p:grpSpPr>
        <a:xfrm>
          <a:off x="0" y="0"/>
          <a:ext cx="0" cy="0"/>
          <a:chOff x="0" y="0"/>
          <a:chExt cx="0" cy="0"/>
        </a:xfrm>
      </p:grpSpPr>
      <p:sp>
        <p:nvSpPr>
          <p:cNvPr id="2523" name="Google Shape;2523;gc894722df8_2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4" name="Google Shape;2524;gc894722df8_2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0" name="Shape 2530"/>
        <p:cNvGrpSpPr/>
        <p:nvPr/>
      </p:nvGrpSpPr>
      <p:grpSpPr>
        <a:xfrm>
          <a:off x="0" y="0"/>
          <a:ext cx="0" cy="0"/>
          <a:chOff x="0" y="0"/>
          <a:chExt cx="0" cy="0"/>
        </a:xfrm>
      </p:grpSpPr>
      <p:sp>
        <p:nvSpPr>
          <p:cNvPr id="2531" name="Google Shape;2531;g929290261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2" name="Google Shape;2532;g929290261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2" name="Shape 2582"/>
        <p:cNvGrpSpPr/>
        <p:nvPr/>
      </p:nvGrpSpPr>
      <p:grpSpPr>
        <a:xfrm>
          <a:off x="0" y="0"/>
          <a:ext cx="0" cy="0"/>
          <a:chOff x="0" y="0"/>
          <a:chExt cx="0" cy="0"/>
        </a:xfrm>
      </p:grpSpPr>
      <p:sp>
        <p:nvSpPr>
          <p:cNvPr id="2583" name="Google Shape;2583;g91ed6c2d0b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4" name="Google Shape;2584;g91ed6c2d0b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8" name="Shape 2858"/>
        <p:cNvGrpSpPr/>
        <p:nvPr/>
      </p:nvGrpSpPr>
      <p:grpSpPr>
        <a:xfrm>
          <a:off x="0" y="0"/>
          <a:ext cx="0" cy="0"/>
          <a:chOff x="0" y="0"/>
          <a:chExt cx="0" cy="0"/>
        </a:xfrm>
      </p:grpSpPr>
      <p:sp>
        <p:nvSpPr>
          <p:cNvPr id="2859" name="Google Shape;2859;g94a06c92dc_0_1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0" name="Google Shape;2860;g94a06c92dc_0_1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892aadb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892aadb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chemeClr val="dk1"/>
                </a:solidFill>
                <a:latin typeface="Nunito"/>
                <a:ea typeface="Nunito"/>
                <a:cs typeface="Nunito"/>
                <a:sym typeface="Nunito"/>
              </a:rPr>
              <a:t>A movie recommendation is important in our social life due to its strength in providing enhanced entertainment. Such a system can suggest a set of movies to users based on their interest, or the popularities of the movies. Movie recommendation systems usually predict what movies a user will like based on the attributes present in previously liked movies. Such recommendation systems are beneﬁcial for organizations that collect data from large amount of customers,and wish to effectively provide the best suggestions possible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c892aadbc3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c892aadbc3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This paper focuses on ﬁnding a model to predict a movie’s IMDb rating using the movie’s information like studio, di-rector, screenplay, actor, actress, genre and country as input</a:t>
            </a:r>
            <a:endParaRPr/>
          </a:p>
          <a:p>
            <a:pPr indent="0" lvl="0" marL="0" rtl="0" algn="l">
              <a:spcBef>
                <a:spcPts val="0"/>
              </a:spcBef>
              <a:spcAft>
                <a:spcPts val="0"/>
              </a:spcAft>
              <a:buNone/>
            </a:pPr>
            <a:r>
              <a:rPr lang="en"/>
              <a:t>features. In data set, title of the movie and year of the movie release is also stated. The model is built using machine learning techniques. It is trained and tested by the data set prepared from Wikipedia and IMDb movie rating website.Hence, the model built here is learned and tested by supervised learning technique.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sz="1600">
                <a:solidFill>
                  <a:srgbClr val="292929"/>
                </a:solidFill>
                <a:highlight>
                  <a:srgbClr val="FFFFFF"/>
                </a:highlight>
                <a:latin typeface="Georgia"/>
                <a:ea typeface="Georgia"/>
                <a:cs typeface="Georgia"/>
                <a:sym typeface="Georgia"/>
              </a:rPr>
              <a:t>The growth of the internet has resulted in an enormous amount of online data and information available to us. Tools like a recommender system allow us to filter the information which we want or need. Recommender systems can be utilized in many contexts, one of which is a playlist generator for video or music services.</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9026751953_0_1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9026751953_0_1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c894722df8_2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c894722df8_2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9026751953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9026751953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5" name="Shape 1385"/>
        <p:cNvGrpSpPr/>
        <p:nvPr/>
      </p:nvGrpSpPr>
      <p:grpSpPr>
        <a:xfrm>
          <a:off x="0" y="0"/>
          <a:ext cx="0" cy="0"/>
          <a:chOff x="0" y="0"/>
          <a:chExt cx="0" cy="0"/>
        </a:xfrm>
      </p:grpSpPr>
      <p:sp>
        <p:nvSpPr>
          <p:cNvPr id="1386" name="Google Shape;1386;gc894722df8_1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7" name="Google Shape;1387;gc894722df8_1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9" name="Shape 2429"/>
        <p:cNvGrpSpPr/>
        <p:nvPr/>
      </p:nvGrpSpPr>
      <p:grpSpPr>
        <a:xfrm>
          <a:off x="0" y="0"/>
          <a:ext cx="0" cy="0"/>
          <a:chOff x="0" y="0"/>
          <a:chExt cx="0" cy="0"/>
        </a:xfrm>
      </p:grpSpPr>
      <p:sp>
        <p:nvSpPr>
          <p:cNvPr id="2430" name="Google Shape;2430;g929290261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1" name="Google Shape;2431;g929290261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1" name="Shape 2481"/>
        <p:cNvGrpSpPr/>
        <p:nvPr/>
      </p:nvGrpSpPr>
      <p:grpSpPr>
        <a:xfrm>
          <a:off x="0" y="0"/>
          <a:ext cx="0" cy="0"/>
          <a:chOff x="0" y="0"/>
          <a:chExt cx="0" cy="0"/>
        </a:xfrm>
      </p:grpSpPr>
      <p:sp>
        <p:nvSpPr>
          <p:cNvPr id="2482" name="Google Shape;2482;gc892aadbc3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3" name="Google Shape;2483;gc892aadbc3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AE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2.png"/><Relationship Id="rId6" Type="http://schemas.openxmlformats.org/officeDocument/2006/relationships/image" Target="../media/image9.png"/><Relationship Id="rId7"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hyperlink" Target="https://monkeylearn.com/blog/what-is-tf-idf/" TargetMode="External"/><Relationship Id="rId4" Type="http://schemas.openxmlformats.org/officeDocument/2006/relationships/hyperlink" Target="https://janav.wordpress.com/2013/10/27/tf-idf-and-cosine-similarity/" TargetMode="External"/><Relationship Id="rId10" Type="http://schemas.openxmlformats.org/officeDocument/2006/relationships/hyperlink" Target="https://www.datacamp.com/community/tutorials/kaggle-machine-learning-eda" TargetMode="External"/><Relationship Id="rId9" Type="http://schemas.openxmlformats.org/officeDocument/2006/relationships/hyperlink" Target="https://www.kaggle.com/stefanoleone992/imdb-extensive-dataset" TargetMode="External"/><Relationship Id="rId5" Type="http://schemas.openxmlformats.org/officeDocument/2006/relationships/hyperlink" Target="https://towardsdatascience.com/explaining-feature-importance-by-example-of-a-random-forest-d9166011959e" TargetMode="External"/><Relationship Id="rId6" Type="http://schemas.openxmlformats.org/officeDocument/2006/relationships/hyperlink" Target="https://www.geeksforgeeks.org/clustering-in-machine-learning/" TargetMode="External"/><Relationship Id="rId7" Type="http://schemas.openxmlformats.org/officeDocument/2006/relationships/hyperlink" Target="https://www.geeksforgeeks.org/clustering-in-machine-learning/" TargetMode="External"/><Relationship Id="rId8" Type="http://schemas.openxmlformats.org/officeDocument/2006/relationships/hyperlink" Target="https://www.kaggle.com/shivamb/netflix-show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pSp>
        <p:nvGrpSpPr>
          <p:cNvPr id="54" name="Google Shape;54;p13"/>
          <p:cNvGrpSpPr/>
          <p:nvPr/>
        </p:nvGrpSpPr>
        <p:grpSpPr>
          <a:xfrm>
            <a:off x="3197881" y="869375"/>
            <a:ext cx="5484547" cy="3866517"/>
            <a:chOff x="2523825" y="1354400"/>
            <a:chExt cx="4476450" cy="3155825"/>
          </a:xfrm>
        </p:grpSpPr>
        <p:sp>
          <p:nvSpPr>
            <p:cNvPr id="55" name="Google Shape;55;p13"/>
            <p:cNvSpPr/>
            <p:nvPr/>
          </p:nvSpPr>
          <p:spPr>
            <a:xfrm>
              <a:off x="5135725" y="2136600"/>
              <a:ext cx="424400" cy="668250"/>
            </a:xfrm>
            <a:custGeom>
              <a:rect b="b" l="l" r="r" t="t"/>
              <a:pathLst>
                <a:path extrusionOk="0" h="26730" w="16976">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5908450" y="1686925"/>
              <a:ext cx="424400" cy="544725"/>
            </a:xfrm>
            <a:custGeom>
              <a:rect b="b" l="l" r="r" t="t"/>
              <a:pathLst>
                <a:path extrusionOk="0" h="21789" w="16976">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5649575" y="1566175"/>
              <a:ext cx="265250" cy="530875"/>
            </a:xfrm>
            <a:custGeom>
              <a:rect b="b" l="l" r="r" t="t"/>
              <a:pathLst>
                <a:path extrusionOk="0" h="21235" w="1061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5423925" y="1354400"/>
              <a:ext cx="266825" cy="266825"/>
            </a:xfrm>
            <a:custGeom>
              <a:rect b="b" l="l" r="r" t="t"/>
              <a:pathLst>
                <a:path extrusionOk="0" h="10673" w="10673">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5454000" y="1392975"/>
              <a:ext cx="206675" cy="188875"/>
            </a:xfrm>
            <a:custGeom>
              <a:rect b="b" l="l" r="r" t="t"/>
              <a:pathLst>
                <a:path extrusionOk="0" h="7555" w="8267">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2750250" y="4349475"/>
              <a:ext cx="4052875" cy="160750"/>
            </a:xfrm>
            <a:custGeom>
              <a:rect b="b" l="l" r="r" t="t"/>
              <a:pathLst>
                <a:path extrusionOk="0" h="6430" w="162115">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2523825" y="3132600"/>
              <a:ext cx="443400" cy="216175"/>
            </a:xfrm>
            <a:custGeom>
              <a:rect b="b" l="l" r="r" t="t"/>
              <a:pathLst>
                <a:path extrusionOk="0" h="8647" w="17736">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2632300" y="3202275"/>
              <a:ext cx="124325" cy="24575"/>
            </a:xfrm>
            <a:custGeom>
              <a:rect b="b" l="l" r="r" t="t"/>
              <a:pathLst>
                <a:path extrusionOk="0" h="983" w="4973">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2788275" y="3202275"/>
              <a:ext cx="68900" cy="24575"/>
            </a:xfrm>
            <a:custGeom>
              <a:rect b="b" l="l" r="r" t="t"/>
              <a:pathLst>
                <a:path extrusionOk="0" h="983" w="2756">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2703550" y="3253725"/>
              <a:ext cx="153625" cy="25375"/>
            </a:xfrm>
            <a:custGeom>
              <a:rect b="b" l="l" r="r" t="t"/>
              <a:pathLst>
                <a:path extrusionOk="0" h="1015" w="6145">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5697075" y="2062200"/>
              <a:ext cx="443375" cy="215375"/>
            </a:xfrm>
            <a:custGeom>
              <a:rect b="b" l="l" r="r" t="t"/>
              <a:pathLst>
                <a:path extrusionOk="0" h="8615" w="17735">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5754075" y="2127100"/>
              <a:ext cx="99775" cy="25375"/>
            </a:xfrm>
            <a:custGeom>
              <a:rect b="b" l="l" r="r" t="t"/>
              <a:pathLst>
                <a:path extrusionOk="0" h="1015" w="3991">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5879175" y="2127100"/>
              <a:ext cx="63350" cy="25375"/>
            </a:xfrm>
            <a:custGeom>
              <a:rect b="b" l="l" r="r" t="t"/>
              <a:pathLst>
                <a:path extrusionOk="0" h="1015" w="2534">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6028800" y="2127100"/>
              <a:ext cx="53875" cy="25375"/>
            </a:xfrm>
            <a:custGeom>
              <a:rect b="b" l="l" r="r" t="t"/>
              <a:pathLst>
                <a:path extrusionOk="0" h="1015" w="2155">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5879175" y="2186500"/>
              <a:ext cx="136200" cy="25350"/>
            </a:xfrm>
            <a:custGeom>
              <a:rect b="b" l="l" r="r" t="t"/>
              <a:pathLst>
                <a:path extrusionOk="0" h="1014" w="5448">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3475475" y="2363050"/>
              <a:ext cx="443400" cy="215375"/>
            </a:xfrm>
            <a:custGeom>
              <a:rect b="b" l="l" r="r" t="t"/>
              <a:pathLst>
                <a:path extrusionOk="0" h="8615" w="17736">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3568125" y="2419250"/>
              <a:ext cx="64150" cy="25375"/>
            </a:xfrm>
            <a:custGeom>
              <a:rect b="b" l="l" r="r" t="t"/>
              <a:pathLst>
                <a:path extrusionOk="0" h="1015" w="2566">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3671050" y="2419250"/>
              <a:ext cx="45925" cy="25375"/>
            </a:xfrm>
            <a:custGeom>
              <a:rect b="b" l="l" r="r" t="t"/>
              <a:pathLst>
                <a:path extrusionOk="0" h="1015" w="1837">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3663125" y="2476250"/>
              <a:ext cx="119575" cy="25375"/>
            </a:xfrm>
            <a:custGeom>
              <a:rect b="b" l="l" r="r" t="t"/>
              <a:pathLst>
                <a:path extrusionOk="0" h="1015" w="4783">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3815925" y="2476250"/>
              <a:ext cx="52275" cy="25375"/>
            </a:xfrm>
            <a:custGeom>
              <a:rect b="b" l="l" r="r" t="t"/>
              <a:pathLst>
                <a:path extrusionOk="0" h="1015" w="2091">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5309925" y="2437475"/>
              <a:ext cx="1383150" cy="1963475"/>
            </a:xfrm>
            <a:custGeom>
              <a:rect b="b" l="l" r="r" t="t"/>
              <a:pathLst>
                <a:path extrusionOk="0" h="78539" w="55326">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5408875" y="2618775"/>
              <a:ext cx="1170200" cy="1618300"/>
            </a:xfrm>
            <a:custGeom>
              <a:rect b="b" l="l" r="r" t="t"/>
              <a:pathLst>
                <a:path extrusionOk="0" h="64732" w="46808">
                  <a:moveTo>
                    <a:pt x="1" y="0"/>
                  </a:moveTo>
                  <a:lnTo>
                    <a:pt x="1" y="64732"/>
                  </a:lnTo>
                  <a:lnTo>
                    <a:pt x="46808" y="64732"/>
                  </a:lnTo>
                  <a:lnTo>
                    <a:pt x="468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5484100" y="2655975"/>
              <a:ext cx="1052225" cy="1524900"/>
            </a:xfrm>
            <a:custGeom>
              <a:rect b="b" l="l" r="r" t="t"/>
              <a:pathLst>
                <a:path extrusionOk="0" h="60996" w="42089">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5488050" y="3919575"/>
              <a:ext cx="1043525" cy="8725"/>
            </a:xfrm>
            <a:custGeom>
              <a:rect b="b" l="l" r="r" t="t"/>
              <a:pathLst>
                <a:path extrusionOk="0" h="349" w="41741">
                  <a:moveTo>
                    <a:pt x="1" y="0"/>
                  </a:moveTo>
                  <a:lnTo>
                    <a:pt x="1" y="349"/>
                  </a:lnTo>
                  <a:lnTo>
                    <a:pt x="41740" y="349"/>
                  </a:lnTo>
                  <a:lnTo>
                    <a:pt x="41740"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5488050" y="3667000"/>
              <a:ext cx="1043525" cy="7950"/>
            </a:xfrm>
            <a:custGeom>
              <a:rect b="b" l="l" r="r" t="t"/>
              <a:pathLst>
                <a:path extrusionOk="0" h="318" w="41741">
                  <a:moveTo>
                    <a:pt x="1" y="1"/>
                  </a:moveTo>
                  <a:lnTo>
                    <a:pt x="1" y="318"/>
                  </a:lnTo>
                  <a:lnTo>
                    <a:pt x="41740" y="318"/>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5488050" y="3413650"/>
              <a:ext cx="1043525" cy="8750"/>
            </a:xfrm>
            <a:custGeom>
              <a:rect b="b" l="l" r="r" t="t"/>
              <a:pathLst>
                <a:path extrusionOk="0" h="350" w="41741">
                  <a:moveTo>
                    <a:pt x="1" y="1"/>
                  </a:moveTo>
                  <a:lnTo>
                    <a:pt x="1" y="349"/>
                  </a:lnTo>
                  <a:lnTo>
                    <a:pt x="41740" y="349"/>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5488050" y="3161100"/>
              <a:ext cx="1043525" cy="8725"/>
            </a:xfrm>
            <a:custGeom>
              <a:rect b="b" l="l" r="r" t="t"/>
              <a:pathLst>
                <a:path extrusionOk="0" h="349" w="41741">
                  <a:moveTo>
                    <a:pt x="1" y="1"/>
                  </a:moveTo>
                  <a:lnTo>
                    <a:pt x="1" y="349"/>
                  </a:lnTo>
                  <a:lnTo>
                    <a:pt x="41740" y="349"/>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5488050" y="2908550"/>
              <a:ext cx="1043525" cy="7925"/>
            </a:xfrm>
            <a:custGeom>
              <a:rect b="b" l="l" r="r" t="t"/>
              <a:pathLst>
                <a:path extrusionOk="0" h="317" w="41741">
                  <a:moveTo>
                    <a:pt x="1" y="0"/>
                  </a:moveTo>
                  <a:lnTo>
                    <a:pt x="1" y="317"/>
                  </a:lnTo>
                  <a:lnTo>
                    <a:pt x="41740" y="317"/>
                  </a:lnTo>
                  <a:lnTo>
                    <a:pt x="41740"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6353400" y="2659950"/>
              <a:ext cx="8750" cy="1516950"/>
            </a:xfrm>
            <a:custGeom>
              <a:rect b="b" l="l" r="r" t="t"/>
              <a:pathLst>
                <a:path extrusionOk="0" h="60678" w="350">
                  <a:moveTo>
                    <a:pt x="1" y="0"/>
                  </a:moveTo>
                  <a:lnTo>
                    <a:pt x="1"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6179225" y="2659950"/>
              <a:ext cx="9525" cy="1516950"/>
            </a:xfrm>
            <a:custGeom>
              <a:rect b="b" l="l" r="r" t="t"/>
              <a:pathLst>
                <a:path extrusionOk="0" h="60678" w="381">
                  <a:moveTo>
                    <a:pt x="1" y="0"/>
                  </a:moveTo>
                  <a:lnTo>
                    <a:pt x="1" y="60678"/>
                  </a:lnTo>
                  <a:lnTo>
                    <a:pt x="381" y="60678"/>
                  </a:lnTo>
                  <a:lnTo>
                    <a:pt x="381"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6005850" y="2659950"/>
              <a:ext cx="8725" cy="1516950"/>
            </a:xfrm>
            <a:custGeom>
              <a:rect b="b" l="l" r="r" t="t"/>
              <a:pathLst>
                <a:path extrusionOk="0" h="60678" w="349">
                  <a:moveTo>
                    <a:pt x="0" y="0"/>
                  </a:moveTo>
                  <a:lnTo>
                    <a:pt x="0"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5831650" y="2659950"/>
              <a:ext cx="8750" cy="1516950"/>
            </a:xfrm>
            <a:custGeom>
              <a:rect b="b" l="l" r="r" t="t"/>
              <a:pathLst>
                <a:path extrusionOk="0" h="60678" w="350">
                  <a:moveTo>
                    <a:pt x="1" y="0"/>
                  </a:moveTo>
                  <a:lnTo>
                    <a:pt x="1"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5657475" y="2659950"/>
              <a:ext cx="9525" cy="1516950"/>
            </a:xfrm>
            <a:custGeom>
              <a:rect b="b" l="l" r="r" t="t"/>
              <a:pathLst>
                <a:path extrusionOk="0" h="60678" w="381">
                  <a:moveTo>
                    <a:pt x="1" y="0"/>
                  </a:moveTo>
                  <a:lnTo>
                    <a:pt x="1" y="60678"/>
                  </a:lnTo>
                  <a:lnTo>
                    <a:pt x="381" y="60678"/>
                  </a:lnTo>
                  <a:lnTo>
                    <a:pt x="381"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5665400" y="3611600"/>
              <a:ext cx="104525" cy="212200"/>
            </a:xfrm>
            <a:custGeom>
              <a:rect b="b" l="l" r="r" t="t"/>
              <a:pathLst>
                <a:path extrusionOk="0" h="8488" w="4181">
                  <a:moveTo>
                    <a:pt x="0" y="0"/>
                  </a:moveTo>
                  <a:lnTo>
                    <a:pt x="0" y="8487"/>
                  </a:lnTo>
                  <a:lnTo>
                    <a:pt x="4181" y="8487"/>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5814250" y="3442950"/>
              <a:ext cx="104525" cy="380850"/>
            </a:xfrm>
            <a:custGeom>
              <a:rect b="b" l="l" r="r" t="t"/>
              <a:pathLst>
                <a:path extrusionOk="0" h="15234" w="4181">
                  <a:moveTo>
                    <a:pt x="0" y="1"/>
                  </a:moveTo>
                  <a:lnTo>
                    <a:pt x="0" y="15233"/>
                  </a:lnTo>
                  <a:lnTo>
                    <a:pt x="4181" y="15233"/>
                  </a:lnTo>
                  <a:lnTo>
                    <a:pt x="4181"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5962300" y="3735900"/>
              <a:ext cx="104525" cy="87900"/>
            </a:xfrm>
            <a:custGeom>
              <a:rect b="b" l="l" r="r" t="t"/>
              <a:pathLst>
                <a:path extrusionOk="0" h="3516" w="4181">
                  <a:moveTo>
                    <a:pt x="0" y="0"/>
                  </a:moveTo>
                  <a:lnTo>
                    <a:pt x="0" y="3515"/>
                  </a:lnTo>
                  <a:lnTo>
                    <a:pt x="4181" y="3515"/>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6110350" y="3544300"/>
              <a:ext cx="104525" cy="279500"/>
            </a:xfrm>
            <a:custGeom>
              <a:rect b="b" l="l" r="r" t="t"/>
              <a:pathLst>
                <a:path extrusionOk="0" h="11180" w="4181">
                  <a:moveTo>
                    <a:pt x="0" y="0"/>
                  </a:moveTo>
                  <a:lnTo>
                    <a:pt x="0" y="11179"/>
                  </a:lnTo>
                  <a:lnTo>
                    <a:pt x="4181" y="11179"/>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6259200" y="3648800"/>
              <a:ext cx="104525" cy="175000"/>
            </a:xfrm>
            <a:custGeom>
              <a:rect b="b" l="l" r="r" t="t"/>
              <a:pathLst>
                <a:path extrusionOk="0" h="7000" w="4181">
                  <a:moveTo>
                    <a:pt x="0" y="1"/>
                  </a:moveTo>
                  <a:lnTo>
                    <a:pt x="0" y="6999"/>
                  </a:lnTo>
                  <a:lnTo>
                    <a:pt x="4181" y="6999"/>
                  </a:lnTo>
                  <a:lnTo>
                    <a:pt x="4181"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6089775" y="3891850"/>
              <a:ext cx="138575" cy="24575"/>
            </a:xfrm>
            <a:custGeom>
              <a:rect b="b" l="l" r="r" t="t"/>
              <a:pathLst>
                <a:path extrusionOk="0" h="983" w="5543">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6324125" y="3891850"/>
              <a:ext cx="53050" cy="24575"/>
            </a:xfrm>
            <a:custGeom>
              <a:rect b="b" l="l" r="r" t="t"/>
              <a:pathLst>
                <a:path extrusionOk="0" h="983" w="2122">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6146775" y="3936200"/>
              <a:ext cx="60200" cy="25350"/>
            </a:xfrm>
            <a:custGeom>
              <a:rect b="b" l="l" r="r" t="t"/>
              <a:pathLst>
                <a:path extrusionOk="0" h="1014" w="2408">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6243350" y="3936200"/>
              <a:ext cx="106125" cy="25350"/>
            </a:xfrm>
            <a:custGeom>
              <a:rect b="b" l="l" r="r" t="t"/>
              <a:pathLst>
                <a:path extrusionOk="0" h="1014" w="4245">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6271850" y="3225225"/>
              <a:ext cx="137800" cy="25375"/>
            </a:xfrm>
            <a:custGeom>
              <a:rect b="b" l="l" r="r" t="t"/>
              <a:pathLst>
                <a:path extrusionOk="0" h="1015" w="5512">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6328075" y="3270350"/>
              <a:ext cx="60975" cy="25375"/>
            </a:xfrm>
            <a:custGeom>
              <a:rect b="b" l="l" r="r" t="t"/>
              <a:pathLst>
                <a:path extrusionOk="0" h="1015" w="2439">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5649575" y="3891850"/>
              <a:ext cx="113225" cy="24575"/>
            </a:xfrm>
            <a:custGeom>
              <a:rect b="b" l="l" r="r" t="t"/>
              <a:pathLst>
                <a:path extrusionOk="0" h="983" w="4529">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5794450" y="3891850"/>
              <a:ext cx="58625" cy="24575"/>
            </a:xfrm>
            <a:custGeom>
              <a:rect b="b" l="l" r="r" t="t"/>
              <a:pathLst>
                <a:path extrusionOk="0" h="983" w="2345">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5746150" y="3936200"/>
              <a:ext cx="121950" cy="25350"/>
            </a:xfrm>
            <a:custGeom>
              <a:rect b="b" l="l" r="r" t="t"/>
              <a:pathLst>
                <a:path extrusionOk="0" h="1014" w="4878">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5552175" y="2762075"/>
              <a:ext cx="113250" cy="24575"/>
            </a:xfrm>
            <a:custGeom>
              <a:rect b="b" l="l" r="r" t="t"/>
              <a:pathLst>
                <a:path extrusionOk="0" h="983" w="453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5697075" y="2762075"/>
              <a:ext cx="58600" cy="24575"/>
            </a:xfrm>
            <a:custGeom>
              <a:rect b="b" l="l" r="r" t="t"/>
              <a:pathLst>
                <a:path extrusionOk="0" h="983" w="2344">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5647975" y="2806400"/>
              <a:ext cx="122750" cy="25375"/>
            </a:xfrm>
            <a:custGeom>
              <a:rect b="b" l="l" r="r" t="t"/>
              <a:pathLst>
                <a:path extrusionOk="0" h="1015" w="491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5753275" y="2773150"/>
              <a:ext cx="547125" cy="547100"/>
            </a:xfrm>
            <a:custGeom>
              <a:rect b="b" l="l" r="r" t="t"/>
              <a:pathLst>
                <a:path extrusionOk="0" h="21884" w="21885">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6012975" y="2804200"/>
              <a:ext cx="202700" cy="448775"/>
            </a:xfrm>
            <a:custGeom>
              <a:rect b="b" l="l" r="r" t="t"/>
              <a:pathLst>
                <a:path extrusionOk="0" h="17951" w="8108">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5752500" y="3033625"/>
              <a:ext cx="287400" cy="38025"/>
            </a:xfrm>
            <a:custGeom>
              <a:rect b="b" l="l" r="r" t="t"/>
              <a:pathLst>
                <a:path extrusionOk="0" h="1521" w="11496">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5476175" y="4097700"/>
              <a:ext cx="1068075" cy="25375"/>
            </a:xfrm>
            <a:custGeom>
              <a:rect b="b" l="l" r="r" t="t"/>
              <a:pathLst>
                <a:path extrusionOk="0" h="1015" w="42723">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6432575" y="2697950"/>
              <a:ext cx="70500" cy="69700"/>
            </a:xfrm>
            <a:custGeom>
              <a:rect b="b" l="l" r="r" t="t"/>
              <a:pathLst>
                <a:path extrusionOk="0" h="2788" w="282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5565650" y="3215725"/>
              <a:ext cx="68100" cy="68125"/>
            </a:xfrm>
            <a:custGeom>
              <a:rect b="b" l="l" r="r" t="t"/>
              <a:pathLst>
                <a:path extrusionOk="0" h="2725" w="2724">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6265525" y="3410500"/>
              <a:ext cx="182125" cy="75225"/>
            </a:xfrm>
            <a:custGeom>
              <a:rect b="b" l="l" r="r" t="t"/>
              <a:pathLst>
                <a:path extrusionOk="0" h="3009" w="7285">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5517350" y="4004275"/>
              <a:ext cx="148875" cy="74450"/>
            </a:xfrm>
            <a:custGeom>
              <a:rect b="b" l="l" r="r" t="t"/>
              <a:pathLst>
                <a:path extrusionOk="0" h="2978" w="5955">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5697850" y="4004275"/>
              <a:ext cx="87125" cy="74450"/>
            </a:xfrm>
            <a:custGeom>
              <a:rect b="b" l="l" r="r" t="t"/>
              <a:pathLst>
                <a:path extrusionOk="0" h="2978" w="3485">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6430200" y="4004275"/>
              <a:ext cx="57825" cy="57050"/>
            </a:xfrm>
            <a:custGeom>
              <a:rect b="b" l="l" r="r" t="t"/>
              <a:pathLst>
                <a:path extrusionOk="0" h="2282" w="2313">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3492900" y="3838025"/>
              <a:ext cx="2062475" cy="228050"/>
            </a:xfrm>
            <a:custGeom>
              <a:rect b="b" l="l" r="r" t="t"/>
              <a:pathLst>
                <a:path extrusionOk="0" h="9122" w="82499">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3492900" y="2784250"/>
              <a:ext cx="2061675" cy="1053800"/>
            </a:xfrm>
            <a:custGeom>
              <a:rect b="b" l="l" r="r" t="t"/>
              <a:pathLst>
                <a:path extrusionOk="0" h="42152" w="82467">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4313125" y="4066050"/>
              <a:ext cx="437850" cy="106900"/>
            </a:xfrm>
            <a:custGeom>
              <a:rect b="b" l="l" r="r" t="t"/>
              <a:pathLst>
                <a:path extrusionOk="0" h="4276" w="17514">
                  <a:moveTo>
                    <a:pt x="1" y="0"/>
                  </a:moveTo>
                  <a:lnTo>
                    <a:pt x="8425" y="2059"/>
                  </a:lnTo>
                  <a:lnTo>
                    <a:pt x="17514" y="4275"/>
                  </a:lnTo>
                  <a:cubicBezTo>
                    <a:pt x="17102" y="3040"/>
                    <a:pt x="16849" y="1647"/>
                    <a:pt x="16849"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4103325" y="4066050"/>
              <a:ext cx="841625" cy="291375"/>
            </a:xfrm>
            <a:custGeom>
              <a:rect b="b" l="l" r="r" t="t"/>
              <a:pathLst>
                <a:path extrusionOk="0" h="11655" w="33665">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4098575" y="4344725"/>
              <a:ext cx="850325" cy="71275"/>
            </a:xfrm>
            <a:custGeom>
              <a:rect b="b" l="l" r="r" t="t"/>
              <a:pathLst>
                <a:path extrusionOk="0" h="2851" w="34013">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2780350" y="3284150"/>
              <a:ext cx="666650" cy="397925"/>
            </a:xfrm>
            <a:custGeom>
              <a:rect b="b" l="l" r="r" t="t"/>
              <a:pathLst>
                <a:path extrusionOk="0" h="15917" w="26666">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2823100" y="3373275"/>
              <a:ext cx="950100" cy="969100"/>
            </a:xfrm>
            <a:custGeom>
              <a:rect b="b" l="l" r="r" t="t"/>
              <a:pathLst>
                <a:path extrusionOk="0" h="38764" w="38004">
                  <a:moveTo>
                    <a:pt x="24956" y="1"/>
                  </a:moveTo>
                  <a:lnTo>
                    <a:pt x="1" y="12352"/>
                  </a:lnTo>
                  <a:lnTo>
                    <a:pt x="13048" y="38764"/>
                  </a:lnTo>
                  <a:lnTo>
                    <a:pt x="38003" y="26413"/>
                  </a:lnTo>
                  <a:lnTo>
                    <a:pt x="24956"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3149300" y="4032775"/>
              <a:ext cx="674575" cy="414925"/>
            </a:xfrm>
            <a:custGeom>
              <a:rect b="b" l="l" r="r" t="t"/>
              <a:pathLst>
                <a:path extrusionOk="0" h="16597" w="26983">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3043200" y="3436475"/>
              <a:ext cx="129075" cy="73150"/>
            </a:xfrm>
            <a:custGeom>
              <a:rect b="b" l="l" r="r" t="t"/>
              <a:pathLst>
                <a:path extrusionOk="0" h="2926" w="5163">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3424825" y="4200850"/>
              <a:ext cx="148075" cy="97975"/>
            </a:xfrm>
            <a:custGeom>
              <a:rect b="b" l="l" r="r" t="t"/>
              <a:pathLst>
                <a:path extrusionOk="0" h="3919" w="5923">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3085150" y="3823775"/>
              <a:ext cx="149675" cy="126700"/>
            </a:xfrm>
            <a:custGeom>
              <a:rect b="b" l="l" r="r" t="t"/>
              <a:pathLst>
                <a:path extrusionOk="0" h="5068" w="5987">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3259350" y="3683625"/>
              <a:ext cx="58600" cy="311975"/>
            </a:xfrm>
            <a:custGeom>
              <a:rect b="b" l="l" r="r" t="t"/>
              <a:pathLst>
                <a:path extrusionOk="0" h="12479" w="2344">
                  <a:moveTo>
                    <a:pt x="1330" y="1"/>
                  </a:moveTo>
                  <a:lnTo>
                    <a:pt x="0" y="666"/>
                  </a:lnTo>
                  <a:lnTo>
                    <a:pt x="982" y="12479"/>
                  </a:lnTo>
                  <a:lnTo>
                    <a:pt x="2344" y="11813"/>
                  </a:lnTo>
                  <a:lnTo>
                    <a:pt x="1330" y="1"/>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3342475" y="3728775"/>
              <a:ext cx="149650" cy="126700"/>
            </a:xfrm>
            <a:custGeom>
              <a:rect b="b" l="l" r="r" t="t"/>
              <a:pathLst>
                <a:path extrusionOk="0" h="5068" w="5986">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3644925" y="3248200"/>
              <a:ext cx="1771100" cy="341250"/>
            </a:xfrm>
            <a:custGeom>
              <a:rect b="b" l="l" r="r" t="t"/>
              <a:pathLst>
                <a:path extrusionOk="0" h="13650" w="70844">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4161125" y="3203850"/>
              <a:ext cx="114025" cy="114025"/>
            </a:xfrm>
            <a:custGeom>
              <a:rect b="b" l="l" r="r" t="t"/>
              <a:pathLst>
                <a:path extrusionOk="0" h="4561" w="4561">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4571225" y="3445325"/>
              <a:ext cx="75250" cy="76025"/>
            </a:xfrm>
            <a:custGeom>
              <a:rect b="b" l="l" r="r" t="t"/>
              <a:pathLst>
                <a:path extrusionOk="0" h="3041" w="301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5119100" y="3445325"/>
              <a:ext cx="105325" cy="105325"/>
            </a:xfrm>
            <a:custGeom>
              <a:rect b="b" l="l" r="r" t="t"/>
              <a:pathLst>
                <a:path extrusionOk="0" h="4213" w="4213">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5355050" y="3305975"/>
              <a:ext cx="105325" cy="105325"/>
            </a:xfrm>
            <a:custGeom>
              <a:rect b="b" l="l" r="r" t="t"/>
              <a:pathLst>
                <a:path extrusionOk="0" h="4213" w="4213">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5377200" y="3328150"/>
              <a:ext cx="61000" cy="61000"/>
            </a:xfrm>
            <a:custGeom>
              <a:rect b="b" l="l" r="r" t="t"/>
              <a:pathLst>
                <a:path extrusionOk="0" h="2440" w="244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3592650" y="3524500"/>
              <a:ext cx="104550" cy="105325"/>
            </a:xfrm>
            <a:custGeom>
              <a:rect b="b" l="l" r="r" t="t"/>
              <a:pathLst>
                <a:path extrusionOk="0" h="4213" w="4182">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3614825" y="3546675"/>
              <a:ext cx="61000" cy="60975"/>
            </a:xfrm>
            <a:custGeom>
              <a:rect b="b" l="l" r="r" t="t"/>
              <a:pathLst>
                <a:path extrusionOk="0" h="2439" w="244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4880000" y="2948925"/>
              <a:ext cx="173425" cy="24550"/>
            </a:xfrm>
            <a:custGeom>
              <a:rect b="b" l="l" r="r" t="t"/>
              <a:pathLst>
                <a:path extrusionOk="0" h="982" w="6937">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5108025" y="2948925"/>
              <a:ext cx="81575" cy="24550"/>
            </a:xfrm>
            <a:custGeom>
              <a:rect b="b" l="l" r="r" t="t"/>
              <a:pathLst>
                <a:path extrusionOk="0" h="982" w="3263">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5300425" y="2948925"/>
              <a:ext cx="58600" cy="24550"/>
            </a:xfrm>
            <a:custGeom>
              <a:rect b="b" l="l" r="r" t="t"/>
              <a:pathLst>
                <a:path extrusionOk="0" h="982" w="2344">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5127025" y="3021750"/>
              <a:ext cx="197950" cy="25375"/>
            </a:xfrm>
            <a:custGeom>
              <a:rect b="b" l="l" r="r" t="t"/>
              <a:pathLst>
                <a:path extrusionOk="0" h="1015" w="7918">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3979025" y="3617125"/>
              <a:ext cx="119575" cy="24575"/>
            </a:xfrm>
            <a:custGeom>
              <a:rect b="b" l="l" r="r" t="t"/>
              <a:pathLst>
                <a:path extrusionOk="0" h="983" w="4783">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4148450" y="3617125"/>
              <a:ext cx="50700" cy="24575"/>
            </a:xfrm>
            <a:custGeom>
              <a:rect b="b" l="l" r="r" t="t"/>
              <a:pathLst>
                <a:path extrusionOk="0" h="983" w="2028">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4750175" y="3617125"/>
              <a:ext cx="136975" cy="24575"/>
            </a:xfrm>
            <a:custGeom>
              <a:rect b="b" l="l" r="r" t="t"/>
              <a:pathLst>
                <a:path extrusionOk="0" h="983" w="5479">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4933850" y="3617125"/>
              <a:ext cx="58600" cy="24575"/>
            </a:xfrm>
            <a:custGeom>
              <a:rect b="b" l="l" r="r" t="t"/>
              <a:pathLst>
                <a:path extrusionOk="0" h="983" w="2344">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5163450" y="3617125"/>
              <a:ext cx="73650" cy="24575"/>
            </a:xfrm>
            <a:custGeom>
              <a:rect b="b" l="l" r="r" t="t"/>
              <a:pathLst>
                <a:path extrusionOk="0" h="983" w="2946">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3676575" y="2937825"/>
              <a:ext cx="139375" cy="25375"/>
            </a:xfrm>
            <a:custGeom>
              <a:rect b="b" l="l" r="r" t="t"/>
              <a:pathLst>
                <a:path extrusionOk="0" h="1015" w="5575">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3852350" y="2937825"/>
              <a:ext cx="68100" cy="25375"/>
            </a:xfrm>
            <a:custGeom>
              <a:rect b="b" l="l" r="r" t="t"/>
              <a:pathLst>
                <a:path extrusionOk="0" h="1015" w="2724">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2966400" y="2846400"/>
              <a:ext cx="266050" cy="531650"/>
            </a:xfrm>
            <a:custGeom>
              <a:rect b="b" l="l" r="r" t="t"/>
              <a:pathLst>
                <a:path extrusionOk="0" h="21266" w="10642">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2741550" y="2634600"/>
              <a:ext cx="266850" cy="266850"/>
            </a:xfrm>
            <a:custGeom>
              <a:rect b="b" l="l" r="r" t="t"/>
              <a:pathLst>
                <a:path extrusionOk="0" h="10674" w="10674">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a:off x="2770850" y="2673800"/>
              <a:ext cx="207450" cy="188450"/>
            </a:xfrm>
            <a:custGeom>
              <a:rect b="b" l="l" r="r" t="t"/>
              <a:pathLst>
                <a:path extrusionOk="0" h="7538" w="8298">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a:off x="3700325" y="2547525"/>
              <a:ext cx="8750" cy="292150"/>
            </a:xfrm>
            <a:custGeom>
              <a:rect b="b" l="l" r="r" t="t"/>
              <a:pathLst>
                <a:path extrusionOk="0" h="11686" w="35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a:off x="2598250" y="3306775"/>
              <a:ext cx="424400" cy="669025"/>
            </a:xfrm>
            <a:custGeom>
              <a:rect b="b" l="l" r="r" t="t"/>
              <a:pathLst>
                <a:path extrusionOk="0" h="26761" w="16976">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a:off x="5914000" y="2241900"/>
              <a:ext cx="8725" cy="249425"/>
            </a:xfrm>
            <a:custGeom>
              <a:rect b="b" l="l" r="r" t="t"/>
              <a:pathLst>
                <a:path extrusionOk="0" h="9977" w="349">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a:off x="4192800" y="2458050"/>
              <a:ext cx="240700" cy="240700"/>
            </a:xfrm>
            <a:custGeom>
              <a:rect b="b" l="l" r="r" t="t"/>
              <a:pathLst>
                <a:path extrusionOk="0" h="9628" w="9628">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a:off x="4135000" y="1664750"/>
              <a:ext cx="438625" cy="438625"/>
            </a:xfrm>
            <a:custGeom>
              <a:rect b="b" l="l" r="r" t="t"/>
              <a:pathLst>
                <a:path extrusionOk="0" h="17545" w="17545">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a:off x="3285475" y="2764450"/>
              <a:ext cx="172625" cy="172625"/>
            </a:xfrm>
            <a:custGeom>
              <a:rect b="b" l="l" r="r" t="t"/>
              <a:pathLst>
                <a:path extrusionOk="0" h="6905" w="6905">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a:off x="5016975" y="1886425"/>
              <a:ext cx="254950" cy="254950"/>
            </a:xfrm>
            <a:custGeom>
              <a:rect b="b" l="l" r="r" t="t"/>
              <a:pathLst>
                <a:path extrusionOk="0" h="10198" w="10198">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a:off x="6183975" y="1449400"/>
              <a:ext cx="254975" cy="254950"/>
            </a:xfrm>
            <a:custGeom>
              <a:rect b="b" l="l" r="r" t="t"/>
              <a:pathLst>
                <a:path extrusionOk="0" h="10198" w="10199">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6605975" y="3315475"/>
              <a:ext cx="394300" cy="394325"/>
            </a:xfrm>
            <a:custGeom>
              <a:rect b="b" l="l" r="r" t="t"/>
              <a:pathLst>
                <a:path extrusionOk="0" h="15773" w="15772">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6647150" y="2157200"/>
              <a:ext cx="178150" cy="178150"/>
            </a:xfrm>
            <a:custGeom>
              <a:rect b="b" l="l" r="r" t="t"/>
              <a:pathLst>
                <a:path extrusionOk="0" h="7126" w="7126">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4713750" y="2228450"/>
              <a:ext cx="91850" cy="91075"/>
            </a:xfrm>
            <a:custGeom>
              <a:rect b="b" l="l" r="r" t="t"/>
              <a:pathLst>
                <a:path extrusionOk="0" h="3643" w="3674">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3606900" y="2093075"/>
              <a:ext cx="152850" cy="153600"/>
            </a:xfrm>
            <a:custGeom>
              <a:rect b="b" l="l" r="r" t="t"/>
              <a:pathLst>
                <a:path extrusionOk="0" h="6144" w="6114">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4774700" y="1416150"/>
              <a:ext cx="152825" cy="152825"/>
            </a:xfrm>
            <a:custGeom>
              <a:rect b="b" l="l" r="r" t="t"/>
              <a:pathLst>
                <a:path extrusionOk="0" h="6113" w="6113">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2681375" y="4073950"/>
              <a:ext cx="197975" cy="197175"/>
            </a:xfrm>
            <a:custGeom>
              <a:rect b="b" l="l" r="r" t="t"/>
              <a:pathLst>
                <a:path extrusionOk="0" h="7887" w="7919">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13"/>
          <p:cNvSpPr txBox="1"/>
          <p:nvPr/>
        </p:nvSpPr>
        <p:spPr>
          <a:xfrm>
            <a:off x="457200" y="411475"/>
            <a:ext cx="5484600" cy="1808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3400">
                <a:latin typeface="Fira Sans SemiBold"/>
                <a:ea typeface="Fira Sans SemiBold"/>
                <a:cs typeface="Fira Sans SemiBold"/>
                <a:sym typeface="Fira Sans SemiBold"/>
              </a:rPr>
              <a:t>Movie </a:t>
            </a:r>
            <a:r>
              <a:rPr lang="en" sz="3400">
                <a:solidFill>
                  <a:schemeClr val="dk1"/>
                </a:solidFill>
                <a:latin typeface="Fira Sans SemiBold"/>
                <a:ea typeface="Fira Sans SemiBold"/>
                <a:cs typeface="Fira Sans SemiBold"/>
                <a:sym typeface="Fira Sans SemiBold"/>
              </a:rPr>
              <a:t>Recommendation and </a:t>
            </a:r>
            <a:r>
              <a:rPr lang="en" sz="3400">
                <a:latin typeface="Fira Sans SemiBold"/>
                <a:ea typeface="Fira Sans SemiBold"/>
                <a:cs typeface="Fira Sans SemiBold"/>
                <a:sym typeface="Fira Sans SemiBold"/>
              </a:rPr>
              <a:t>Rating Prediction System</a:t>
            </a:r>
            <a:endParaRPr sz="3300">
              <a:solidFill>
                <a:srgbClr val="00002A"/>
              </a:solidFill>
              <a:highlight>
                <a:srgbClr val="FFFFFF"/>
              </a:highlight>
              <a:latin typeface="Fira Sans SemiBold"/>
              <a:ea typeface="Fira Sans SemiBold"/>
              <a:cs typeface="Fira Sans SemiBold"/>
              <a:sym typeface="Fira Sans SemiBold"/>
            </a:endParaRPr>
          </a:p>
        </p:txBody>
      </p:sp>
      <p:sp>
        <p:nvSpPr>
          <p:cNvPr id="165" name="Google Shape;165;p13"/>
          <p:cNvSpPr txBox="1"/>
          <p:nvPr/>
        </p:nvSpPr>
        <p:spPr>
          <a:xfrm>
            <a:off x="275250" y="3659375"/>
            <a:ext cx="2922600" cy="135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Fira Sans"/>
                <a:ea typeface="Fira Sans"/>
                <a:cs typeface="Fira Sans"/>
                <a:sym typeface="Fira Sans"/>
              </a:rPr>
              <a:t>By :</a:t>
            </a:r>
            <a:endParaRPr sz="1500">
              <a:latin typeface="Fira Sans"/>
              <a:ea typeface="Fira Sans"/>
              <a:cs typeface="Fira Sans"/>
              <a:sym typeface="Fira Sans"/>
            </a:endParaRPr>
          </a:p>
          <a:p>
            <a:pPr indent="0" lvl="0" marL="0" rtl="0" algn="l">
              <a:spcBef>
                <a:spcPts val="0"/>
              </a:spcBef>
              <a:spcAft>
                <a:spcPts val="0"/>
              </a:spcAft>
              <a:buNone/>
            </a:pPr>
            <a:r>
              <a:rPr lang="en" sz="1500">
                <a:latin typeface="Fira Sans"/>
                <a:ea typeface="Fira Sans"/>
                <a:cs typeface="Fira Sans"/>
                <a:sym typeface="Fira Sans"/>
              </a:rPr>
              <a:t>Kesha Bagadia (AU1841011) </a:t>
            </a:r>
            <a:endParaRPr sz="1500">
              <a:latin typeface="Fira Sans"/>
              <a:ea typeface="Fira Sans"/>
              <a:cs typeface="Fira Sans"/>
              <a:sym typeface="Fira Sans"/>
            </a:endParaRPr>
          </a:p>
          <a:p>
            <a:pPr indent="0" lvl="0" marL="0" rtl="0" algn="l">
              <a:spcBef>
                <a:spcPts val="0"/>
              </a:spcBef>
              <a:spcAft>
                <a:spcPts val="0"/>
              </a:spcAft>
              <a:buNone/>
            </a:pPr>
            <a:r>
              <a:rPr lang="en" sz="1500">
                <a:latin typeface="Fira Sans"/>
                <a:ea typeface="Fira Sans"/>
                <a:cs typeface="Fira Sans"/>
                <a:sym typeface="Fira Sans"/>
              </a:rPr>
              <a:t>Manal Shah </a:t>
            </a:r>
            <a:r>
              <a:rPr lang="en" sz="1500">
                <a:solidFill>
                  <a:schemeClr val="dk1"/>
                </a:solidFill>
                <a:latin typeface="Fira Sans"/>
                <a:ea typeface="Fira Sans"/>
                <a:cs typeface="Fira Sans"/>
                <a:sym typeface="Fira Sans"/>
              </a:rPr>
              <a:t>(AU1841026)</a:t>
            </a:r>
            <a:endParaRPr sz="1500">
              <a:latin typeface="Fira Sans"/>
              <a:ea typeface="Fira Sans"/>
              <a:cs typeface="Fira Sans"/>
              <a:sym typeface="Fira Sans"/>
            </a:endParaRPr>
          </a:p>
          <a:p>
            <a:pPr indent="0" lvl="0" marL="0" rtl="0" algn="l">
              <a:spcBef>
                <a:spcPts val="0"/>
              </a:spcBef>
              <a:spcAft>
                <a:spcPts val="0"/>
              </a:spcAft>
              <a:buNone/>
            </a:pPr>
            <a:r>
              <a:rPr lang="en" sz="1500">
                <a:latin typeface="Fira Sans"/>
                <a:ea typeface="Fira Sans"/>
                <a:cs typeface="Fira Sans"/>
                <a:sym typeface="Fira Sans"/>
              </a:rPr>
              <a:t>Yashvi Gandhi </a:t>
            </a:r>
            <a:r>
              <a:rPr lang="en" sz="1500">
                <a:solidFill>
                  <a:schemeClr val="dk1"/>
                </a:solidFill>
                <a:latin typeface="Fira Sans"/>
                <a:ea typeface="Fira Sans"/>
                <a:cs typeface="Fira Sans"/>
                <a:sym typeface="Fira Sans"/>
              </a:rPr>
              <a:t>(AU1841033)</a:t>
            </a:r>
            <a:endParaRPr sz="1500">
              <a:latin typeface="Fira Sans"/>
              <a:ea typeface="Fira Sans"/>
              <a:cs typeface="Fira Sans"/>
              <a:sym typeface="Fira Sans"/>
            </a:endParaRPr>
          </a:p>
          <a:p>
            <a:pPr indent="0" lvl="0" marL="0" rtl="0" algn="l">
              <a:spcBef>
                <a:spcPts val="0"/>
              </a:spcBef>
              <a:spcAft>
                <a:spcPts val="0"/>
              </a:spcAft>
              <a:buNone/>
            </a:pPr>
            <a:r>
              <a:rPr lang="en" sz="1500">
                <a:latin typeface="Fira Sans"/>
                <a:ea typeface="Fira Sans"/>
                <a:cs typeface="Fira Sans"/>
                <a:sym typeface="Fira Sans"/>
              </a:rPr>
              <a:t>Yashvi Pipaliya </a:t>
            </a:r>
            <a:r>
              <a:rPr lang="en" sz="1500">
                <a:solidFill>
                  <a:schemeClr val="dk1"/>
                </a:solidFill>
                <a:latin typeface="Fira Sans"/>
                <a:ea typeface="Fira Sans"/>
                <a:cs typeface="Fira Sans"/>
                <a:sym typeface="Fira Sans"/>
              </a:rPr>
              <a:t>(AU1841092)</a:t>
            </a:r>
            <a:endParaRPr sz="1500">
              <a:latin typeface="Fira Sans"/>
              <a:ea typeface="Fira Sans"/>
              <a:cs typeface="Fira Sans"/>
              <a:sym typeface="Fir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5" name="Shape 2495"/>
        <p:cNvGrpSpPr/>
        <p:nvPr/>
      </p:nvGrpSpPr>
      <p:grpSpPr>
        <a:xfrm>
          <a:off x="0" y="0"/>
          <a:ext cx="0" cy="0"/>
          <a:chOff x="0" y="0"/>
          <a:chExt cx="0" cy="0"/>
        </a:xfrm>
      </p:grpSpPr>
      <p:pic>
        <p:nvPicPr>
          <p:cNvPr id="2496" name="Google Shape;2496;p22"/>
          <p:cNvPicPr preferRelativeResize="0"/>
          <p:nvPr/>
        </p:nvPicPr>
        <p:blipFill>
          <a:blip r:embed="rId3">
            <a:alphaModFix/>
          </a:blip>
          <a:stretch>
            <a:fillRect/>
          </a:stretch>
        </p:blipFill>
        <p:spPr>
          <a:xfrm>
            <a:off x="0" y="140600"/>
            <a:ext cx="2996876" cy="1959675"/>
          </a:xfrm>
          <a:prstGeom prst="rect">
            <a:avLst/>
          </a:prstGeom>
          <a:noFill/>
          <a:ln>
            <a:noFill/>
          </a:ln>
        </p:spPr>
      </p:pic>
      <p:pic>
        <p:nvPicPr>
          <p:cNvPr id="2497" name="Google Shape;2497;p22"/>
          <p:cNvPicPr preferRelativeResize="0"/>
          <p:nvPr/>
        </p:nvPicPr>
        <p:blipFill rotWithShape="1">
          <a:blip r:embed="rId4">
            <a:alphaModFix/>
          </a:blip>
          <a:srcRect b="0" l="0" r="0" t="0"/>
          <a:stretch/>
        </p:blipFill>
        <p:spPr>
          <a:xfrm>
            <a:off x="6311475" y="48876"/>
            <a:ext cx="2432474" cy="2993501"/>
          </a:xfrm>
          <a:prstGeom prst="rect">
            <a:avLst/>
          </a:prstGeom>
          <a:noFill/>
          <a:ln>
            <a:noFill/>
          </a:ln>
        </p:spPr>
      </p:pic>
      <p:pic>
        <p:nvPicPr>
          <p:cNvPr id="2498" name="Google Shape;2498;p22"/>
          <p:cNvPicPr preferRelativeResize="0"/>
          <p:nvPr/>
        </p:nvPicPr>
        <p:blipFill>
          <a:blip r:embed="rId5">
            <a:alphaModFix/>
          </a:blip>
          <a:stretch>
            <a:fillRect/>
          </a:stretch>
        </p:blipFill>
        <p:spPr>
          <a:xfrm>
            <a:off x="357200" y="2518150"/>
            <a:ext cx="3840600" cy="2424650"/>
          </a:xfrm>
          <a:prstGeom prst="rect">
            <a:avLst/>
          </a:prstGeom>
          <a:noFill/>
          <a:ln>
            <a:noFill/>
          </a:ln>
        </p:spPr>
      </p:pic>
      <p:pic>
        <p:nvPicPr>
          <p:cNvPr id="2499" name="Google Shape;2499;p22"/>
          <p:cNvPicPr preferRelativeResize="0"/>
          <p:nvPr/>
        </p:nvPicPr>
        <p:blipFill>
          <a:blip r:embed="rId6">
            <a:alphaModFix/>
          </a:blip>
          <a:stretch>
            <a:fillRect/>
          </a:stretch>
        </p:blipFill>
        <p:spPr>
          <a:xfrm>
            <a:off x="3140410" y="48874"/>
            <a:ext cx="2863175" cy="2286000"/>
          </a:xfrm>
          <a:prstGeom prst="rect">
            <a:avLst/>
          </a:prstGeom>
          <a:noFill/>
          <a:ln>
            <a:noFill/>
          </a:ln>
        </p:spPr>
      </p:pic>
      <p:pic>
        <p:nvPicPr>
          <p:cNvPr id="2500" name="Google Shape;2500;p22"/>
          <p:cNvPicPr preferRelativeResize="0"/>
          <p:nvPr/>
        </p:nvPicPr>
        <p:blipFill>
          <a:blip r:embed="rId7">
            <a:alphaModFix/>
          </a:blip>
          <a:stretch>
            <a:fillRect/>
          </a:stretch>
        </p:blipFill>
        <p:spPr>
          <a:xfrm>
            <a:off x="4404125" y="2655163"/>
            <a:ext cx="3488200" cy="2488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4" name="Shape 2504"/>
        <p:cNvGrpSpPr/>
        <p:nvPr/>
      </p:nvGrpSpPr>
      <p:grpSpPr>
        <a:xfrm>
          <a:off x="0" y="0"/>
          <a:ext cx="0" cy="0"/>
          <a:chOff x="0" y="0"/>
          <a:chExt cx="0" cy="0"/>
        </a:xfrm>
      </p:grpSpPr>
      <p:sp>
        <p:nvSpPr>
          <p:cNvPr id="2505" name="Google Shape;2505;p23"/>
          <p:cNvSpPr txBox="1"/>
          <p:nvPr/>
        </p:nvSpPr>
        <p:spPr>
          <a:xfrm>
            <a:off x="120900" y="102650"/>
            <a:ext cx="6465000" cy="431100"/>
          </a:xfrm>
          <a:prstGeom prst="rect">
            <a:avLst/>
          </a:prstGeom>
          <a:noFill/>
          <a:ln>
            <a:noFill/>
          </a:ln>
        </p:spPr>
        <p:txBody>
          <a:bodyPr anchorCtr="0" anchor="ctr" bIns="91425" lIns="91425" spcFirstLastPara="1" rIns="91425" wrap="square" tIns="91425">
            <a:spAutoFit/>
          </a:bodyPr>
          <a:lstStyle/>
          <a:p>
            <a:pPr indent="-330200" lvl="0" marL="457200" rtl="0" algn="l">
              <a:spcBef>
                <a:spcPts val="0"/>
              </a:spcBef>
              <a:spcAft>
                <a:spcPts val="0"/>
              </a:spcAft>
              <a:buClr>
                <a:schemeClr val="dk1"/>
              </a:buClr>
              <a:buSzPts val="1600"/>
              <a:buFont typeface="Nunito"/>
              <a:buChar char="●"/>
            </a:pPr>
            <a:r>
              <a:rPr lang="en" sz="1600">
                <a:solidFill>
                  <a:schemeClr val="dk1"/>
                </a:solidFill>
                <a:latin typeface="Nunito"/>
                <a:ea typeface="Nunito"/>
                <a:cs typeface="Nunito"/>
                <a:sym typeface="Nunito"/>
              </a:rPr>
              <a:t>Feature importance calculation:</a:t>
            </a:r>
            <a:endParaRPr sz="1600">
              <a:solidFill>
                <a:schemeClr val="dk1"/>
              </a:solidFill>
              <a:latin typeface="Nunito"/>
              <a:ea typeface="Nunito"/>
              <a:cs typeface="Nunito"/>
              <a:sym typeface="Nunito"/>
            </a:endParaRPr>
          </a:p>
        </p:txBody>
      </p:sp>
      <p:pic>
        <p:nvPicPr>
          <p:cNvPr id="2506" name="Google Shape;2506;p23"/>
          <p:cNvPicPr preferRelativeResize="0"/>
          <p:nvPr/>
        </p:nvPicPr>
        <p:blipFill>
          <a:blip r:embed="rId3">
            <a:alphaModFix/>
          </a:blip>
          <a:stretch>
            <a:fillRect/>
          </a:stretch>
        </p:blipFill>
        <p:spPr>
          <a:xfrm>
            <a:off x="2756300" y="696875"/>
            <a:ext cx="6051685" cy="4304949"/>
          </a:xfrm>
          <a:prstGeom prst="rect">
            <a:avLst/>
          </a:prstGeom>
          <a:noFill/>
          <a:ln>
            <a:noFill/>
          </a:ln>
        </p:spPr>
      </p:pic>
      <p:pic>
        <p:nvPicPr>
          <p:cNvPr id="2507" name="Google Shape;2507;p23"/>
          <p:cNvPicPr preferRelativeResize="0"/>
          <p:nvPr/>
        </p:nvPicPr>
        <p:blipFill>
          <a:blip r:embed="rId4">
            <a:alphaModFix/>
          </a:blip>
          <a:stretch>
            <a:fillRect/>
          </a:stretch>
        </p:blipFill>
        <p:spPr>
          <a:xfrm>
            <a:off x="51400" y="1318026"/>
            <a:ext cx="2595350" cy="3104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1" name="Shape 2511"/>
        <p:cNvGrpSpPr/>
        <p:nvPr/>
      </p:nvGrpSpPr>
      <p:grpSpPr>
        <a:xfrm>
          <a:off x="0" y="0"/>
          <a:ext cx="0" cy="0"/>
          <a:chOff x="0" y="0"/>
          <a:chExt cx="0" cy="0"/>
        </a:xfrm>
      </p:grpSpPr>
      <p:sp>
        <p:nvSpPr>
          <p:cNvPr id="2512" name="Google Shape;2512;p24"/>
          <p:cNvSpPr txBox="1"/>
          <p:nvPr/>
        </p:nvSpPr>
        <p:spPr>
          <a:xfrm>
            <a:off x="120900" y="102650"/>
            <a:ext cx="6465000" cy="431100"/>
          </a:xfrm>
          <a:prstGeom prst="rect">
            <a:avLst/>
          </a:prstGeom>
          <a:noFill/>
          <a:ln>
            <a:noFill/>
          </a:ln>
        </p:spPr>
        <p:txBody>
          <a:bodyPr anchorCtr="0" anchor="ctr" bIns="91425" lIns="91425" spcFirstLastPara="1" rIns="91425" wrap="square" tIns="91425">
            <a:spAutoFit/>
          </a:bodyPr>
          <a:lstStyle/>
          <a:p>
            <a:pPr indent="-330200" lvl="0" marL="457200" rtl="0" algn="l">
              <a:spcBef>
                <a:spcPts val="0"/>
              </a:spcBef>
              <a:spcAft>
                <a:spcPts val="0"/>
              </a:spcAft>
              <a:buClr>
                <a:schemeClr val="dk1"/>
              </a:buClr>
              <a:buSzPts val="1600"/>
              <a:buFont typeface="Nunito"/>
              <a:buChar char="●"/>
            </a:pPr>
            <a:r>
              <a:rPr lang="en" sz="1600">
                <a:solidFill>
                  <a:schemeClr val="dk1"/>
                </a:solidFill>
                <a:latin typeface="Nunito"/>
                <a:ea typeface="Nunito"/>
                <a:cs typeface="Nunito"/>
                <a:sym typeface="Nunito"/>
              </a:rPr>
              <a:t>Permutation feature importance</a:t>
            </a:r>
            <a:endParaRPr sz="1600">
              <a:solidFill>
                <a:schemeClr val="dk1"/>
              </a:solidFill>
              <a:latin typeface="Nunito"/>
              <a:ea typeface="Nunito"/>
              <a:cs typeface="Nunito"/>
              <a:sym typeface="Nunito"/>
            </a:endParaRPr>
          </a:p>
        </p:txBody>
      </p:sp>
      <p:pic>
        <p:nvPicPr>
          <p:cNvPr id="2513" name="Google Shape;2513;p24"/>
          <p:cNvPicPr preferRelativeResize="0"/>
          <p:nvPr/>
        </p:nvPicPr>
        <p:blipFill>
          <a:blip r:embed="rId3">
            <a:alphaModFix/>
          </a:blip>
          <a:stretch>
            <a:fillRect/>
          </a:stretch>
        </p:blipFill>
        <p:spPr>
          <a:xfrm>
            <a:off x="195924" y="1241825"/>
            <a:ext cx="2730150" cy="3270800"/>
          </a:xfrm>
          <a:prstGeom prst="rect">
            <a:avLst/>
          </a:prstGeom>
          <a:noFill/>
          <a:ln>
            <a:noFill/>
          </a:ln>
        </p:spPr>
      </p:pic>
      <p:pic>
        <p:nvPicPr>
          <p:cNvPr id="2514" name="Google Shape;2514;p24"/>
          <p:cNvPicPr preferRelativeResize="0"/>
          <p:nvPr/>
        </p:nvPicPr>
        <p:blipFill>
          <a:blip r:embed="rId4">
            <a:alphaModFix/>
          </a:blip>
          <a:stretch>
            <a:fillRect/>
          </a:stretch>
        </p:blipFill>
        <p:spPr>
          <a:xfrm>
            <a:off x="3028054" y="533750"/>
            <a:ext cx="6038546" cy="42028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8" name="Shape 2518"/>
        <p:cNvGrpSpPr/>
        <p:nvPr/>
      </p:nvGrpSpPr>
      <p:grpSpPr>
        <a:xfrm>
          <a:off x="0" y="0"/>
          <a:ext cx="0" cy="0"/>
          <a:chOff x="0" y="0"/>
          <a:chExt cx="0" cy="0"/>
        </a:xfrm>
      </p:grpSpPr>
      <p:sp>
        <p:nvSpPr>
          <p:cNvPr id="2519" name="Google Shape;2519;p25"/>
          <p:cNvSpPr txBox="1"/>
          <p:nvPr/>
        </p:nvSpPr>
        <p:spPr>
          <a:xfrm>
            <a:off x="120900" y="102650"/>
            <a:ext cx="6465000" cy="431100"/>
          </a:xfrm>
          <a:prstGeom prst="rect">
            <a:avLst/>
          </a:prstGeom>
          <a:noFill/>
          <a:ln>
            <a:noFill/>
          </a:ln>
        </p:spPr>
        <p:txBody>
          <a:bodyPr anchorCtr="0" anchor="ctr" bIns="91425" lIns="91425" spcFirstLastPara="1" rIns="91425" wrap="square" tIns="91425">
            <a:spAutoFit/>
          </a:bodyPr>
          <a:lstStyle/>
          <a:p>
            <a:pPr indent="-330200" lvl="0" marL="457200" rtl="0" algn="l">
              <a:spcBef>
                <a:spcPts val="0"/>
              </a:spcBef>
              <a:spcAft>
                <a:spcPts val="0"/>
              </a:spcAft>
              <a:buClr>
                <a:schemeClr val="dk1"/>
              </a:buClr>
              <a:buSzPts val="1600"/>
              <a:buFont typeface="Nunito"/>
              <a:buChar char="●"/>
            </a:pPr>
            <a:r>
              <a:rPr lang="en" sz="1600">
                <a:solidFill>
                  <a:schemeClr val="dk1"/>
                </a:solidFill>
                <a:latin typeface="Nunito"/>
                <a:ea typeface="Nunito"/>
                <a:cs typeface="Nunito"/>
                <a:sym typeface="Nunito"/>
              </a:rPr>
              <a:t>Drop Column feature importance</a:t>
            </a:r>
            <a:endParaRPr sz="1600">
              <a:solidFill>
                <a:schemeClr val="dk1"/>
              </a:solidFill>
              <a:latin typeface="Nunito"/>
              <a:ea typeface="Nunito"/>
              <a:cs typeface="Nunito"/>
              <a:sym typeface="Nunito"/>
            </a:endParaRPr>
          </a:p>
        </p:txBody>
      </p:sp>
      <p:pic>
        <p:nvPicPr>
          <p:cNvPr id="2520" name="Google Shape;2520;p25"/>
          <p:cNvPicPr preferRelativeResize="0"/>
          <p:nvPr/>
        </p:nvPicPr>
        <p:blipFill>
          <a:blip r:embed="rId3">
            <a:alphaModFix/>
          </a:blip>
          <a:stretch>
            <a:fillRect/>
          </a:stretch>
        </p:blipFill>
        <p:spPr>
          <a:xfrm>
            <a:off x="2756275" y="543283"/>
            <a:ext cx="6387726" cy="4458542"/>
          </a:xfrm>
          <a:prstGeom prst="rect">
            <a:avLst/>
          </a:prstGeom>
          <a:noFill/>
          <a:ln>
            <a:noFill/>
          </a:ln>
        </p:spPr>
      </p:pic>
      <p:pic>
        <p:nvPicPr>
          <p:cNvPr id="2521" name="Google Shape;2521;p25"/>
          <p:cNvPicPr preferRelativeResize="0"/>
          <p:nvPr/>
        </p:nvPicPr>
        <p:blipFill>
          <a:blip r:embed="rId4">
            <a:alphaModFix/>
          </a:blip>
          <a:stretch>
            <a:fillRect/>
          </a:stretch>
        </p:blipFill>
        <p:spPr>
          <a:xfrm>
            <a:off x="216675" y="1393375"/>
            <a:ext cx="2451474" cy="313619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5" name="Shape 2525"/>
        <p:cNvGrpSpPr/>
        <p:nvPr/>
      </p:nvGrpSpPr>
      <p:grpSpPr>
        <a:xfrm>
          <a:off x="0" y="0"/>
          <a:ext cx="0" cy="0"/>
          <a:chOff x="0" y="0"/>
          <a:chExt cx="0" cy="0"/>
        </a:xfrm>
      </p:grpSpPr>
      <p:sp>
        <p:nvSpPr>
          <p:cNvPr id="2526" name="Google Shape;2526;p26"/>
          <p:cNvSpPr txBox="1"/>
          <p:nvPr/>
        </p:nvSpPr>
        <p:spPr>
          <a:xfrm>
            <a:off x="264363" y="192225"/>
            <a:ext cx="6465000" cy="431100"/>
          </a:xfrm>
          <a:prstGeom prst="rect">
            <a:avLst/>
          </a:prstGeom>
          <a:noFill/>
          <a:ln>
            <a:noFill/>
          </a:ln>
        </p:spPr>
        <p:txBody>
          <a:bodyPr anchorCtr="0" anchor="ctr" bIns="91425" lIns="91425" spcFirstLastPara="1" rIns="91425" wrap="square" tIns="91425">
            <a:spAutoFit/>
          </a:bodyPr>
          <a:lstStyle/>
          <a:p>
            <a:pPr indent="-330200" lvl="0" marL="457200" rtl="0" algn="l">
              <a:spcBef>
                <a:spcPts val="0"/>
              </a:spcBef>
              <a:spcAft>
                <a:spcPts val="0"/>
              </a:spcAft>
              <a:buClr>
                <a:schemeClr val="dk1"/>
              </a:buClr>
              <a:buSzPts val="1600"/>
              <a:buFont typeface="Nunito"/>
              <a:buChar char="●"/>
            </a:pPr>
            <a:r>
              <a:rPr lang="en" sz="1600">
                <a:solidFill>
                  <a:schemeClr val="dk1"/>
                </a:solidFill>
                <a:latin typeface="Nunito"/>
                <a:ea typeface="Nunito"/>
                <a:cs typeface="Nunito"/>
                <a:sym typeface="Nunito"/>
              </a:rPr>
              <a:t>Accuracy of the model using all the parameters</a:t>
            </a:r>
            <a:endParaRPr sz="1600">
              <a:solidFill>
                <a:schemeClr val="dk1"/>
              </a:solidFill>
              <a:latin typeface="Nunito"/>
              <a:ea typeface="Nunito"/>
              <a:cs typeface="Nunito"/>
              <a:sym typeface="Nunito"/>
            </a:endParaRPr>
          </a:p>
        </p:txBody>
      </p:sp>
      <p:pic>
        <p:nvPicPr>
          <p:cNvPr id="2527" name="Google Shape;2527;p26"/>
          <p:cNvPicPr preferRelativeResize="0"/>
          <p:nvPr/>
        </p:nvPicPr>
        <p:blipFill>
          <a:blip r:embed="rId3">
            <a:alphaModFix/>
          </a:blip>
          <a:stretch>
            <a:fillRect/>
          </a:stretch>
        </p:blipFill>
        <p:spPr>
          <a:xfrm>
            <a:off x="548875" y="800100"/>
            <a:ext cx="5895975" cy="1485900"/>
          </a:xfrm>
          <a:prstGeom prst="rect">
            <a:avLst/>
          </a:prstGeom>
          <a:noFill/>
          <a:ln>
            <a:noFill/>
          </a:ln>
        </p:spPr>
      </p:pic>
      <p:pic>
        <p:nvPicPr>
          <p:cNvPr id="2528" name="Google Shape;2528;p26"/>
          <p:cNvPicPr preferRelativeResize="0"/>
          <p:nvPr/>
        </p:nvPicPr>
        <p:blipFill>
          <a:blip r:embed="rId4">
            <a:alphaModFix/>
          </a:blip>
          <a:stretch>
            <a:fillRect/>
          </a:stretch>
        </p:blipFill>
        <p:spPr>
          <a:xfrm>
            <a:off x="634600" y="3318550"/>
            <a:ext cx="5495925" cy="1514475"/>
          </a:xfrm>
          <a:prstGeom prst="rect">
            <a:avLst/>
          </a:prstGeom>
          <a:noFill/>
          <a:ln>
            <a:noFill/>
          </a:ln>
        </p:spPr>
      </p:pic>
      <p:sp>
        <p:nvSpPr>
          <p:cNvPr id="2529" name="Google Shape;2529;p26"/>
          <p:cNvSpPr txBox="1"/>
          <p:nvPr/>
        </p:nvSpPr>
        <p:spPr>
          <a:xfrm>
            <a:off x="264378" y="2462775"/>
            <a:ext cx="7761600" cy="923400"/>
          </a:xfrm>
          <a:prstGeom prst="rect">
            <a:avLst/>
          </a:prstGeom>
          <a:noFill/>
          <a:ln>
            <a:noFill/>
          </a:ln>
        </p:spPr>
        <p:txBody>
          <a:bodyPr anchorCtr="0" anchor="ctr" bIns="91425" lIns="91425" spcFirstLastPara="1" rIns="91425" wrap="square" tIns="91425">
            <a:spAutoFit/>
          </a:bodyPr>
          <a:lstStyle/>
          <a:p>
            <a:pPr indent="-330200" lvl="0" marL="457200" rtl="0" algn="l">
              <a:spcBef>
                <a:spcPts val="0"/>
              </a:spcBef>
              <a:spcAft>
                <a:spcPts val="0"/>
              </a:spcAft>
              <a:buClr>
                <a:schemeClr val="dk1"/>
              </a:buClr>
              <a:buSzPts val="1600"/>
              <a:buFont typeface="Nunito"/>
              <a:buChar char="●"/>
            </a:pPr>
            <a:r>
              <a:rPr lang="en" sz="1600">
                <a:solidFill>
                  <a:schemeClr val="dk1"/>
                </a:solidFill>
                <a:latin typeface="Nunito"/>
                <a:ea typeface="Nunito"/>
                <a:cs typeface="Nunito"/>
                <a:sym typeface="Nunito"/>
              </a:rPr>
              <a:t>Accuracy of the model after removing the non important parameters obtained by </a:t>
            </a:r>
            <a:r>
              <a:rPr lang="en" sz="1600">
                <a:solidFill>
                  <a:schemeClr val="dk1"/>
                </a:solidFill>
                <a:latin typeface="Nunito"/>
                <a:ea typeface="Nunito"/>
                <a:cs typeface="Nunito"/>
                <a:sym typeface="Nunito"/>
              </a:rPr>
              <a:t>Drop Column feature importance</a:t>
            </a:r>
            <a:endParaRPr sz="1600">
              <a:solidFill>
                <a:schemeClr val="dk1"/>
              </a:solidFill>
              <a:latin typeface="Nunito"/>
              <a:ea typeface="Nunito"/>
              <a:cs typeface="Nunito"/>
              <a:sym typeface="Nunito"/>
            </a:endParaRPr>
          </a:p>
          <a:p>
            <a:pPr indent="0" lvl="0" marL="0" rtl="0" algn="l">
              <a:spcBef>
                <a:spcPts val="0"/>
              </a:spcBef>
              <a:spcAft>
                <a:spcPts val="0"/>
              </a:spcAft>
              <a:buNone/>
            </a:pPr>
            <a:r>
              <a:t/>
            </a:r>
            <a:endParaRPr sz="1600">
              <a:solidFill>
                <a:schemeClr val="dk1"/>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3" name="Shape 2533"/>
        <p:cNvGrpSpPr/>
        <p:nvPr/>
      </p:nvGrpSpPr>
      <p:grpSpPr>
        <a:xfrm>
          <a:off x="0" y="0"/>
          <a:ext cx="0" cy="0"/>
          <a:chOff x="0" y="0"/>
          <a:chExt cx="0" cy="0"/>
        </a:xfrm>
      </p:grpSpPr>
      <p:sp>
        <p:nvSpPr>
          <p:cNvPr id="2534" name="Google Shape;2534;p27"/>
          <p:cNvSpPr/>
          <p:nvPr/>
        </p:nvSpPr>
        <p:spPr>
          <a:xfrm>
            <a:off x="887900" y="2807701"/>
            <a:ext cx="1518943" cy="1444365"/>
          </a:xfrm>
          <a:custGeom>
            <a:rect b="b" l="l" r="r" t="t"/>
            <a:pathLst>
              <a:path extrusionOk="0" fill="none" h="59032" w="52888">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cap="flat" cmpd="sng" w="10300">
            <a:solidFill>
              <a:srgbClr val="F2A365"/>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27"/>
          <p:cNvSpPr/>
          <p:nvPr/>
        </p:nvSpPr>
        <p:spPr>
          <a:xfrm>
            <a:off x="2837949" y="2807701"/>
            <a:ext cx="1518972" cy="1444365"/>
          </a:xfrm>
          <a:custGeom>
            <a:rect b="b" l="l" r="r" t="t"/>
            <a:pathLst>
              <a:path extrusionOk="0" fill="none" h="59032" w="52889">
                <a:moveTo>
                  <a:pt x="50260" y="59032"/>
                </a:moveTo>
                <a:lnTo>
                  <a:pt x="2629" y="59032"/>
                </a:lnTo>
                <a:cubicBezTo>
                  <a:pt x="1173" y="59032"/>
                  <a:pt x="1" y="57860"/>
                  <a:pt x="1" y="56403"/>
                </a:cubicBezTo>
                <a:lnTo>
                  <a:pt x="1" y="2629"/>
                </a:lnTo>
                <a:cubicBezTo>
                  <a:pt x="1" y="1173"/>
                  <a:pt x="1173" y="1"/>
                  <a:pt x="2629" y="1"/>
                </a:cubicBezTo>
                <a:lnTo>
                  <a:pt x="50260" y="1"/>
                </a:lnTo>
                <a:cubicBezTo>
                  <a:pt x="51685" y="1"/>
                  <a:pt x="52888" y="1173"/>
                  <a:pt x="52888" y="2629"/>
                </a:cubicBezTo>
                <a:lnTo>
                  <a:pt x="52888" y="56403"/>
                </a:lnTo>
                <a:cubicBezTo>
                  <a:pt x="52857" y="57860"/>
                  <a:pt x="51685" y="59032"/>
                  <a:pt x="50260" y="59032"/>
                </a:cubicBezTo>
                <a:close/>
              </a:path>
            </a:pathLst>
          </a:custGeom>
          <a:noFill/>
          <a:ln cap="flat" cmpd="sng" w="10300">
            <a:solidFill>
              <a:srgbClr val="222831"/>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27"/>
          <p:cNvSpPr/>
          <p:nvPr/>
        </p:nvSpPr>
        <p:spPr>
          <a:xfrm>
            <a:off x="4787107" y="2807701"/>
            <a:ext cx="1518972" cy="1444365"/>
          </a:xfrm>
          <a:custGeom>
            <a:rect b="b" l="l" r="r" t="t"/>
            <a:pathLst>
              <a:path extrusionOk="0" fill="none" h="59032" w="52889">
                <a:moveTo>
                  <a:pt x="50260" y="59032"/>
                </a:moveTo>
                <a:lnTo>
                  <a:pt x="2629" y="59032"/>
                </a:lnTo>
                <a:cubicBezTo>
                  <a:pt x="1172" y="59032"/>
                  <a:pt x="1" y="57860"/>
                  <a:pt x="1" y="56403"/>
                </a:cubicBezTo>
                <a:lnTo>
                  <a:pt x="1" y="2629"/>
                </a:lnTo>
                <a:cubicBezTo>
                  <a:pt x="1" y="1173"/>
                  <a:pt x="1172" y="1"/>
                  <a:pt x="2629" y="1"/>
                </a:cubicBezTo>
                <a:lnTo>
                  <a:pt x="50260" y="1"/>
                </a:lnTo>
                <a:cubicBezTo>
                  <a:pt x="51716" y="1"/>
                  <a:pt x="52888" y="1173"/>
                  <a:pt x="52888" y="2629"/>
                </a:cubicBezTo>
                <a:lnTo>
                  <a:pt x="52888" y="56403"/>
                </a:lnTo>
                <a:cubicBezTo>
                  <a:pt x="52888" y="57860"/>
                  <a:pt x="51716" y="59032"/>
                  <a:pt x="50260" y="59032"/>
                </a:cubicBezTo>
                <a:close/>
              </a:path>
            </a:pathLst>
          </a:custGeom>
          <a:noFill/>
          <a:ln cap="flat" cmpd="sng" w="10300">
            <a:solidFill>
              <a:srgbClr val="C4C4C4"/>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27"/>
          <p:cNvSpPr/>
          <p:nvPr/>
        </p:nvSpPr>
        <p:spPr>
          <a:xfrm>
            <a:off x="6737184" y="2807701"/>
            <a:ext cx="1518943" cy="1444365"/>
          </a:xfrm>
          <a:custGeom>
            <a:rect b="b" l="l" r="r" t="t"/>
            <a:pathLst>
              <a:path extrusionOk="0" fill="none" h="59032" w="52888">
                <a:moveTo>
                  <a:pt x="50259" y="59032"/>
                </a:moveTo>
                <a:lnTo>
                  <a:pt x="2629" y="59032"/>
                </a:lnTo>
                <a:cubicBezTo>
                  <a:pt x="1172" y="59032"/>
                  <a:pt x="0" y="57860"/>
                  <a:pt x="0" y="56403"/>
                </a:cubicBezTo>
                <a:lnTo>
                  <a:pt x="0" y="2629"/>
                </a:lnTo>
                <a:cubicBezTo>
                  <a:pt x="0" y="1173"/>
                  <a:pt x="1172" y="1"/>
                  <a:pt x="2629" y="1"/>
                </a:cubicBezTo>
                <a:lnTo>
                  <a:pt x="50259" y="1"/>
                </a:lnTo>
                <a:cubicBezTo>
                  <a:pt x="51684" y="1"/>
                  <a:pt x="52888" y="1173"/>
                  <a:pt x="52888" y="2629"/>
                </a:cubicBezTo>
                <a:lnTo>
                  <a:pt x="52888" y="56403"/>
                </a:lnTo>
                <a:cubicBezTo>
                  <a:pt x="52888" y="57860"/>
                  <a:pt x="51716" y="59032"/>
                  <a:pt x="50259" y="59032"/>
                </a:cubicBezTo>
                <a:close/>
              </a:path>
            </a:pathLst>
          </a:custGeom>
          <a:noFill/>
          <a:ln cap="flat" cmpd="sng" w="10300">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8" name="Google Shape;2538;p27"/>
          <p:cNvGrpSpPr/>
          <p:nvPr/>
        </p:nvGrpSpPr>
        <p:grpSpPr>
          <a:xfrm>
            <a:off x="7002705" y="1494746"/>
            <a:ext cx="987877" cy="1111795"/>
            <a:chOff x="7228274" y="1201022"/>
            <a:chExt cx="1260851" cy="1419011"/>
          </a:xfrm>
        </p:grpSpPr>
        <p:sp>
          <p:nvSpPr>
            <p:cNvPr id="2539" name="Google Shape;2539;p27"/>
            <p:cNvSpPr/>
            <p:nvPr/>
          </p:nvSpPr>
          <p:spPr>
            <a:xfrm>
              <a:off x="7682044" y="2249445"/>
              <a:ext cx="335007" cy="370588"/>
            </a:xfrm>
            <a:custGeom>
              <a:rect b="b" l="l" r="r" t="t"/>
              <a:pathLst>
                <a:path extrusionOk="0" h="11561" w="10451">
                  <a:moveTo>
                    <a:pt x="0" y="1"/>
                  </a:moveTo>
                  <a:lnTo>
                    <a:pt x="5226" y="11560"/>
                  </a:lnTo>
                  <a:lnTo>
                    <a:pt x="10451"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27"/>
            <p:cNvSpPr/>
            <p:nvPr/>
          </p:nvSpPr>
          <p:spPr>
            <a:xfrm>
              <a:off x="7228274" y="1201022"/>
              <a:ext cx="1260851" cy="1152826"/>
            </a:xfrm>
            <a:custGeom>
              <a:rect b="b" l="l" r="r" t="t"/>
              <a:pathLst>
                <a:path extrusionOk="0" h="35964" w="39334">
                  <a:moveTo>
                    <a:pt x="18888" y="1"/>
                  </a:moveTo>
                  <a:cubicBezTo>
                    <a:pt x="13304" y="1"/>
                    <a:pt x="7787" y="2456"/>
                    <a:pt x="4149" y="7119"/>
                  </a:cubicBezTo>
                  <a:cubicBezTo>
                    <a:pt x="2217" y="9590"/>
                    <a:pt x="1045" y="12377"/>
                    <a:pt x="602" y="15258"/>
                  </a:cubicBezTo>
                  <a:cubicBezTo>
                    <a:pt x="0" y="19027"/>
                    <a:pt x="633" y="22891"/>
                    <a:pt x="2470" y="26279"/>
                  </a:cubicBezTo>
                  <a:cubicBezTo>
                    <a:pt x="3262" y="27799"/>
                    <a:pt x="4307" y="29224"/>
                    <a:pt x="5606" y="30491"/>
                  </a:cubicBezTo>
                  <a:cubicBezTo>
                    <a:pt x="6239" y="31124"/>
                    <a:pt x="6936" y="31758"/>
                    <a:pt x="7696" y="32296"/>
                  </a:cubicBezTo>
                  <a:cubicBezTo>
                    <a:pt x="11040" y="34769"/>
                    <a:pt x="14967" y="35963"/>
                    <a:pt x="18862" y="35963"/>
                  </a:cubicBezTo>
                  <a:cubicBezTo>
                    <a:pt x="24446" y="35963"/>
                    <a:pt x="29963" y="33508"/>
                    <a:pt x="33601" y="28844"/>
                  </a:cubicBezTo>
                  <a:cubicBezTo>
                    <a:pt x="39333" y="21529"/>
                    <a:pt x="38383" y="11300"/>
                    <a:pt x="31764" y="5061"/>
                  </a:cubicBezTo>
                  <a:lnTo>
                    <a:pt x="31733" y="5061"/>
                  </a:lnTo>
                  <a:cubicBezTo>
                    <a:pt x="31226" y="4554"/>
                    <a:pt x="30656" y="4111"/>
                    <a:pt x="30054" y="3668"/>
                  </a:cubicBezTo>
                  <a:cubicBezTo>
                    <a:pt x="26710" y="1195"/>
                    <a:pt x="22782" y="1"/>
                    <a:pt x="18888"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27"/>
            <p:cNvSpPr/>
            <p:nvPr/>
          </p:nvSpPr>
          <p:spPr>
            <a:xfrm>
              <a:off x="7407942" y="1363221"/>
              <a:ext cx="1081183" cy="990628"/>
            </a:xfrm>
            <a:custGeom>
              <a:rect b="b" l="l" r="r" t="t"/>
              <a:pathLst>
                <a:path extrusionOk="0" h="30904" w="33729">
                  <a:moveTo>
                    <a:pt x="26128" y="1"/>
                  </a:moveTo>
                  <a:lnTo>
                    <a:pt x="19224" y="6746"/>
                  </a:lnTo>
                  <a:lnTo>
                    <a:pt x="8678" y="16976"/>
                  </a:lnTo>
                  <a:lnTo>
                    <a:pt x="1077" y="24386"/>
                  </a:lnTo>
                  <a:lnTo>
                    <a:pt x="1" y="25431"/>
                  </a:lnTo>
                  <a:cubicBezTo>
                    <a:pt x="634" y="26064"/>
                    <a:pt x="1331" y="26698"/>
                    <a:pt x="2091" y="27236"/>
                  </a:cubicBezTo>
                  <a:cubicBezTo>
                    <a:pt x="5435" y="29709"/>
                    <a:pt x="9362" y="30903"/>
                    <a:pt x="13257" y="30903"/>
                  </a:cubicBezTo>
                  <a:cubicBezTo>
                    <a:pt x="18841" y="30903"/>
                    <a:pt x="24358" y="28448"/>
                    <a:pt x="27996" y="23784"/>
                  </a:cubicBezTo>
                  <a:cubicBezTo>
                    <a:pt x="33728" y="16469"/>
                    <a:pt x="32778" y="6240"/>
                    <a:pt x="26159" y="1"/>
                  </a:cubicBez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27"/>
            <p:cNvSpPr/>
            <p:nvPr/>
          </p:nvSpPr>
          <p:spPr>
            <a:xfrm>
              <a:off x="7477982" y="1450859"/>
              <a:ext cx="727905" cy="662224"/>
            </a:xfrm>
            <a:custGeom>
              <a:rect b="b" l="l" r="r" t="t"/>
              <a:pathLst>
                <a:path extrusionOk="0" h="20659" w="22708">
                  <a:moveTo>
                    <a:pt x="11334" y="0"/>
                  </a:moveTo>
                  <a:cubicBezTo>
                    <a:pt x="6640" y="0"/>
                    <a:pt x="2412" y="3195"/>
                    <a:pt x="1299" y="7971"/>
                  </a:cubicBezTo>
                  <a:cubicBezTo>
                    <a:pt x="1" y="13513"/>
                    <a:pt x="3421" y="19087"/>
                    <a:pt x="8995" y="20385"/>
                  </a:cubicBezTo>
                  <a:cubicBezTo>
                    <a:pt x="9784" y="20570"/>
                    <a:pt x="10573" y="20659"/>
                    <a:pt x="11351" y="20659"/>
                  </a:cubicBezTo>
                  <a:cubicBezTo>
                    <a:pt x="16037" y="20659"/>
                    <a:pt x="20295" y="17443"/>
                    <a:pt x="21409" y="12690"/>
                  </a:cubicBezTo>
                  <a:cubicBezTo>
                    <a:pt x="22707" y="7148"/>
                    <a:pt x="19256" y="1574"/>
                    <a:pt x="13713" y="276"/>
                  </a:cubicBezTo>
                  <a:cubicBezTo>
                    <a:pt x="12916" y="90"/>
                    <a:pt x="12118" y="0"/>
                    <a:pt x="113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27"/>
            <p:cNvSpPr/>
            <p:nvPr/>
          </p:nvSpPr>
          <p:spPr>
            <a:xfrm>
              <a:off x="7692174" y="1657870"/>
              <a:ext cx="287341" cy="274904"/>
            </a:xfrm>
            <a:custGeom>
              <a:rect b="b" l="l" r="r" t="t"/>
              <a:pathLst>
                <a:path extrusionOk="0" h="8576" w="8964">
                  <a:moveTo>
                    <a:pt x="2775" y="0"/>
                  </a:moveTo>
                  <a:cubicBezTo>
                    <a:pt x="2704" y="0"/>
                    <a:pt x="2632" y="19"/>
                    <a:pt x="2566" y="56"/>
                  </a:cubicBezTo>
                  <a:cubicBezTo>
                    <a:pt x="1014" y="785"/>
                    <a:pt x="1" y="2368"/>
                    <a:pt x="1" y="4078"/>
                  </a:cubicBezTo>
                  <a:cubicBezTo>
                    <a:pt x="1" y="6548"/>
                    <a:pt x="2028" y="8575"/>
                    <a:pt x="4498" y="8575"/>
                  </a:cubicBezTo>
                  <a:cubicBezTo>
                    <a:pt x="6936" y="8575"/>
                    <a:pt x="8963" y="6548"/>
                    <a:pt x="8963" y="4078"/>
                  </a:cubicBezTo>
                  <a:cubicBezTo>
                    <a:pt x="8963" y="2368"/>
                    <a:pt x="7950" y="785"/>
                    <a:pt x="6398" y="56"/>
                  </a:cubicBezTo>
                  <a:cubicBezTo>
                    <a:pt x="6332" y="19"/>
                    <a:pt x="6260" y="0"/>
                    <a:pt x="6189" y="0"/>
                  </a:cubicBezTo>
                  <a:cubicBezTo>
                    <a:pt x="6023" y="0"/>
                    <a:pt x="5863" y="100"/>
                    <a:pt x="5796" y="278"/>
                  </a:cubicBezTo>
                  <a:cubicBezTo>
                    <a:pt x="5701" y="500"/>
                    <a:pt x="5796" y="753"/>
                    <a:pt x="6018" y="880"/>
                  </a:cubicBezTo>
                  <a:cubicBezTo>
                    <a:pt x="7253" y="1450"/>
                    <a:pt x="8045" y="2716"/>
                    <a:pt x="8045" y="4078"/>
                  </a:cubicBezTo>
                  <a:cubicBezTo>
                    <a:pt x="8045" y="6042"/>
                    <a:pt x="6461" y="7657"/>
                    <a:pt x="4498" y="7657"/>
                  </a:cubicBezTo>
                  <a:cubicBezTo>
                    <a:pt x="2503" y="7657"/>
                    <a:pt x="919" y="6073"/>
                    <a:pt x="919" y="4078"/>
                  </a:cubicBezTo>
                  <a:cubicBezTo>
                    <a:pt x="919" y="2716"/>
                    <a:pt x="1711" y="1450"/>
                    <a:pt x="2946" y="880"/>
                  </a:cubicBezTo>
                  <a:cubicBezTo>
                    <a:pt x="3168" y="753"/>
                    <a:pt x="3294" y="500"/>
                    <a:pt x="3168" y="278"/>
                  </a:cubicBezTo>
                  <a:cubicBezTo>
                    <a:pt x="3101" y="100"/>
                    <a:pt x="2941" y="0"/>
                    <a:pt x="2775"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27"/>
            <p:cNvSpPr/>
            <p:nvPr/>
          </p:nvSpPr>
          <p:spPr>
            <a:xfrm>
              <a:off x="7821099" y="1589625"/>
              <a:ext cx="29491" cy="168545"/>
            </a:xfrm>
            <a:custGeom>
              <a:rect b="b" l="l" r="r" t="t"/>
              <a:pathLst>
                <a:path extrusionOk="0" h="5258" w="920">
                  <a:moveTo>
                    <a:pt x="476" y="0"/>
                  </a:moveTo>
                  <a:cubicBezTo>
                    <a:pt x="223" y="0"/>
                    <a:pt x="1" y="190"/>
                    <a:pt x="1" y="444"/>
                  </a:cubicBezTo>
                  <a:lnTo>
                    <a:pt x="1" y="4782"/>
                  </a:lnTo>
                  <a:cubicBezTo>
                    <a:pt x="1" y="5036"/>
                    <a:pt x="223" y="5257"/>
                    <a:pt x="476" y="5257"/>
                  </a:cubicBezTo>
                  <a:cubicBezTo>
                    <a:pt x="698" y="5257"/>
                    <a:pt x="919" y="5036"/>
                    <a:pt x="919" y="4782"/>
                  </a:cubicBezTo>
                  <a:lnTo>
                    <a:pt x="919" y="444"/>
                  </a:lnTo>
                  <a:cubicBezTo>
                    <a:pt x="919" y="190"/>
                    <a:pt x="698" y="0"/>
                    <a:pt x="476"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5" name="Google Shape;2545;p27"/>
          <p:cNvGrpSpPr/>
          <p:nvPr/>
        </p:nvGrpSpPr>
        <p:grpSpPr>
          <a:xfrm>
            <a:off x="1133139" y="1494746"/>
            <a:ext cx="1028438" cy="1111795"/>
            <a:chOff x="643984" y="1201022"/>
            <a:chExt cx="1312620" cy="1419011"/>
          </a:xfrm>
        </p:grpSpPr>
        <p:sp>
          <p:nvSpPr>
            <p:cNvPr id="2546" name="Google Shape;2546;p27"/>
            <p:cNvSpPr/>
            <p:nvPr/>
          </p:nvSpPr>
          <p:spPr>
            <a:xfrm>
              <a:off x="1135323" y="2249445"/>
              <a:ext cx="334013" cy="370588"/>
            </a:xfrm>
            <a:custGeom>
              <a:rect b="b" l="l" r="r" t="t"/>
              <a:pathLst>
                <a:path extrusionOk="0" h="11561" w="10420">
                  <a:moveTo>
                    <a:pt x="0" y="1"/>
                  </a:moveTo>
                  <a:lnTo>
                    <a:pt x="5226" y="11560"/>
                  </a:lnTo>
                  <a:lnTo>
                    <a:pt x="10419" y="1"/>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27"/>
            <p:cNvSpPr/>
            <p:nvPr/>
          </p:nvSpPr>
          <p:spPr>
            <a:xfrm>
              <a:off x="643984" y="1201022"/>
              <a:ext cx="1307556" cy="1152826"/>
            </a:xfrm>
            <a:custGeom>
              <a:rect b="b" l="l" r="r" t="t"/>
              <a:pathLst>
                <a:path extrusionOk="0" h="35964" w="40791">
                  <a:moveTo>
                    <a:pt x="20535" y="1"/>
                  </a:moveTo>
                  <a:cubicBezTo>
                    <a:pt x="14951" y="1"/>
                    <a:pt x="9434" y="2456"/>
                    <a:pt x="5796" y="7119"/>
                  </a:cubicBezTo>
                  <a:cubicBezTo>
                    <a:pt x="1" y="14530"/>
                    <a:pt x="1046" y="24917"/>
                    <a:pt x="7918" y="31124"/>
                  </a:cubicBezTo>
                  <a:cubicBezTo>
                    <a:pt x="8393" y="31536"/>
                    <a:pt x="8868" y="31948"/>
                    <a:pt x="9375" y="32296"/>
                  </a:cubicBezTo>
                  <a:cubicBezTo>
                    <a:pt x="12719" y="34769"/>
                    <a:pt x="16646" y="35963"/>
                    <a:pt x="20541" y="35963"/>
                  </a:cubicBezTo>
                  <a:cubicBezTo>
                    <a:pt x="26125" y="35963"/>
                    <a:pt x="31642" y="33508"/>
                    <a:pt x="35280" y="28844"/>
                  </a:cubicBezTo>
                  <a:cubicBezTo>
                    <a:pt x="40790" y="21782"/>
                    <a:pt x="40094" y="11996"/>
                    <a:pt x="34076" y="5726"/>
                  </a:cubicBezTo>
                  <a:cubicBezTo>
                    <a:pt x="33348" y="4966"/>
                    <a:pt x="32588" y="4301"/>
                    <a:pt x="31701" y="3668"/>
                  </a:cubicBezTo>
                  <a:cubicBezTo>
                    <a:pt x="28357" y="1195"/>
                    <a:pt x="24430" y="1"/>
                    <a:pt x="20535"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27"/>
            <p:cNvSpPr/>
            <p:nvPr/>
          </p:nvSpPr>
          <p:spPr>
            <a:xfrm>
              <a:off x="902861" y="1384569"/>
              <a:ext cx="1053744" cy="969279"/>
            </a:xfrm>
            <a:custGeom>
              <a:rect b="b" l="l" r="r" t="t"/>
              <a:pathLst>
                <a:path extrusionOk="0" h="30238" w="32873">
                  <a:moveTo>
                    <a:pt x="26159" y="0"/>
                  </a:moveTo>
                  <a:lnTo>
                    <a:pt x="17196" y="8709"/>
                  </a:lnTo>
                  <a:lnTo>
                    <a:pt x="8772" y="16880"/>
                  </a:lnTo>
                  <a:lnTo>
                    <a:pt x="0" y="25398"/>
                  </a:lnTo>
                  <a:cubicBezTo>
                    <a:pt x="444" y="25810"/>
                    <a:pt x="919" y="26222"/>
                    <a:pt x="1425" y="26570"/>
                  </a:cubicBezTo>
                  <a:cubicBezTo>
                    <a:pt x="4770" y="29043"/>
                    <a:pt x="8702" y="30237"/>
                    <a:pt x="12603" y="30237"/>
                  </a:cubicBezTo>
                  <a:cubicBezTo>
                    <a:pt x="18196" y="30237"/>
                    <a:pt x="23724" y="27782"/>
                    <a:pt x="27362" y="23118"/>
                  </a:cubicBezTo>
                  <a:cubicBezTo>
                    <a:pt x="32873" y="16056"/>
                    <a:pt x="32176" y="6270"/>
                    <a:pt x="26159"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27"/>
            <p:cNvSpPr/>
            <p:nvPr/>
          </p:nvSpPr>
          <p:spPr>
            <a:xfrm>
              <a:off x="933313" y="1436018"/>
              <a:ext cx="712647" cy="662513"/>
            </a:xfrm>
            <a:custGeom>
              <a:rect b="b" l="l" r="r" t="t"/>
              <a:pathLst>
                <a:path extrusionOk="0" h="20668" w="22232">
                  <a:moveTo>
                    <a:pt x="11090" y="1"/>
                  </a:moveTo>
                  <a:cubicBezTo>
                    <a:pt x="6114" y="1"/>
                    <a:pt x="1745" y="3613"/>
                    <a:pt x="919" y="8687"/>
                  </a:cubicBezTo>
                  <a:cubicBezTo>
                    <a:pt x="0" y="14324"/>
                    <a:pt x="3832" y="19613"/>
                    <a:pt x="9469" y="20532"/>
                  </a:cubicBezTo>
                  <a:cubicBezTo>
                    <a:pt x="10032" y="20623"/>
                    <a:pt x="10591" y="20668"/>
                    <a:pt x="11142" y="20668"/>
                  </a:cubicBezTo>
                  <a:cubicBezTo>
                    <a:pt x="16118" y="20668"/>
                    <a:pt x="20487" y="17059"/>
                    <a:pt x="21314" y="12013"/>
                  </a:cubicBezTo>
                  <a:cubicBezTo>
                    <a:pt x="22232" y="6376"/>
                    <a:pt x="18400" y="1055"/>
                    <a:pt x="12763" y="137"/>
                  </a:cubicBezTo>
                  <a:cubicBezTo>
                    <a:pt x="12201" y="45"/>
                    <a:pt x="11642" y="1"/>
                    <a:pt x="110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27"/>
            <p:cNvSpPr/>
            <p:nvPr/>
          </p:nvSpPr>
          <p:spPr>
            <a:xfrm>
              <a:off x="1154621" y="1737719"/>
              <a:ext cx="270063" cy="231597"/>
            </a:xfrm>
            <a:custGeom>
              <a:rect b="b" l="l" r="r" t="t"/>
              <a:pathLst>
                <a:path extrusionOk="0" h="7225" w="8425">
                  <a:moveTo>
                    <a:pt x="486" y="1"/>
                  </a:moveTo>
                  <a:cubicBezTo>
                    <a:pt x="472" y="1"/>
                    <a:pt x="458" y="2"/>
                    <a:pt x="443" y="4"/>
                  </a:cubicBezTo>
                  <a:cubicBezTo>
                    <a:pt x="190" y="35"/>
                    <a:pt x="0" y="225"/>
                    <a:pt x="0" y="479"/>
                  </a:cubicBezTo>
                  <a:cubicBezTo>
                    <a:pt x="127" y="2569"/>
                    <a:pt x="1742" y="4216"/>
                    <a:pt x="3769" y="4437"/>
                  </a:cubicBezTo>
                  <a:lnTo>
                    <a:pt x="3769" y="6781"/>
                  </a:lnTo>
                  <a:cubicBezTo>
                    <a:pt x="3769" y="7003"/>
                    <a:pt x="3959" y="7224"/>
                    <a:pt x="4212" y="7224"/>
                  </a:cubicBezTo>
                  <a:cubicBezTo>
                    <a:pt x="4465" y="7224"/>
                    <a:pt x="4655" y="7003"/>
                    <a:pt x="4655" y="6781"/>
                  </a:cubicBezTo>
                  <a:lnTo>
                    <a:pt x="4655" y="4437"/>
                  </a:lnTo>
                  <a:cubicBezTo>
                    <a:pt x="6682" y="4216"/>
                    <a:pt x="8297" y="2569"/>
                    <a:pt x="8424" y="479"/>
                  </a:cubicBezTo>
                  <a:cubicBezTo>
                    <a:pt x="8424" y="225"/>
                    <a:pt x="8234" y="35"/>
                    <a:pt x="7981" y="4"/>
                  </a:cubicBezTo>
                  <a:cubicBezTo>
                    <a:pt x="7966" y="2"/>
                    <a:pt x="7952" y="1"/>
                    <a:pt x="7938" y="1"/>
                  </a:cubicBezTo>
                  <a:cubicBezTo>
                    <a:pt x="7731" y="1"/>
                    <a:pt x="7535" y="210"/>
                    <a:pt x="7506" y="447"/>
                  </a:cubicBezTo>
                  <a:cubicBezTo>
                    <a:pt x="7411" y="2189"/>
                    <a:pt x="5986" y="3582"/>
                    <a:pt x="4212" y="3582"/>
                  </a:cubicBezTo>
                  <a:cubicBezTo>
                    <a:pt x="2470" y="3582"/>
                    <a:pt x="1013" y="2189"/>
                    <a:pt x="918" y="447"/>
                  </a:cubicBezTo>
                  <a:cubicBezTo>
                    <a:pt x="889" y="210"/>
                    <a:pt x="693" y="1"/>
                    <a:pt x="486"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27"/>
            <p:cNvSpPr/>
            <p:nvPr/>
          </p:nvSpPr>
          <p:spPr>
            <a:xfrm>
              <a:off x="1207383" y="1566257"/>
              <a:ext cx="165500" cy="261953"/>
            </a:xfrm>
            <a:custGeom>
              <a:rect b="b" l="l" r="r" t="t"/>
              <a:pathLst>
                <a:path extrusionOk="0" h="8172" w="5163">
                  <a:moveTo>
                    <a:pt x="2566" y="887"/>
                  </a:moveTo>
                  <a:cubicBezTo>
                    <a:pt x="3009" y="887"/>
                    <a:pt x="3421" y="1078"/>
                    <a:pt x="3769" y="1394"/>
                  </a:cubicBezTo>
                  <a:cubicBezTo>
                    <a:pt x="4055" y="1711"/>
                    <a:pt x="4245" y="2123"/>
                    <a:pt x="4245" y="2566"/>
                  </a:cubicBezTo>
                  <a:lnTo>
                    <a:pt x="4245" y="5606"/>
                  </a:lnTo>
                  <a:cubicBezTo>
                    <a:pt x="4245" y="5669"/>
                    <a:pt x="4245" y="5701"/>
                    <a:pt x="4245" y="5765"/>
                  </a:cubicBezTo>
                  <a:cubicBezTo>
                    <a:pt x="4150" y="6620"/>
                    <a:pt x="3453" y="7285"/>
                    <a:pt x="2566" y="7285"/>
                  </a:cubicBezTo>
                  <a:cubicBezTo>
                    <a:pt x="1711" y="7285"/>
                    <a:pt x="983" y="6620"/>
                    <a:pt x="919" y="5765"/>
                  </a:cubicBezTo>
                  <a:cubicBezTo>
                    <a:pt x="919" y="5701"/>
                    <a:pt x="888" y="5669"/>
                    <a:pt x="888" y="5606"/>
                  </a:cubicBezTo>
                  <a:lnTo>
                    <a:pt x="888" y="2566"/>
                  </a:lnTo>
                  <a:cubicBezTo>
                    <a:pt x="888" y="1648"/>
                    <a:pt x="1648" y="887"/>
                    <a:pt x="2566" y="887"/>
                  </a:cubicBezTo>
                  <a:close/>
                  <a:moveTo>
                    <a:pt x="2566" y="1"/>
                  </a:moveTo>
                  <a:cubicBezTo>
                    <a:pt x="1141" y="1"/>
                    <a:pt x="1" y="1141"/>
                    <a:pt x="1" y="2566"/>
                  </a:cubicBezTo>
                  <a:lnTo>
                    <a:pt x="1" y="5606"/>
                  </a:lnTo>
                  <a:cubicBezTo>
                    <a:pt x="1" y="5669"/>
                    <a:pt x="1" y="5733"/>
                    <a:pt x="1" y="5860"/>
                  </a:cubicBezTo>
                  <a:cubicBezTo>
                    <a:pt x="128" y="7190"/>
                    <a:pt x="1236" y="8171"/>
                    <a:pt x="2566" y="8171"/>
                  </a:cubicBezTo>
                  <a:cubicBezTo>
                    <a:pt x="3896" y="8171"/>
                    <a:pt x="5005" y="7190"/>
                    <a:pt x="5131" y="5828"/>
                  </a:cubicBezTo>
                  <a:cubicBezTo>
                    <a:pt x="5131" y="5765"/>
                    <a:pt x="5163" y="5669"/>
                    <a:pt x="5163" y="5606"/>
                  </a:cubicBezTo>
                  <a:lnTo>
                    <a:pt x="5163" y="2566"/>
                  </a:lnTo>
                  <a:cubicBezTo>
                    <a:pt x="5163" y="1901"/>
                    <a:pt x="4878" y="1236"/>
                    <a:pt x="4403" y="729"/>
                  </a:cubicBezTo>
                  <a:cubicBezTo>
                    <a:pt x="3896" y="254"/>
                    <a:pt x="3263" y="1"/>
                    <a:pt x="2566"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2" name="Google Shape;2552;p27"/>
          <p:cNvGrpSpPr/>
          <p:nvPr/>
        </p:nvGrpSpPr>
        <p:grpSpPr>
          <a:xfrm>
            <a:off x="5049464" y="1494746"/>
            <a:ext cx="994256" cy="1111795"/>
            <a:chOff x="5044655" y="1201022"/>
            <a:chExt cx="1268993" cy="1419011"/>
          </a:xfrm>
        </p:grpSpPr>
        <p:sp>
          <p:nvSpPr>
            <p:cNvPr id="2553" name="Google Shape;2553;p27"/>
            <p:cNvSpPr/>
            <p:nvPr/>
          </p:nvSpPr>
          <p:spPr>
            <a:xfrm>
              <a:off x="5502497" y="2249445"/>
              <a:ext cx="335039" cy="370588"/>
            </a:xfrm>
            <a:custGeom>
              <a:rect b="b" l="l" r="r" t="t"/>
              <a:pathLst>
                <a:path extrusionOk="0" h="11561" w="10452">
                  <a:moveTo>
                    <a:pt x="1" y="1"/>
                  </a:moveTo>
                  <a:lnTo>
                    <a:pt x="5226" y="11560"/>
                  </a:lnTo>
                  <a:lnTo>
                    <a:pt x="10451"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27"/>
            <p:cNvSpPr/>
            <p:nvPr/>
          </p:nvSpPr>
          <p:spPr>
            <a:xfrm>
              <a:off x="5044655" y="1201022"/>
              <a:ext cx="1268993" cy="1152826"/>
            </a:xfrm>
            <a:custGeom>
              <a:rect b="b" l="l" r="r" t="t"/>
              <a:pathLst>
                <a:path extrusionOk="0" h="35964" w="39588">
                  <a:moveTo>
                    <a:pt x="19142" y="1"/>
                  </a:moveTo>
                  <a:cubicBezTo>
                    <a:pt x="13558" y="1"/>
                    <a:pt x="8041" y="2456"/>
                    <a:pt x="4403" y="7119"/>
                  </a:cubicBezTo>
                  <a:cubicBezTo>
                    <a:pt x="2788" y="9210"/>
                    <a:pt x="1679" y="11490"/>
                    <a:pt x="1109" y="13897"/>
                  </a:cubicBezTo>
                  <a:cubicBezTo>
                    <a:pt x="1" y="18520"/>
                    <a:pt x="824" y="23397"/>
                    <a:pt x="3390" y="27451"/>
                  </a:cubicBezTo>
                  <a:cubicBezTo>
                    <a:pt x="4086" y="28496"/>
                    <a:pt x="4878" y="29509"/>
                    <a:pt x="5796" y="30428"/>
                  </a:cubicBezTo>
                  <a:cubicBezTo>
                    <a:pt x="6430" y="31093"/>
                    <a:pt x="7158" y="31726"/>
                    <a:pt x="7950" y="32296"/>
                  </a:cubicBezTo>
                  <a:cubicBezTo>
                    <a:pt x="11294" y="34769"/>
                    <a:pt x="15222" y="35963"/>
                    <a:pt x="19116" y="35963"/>
                  </a:cubicBezTo>
                  <a:cubicBezTo>
                    <a:pt x="24700" y="35963"/>
                    <a:pt x="30217" y="33508"/>
                    <a:pt x="33855" y="28844"/>
                  </a:cubicBezTo>
                  <a:cubicBezTo>
                    <a:pt x="39587" y="21497"/>
                    <a:pt x="38637" y="11236"/>
                    <a:pt x="31955" y="4998"/>
                  </a:cubicBezTo>
                  <a:cubicBezTo>
                    <a:pt x="31448" y="4523"/>
                    <a:pt x="30878" y="4079"/>
                    <a:pt x="30308" y="3668"/>
                  </a:cubicBezTo>
                  <a:cubicBezTo>
                    <a:pt x="26964" y="1195"/>
                    <a:pt x="23037" y="1"/>
                    <a:pt x="19142"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27"/>
            <p:cNvSpPr/>
            <p:nvPr/>
          </p:nvSpPr>
          <p:spPr>
            <a:xfrm>
              <a:off x="5230446" y="1361201"/>
              <a:ext cx="1083203" cy="992647"/>
            </a:xfrm>
            <a:custGeom>
              <a:rect b="b" l="l" r="r" t="t"/>
              <a:pathLst>
                <a:path extrusionOk="0" h="30967" w="33792">
                  <a:moveTo>
                    <a:pt x="26159" y="1"/>
                  </a:moveTo>
                  <a:lnTo>
                    <a:pt x="19255" y="6714"/>
                  </a:lnTo>
                  <a:lnTo>
                    <a:pt x="0" y="25431"/>
                  </a:lnTo>
                  <a:cubicBezTo>
                    <a:pt x="634" y="26096"/>
                    <a:pt x="1362" y="26729"/>
                    <a:pt x="2154" y="27299"/>
                  </a:cubicBezTo>
                  <a:cubicBezTo>
                    <a:pt x="5498" y="29772"/>
                    <a:pt x="9426" y="30966"/>
                    <a:pt x="13320" y="30966"/>
                  </a:cubicBezTo>
                  <a:cubicBezTo>
                    <a:pt x="18904" y="30966"/>
                    <a:pt x="24421" y="28511"/>
                    <a:pt x="28059" y="23847"/>
                  </a:cubicBezTo>
                  <a:cubicBezTo>
                    <a:pt x="33791" y="16500"/>
                    <a:pt x="32841" y="6239"/>
                    <a:pt x="26159"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27"/>
            <p:cNvSpPr/>
            <p:nvPr/>
          </p:nvSpPr>
          <p:spPr>
            <a:xfrm>
              <a:off x="5297441" y="1466470"/>
              <a:ext cx="712679" cy="662513"/>
            </a:xfrm>
            <a:custGeom>
              <a:rect b="b" l="l" r="r" t="t"/>
              <a:pathLst>
                <a:path extrusionOk="0" h="20668" w="22233">
                  <a:moveTo>
                    <a:pt x="11098" y="1"/>
                  </a:moveTo>
                  <a:cubicBezTo>
                    <a:pt x="6140" y="1"/>
                    <a:pt x="1746" y="3610"/>
                    <a:pt x="919" y="8656"/>
                  </a:cubicBezTo>
                  <a:cubicBezTo>
                    <a:pt x="1" y="14293"/>
                    <a:pt x="3833" y="19613"/>
                    <a:pt x="9438" y="20532"/>
                  </a:cubicBezTo>
                  <a:cubicBezTo>
                    <a:pt x="10000" y="20623"/>
                    <a:pt x="10559" y="20668"/>
                    <a:pt x="11111" y="20668"/>
                  </a:cubicBezTo>
                  <a:cubicBezTo>
                    <a:pt x="16093" y="20668"/>
                    <a:pt x="20487" y="17056"/>
                    <a:pt x="21314" y="11981"/>
                  </a:cubicBezTo>
                  <a:cubicBezTo>
                    <a:pt x="22232" y="6376"/>
                    <a:pt x="18400" y="1055"/>
                    <a:pt x="12763" y="137"/>
                  </a:cubicBezTo>
                  <a:cubicBezTo>
                    <a:pt x="12204" y="45"/>
                    <a:pt x="11647" y="1"/>
                    <a:pt x="1109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27"/>
            <p:cNvSpPr/>
            <p:nvPr/>
          </p:nvSpPr>
          <p:spPr>
            <a:xfrm>
              <a:off x="5746147" y="1705760"/>
              <a:ext cx="40646" cy="180309"/>
            </a:xfrm>
            <a:custGeom>
              <a:rect b="b" l="l" r="r" t="t"/>
              <a:pathLst>
                <a:path extrusionOk="0" h="5625" w="1268">
                  <a:moveTo>
                    <a:pt x="539" y="0"/>
                  </a:moveTo>
                  <a:cubicBezTo>
                    <a:pt x="475" y="0"/>
                    <a:pt x="409" y="16"/>
                    <a:pt x="349" y="51"/>
                  </a:cubicBezTo>
                  <a:cubicBezTo>
                    <a:pt x="127" y="146"/>
                    <a:pt x="0" y="399"/>
                    <a:pt x="95" y="621"/>
                  </a:cubicBezTo>
                  <a:cubicBezTo>
                    <a:pt x="285" y="1032"/>
                    <a:pt x="349" y="1444"/>
                    <a:pt x="349" y="1856"/>
                  </a:cubicBezTo>
                  <a:lnTo>
                    <a:pt x="349" y="5149"/>
                  </a:lnTo>
                  <a:cubicBezTo>
                    <a:pt x="349" y="5403"/>
                    <a:pt x="570" y="5624"/>
                    <a:pt x="792" y="5624"/>
                  </a:cubicBezTo>
                  <a:cubicBezTo>
                    <a:pt x="1045" y="5624"/>
                    <a:pt x="1267" y="5403"/>
                    <a:pt x="1267" y="5149"/>
                  </a:cubicBezTo>
                  <a:lnTo>
                    <a:pt x="1267" y="1856"/>
                  </a:lnTo>
                  <a:cubicBezTo>
                    <a:pt x="1267" y="1317"/>
                    <a:pt x="1140" y="779"/>
                    <a:pt x="950" y="272"/>
                  </a:cubicBezTo>
                  <a:cubicBezTo>
                    <a:pt x="881" y="111"/>
                    <a:pt x="712" y="0"/>
                    <a:pt x="539"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27"/>
            <p:cNvSpPr/>
            <p:nvPr/>
          </p:nvSpPr>
          <p:spPr>
            <a:xfrm>
              <a:off x="5520768" y="1632258"/>
              <a:ext cx="217269" cy="184765"/>
            </a:xfrm>
            <a:custGeom>
              <a:rect b="b" l="l" r="r" t="t"/>
              <a:pathLst>
                <a:path extrusionOk="0" h="5764" w="6778">
                  <a:moveTo>
                    <a:pt x="4149" y="0"/>
                  </a:moveTo>
                  <a:cubicBezTo>
                    <a:pt x="1838" y="0"/>
                    <a:pt x="1" y="1869"/>
                    <a:pt x="1" y="4149"/>
                  </a:cubicBezTo>
                  <a:lnTo>
                    <a:pt x="1" y="5321"/>
                  </a:lnTo>
                  <a:cubicBezTo>
                    <a:pt x="1" y="5574"/>
                    <a:pt x="191" y="5764"/>
                    <a:pt x="444" y="5764"/>
                  </a:cubicBezTo>
                  <a:cubicBezTo>
                    <a:pt x="697" y="5764"/>
                    <a:pt x="887" y="5574"/>
                    <a:pt x="887" y="5321"/>
                  </a:cubicBezTo>
                  <a:lnTo>
                    <a:pt x="887" y="4149"/>
                  </a:lnTo>
                  <a:cubicBezTo>
                    <a:pt x="887" y="2375"/>
                    <a:pt x="2344" y="919"/>
                    <a:pt x="4118" y="919"/>
                  </a:cubicBezTo>
                  <a:cubicBezTo>
                    <a:pt x="4814" y="919"/>
                    <a:pt x="5448" y="1109"/>
                    <a:pt x="6018" y="1489"/>
                  </a:cubicBezTo>
                  <a:cubicBezTo>
                    <a:pt x="6097" y="1555"/>
                    <a:pt x="6193" y="1588"/>
                    <a:pt x="6287" y="1588"/>
                  </a:cubicBezTo>
                  <a:cubicBezTo>
                    <a:pt x="6418" y="1588"/>
                    <a:pt x="6546" y="1523"/>
                    <a:pt x="6620" y="1394"/>
                  </a:cubicBezTo>
                  <a:cubicBezTo>
                    <a:pt x="6778" y="1204"/>
                    <a:pt x="6715" y="919"/>
                    <a:pt x="6525" y="760"/>
                  </a:cubicBezTo>
                  <a:cubicBezTo>
                    <a:pt x="5828" y="254"/>
                    <a:pt x="5004" y="0"/>
                    <a:pt x="4149"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27"/>
            <p:cNvSpPr/>
            <p:nvPr/>
          </p:nvSpPr>
          <p:spPr>
            <a:xfrm>
              <a:off x="5578627" y="1691143"/>
              <a:ext cx="149280" cy="272083"/>
            </a:xfrm>
            <a:custGeom>
              <a:rect b="b" l="l" r="r" t="t"/>
              <a:pathLst>
                <a:path extrusionOk="0" h="8488" w="4657">
                  <a:moveTo>
                    <a:pt x="2344" y="0"/>
                  </a:moveTo>
                  <a:cubicBezTo>
                    <a:pt x="1046" y="0"/>
                    <a:pt x="1" y="1045"/>
                    <a:pt x="1" y="2312"/>
                  </a:cubicBezTo>
                  <a:lnTo>
                    <a:pt x="1" y="6239"/>
                  </a:lnTo>
                  <a:cubicBezTo>
                    <a:pt x="1" y="6460"/>
                    <a:pt x="191" y="6682"/>
                    <a:pt x="444" y="6682"/>
                  </a:cubicBezTo>
                  <a:cubicBezTo>
                    <a:pt x="698" y="6682"/>
                    <a:pt x="888" y="6460"/>
                    <a:pt x="888" y="6239"/>
                  </a:cubicBezTo>
                  <a:lnTo>
                    <a:pt x="888" y="2312"/>
                  </a:lnTo>
                  <a:cubicBezTo>
                    <a:pt x="888" y="1520"/>
                    <a:pt x="1553" y="887"/>
                    <a:pt x="2344" y="887"/>
                  </a:cubicBezTo>
                  <a:cubicBezTo>
                    <a:pt x="2693" y="887"/>
                    <a:pt x="3073" y="1045"/>
                    <a:pt x="3326" y="1298"/>
                  </a:cubicBezTo>
                  <a:cubicBezTo>
                    <a:pt x="3611" y="1583"/>
                    <a:pt x="3738" y="1932"/>
                    <a:pt x="3738" y="2312"/>
                  </a:cubicBezTo>
                  <a:lnTo>
                    <a:pt x="3738" y="8012"/>
                  </a:lnTo>
                  <a:cubicBezTo>
                    <a:pt x="3738" y="8266"/>
                    <a:pt x="3960" y="8487"/>
                    <a:pt x="4213" y="8487"/>
                  </a:cubicBezTo>
                  <a:cubicBezTo>
                    <a:pt x="4466" y="8487"/>
                    <a:pt x="4656" y="8266"/>
                    <a:pt x="4656" y="8012"/>
                  </a:cubicBezTo>
                  <a:lnTo>
                    <a:pt x="4656" y="2312"/>
                  </a:lnTo>
                  <a:cubicBezTo>
                    <a:pt x="4656" y="1710"/>
                    <a:pt x="4403" y="1108"/>
                    <a:pt x="3960" y="665"/>
                  </a:cubicBezTo>
                  <a:cubicBezTo>
                    <a:pt x="3548" y="222"/>
                    <a:pt x="2946" y="0"/>
                    <a:pt x="2344"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27"/>
            <p:cNvSpPr/>
            <p:nvPr/>
          </p:nvSpPr>
          <p:spPr>
            <a:xfrm>
              <a:off x="5521794" y="1841385"/>
              <a:ext cx="29459" cy="120815"/>
            </a:xfrm>
            <a:custGeom>
              <a:rect b="b" l="l" r="r" t="t"/>
              <a:pathLst>
                <a:path extrusionOk="0" h="3769" w="919">
                  <a:moveTo>
                    <a:pt x="444" y="0"/>
                  </a:moveTo>
                  <a:cubicBezTo>
                    <a:pt x="190" y="0"/>
                    <a:pt x="0" y="190"/>
                    <a:pt x="0" y="443"/>
                  </a:cubicBezTo>
                  <a:lnTo>
                    <a:pt x="0" y="3325"/>
                  </a:lnTo>
                  <a:cubicBezTo>
                    <a:pt x="0" y="3579"/>
                    <a:pt x="190" y="3769"/>
                    <a:pt x="444" y="3769"/>
                  </a:cubicBezTo>
                  <a:cubicBezTo>
                    <a:pt x="697" y="3769"/>
                    <a:pt x="919" y="3579"/>
                    <a:pt x="919" y="3325"/>
                  </a:cubicBezTo>
                  <a:lnTo>
                    <a:pt x="919" y="443"/>
                  </a:lnTo>
                  <a:cubicBezTo>
                    <a:pt x="919" y="190"/>
                    <a:pt x="697" y="0"/>
                    <a:pt x="444"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27"/>
            <p:cNvSpPr/>
            <p:nvPr/>
          </p:nvSpPr>
          <p:spPr>
            <a:xfrm>
              <a:off x="5756276" y="1891102"/>
              <a:ext cx="28465" cy="72124"/>
            </a:xfrm>
            <a:custGeom>
              <a:rect b="b" l="l" r="r" t="t"/>
              <a:pathLst>
                <a:path extrusionOk="0" h="2250" w="888">
                  <a:moveTo>
                    <a:pt x="444" y="1"/>
                  </a:moveTo>
                  <a:cubicBezTo>
                    <a:pt x="191" y="1"/>
                    <a:pt x="1" y="191"/>
                    <a:pt x="1" y="444"/>
                  </a:cubicBezTo>
                  <a:lnTo>
                    <a:pt x="1" y="1774"/>
                  </a:lnTo>
                  <a:cubicBezTo>
                    <a:pt x="1" y="2028"/>
                    <a:pt x="191" y="2249"/>
                    <a:pt x="444" y="2249"/>
                  </a:cubicBezTo>
                  <a:cubicBezTo>
                    <a:pt x="698" y="2249"/>
                    <a:pt x="888" y="2028"/>
                    <a:pt x="888" y="1774"/>
                  </a:cubicBezTo>
                  <a:lnTo>
                    <a:pt x="888" y="444"/>
                  </a:lnTo>
                  <a:cubicBezTo>
                    <a:pt x="888" y="191"/>
                    <a:pt x="698" y="1"/>
                    <a:pt x="444"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27"/>
            <p:cNvSpPr/>
            <p:nvPr/>
          </p:nvSpPr>
          <p:spPr>
            <a:xfrm>
              <a:off x="5638538" y="1747977"/>
              <a:ext cx="30484" cy="215249"/>
            </a:xfrm>
            <a:custGeom>
              <a:rect b="b" l="l" r="r" t="t"/>
              <a:pathLst>
                <a:path extrusionOk="0" h="6715" w="951">
                  <a:moveTo>
                    <a:pt x="475" y="0"/>
                  </a:moveTo>
                  <a:cubicBezTo>
                    <a:pt x="222" y="0"/>
                    <a:pt x="0" y="222"/>
                    <a:pt x="0" y="476"/>
                  </a:cubicBezTo>
                  <a:lnTo>
                    <a:pt x="0" y="4814"/>
                  </a:lnTo>
                  <a:cubicBezTo>
                    <a:pt x="0" y="5036"/>
                    <a:pt x="159" y="5194"/>
                    <a:pt x="317" y="5258"/>
                  </a:cubicBezTo>
                  <a:cubicBezTo>
                    <a:pt x="159" y="5321"/>
                    <a:pt x="64" y="5479"/>
                    <a:pt x="64" y="5669"/>
                  </a:cubicBezTo>
                  <a:lnTo>
                    <a:pt x="64" y="6239"/>
                  </a:lnTo>
                  <a:cubicBezTo>
                    <a:pt x="64" y="6493"/>
                    <a:pt x="254" y="6714"/>
                    <a:pt x="507" y="6714"/>
                  </a:cubicBezTo>
                  <a:cubicBezTo>
                    <a:pt x="760" y="6714"/>
                    <a:pt x="950" y="6493"/>
                    <a:pt x="950" y="6239"/>
                  </a:cubicBezTo>
                  <a:lnTo>
                    <a:pt x="950" y="5669"/>
                  </a:lnTo>
                  <a:cubicBezTo>
                    <a:pt x="950" y="5448"/>
                    <a:pt x="824" y="5289"/>
                    <a:pt x="634" y="5226"/>
                  </a:cubicBezTo>
                  <a:cubicBezTo>
                    <a:pt x="792" y="5163"/>
                    <a:pt x="919" y="5004"/>
                    <a:pt x="919" y="4814"/>
                  </a:cubicBezTo>
                  <a:lnTo>
                    <a:pt x="919" y="476"/>
                  </a:lnTo>
                  <a:cubicBezTo>
                    <a:pt x="919" y="222"/>
                    <a:pt x="729" y="0"/>
                    <a:pt x="475"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27"/>
            <p:cNvSpPr/>
            <p:nvPr/>
          </p:nvSpPr>
          <p:spPr>
            <a:xfrm>
              <a:off x="5576608" y="1905335"/>
              <a:ext cx="29459" cy="56866"/>
            </a:xfrm>
            <a:custGeom>
              <a:rect b="b" l="l" r="r" t="t"/>
              <a:pathLst>
                <a:path extrusionOk="0" h="1774" w="919">
                  <a:moveTo>
                    <a:pt x="444" y="0"/>
                  </a:moveTo>
                  <a:cubicBezTo>
                    <a:pt x="191" y="0"/>
                    <a:pt x="1" y="222"/>
                    <a:pt x="1" y="444"/>
                  </a:cubicBezTo>
                  <a:lnTo>
                    <a:pt x="1" y="1330"/>
                  </a:lnTo>
                  <a:cubicBezTo>
                    <a:pt x="1" y="1584"/>
                    <a:pt x="191" y="1774"/>
                    <a:pt x="444" y="1774"/>
                  </a:cubicBezTo>
                  <a:cubicBezTo>
                    <a:pt x="697" y="1774"/>
                    <a:pt x="919" y="1584"/>
                    <a:pt x="919" y="1330"/>
                  </a:cubicBezTo>
                  <a:lnTo>
                    <a:pt x="919" y="444"/>
                  </a:lnTo>
                  <a:cubicBezTo>
                    <a:pt x="919" y="222"/>
                    <a:pt x="697" y="0"/>
                    <a:pt x="444"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4" name="Google Shape;2564;p27"/>
          <p:cNvGrpSpPr/>
          <p:nvPr/>
        </p:nvGrpSpPr>
        <p:grpSpPr>
          <a:xfrm>
            <a:off x="3111582" y="1494746"/>
            <a:ext cx="987877" cy="1111795"/>
            <a:chOff x="2870204" y="1201022"/>
            <a:chExt cx="1260851" cy="1419011"/>
          </a:xfrm>
        </p:grpSpPr>
        <p:sp>
          <p:nvSpPr>
            <p:cNvPr id="2565" name="Google Shape;2565;p27"/>
            <p:cNvSpPr/>
            <p:nvPr/>
          </p:nvSpPr>
          <p:spPr>
            <a:xfrm>
              <a:off x="3323975" y="2249445"/>
              <a:ext cx="334013" cy="370588"/>
            </a:xfrm>
            <a:custGeom>
              <a:rect b="b" l="l" r="r" t="t"/>
              <a:pathLst>
                <a:path extrusionOk="0" h="11561" w="10420">
                  <a:moveTo>
                    <a:pt x="1" y="1"/>
                  </a:moveTo>
                  <a:lnTo>
                    <a:pt x="5226" y="11560"/>
                  </a:lnTo>
                  <a:lnTo>
                    <a:pt x="1042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27"/>
            <p:cNvSpPr/>
            <p:nvPr/>
          </p:nvSpPr>
          <p:spPr>
            <a:xfrm>
              <a:off x="2870204" y="1201022"/>
              <a:ext cx="1260851" cy="1152826"/>
            </a:xfrm>
            <a:custGeom>
              <a:rect b="b" l="l" r="r" t="t"/>
              <a:pathLst>
                <a:path extrusionOk="0" h="35964" w="39334">
                  <a:moveTo>
                    <a:pt x="19110" y="1"/>
                  </a:moveTo>
                  <a:cubicBezTo>
                    <a:pt x="13526" y="1"/>
                    <a:pt x="8009" y="2456"/>
                    <a:pt x="4371" y="7119"/>
                  </a:cubicBezTo>
                  <a:cubicBezTo>
                    <a:pt x="2693" y="9241"/>
                    <a:pt x="1616" y="11616"/>
                    <a:pt x="1046" y="14055"/>
                  </a:cubicBezTo>
                  <a:cubicBezTo>
                    <a:pt x="1" y="18584"/>
                    <a:pt x="824" y="23334"/>
                    <a:pt x="3294" y="27324"/>
                  </a:cubicBezTo>
                  <a:cubicBezTo>
                    <a:pt x="4181" y="28749"/>
                    <a:pt x="5290" y="30079"/>
                    <a:pt x="6620" y="31251"/>
                  </a:cubicBezTo>
                  <a:cubicBezTo>
                    <a:pt x="7031" y="31600"/>
                    <a:pt x="7475" y="31980"/>
                    <a:pt x="7918" y="32296"/>
                  </a:cubicBezTo>
                  <a:cubicBezTo>
                    <a:pt x="11262" y="34769"/>
                    <a:pt x="15195" y="35963"/>
                    <a:pt x="19096" y="35963"/>
                  </a:cubicBezTo>
                  <a:cubicBezTo>
                    <a:pt x="24689" y="35963"/>
                    <a:pt x="30217" y="33508"/>
                    <a:pt x="33855" y="28844"/>
                  </a:cubicBezTo>
                  <a:cubicBezTo>
                    <a:pt x="39334" y="21814"/>
                    <a:pt x="38669" y="12123"/>
                    <a:pt x="32747" y="5853"/>
                  </a:cubicBezTo>
                  <a:cubicBezTo>
                    <a:pt x="32018" y="5061"/>
                    <a:pt x="31195" y="4333"/>
                    <a:pt x="30276" y="3668"/>
                  </a:cubicBezTo>
                  <a:cubicBezTo>
                    <a:pt x="26932" y="1195"/>
                    <a:pt x="23005" y="1"/>
                    <a:pt x="19110"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27"/>
            <p:cNvSpPr/>
            <p:nvPr/>
          </p:nvSpPr>
          <p:spPr>
            <a:xfrm>
              <a:off x="3082376" y="1388608"/>
              <a:ext cx="1048679" cy="965240"/>
            </a:xfrm>
            <a:custGeom>
              <a:rect b="b" l="l" r="r" t="t"/>
              <a:pathLst>
                <a:path extrusionOk="0" h="30112" w="32715">
                  <a:moveTo>
                    <a:pt x="26128" y="1"/>
                  </a:moveTo>
                  <a:lnTo>
                    <a:pt x="18685" y="7221"/>
                  </a:lnTo>
                  <a:lnTo>
                    <a:pt x="9216" y="16437"/>
                  </a:lnTo>
                  <a:lnTo>
                    <a:pt x="1" y="25399"/>
                  </a:lnTo>
                  <a:cubicBezTo>
                    <a:pt x="412" y="25748"/>
                    <a:pt x="856" y="26128"/>
                    <a:pt x="1299" y="26444"/>
                  </a:cubicBezTo>
                  <a:cubicBezTo>
                    <a:pt x="4643" y="28917"/>
                    <a:pt x="8571" y="30111"/>
                    <a:pt x="12466" y="30111"/>
                  </a:cubicBezTo>
                  <a:cubicBezTo>
                    <a:pt x="18049" y="30111"/>
                    <a:pt x="23566" y="27656"/>
                    <a:pt x="27204" y="22992"/>
                  </a:cubicBezTo>
                  <a:cubicBezTo>
                    <a:pt x="32715" y="15962"/>
                    <a:pt x="32050" y="6271"/>
                    <a:pt x="26128"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27"/>
            <p:cNvSpPr/>
            <p:nvPr/>
          </p:nvSpPr>
          <p:spPr>
            <a:xfrm>
              <a:off x="3147352" y="1440377"/>
              <a:ext cx="662929" cy="662929"/>
            </a:xfrm>
            <a:custGeom>
              <a:rect b="b" l="l" r="r" t="t"/>
              <a:pathLst>
                <a:path extrusionOk="0" h="20681" w="20681">
                  <a:moveTo>
                    <a:pt x="10325" y="1"/>
                  </a:moveTo>
                  <a:cubicBezTo>
                    <a:pt x="4624" y="1"/>
                    <a:pt x="0" y="4624"/>
                    <a:pt x="0" y="10357"/>
                  </a:cubicBezTo>
                  <a:cubicBezTo>
                    <a:pt x="0" y="16057"/>
                    <a:pt x="4624" y="20681"/>
                    <a:pt x="10325" y="20681"/>
                  </a:cubicBezTo>
                  <a:cubicBezTo>
                    <a:pt x="16025" y="20681"/>
                    <a:pt x="20680" y="16057"/>
                    <a:pt x="20680" y="10357"/>
                  </a:cubicBezTo>
                  <a:cubicBezTo>
                    <a:pt x="20680" y="4624"/>
                    <a:pt x="16025" y="1"/>
                    <a:pt x="103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27"/>
            <p:cNvSpPr/>
            <p:nvPr/>
          </p:nvSpPr>
          <p:spPr>
            <a:xfrm>
              <a:off x="3276277" y="1668801"/>
              <a:ext cx="405079" cy="206114"/>
            </a:xfrm>
            <a:custGeom>
              <a:rect b="b" l="l" r="r" t="t"/>
              <a:pathLst>
                <a:path extrusionOk="0" h="6430" w="12637">
                  <a:moveTo>
                    <a:pt x="11718" y="2154"/>
                  </a:moveTo>
                  <a:lnTo>
                    <a:pt x="11718" y="4307"/>
                  </a:lnTo>
                  <a:lnTo>
                    <a:pt x="11021" y="4307"/>
                  </a:lnTo>
                  <a:lnTo>
                    <a:pt x="11021" y="2154"/>
                  </a:lnTo>
                  <a:close/>
                  <a:moveTo>
                    <a:pt x="10135" y="919"/>
                  </a:moveTo>
                  <a:lnTo>
                    <a:pt x="10135" y="1679"/>
                  </a:lnTo>
                  <a:lnTo>
                    <a:pt x="10135" y="4751"/>
                  </a:lnTo>
                  <a:lnTo>
                    <a:pt x="10135" y="5511"/>
                  </a:lnTo>
                  <a:lnTo>
                    <a:pt x="887" y="5511"/>
                  </a:lnTo>
                  <a:lnTo>
                    <a:pt x="887" y="919"/>
                  </a:lnTo>
                  <a:close/>
                  <a:moveTo>
                    <a:pt x="444" y="0"/>
                  </a:moveTo>
                  <a:cubicBezTo>
                    <a:pt x="190" y="0"/>
                    <a:pt x="0" y="222"/>
                    <a:pt x="0" y="475"/>
                  </a:cubicBezTo>
                  <a:lnTo>
                    <a:pt x="0" y="5954"/>
                  </a:lnTo>
                  <a:cubicBezTo>
                    <a:pt x="0" y="6207"/>
                    <a:pt x="190" y="6429"/>
                    <a:pt x="444" y="6429"/>
                  </a:cubicBezTo>
                  <a:lnTo>
                    <a:pt x="10578" y="6429"/>
                  </a:lnTo>
                  <a:cubicBezTo>
                    <a:pt x="10831" y="6429"/>
                    <a:pt x="11021" y="6207"/>
                    <a:pt x="11021" y="5954"/>
                  </a:cubicBezTo>
                  <a:lnTo>
                    <a:pt x="11021" y="5194"/>
                  </a:lnTo>
                  <a:lnTo>
                    <a:pt x="12193" y="5194"/>
                  </a:lnTo>
                  <a:cubicBezTo>
                    <a:pt x="12415" y="5194"/>
                    <a:pt x="12636" y="5004"/>
                    <a:pt x="12636" y="4751"/>
                  </a:cubicBezTo>
                  <a:lnTo>
                    <a:pt x="12636" y="1679"/>
                  </a:lnTo>
                  <a:cubicBezTo>
                    <a:pt x="12636" y="1425"/>
                    <a:pt x="12415" y="1235"/>
                    <a:pt x="12193" y="1235"/>
                  </a:cubicBezTo>
                  <a:lnTo>
                    <a:pt x="11021" y="1235"/>
                  </a:lnTo>
                  <a:lnTo>
                    <a:pt x="11021" y="475"/>
                  </a:lnTo>
                  <a:cubicBezTo>
                    <a:pt x="11021" y="222"/>
                    <a:pt x="10831" y="0"/>
                    <a:pt x="10578"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27"/>
            <p:cNvSpPr/>
            <p:nvPr/>
          </p:nvSpPr>
          <p:spPr>
            <a:xfrm>
              <a:off x="3318910" y="1708389"/>
              <a:ext cx="37601" cy="126938"/>
            </a:xfrm>
            <a:custGeom>
              <a:rect b="b" l="l" r="r" t="t"/>
              <a:pathLst>
                <a:path extrusionOk="0" h="3960" w="1173">
                  <a:moveTo>
                    <a:pt x="1" y="0"/>
                  </a:moveTo>
                  <a:lnTo>
                    <a:pt x="1" y="3959"/>
                  </a:lnTo>
                  <a:lnTo>
                    <a:pt x="1172" y="3959"/>
                  </a:lnTo>
                  <a:lnTo>
                    <a:pt x="1172"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27"/>
            <p:cNvSpPr/>
            <p:nvPr/>
          </p:nvSpPr>
          <p:spPr>
            <a:xfrm>
              <a:off x="3373724" y="1708389"/>
              <a:ext cx="37601" cy="126938"/>
            </a:xfrm>
            <a:custGeom>
              <a:rect b="b" l="l" r="r" t="t"/>
              <a:pathLst>
                <a:path extrusionOk="0" h="3960" w="1173">
                  <a:moveTo>
                    <a:pt x="1" y="0"/>
                  </a:moveTo>
                  <a:lnTo>
                    <a:pt x="1" y="3959"/>
                  </a:lnTo>
                  <a:lnTo>
                    <a:pt x="1172" y="3959"/>
                  </a:lnTo>
                  <a:lnTo>
                    <a:pt x="1172"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27"/>
            <p:cNvSpPr/>
            <p:nvPr/>
          </p:nvSpPr>
          <p:spPr>
            <a:xfrm>
              <a:off x="3428538" y="1708389"/>
              <a:ext cx="37601" cy="126938"/>
            </a:xfrm>
            <a:custGeom>
              <a:rect b="b" l="l" r="r" t="t"/>
              <a:pathLst>
                <a:path extrusionOk="0" h="3960" w="1173">
                  <a:moveTo>
                    <a:pt x="1" y="0"/>
                  </a:moveTo>
                  <a:lnTo>
                    <a:pt x="1" y="3959"/>
                  </a:lnTo>
                  <a:lnTo>
                    <a:pt x="1173" y="3959"/>
                  </a:lnTo>
                  <a:lnTo>
                    <a:pt x="1173"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3" name="Google Shape;2573;p27"/>
          <p:cNvSpPr txBox="1"/>
          <p:nvPr/>
        </p:nvSpPr>
        <p:spPr>
          <a:xfrm>
            <a:off x="887900" y="2807702"/>
            <a:ext cx="15189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FFA66F"/>
                </a:solidFill>
                <a:latin typeface="Fira Sans Medium"/>
                <a:ea typeface="Fira Sans Medium"/>
                <a:cs typeface="Fira Sans Medium"/>
                <a:sym typeface="Fira Sans Medium"/>
              </a:rPr>
              <a:t>Yashvi Pipaliya</a:t>
            </a:r>
            <a:endParaRPr sz="1500">
              <a:solidFill>
                <a:srgbClr val="FFA66F"/>
              </a:solidFill>
              <a:latin typeface="Fira Sans Medium"/>
              <a:ea typeface="Fira Sans Medium"/>
              <a:cs typeface="Fira Sans Medium"/>
              <a:sym typeface="Fira Sans Medium"/>
            </a:endParaRPr>
          </a:p>
        </p:txBody>
      </p:sp>
      <p:sp>
        <p:nvSpPr>
          <p:cNvPr id="2574" name="Google Shape;2574;p27"/>
          <p:cNvSpPr txBox="1"/>
          <p:nvPr/>
        </p:nvSpPr>
        <p:spPr>
          <a:xfrm>
            <a:off x="887900" y="3288949"/>
            <a:ext cx="1518900" cy="96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Fira Sans"/>
                <a:ea typeface="Fira Sans"/>
                <a:cs typeface="Fira Sans"/>
                <a:sym typeface="Fira Sans"/>
              </a:rPr>
              <a:t>Coding, Documentation</a:t>
            </a:r>
            <a:endParaRPr sz="1200">
              <a:latin typeface="Fira Sans"/>
              <a:ea typeface="Fira Sans"/>
              <a:cs typeface="Fira Sans"/>
              <a:sym typeface="Fira Sans"/>
            </a:endParaRPr>
          </a:p>
        </p:txBody>
      </p:sp>
      <p:sp>
        <p:nvSpPr>
          <p:cNvPr id="2575" name="Google Shape;2575;p27"/>
          <p:cNvSpPr txBox="1"/>
          <p:nvPr/>
        </p:nvSpPr>
        <p:spPr>
          <a:xfrm>
            <a:off x="2837516" y="2807739"/>
            <a:ext cx="15189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222831"/>
                </a:solidFill>
                <a:latin typeface="Fira Sans Medium"/>
                <a:ea typeface="Fira Sans Medium"/>
                <a:cs typeface="Fira Sans Medium"/>
                <a:sym typeface="Fira Sans Medium"/>
              </a:rPr>
              <a:t>Kesha Bagadia</a:t>
            </a:r>
            <a:endParaRPr sz="1500">
              <a:solidFill>
                <a:srgbClr val="222831"/>
              </a:solidFill>
              <a:latin typeface="Fira Sans Medium"/>
              <a:ea typeface="Fira Sans Medium"/>
              <a:cs typeface="Fira Sans Medium"/>
              <a:sym typeface="Fira Sans Medium"/>
            </a:endParaRPr>
          </a:p>
        </p:txBody>
      </p:sp>
      <p:sp>
        <p:nvSpPr>
          <p:cNvPr id="2576" name="Google Shape;2576;p27"/>
          <p:cNvSpPr txBox="1"/>
          <p:nvPr/>
        </p:nvSpPr>
        <p:spPr>
          <a:xfrm>
            <a:off x="2837515" y="3288988"/>
            <a:ext cx="1518900" cy="96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Fira Sans"/>
                <a:ea typeface="Fira Sans"/>
                <a:cs typeface="Fira Sans"/>
                <a:sym typeface="Fira Sans"/>
              </a:rPr>
              <a:t>Documentation, Coding</a:t>
            </a:r>
            <a:endParaRPr sz="1200">
              <a:latin typeface="Fira Sans"/>
              <a:ea typeface="Fira Sans"/>
              <a:cs typeface="Fira Sans"/>
              <a:sym typeface="Fira Sans"/>
            </a:endParaRPr>
          </a:p>
        </p:txBody>
      </p:sp>
      <p:sp>
        <p:nvSpPr>
          <p:cNvPr id="2577" name="Google Shape;2577;p27"/>
          <p:cNvSpPr txBox="1"/>
          <p:nvPr/>
        </p:nvSpPr>
        <p:spPr>
          <a:xfrm>
            <a:off x="4787344" y="2807739"/>
            <a:ext cx="15189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4C4C4"/>
                </a:solidFill>
                <a:latin typeface="Fira Sans Medium"/>
                <a:ea typeface="Fira Sans Medium"/>
                <a:cs typeface="Fira Sans Medium"/>
                <a:sym typeface="Fira Sans Medium"/>
              </a:rPr>
              <a:t>Yashvi Gandhi</a:t>
            </a:r>
            <a:endParaRPr sz="1500">
              <a:solidFill>
                <a:srgbClr val="C4C4C4"/>
              </a:solidFill>
              <a:latin typeface="Fira Sans Medium"/>
              <a:ea typeface="Fira Sans Medium"/>
              <a:cs typeface="Fira Sans Medium"/>
              <a:sym typeface="Fira Sans Medium"/>
            </a:endParaRPr>
          </a:p>
        </p:txBody>
      </p:sp>
      <p:sp>
        <p:nvSpPr>
          <p:cNvPr id="2578" name="Google Shape;2578;p27"/>
          <p:cNvSpPr txBox="1"/>
          <p:nvPr/>
        </p:nvSpPr>
        <p:spPr>
          <a:xfrm>
            <a:off x="4787343" y="3288988"/>
            <a:ext cx="1518900" cy="96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Fira Sans"/>
                <a:ea typeface="Fira Sans"/>
                <a:cs typeface="Fira Sans"/>
                <a:sym typeface="Fira Sans"/>
              </a:rPr>
              <a:t>Coding, Research</a:t>
            </a:r>
            <a:endParaRPr sz="1200">
              <a:latin typeface="Fira Sans"/>
              <a:ea typeface="Fira Sans"/>
              <a:cs typeface="Fira Sans"/>
              <a:sym typeface="Fira Sans"/>
            </a:endParaRPr>
          </a:p>
        </p:txBody>
      </p:sp>
      <p:sp>
        <p:nvSpPr>
          <p:cNvPr id="2579" name="Google Shape;2579;p27"/>
          <p:cNvSpPr txBox="1"/>
          <p:nvPr/>
        </p:nvSpPr>
        <p:spPr>
          <a:xfrm>
            <a:off x="6736702" y="2807739"/>
            <a:ext cx="15189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30475E"/>
                </a:solidFill>
                <a:latin typeface="Fira Sans Medium"/>
                <a:ea typeface="Fira Sans Medium"/>
                <a:cs typeface="Fira Sans Medium"/>
                <a:sym typeface="Fira Sans Medium"/>
              </a:rPr>
              <a:t>Manal Shah</a:t>
            </a:r>
            <a:endParaRPr sz="1500">
              <a:solidFill>
                <a:srgbClr val="30475E"/>
              </a:solidFill>
              <a:latin typeface="Fira Sans Medium"/>
              <a:ea typeface="Fira Sans Medium"/>
              <a:cs typeface="Fira Sans Medium"/>
              <a:sym typeface="Fira Sans Medium"/>
            </a:endParaRPr>
          </a:p>
        </p:txBody>
      </p:sp>
      <p:sp>
        <p:nvSpPr>
          <p:cNvPr id="2580" name="Google Shape;2580;p27"/>
          <p:cNvSpPr txBox="1"/>
          <p:nvPr/>
        </p:nvSpPr>
        <p:spPr>
          <a:xfrm>
            <a:off x="6736700" y="3288988"/>
            <a:ext cx="1518900" cy="96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Fira Sans"/>
                <a:ea typeface="Fira Sans"/>
                <a:cs typeface="Fira Sans"/>
                <a:sym typeface="Fira Sans"/>
              </a:rPr>
              <a:t>Research, Coding</a:t>
            </a:r>
            <a:endParaRPr sz="1200">
              <a:latin typeface="Fira Sans"/>
              <a:ea typeface="Fira Sans"/>
              <a:cs typeface="Fira Sans"/>
              <a:sym typeface="Fira Sans"/>
            </a:endParaRPr>
          </a:p>
        </p:txBody>
      </p:sp>
      <p:sp>
        <p:nvSpPr>
          <p:cNvPr id="2581" name="Google Shape;2581;p27"/>
          <p:cNvSpPr txBox="1"/>
          <p:nvPr/>
        </p:nvSpPr>
        <p:spPr>
          <a:xfrm>
            <a:off x="717400" y="411475"/>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Medium"/>
                <a:ea typeface="Fira Sans Medium"/>
                <a:cs typeface="Fira Sans Medium"/>
                <a:sym typeface="Fira Sans Medium"/>
              </a:rPr>
              <a:t>Role of each group member in the project</a:t>
            </a:r>
            <a:endParaRPr sz="2800">
              <a:latin typeface="Fira Sans Medium"/>
              <a:ea typeface="Fira Sans Medium"/>
              <a:cs typeface="Fira Sans Medium"/>
              <a:sym typeface="Fira Sans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5" name="Shape 2585"/>
        <p:cNvGrpSpPr/>
        <p:nvPr/>
      </p:nvGrpSpPr>
      <p:grpSpPr>
        <a:xfrm>
          <a:off x="0" y="0"/>
          <a:ext cx="0" cy="0"/>
          <a:chOff x="0" y="0"/>
          <a:chExt cx="0" cy="0"/>
        </a:xfrm>
      </p:grpSpPr>
      <p:sp>
        <p:nvSpPr>
          <p:cNvPr id="2586" name="Google Shape;2586;p28"/>
          <p:cNvSpPr txBox="1"/>
          <p:nvPr/>
        </p:nvSpPr>
        <p:spPr>
          <a:xfrm>
            <a:off x="717400" y="411475"/>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Medium"/>
                <a:ea typeface="Fira Sans Medium"/>
                <a:cs typeface="Fira Sans Medium"/>
                <a:sym typeface="Fira Sans Medium"/>
              </a:rPr>
              <a:t>Future Work</a:t>
            </a:r>
            <a:endParaRPr sz="2800">
              <a:latin typeface="Fira Sans Medium"/>
              <a:ea typeface="Fira Sans Medium"/>
              <a:cs typeface="Fira Sans Medium"/>
              <a:sym typeface="Fira Sans Medium"/>
            </a:endParaRPr>
          </a:p>
        </p:txBody>
      </p:sp>
      <p:sp>
        <p:nvSpPr>
          <p:cNvPr id="2587" name="Google Shape;2587;p28"/>
          <p:cNvSpPr txBox="1"/>
          <p:nvPr/>
        </p:nvSpPr>
        <p:spPr>
          <a:xfrm>
            <a:off x="5181825" y="1347775"/>
            <a:ext cx="3259200" cy="721800"/>
          </a:xfrm>
          <a:prstGeom prst="rect">
            <a:avLst/>
          </a:prstGeom>
          <a:noFill/>
          <a:ln>
            <a:noFill/>
          </a:ln>
        </p:spPr>
        <p:txBody>
          <a:bodyPr anchorCtr="0" anchor="ctr" bIns="91425" lIns="91425" spcFirstLastPara="1" rIns="91425" wrap="square" tIns="91425">
            <a:noAutofit/>
          </a:bodyPr>
          <a:lstStyle/>
          <a:p>
            <a:pPr indent="-336550" lvl="0" marL="457200" rtl="0" algn="l">
              <a:spcBef>
                <a:spcPts val="0"/>
              </a:spcBef>
              <a:spcAft>
                <a:spcPts val="0"/>
              </a:spcAft>
              <a:buSzPts val="1700"/>
              <a:buFont typeface="Fira Sans Medium"/>
              <a:buChar char="●"/>
            </a:pPr>
            <a:r>
              <a:rPr lang="en" sz="1700">
                <a:latin typeface="Fira Sans Medium"/>
                <a:ea typeface="Fira Sans Medium"/>
                <a:cs typeface="Fira Sans Medium"/>
                <a:sym typeface="Fira Sans Medium"/>
              </a:rPr>
              <a:t>Completing recommendation system</a:t>
            </a:r>
            <a:endParaRPr sz="1700">
              <a:latin typeface="Fira Sans Medium"/>
              <a:ea typeface="Fira Sans Medium"/>
              <a:cs typeface="Fira Sans Medium"/>
              <a:sym typeface="Fira Sans Medium"/>
            </a:endParaRPr>
          </a:p>
        </p:txBody>
      </p:sp>
      <p:sp>
        <p:nvSpPr>
          <p:cNvPr id="2588" name="Google Shape;2588;p28"/>
          <p:cNvSpPr txBox="1"/>
          <p:nvPr/>
        </p:nvSpPr>
        <p:spPr>
          <a:xfrm>
            <a:off x="5181825" y="2299500"/>
            <a:ext cx="3504900" cy="646200"/>
          </a:xfrm>
          <a:prstGeom prst="rect">
            <a:avLst/>
          </a:prstGeom>
          <a:noFill/>
          <a:ln>
            <a:noFill/>
          </a:ln>
        </p:spPr>
        <p:txBody>
          <a:bodyPr anchorCtr="0" anchor="ctr" bIns="91425" lIns="91425" spcFirstLastPara="1" rIns="91425" wrap="square" tIns="91425">
            <a:noAutofit/>
          </a:bodyPr>
          <a:lstStyle/>
          <a:p>
            <a:pPr indent="-336550" lvl="0" marL="457200" rtl="0" algn="l">
              <a:spcBef>
                <a:spcPts val="0"/>
              </a:spcBef>
              <a:spcAft>
                <a:spcPts val="0"/>
              </a:spcAft>
              <a:buSzPts val="1700"/>
              <a:buFont typeface="Fira Sans Medium"/>
              <a:buChar char="●"/>
            </a:pPr>
            <a:r>
              <a:rPr lang="en" sz="1700">
                <a:latin typeface="Fira Sans Medium"/>
                <a:ea typeface="Fira Sans Medium"/>
                <a:cs typeface="Fira Sans Medium"/>
                <a:sym typeface="Fira Sans Medium"/>
              </a:rPr>
              <a:t>Building rating prediction system</a:t>
            </a:r>
            <a:endParaRPr sz="1700">
              <a:latin typeface="Fira Sans Medium"/>
              <a:ea typeface="Fira Sans Medium"/>
              <a:cs typeface="Fira Sans Medium"/>
              <a:sym typeface="Fira Sans Medium"/>
            </a:endParaRPr>
          </a:p>
        </p:txBody>
      </p:sp>
      <p:sp>
        <p:nvSpPr>
          <p:cNvPr id="2589" name="Google Shape;2589;p28"/>
          <p:cNvSpPr txBox="1"/>
          <p:nvPr/>
        </p:nvSpPr>
        <p:spPr>
          <a:xfrm>
            <a:off x="5181825" y="3105125"/>
            <a:ext cx="3259200" cy="1085700"/>
          </a:xfrm>
          <a:prstGeom prst="rect">
            <a:avLst/>
          </a:prstGeom>
          <a:noFill/>
          <a:ln>
            <a:noFill/>
          </a:ln>
        </p:spPr>
        <p:txBody>
          <a:bodyPr anchorCtr="0" anchor="ctr" bIns="91425" lIns="91425" spcFirstLastPara="1" rIns="91425" wrap="square" tIns="91425">
            <a:noAutofit/>
          </a:bodyPr>
          <a:lstStyle/>
          <a:p>
            <a:pPr indent="-336550" lvl="0" marL="457200" rtl="0" algn="l">
              <a:spcBef>
                <a:spcPts val="0"/>
              </a:spcBef>
              <a:spcAft>
                <a:spcPts val="0"/>
              </a:spcAft>
              <a:buSzPts val="1700"/>
              <a:buFont typeface="Fira Sans Medium"/>
              <a:buChar char="●"/>
            </a:pPr>
            <a:r>
              <a:rPr lang="en" sz="1700">
                <a:latin typeface="Fira Sans Medium"/>
                <a:ea typeface="Fira Sans Medium"/>
                <a:cs typeface="Fira Sans Medium"/>
                <a:sym typeface="Fira Sans Medium"/>
              </a:rPr>
              <a:t>Combining and optimising the </a:t>
            </a:r>
            <a:r>
              <a:rPr lang="en" sz="1700">
                <a:latin typeface="Fira Sans Medium"/>
                <a:ea typeface="Fira Sans Medium"/>
                <a:cs typeface="Fira Sans Medium"/>
                <a:sym typeface="Fira Sans Medium"/>
              </a:rPr>
              <a:t>models</a:t>
            </a:r>
            <a:r>
              <a:rPr lang="en" sz="1700">
                <a:latin typeface="Fira Sans Medium"/>
                <a:ea typeface="Fira Sans Medium"/>
                <a:cs typeface="Fira Sans Medium"/>
                <a:sym typeface="Fira Sans Medium"/>
              </a:rPr>
              <a:t>, as time permits</a:t>
            </a:r>
            <a:endParaRPr sz="1700">
              <a:latin typeface="Fira Sans Medium"/>
              <a:ea typeface="Fira Sans Medium"/>
              <a:cs typeface="Fira Sans Medium"/>
              <a:sym typeface="Fira Sans Medium"/>
            </a:endParaRPr>
          </a:p>
        </p:txBody>
      </p:sp>
      <p:grpSp>
        <p:nvGrpSpPr>
          <p:cNvPr id="2590" name="Google Shape;2590;p28"/>
          <p:cNvGrpSpPr/>
          <p:nvPr/>
        </p:nvGrpSpPr>
        <p:grpSpPr>
          <a:xfrm>
            <a:off x="589344" y="1510818"/>
            <a:ext cx="4270991" cy="2590745"/>
            <a:chOff x="2553878" y="2422103"/>
            <a:chExt cx="4038381" cy="2311927"/>
          </a:xfrm>
        </p:grpSpPr>
        <p:sp>
          <p:nvSpPr>
            <p:cNvPr id="2591" name="Google Shape;2591;p28"/>
            <p:cNvSpPr/>
            <p:nvPr/>
          </p:nvSpPr>
          <p:spPr>
            <a:xfrm>
              <a:off x="3910378" y="2683739"/>
              <a:ext cx="114752" cy="149086"/>
            </a:xfrm>
            <a:custGeom>
              <a:rect b="b" l="l" r="r" t="t"/>
              <a:pathLst>
                <a:path extrusionOk="0" h="4403" w="3389">
                  <a:moveTo>
                    <a:pt x="0" y="1"/>
                  </a:moveTo>
                  <a:lnTo>
                    <a:pt x="3389" y="4403"/>
                  </a:lnTo>
                  <a:lnTo>
                    <a:pt x="3389" y="4055"/>
                  </a:lnTo>
                  <a:lnTo>
                    <a:pt x="539" y="318"/>
                  </a:lnTo>
                  <a:cubicBezTo>
                    <a:pt x="349" y="223"/>
                    <a:pt x="190" y="96"/>
                    <a:pt x="0"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28"/>
            <p:cNvSpPr/>
            <p:nvPr/>
          </p:nvSpPr>
          <p:spPr>
            <a:xfrm>
              <a:off x="3816010" y="2647306"/>
              <a:ext cx="209119" cy="271320"/>
            </a:xfrm>
            <a:custGeom>
              <a:rect b="b" l="l" r="r" t="t"/>
              <a:pathLst>
                <a:path extrusionOk="0" h="8013" w="6176">
                  <a:moveTo>
                    <a:pt x="0" y="0"/>
                  </a:moveTo>
                  <a:lnTo>
                    <a:pt x="6176" y="8012"/>
                  </a:lnTo>
                  <a:lnTo>
                    <a:pt x="6176" y="7664"/>
                  </a:lnTo>
                  <a:lnTo>
                    <a:pt x="349" y="64"/>
                  </a:lnTo>
                  <a:cubicBezTo>
                    <a:pt x="254" y="64"/>
                    <a:pt x="127" y="32"/>
                    <a:pt x="0"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28"/>
            <p:cNvSpPr/>
            <p:nvPr/>
          </p:nvSpPr>
          <p:spPr>
            <a:xfrm>
              <a:off x="3744159" y="2638705"/>
              <a:ext cx="280970" cy="365688"/>
            </a:xfrm>
            <a:custGeom>
              <a:rect b="b" l="l" r="r" t="t"/>
              <a:pathLst>
                <a:path extrusionOk="0" h="10800" w="8298">
                  <a:moveTo>
                    <a:pt x="1" y="1"/>
                  </a:moveTo>
                  <a:lnTo>
                    <a:pt x="8298" y="10800"/>
                  </a:lnTo>
                  <a:lnTo>
                    <a:pt x="8298" y="10452"/>
                  </a:lnTo>
                  <a:lnTo>
                    <a:pt x="286"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28"/>
            <p:cNvSpPr/>
            <p:nvPr/>
          </p:nvSpPr>
          <p:spPr>
            <a:xfrm>
              <a:off x="3681958" y="2641922"/>
              <a:ext cx="343171" cy="448273"/>
            </a:xfrm>
            <a:custGeom>
              <a:rect b="b" l="l" r="r" t="t"/>
              <a:pathLst>
                <a:path extrusionOk="0" h="13239" w="10135">
                  <a:moveTo>
                    <a:pt x="254" y="1"/>
                  </a:moveTo>
                  <a:cubicBezTo>
                    <a:pt x="159" y="1"/>
                    <a:pt x="96" y="33"/>
                    <a:pt x="1" y="33"/>
                  </a:cubicBezTo>
                  <a:lnTo>
                    <a:pt x="10135" y="13238"/>
                  </a:lnTo>
                  <a:lnTo>
                    <a:pt x="10135" y="12858"/>
                  </a:lnTo>
                  <a:lnTo>
                    <a:pt x="254"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28"/>
            <p:cNvSpPr/>
            <p:nvPr/>
          </p:nvSpPr>
          <p:spPr>
            <a:xfrm>
              <a:off x="3627274" y="2654789"/>
              <a:ext cx="397855" cy="516907"/>
            </a:xfrm>
            <a:custGeom>
              <a:rect b="b" l="l" r="r" t="t"/>
              <a:pathLst>
                <a:path extrusionOk="0" h="15266" w="11750">
                  <a:moveTo>
                    <a:pt x="222" y="1"/>
                  </a:moveTo>
                  <a:cubicBezTo>
                    <a:pt x="159" y="33"/>
                    <a:pt x="64" y="64"/>
                    <a:pt x="1" y="96"/>
                  </a:cubicBezTo>
                  <a:lnTo>
                    <a:pt x="11687" y="15265"/>
                  </a:lnTo>
                  <a:lnTo>
                    <a:pt x="11750" y="15170"/>
                  </a:lnTo>
                  <a:lnTo>
                    <a:pt x="11750" y="15012"/>
                  </a:lnTo>
                  <a:lnTo>
                    <a:pt x="222"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28"/>
            <p:cNvSpPr/>
            <p:nvPr/>
          </p:nvSpPr>
          <p:spPr>
            <a:xfrm>
              <a:off x="3577940" y="2676256"/>
              <a:ext cx="416106" cy="538340"/>
            </a:xfrm>
            <a:custGeom>
              <a:rect b="b" l="l" r="r" t="t"/>
              <a:pathLst>
                <a:path extrusionOk="0" h="15899" w="12289">
                  <a:moveTo>
                    <a:pt x="191" y="0"/>
                  </a:moveTo>
                  <a:cubicBezTo>
                    <a:pt x="128" y="32"/>
                    <a:pt x="64" y="64"/>
                    <a:pt x="1" y="95"/>
                  </a:cubicBezTo>
                  <a:lnTo>
                    <a:pt x="12162" y="15898"/>
                  </a:lnTo>
                  <a:cubicBezTo>
                    <a:pt x="12194" y="15835"/>
                    <a:pt x="12257" y="15771"/>
                    <a:pt x="12289" y="15708"/>
                  </a:cubicBezTo>
                  <a:lnTo>
                    <a:pt x="191"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28"/>
            <p:cNvSpPr/>
            <p:nvPr/>
          </p:nvSpPr>
          <p:spPr>
            <a:xfrm>
              <a:off x="3533990" y="2703039"/>
              <a:ext cx="422539" cy="545857"/>
            </a:xfrm>
            <a:custGeom>
              <a:rect b="b" l="l" r="r" t="t"/>
              <a:pathLst>
                <a:path extrusionOk="0" h="16121" w="12479">
                  <a:moveTo>
                    <a:pt x="190" y="1"/>
                  </a:moveTo>
                  <a:lnTo>
                    <a:pt x="0" y="128"/>
                  </a:lnTo>
                  <a:lnTo>
                    <a:pt x="12320" y="16120"/>
                  </a:lnTo>
                  <a:cubicBezTo>
                    <a:pt x="12351" y="16089"/>
                    <a:pt x="12415" y="16057"/>
                    <a:pt x="12478" y="15994"/>
                  </a:cubicBezTo>
                  <a:lnTo>
                    <a:pt x="190"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28"/>
            <p:cNvSpPr/>
            <p:nvPr/>
          </p:nvSpPr>
          <p:spPr>
            <a:xfrm>
              <a:off x="3495390" y="2736290"/>
              <a:ext cx="418239" cy="541557"/>
            </a:xfrm>
            <a:custGeom>
              <a:rect b="b" l="l" r="r" t="t"/>
              <a:pathLst>
                <a:path extrusionOk="0" h="15994" w="12352">
                  <a:moveTo>
                    <a:pt x="159" y="1"/>
                  </a:moveTo>
                  <a:cubicBezTo>
                    <a:pt x="95" y="64"/>
                    <a:pt x="32" y="127"/>
                    <a:pt x="0" y="159"/>
                  </a:cubicBezTo>
                  <a:lnTo>
                    <a:pt x="12161" y="15994"/>
                  </a:lnTo>
                  <a:cubicBezTo>
                    <a:pt x="12225" y="15962"/>
                    <a:pt x="12288" y="15930"/>
                    <a:pt x="12351" y="15899"/>
                  </a:cubicBezTo>
                  <a:lnTo>
                    <a:pt x="159"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28"/>
            <p:cNvSpPr/>
            <p:nvPr/>
          </p:nvSpPr>
          <p:spPr>
            <a:xfrm>
              <a:off x="3461056" y="2777057"/>
              <a:ext cx="405372" cy="523306"/>
            </a:xfrm>
            <a:custGeom>
              <a:rect b="b" l="l" r="r" t="t"/>
              <a:pathLst>
                <a:path extrusionOk="0" h="15455" w="11972">
                  <a:moveTo>
                    <a:pt x="128" y="0"/>
                  </a:moveTo>
                  <a:cubicBezTo>
                    <a:pt x="96" y="63"/>
                    <a:pt x="33" y="127"/>
                    <a:pt x="1" y="190"/>
                  </a:cubicBezTo>
                  <a:lnTo>
                    <a:pt x="11750" y="15455"/>
                  </a:lnTo>
                  <a:lnTo>
                    <a:pt x="11972" y="15391"/>
                  </a:lnTo>
                  <a:lnTo>
                    <a:pt x="128"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28"/>
            <p:cNvSpPr/>
            <p:nvPr/>
          </p:nvSpPr>
          <p:spPr>
            <a:xfrm>
              <a:off x="3432105" y="2824224"/>
              <a:ext cx="380722" cy="491139"/>
            </a:xfrm>
            <a:custGeom>
              <a:rect b="b" l="l" r="r" t="t"/>
              <a:pathLst>
                <a:path extrusionOk="0" h="14505" w="11244">
                  <a:moveTo>
                    <a:pt x="128" y="1"/>
                  </a:moveTo>
                  <a:cubicBezTo>
                    <a:pt x="96" y="64"/>
                    <a:pt x="33" y="159"/>
                    <a:pt x="1" y="222"/>
                  </a:cubicBezTo>
                  <a:lnTo>
                    <a:pt x="10990" y="14505"/>
                  </a:lnTo>
                  <a:cubicBezTo>
                    <a:pt x="11085" y="14505"/>
                    <a:pt x="11148" y="14473"/>
                    <a:pt x="11243" y="14473"/>
                  </a:cubicBezTo>
                  <a:lnTo>
                    <a:pt x="128"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28"/>
            <p:cNvSpPr/>
            <p:nvPr/>
          </p:nvSpPr>
          <p:spPr>
            <a:xfrm>
              <a:off x="3410672" y="2879991"/>
              <a:ext cx="342088" cy="441805"/>
            </a:xfrm>
            <a:custGeom>
              <a:rect b="b" l="l" r="r" t="t"/>
              <a:pathLst>
                <a:path extrusionOk="0" h="13048" w="10103">
                  <a:moveTo>
                    <a:pt x="96" y="0"/>
                  </a:moveTo>
                  <a:cubicBezTo>
                    <a:pt x="64" y="95"/>
                    <a:pt x="32" y="190"/>
                    <a:pt x="1" y="285"/>
                  </a:cubicBezTo>
                  <a:lnTo>
                    <a:pt x="9818" y="13048"/>
                  </a:lnTo>
                  <a:lnTo>
                    <a:pt x="10103" y="13048"/>
                  </a:lnTo>
                  <a:lnTo>
                    <a:pt x="96"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28"/>
            <p:cNvSpPr/>
            <p:nvPr/>
          </p:nvSpPr>
          <p:spPr>
            <a:xfrm>
              <a:off x="3398889" y="2948626"/>
              <a:ext cx="284187" cy="368905"/>
            </a:xfrm>
            <a:custGeom>
              <a:rect b="b" l="l" r="r" t="t"/>
              <a:pathLst>
                <a:path extrusionOk="0" h="10895" w="8393">
                  <a:moveTo>
                    <a:pt x="32" y="0"/>
                  </a:moveTo>
                  <a:cubicBezTo>
                    <a:pt x="32" y="95"/>
                    <a:pt x="32" y="222"/>
                    <a:pt x="0" y="317"/>
                  </a:cubicBezTo>
                  <a:lnTo>
                    <a:pt x="8076" y="10831"/>
                  </a:lnTo>
                  <a:cubicBezTo>
                    <a:pt x="8202" y="10831"/>
                    <a:pt x="8297" y="10863"/>
                    <a:pt x="8392" y="10894"/>
                  </a:cubicBezTo>
                  <a:lnTo>
                    <a:pt x="32"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28"/>
            <p:cNvSpPr/>
            <p:nvPr/>
          </p:nvSpPr>
          <p:spPr>
            <a:xfrm>
              <a:off x="3403155" y="3038693"/>
              <a:ext cx="194119" cy="252020"/>
            </a:xfrm>
            <a:custGeom>
              <a:rect b="b" l="l" r="r" t="t"/>
              <a:pathLst>
                <a:path extrusionOk="0" h="7443" w="5733">
                  <a:moveTo>
                    <a:pt x="1" y="0"/>
                  </a:moveTo>
                  <a:lnTo>
                    <a:pt x="1" y="0"/>
                  </a:lnTo>
                  <a:cubicBezTo>
                    <a:pt x="33" y="159"/>
                    <a:pt x="64" y="317"/>
                    <a:pt x="96" y="475"/>
                  </a:cubicBezTo>
                  <a:lnTo>
                    <a:pt x="5290" y="7221"/>
                  </a:lnTo>
                  <a:cubicBezTo>
                    <a:pt x="5448" y="7284"/>
                    <a:pt x="5575" y="7379"/>
                    <a:pt x="5733" y="7443"/>
                  </a:cubicBezTo>
                  <a:lnTo>
                    <a:pt x="1"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28"/>
            <p:cNvSpPr/>
            <p:nvPr/>
          </p:nvSpPr>
          <p:spPr>
            <a:xfrm>
              <a:off x="3465356" y="4609628"/>
              <a:ext cx="2510313" cy="124402"/>
            </a:xfrm>
            <a:custGeom>
              <a:rect b="b" l="l" r="r" t="t"/>
              <a:pathLst>
                <a:path extrusionOk="0" h="3674" w="74138">
                  <a:moveTo>
                    <a:pt x="37085" y="0"/>
                  </a:moveTo>
                  <a:cubicBezTo>
                    <a:pt x="16595" y="0"/>
                    <a:pt x="1" y="824"/>
                    <a:pt x="1" y="1837"/>
                  </a:cubicBezTo>
                  <a:cubicBezTo>
                    <a:pt x="1" y="2850"/>
                    <a:pt x="16595" y="3674"/>
                    <a:pt x="37085" y="3674"/>
                  </a:cubicBezTo>
                  <a:cubicBezTo>
                    <a:pt x="57543" y="3674"/>
                    <a:pt x="74138" y="2850"/>
                    <a:pt x="74138" y="1837"/>
                  </a:cubicBezTo>
                  <a:cubicBezTo>
                    <a:pt x="74138" y="824"/>
                    <a:pt x="57543" y="0"/>
                    <a:pt x="370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28"/>
            <p:cNvSpPr/>
            <p:nvPr/>
          </p:nvSpPr>
          <p:spPr>
            <a:xfrm>
              <a:off x="6219054" y="2870341"/>
              <a:ext cx="18284" cy="27901"/>
            </a:xfrm>
            <a:custGeom>
              <a:rect b="b" l="l" r="r" t="t"/>
              <a:pathLst>
                <a:path extrusionOk="0" h="824" w="540">
                  <a:moveTo>
                    <a:pt x="286" y="0"/>
                  </a:moveTo>
                  <a:cubicBezTo>
                    <a:pt x="128" y="0"/>
                    <a:pt x="1" y="190"/>
                    <a:pt x="1" y="412"/>
                  </a:cubicBezTo>
                  <a:cubicBezTo>
                    <a:pt x="1" y="634"/>
                    <a:pt x="128" y="824"/>
                    <a:pt x="286" y="824"/>
                  </a:cubicBezTo>
                  <a:cubicBezTo>
                    <a:pt x="381" y="824"/>
                    <a:pt x="476" y="729"/>
                    <a:pt x="539" y="602"/>
                  </a:cubicBezTo>
                  <a:lnTo>
                    <a:pt x="286"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28"/>
            <p:cNvSpPr/>
            <p:nvPr/>
          </p:nvSpPr>
          <p:spPr>
            <a:xfrm>
              <a:off x="6219054" y="3051560"/>
              <a:ext cx="13984" cy="10767"/>
            </a:xfrm>
            <a:custGeom>
              <a:rect b="b" l="l" r="r" t="t"/>
              <a:pathLst>
                <a:path extrusionOk="0" h="318" w="413">
                  <a:moveTo>
                    <a:pt x="1" y="0"/>
                  </a:moveTo>
                  <a:cubicBezTo>
                    <a:pt x="33" y="190"/>
                    <a:pt x="159" y="317"/>
                    <a:pt x="286" y="317"/>
                  </a:cubicBezTo>
                  <a:cubicBezTo>
                    <a:pt x="349" y="317"/>
                    <a:pt x="381" y="317"/>
                    <a:pt x="413" y="285"/>
                  </a:cubicBezTo>
                  <a:cubicBezTo>
                    <a:pt x="349" y="222"/>
                    <a:pt x="191" y="127"/>
                    <a:pt x="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28"/>
            <p:cNvSpPr/>
            <p:nvPr/>
          </p:nvSpPr>
          <p:spPr>
            <a:xfrm>
              <a:off x="6219054" y="3090160"/>
              <a:ext cx="9684" cy="20418"/>
            </a:xfrm>
            <a:custGeom>
              <a:rect b="b" l="l" r="r" t="t"/>
              <a:pathLst>
                <a:path extrusionOk="0" h="603" w="286">
                  <a:moveTo>
                    <a:pt x="286" y="0"/>
                  </a:moveTo>
                  <a:cubicBezTo>
                    <a:pt x="128" y="0"/>
                    <a:pt x="1" y="159"/>
                    <a:pt x="1" y="412"/>
                  </a:cubicBezTo>
                  <a:cubicBezTo>
                    <a:pt x="1" y="475"/>
                    <a:pt x="1" y="539"/>
                    <a:pt x="33" y="602"/>
                  </a:cubicBezTo>
                  <a:lnTo>
                    <a:pt x="286"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28"/>
            <p:cNvSpPr/>
            <p:nvPr/>
          </p:nvSpPr>
          <p:spPr>
            <a:xfrm>
              <a:off x="6202971" y="2813490"/>
              <a:ext cx="3251" cy="1117"/>
            </a:xfrm>
            <a:custGeom>
              <a:rect b="b" l="l" r="r" t="t"/>
              <a:pathLst>
                <a:path extrusionOk="0" h="33" w="96">
                  <a:moveTo>
                    <a:pt x="1" y="1"/>
                  </a:moveTo>
                  <a:cubicBezTo>
                    <a:pt x="32" y="1"/>
                    <a:pt x="64" y="33"/>
                    <a:pt x="96" y="33"/>
                  </a:cubicBezTo>
                  <a:cubicBezTo>
                    <a:pt x="64" y="33"/>
                    <a:pt x="32" y="1"/>
                    <a:pt x="1"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28"/>
            <p:cNvSpPr/>
            <p:nvPr/>
          </p:nvSpPr>
          <p:spPr>
            <a:xfrm>
              <a:off x="6137553" y="2821007"/>
              <a:ext cx="19368" cy="22551"/>
            </a:xfrm>
            <a:custGeom>
              <a:rect b="b" l="l" r="r" t="t"/>
              <a:pathLst>
                <a:path extrusionOk="0" h="666" w="572">
                  <a:moveTo>
                    <a:pt x="64" y="1"/>
                  </a:moveTo>
                  <a:cubicBezTo>
                    <a:pt x="1" y="64"/>
                    <a:pt x="1" y="159"/>
                    <a:pt x="1" y="254"/>
                  </a:cubicBezTo>
                  <a:cubicBezTo>
                    <a:pt x="1" y="476"/>
                    <a:pt x="128" y="666"/>
                    <a:pt x="286" y="666"/>
                  </a:cubicBezTo>
                  <a:cubicBezTo>
                    <a:pt x="444" y="666"/>
                    <a:pt x="571" y="476"/>
                    <a:pt x="571" y="254"/>
                  </a:cubicBezTo>
                  <a:cubicBezTo>
                    <a:pt x="571" y="159"/>
                    <a:pt x="539" y="64"/>
                    <a:pt x="47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28"/>
            <p:cNvSpPr/>
            <p:nvPr/>
          </p:nvSpPr>
          <p:spPr>
            <a:xfrm>
              <a:off x="6178321" y="2815657"/>
              <a:ext cx="20418" cy="27901"/>
            </a:xfrm>
            <a:custGeom>
              <a:rect b="b" l="l" r="r" t="t"/>
              <a:pathLst>
                <a:path extrusionOk="0" h="824" w="603">
                  <a:moveTo>
                    <a:pt x="317" y="0"/>
                  </a:moveTo>
                  <a:cubicBezTo>
                    <a:pt x="285" y="0"/>
                    <a:pt x="254" y="32"/>
                    <a:pt x="222" y="32"/>
                  </a:cubicBezTo>
                  <a:cubicBezTo>
                    <a:pt x="95" y="64"/>
                    <a:pt x="0" y="222"/>
                    <a:pt x="0" y="412"/>
                  </a:cubicBezTo>
                  <a:cubicBezTo>
                    <a:pt x="0" y="634"/>
                    <a:pt x="127" y="824"/>
                    <a:pt x="285" y="824"/>
                  </a:cubicBezTo>
                  <a:cubicBezTo>
                    <a:pt x="444" y="824"/>
                    <a:pt x="570" y="634"/>
                    <a:pt x="570" y="412"/>
                  </a:cubicBezTo>
                  <a:cubicBezTo>
                    <a:pt x="602" y="190"/>
                    <a:pt x="475" y="0"/>
                    <a:pt x="317"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28"/>
            <p:cNvSpPr/>
            <p:nvPr/>
          </p:nvSpPr>
          <p:spPr>
            <a:xfrm>
              <a:off x="6157937" y="2843524"/>
              <a:ext cx="19334" cy="26851"/>
            </a:xfrm>
            <a:custGeom>
              <a:rect b="b" l="l" r="r" t="t"/>
              <a:pathLst>
                <a:path extrusionOk="0" h="793" w="571">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28"/>
            <p:cNvSpPr/>
            <p:nvPr/>
          </p:nvSpPr>
          <p:spPr>
            <a:xfrm>
              <a:off x="6199754" y="2843524"/>
              <a:ext cx="19334" cy="26851"/>
            </a:xfrm>
            <a:custGeom>
              <a:rect b="b" l="l" r="r" t="t"/>
              <a:pathLst>
                <a:path extrusionOk="0" h="793" w="571">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28"/>
            <p:cNvSpPr/>
            <p:nvPr/>
          </p:nvSpPr>
          <p:spPr>
            <a:xfrm>
              <a:off x="6137553" y="2870341"/>
              <a:ext cx="19368" cy="27901"/>
            </a:xfrm>
            <a:custGeom>
              <a:rect b="b" l="l" r="r" t="t"/>
              <a:pathLst>
                <a:path extrusionOk="0" h="824" w="572">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28"/>
            <p:cNvSpPr/>
            <p:nvPr/>
          </p:nvSpPr>
          <p:spPr>
            <a:xfrm>
              <a:off x="6178321" y="2870341"/>
              <a:ext cx="20418" cy="27901"/>
            </a:xfrm>
            <a:custGeom>
              <a:rect b="b" l="l" r="r" t="t"/>
              <a:pathLst>
                <a:path extrusionOk="0" h="824" w="603">
                  <a:moveTo>
                    <a:pt x="285" y="0"/>
                  </a:moveTo>
                  <a:cubicBezTo>
                    <a:pt x="127" y="0"/>
                    <a:pt x="0" y="190"/>
                    <a:pt x="0" y="412"/>
                  </a:cubicBezTo>
                  <a:cubicBezTo>
                    <a:pt x="0" y="634"/>
                    <a:pt x="127" y="824"/>
                    <a:pt x="285" y="824"/>
                  </a:cubicBezTo>
                  <a:cubicBezTo>
                    <a:pt x="475" y="824"/>
                    <a:pt x="602" y="634"/>
                    <a:pt x="602" y="412"/>
                  </a:cubicBezTo>
                  <a:cubicBezTo>
                    <a:pt x="602"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28"/>
            <p:cNvSpPr/>
            <p:nvPr/>
          </p:nvSpPr>
          <p:spPr>
            <a:xfrm>
              <a:off x="6157937" y="2898208"/>
              <a:ext cx="19334" cy="26851"/>
            </a:xfrm>
            <a:custGeom>
              <a:rect b="b" l="l" r="r" t="t"/>
              <a:pathLst>
                <a:path extrusionOk="0" h="793" w="571">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28"/>
            <p:cNvSpPr/>
            <p:nvPr/>
          </p:nvSpPr>
          <p:spPr>
            <a:xfrm>
              <a:off x="6199754" y="2898208"/>
              <a:ext cx="19334" cy="23634"/>
            </a:xfrm>
            <a:custGeom>
              <a:rect b="b" l="l" r="r" t="t"/>
              <a:pathLst>
                <a:path extrusionOk="0" h="698" w="571">
                  <a:moveTo>
                    <a:pt x="286" y="1"/>
                  </a:moveTo>
                  <a:cubicBezTo>
                    <a:pt x="127" y="1"/>
                    <a:pt x="1" y="191"/>
                    <a:pt x="1" y="412"/>
                  </a:cubicBezTo>
                  <a:cubicBezTo>
                    <a:pt x="1" y="507"/>
                    <a:pt x="32" y="634"/>
                    <a:pt x="64" y="697"/>
                  </a:cubicBezTo>
                  <a:cubicBezTo>
                    <a:pt x="254" y="539"/>
                    <a:pt x="412" y="412"/>
                    <a:pt x="571" y="317"/>
                  </a:cubicBezTo>
                  <a:cubicBezTo>
                    <a:pt x="539" y="127"/>
                    <a:pt x="412"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28"/>
            <p:cNvSpPr/>
            <p:nvPr/>
          </p:nvSpPr>
          <p:spPr>
            <a:xfrm>
              <a:off x="6137553" y="2925025"/>
              <a:ext cx="19368" cy="27901"/>
            </a:xfrm>
            <a:custGeom>
              <a:rect b="b" l="l" r="r" t="t"/>
              <a:pathLst>
                <a:path extrusionOk="0" h="824" w="572">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28"/>
            <p:cNvSpPr/>
            <p:nvPr/>
          </p:nvSpPr>
          <p:spPr>
            <a:xfrm>
              <a:off x="6178321" y="2925973"/>
              <a:ext cx="16117" cy="19469"/>
            </a:xfrm>
            <a:custGeom>
              <a:rect b="b" l="l" r="r" t="t"/>
              <a:pathLst>
                <a:path extrusionOk="0" h="575" w="476">
                  <a:moveTo>
                    <a:pt x="251" y="1"/>
                  </a:moveTo>
                  <a:cubicBezTo>
                    <a:pt x="109" y="1"/>
                    <a:pt x="0" y="179"/>
                    <a:pt x="0" y="384"/>
                  </a:cubicBezTo>
                  <a:cubicBezTo>
                    <a:pt x="0" y="447"/>
                    <a:pt x="0" y="511"/>
                    <a:pt x="32" y="574"/>
                  </a:cubicBezTo>
                  <a:cubicBezTo>
                    <a:pt x="159" y="416"/>
                    <a:pt x="317" y="226"/>
                    <a:pt x="475" y="99"/>
                  </a:cubicBezTo>
                  <a:cubicBezTo>
                    <a:pt x="444" y="36"/>
                    <a:pt x="349" y="4"/>
                    <a:pt x="285" y="4"/>
                  </a:cubicBezTo>
                  <a:cubicBezTo>
                    <a:pt x="274" y="2"/>
                    <a:pt x="262" y="1"/>
                    <a:pt x="251"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28"/>
            <p:cNvSpPr/>
            <p:nvPr/>
          </p:nvSpPr>
          <p:spPr>
            <a:xfrm>
              <a:off x="6157937" y="2952892"/>
              <a:ext cx="15068" cy="26851"/>
            </a:xfrm>
            <a:custGeom>
              <a:rect b="b" l="l" r="r" t="t"/>
              <a:pathLst>
                <a:path extrusionOk="0" h="793" w="445">
                  <a:moveTo>
                    <a:pt x="286" y="1"/>
                  </a:moveTo>
                  <a:cubicBezTo>
                    <a:pt x="127" y="1"/>
                    <a:pt x="1" y="191"/>
                    <a:pt x="1" y="413"/>
                  </a:cubicBezTo>
                  <a:cubicBezTo>
                    <a:pt x="1" y="603"/>
                    <a:pt x="96" y="761"/>
                    <a:pt x="222" y="793"/>
                  </a:cubicBezTo>
                  <a:cubicBezTo>
                    <a:pt x="222" y="539"/>
                    <a:pt x="317" y="318"/>
                    <a:pt x="444" y="64"/>
                  </a:cubicBezTo>
                  <a:cubicBezTo>
                    <a:pt x="412" y="33"/>
                    <a:pt x="349"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28"/>
            <p:cNvSpPr/>
            <p:nvPr/>
          </p:nvSpPr>
          <p:spPr>
            <a:xfrm>
              <a:off x="6137553" y="2980793"/>
              <a:ext cx="19368" cy="26817"/>
            </a:xfrm>
            <a:custGeom>
              <a:rect b="b" l="l" r="r" t="t"/>
              <a:pathLst>
                <a:path extrusionOk="0" h="792" w="572">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28"/>
            <p:cNvSpPr/>
            <p:nvPr/>
          </p:nvSpPr>
          <p:spPr>
            <a:xfrm>
              <a:off x="6157937" y="3007576"/>
              <a:ext cx="19334" cy="27935"/>
            </a:xfrm>
            <a:custGeom>
              <a:rect b="b" l="l" r="r" t="t"/>
              <a:pathLst>
                <a:path extrusionOk="0" h="825" w="571">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28"/>
            <p:cNvSpPr/>
            <p:nvPr/>
          </p:nvSpPr>
          <p:spPr>
            <a:xfrm>
              <a:off x="6137553" y="3035477"/>
              <a:ext cx="19368" cy="26851"/>
            </a:xfrm>
            <a:custGeom>
              <a:rect b="b" l="l" r="r" t="t"/>
              <a:pathLst>
                <a:path extrusionOk="0" h="793" w="572">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28"/>
            <p:cNvSpPr/>
            <p:nvPr/>
          </p:nvSpPr>
          <p:spPr>
            <a:xfrm>
              <a:off x="6178321" y="3035477"/>
              <a:ext cx="20418" cy="26851"/>
            </a:xfrm>
            <a:custGeom>
              <a:rect b="b" l="l" r="r" t="t"/>
              <a:pathLst>
                <a:path extrusionOk="0" h="793" w="603">
                  <a:moveTo>
                    <a:pt x="285" y="0"/>
                  </a:moveTo>
                  <a:cubicBezTo>
                    <a:pt x="127" y="0"/>
                    <a:pt x="0" y="159"/>
                    <a:pt x="0" y="380"/>
                  </a:cubicBezTo>
                  <a:cubicBezTo>
                    <a:pt x="0" y="602"/>
                    <a:pt x="127" y="792"/>
                    <a:pt x="285" y="792"/>
                  </a:cubicBezTo>
                  <a:cubicBezTo>
                    <a:pt x="475" y="792"/>
                    <a:pt x="602" y="602"/>
                    <a:pt x="602" y="380"/>
                  </a:cubicBezTo>
                  <a:cubicBezTo>
                    <a:pt x="602"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28"/>
            <p:cNvSpPr/>
            <p:nvPr/>
          </p:nvSpPr>
          <p:spPr>
            <a:xfrm>
              <a:off x="6157937" y="3062294"/>
              <a:ext cx="19334" cy="27901"/>
            </a:xfrm>
            <a:custGeom>
              <a:rect b="b" l="l" r="r" t="t"/>
              <a:pathLst>
                <a:path extrusionOk="0" h="824" w="571">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28"/>
            <p:cNvSpPr/>
            <p:nvPr/>
          </p:nvSpPr>
          <p:spPr>
            <a:xfrm>
              <a:off x="6199754" y="3062294"/>
              <a:ext cx="19334" cy="27901"/>
            </a:xfrm>
            <a:custGeom>
              <a:rect b="b" l="l" r="r" t="t"/>
              <a:pathLst>
                <a:path extrusionOk="0" h="824" w="571">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28"/>
            <p:cNvSpPr/>
            <p:nvPr/>
          </p:nvSpPr>
          <p:spPr>
            <a:xfrm>
              <a:off x="6137553" y="3090160"/>
              <a:ext cx="19368" cy="26851"/>
            </a:xfrm>
            <a:custGeom>
              <a:rect b="b" l="l" r="r" t="t"/>
              <a:pathLst>
                <a:path extrusionOk="0" h="793" w="572">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28"/>
            <p:cNvSpPr/>
            <p:nvPr/>
          </p:nvSpPr>
          <p:spPr>
            <a:xfrm>
              <a:off x="6178321" y="3090160"/>
              <a:ext cx="20418" cy="26851"/>
            </a:xfrm>
            <a:custGeom>
              <a:rect b="b" l="l" r="r" t="t"/>
              <a:pathLst>
                <a:path extrusionOk="0" h="793" w="603">
                  <a:moveTo>
                    <a:pt x="285" y="0"/>
                  </a:moveTo>
                  <a:cubicBezTo>
                    <a:pt x="127" y="0"/>
                    <a:pt x="0" y="159"/>
                    <a:pt x="0" y="380"/>
                  </a:cubicBezTo>
                  <a:cubicBezTo>
                    <a:pt x="0" y="602"/>
                    <a:pt x="127" y="792"/>
                    <a:pt x="285" y="792"/>
                  </a:cubicBezTo>
                  <a:cubicBezTo>
                    <a:pt x="475" y="792"/>
                    <a:pt x="602" y="602"/>
                    <a:pt x="602" y="380"/>
                  </a:cubicBezTo>
                  <a:cubicBezTo>
                    <a:pt x="602"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28"/>
            <p:cNvSpPr/>
            <p:nvPr/>
          </p:nvSpPr>
          <p:spPr>
            <a:xfrm>
              <a:off x="6157937" y="3116978"/>
              <a:ext cx="19334" cy="24684"/>
            </a:xfrm>
            <a:custGeom>
              <a:rect b="b" l="l" r="r" t="t"/>
              <a:pathLst>
                <a:path extrusionOk="0" h="729" w="571">
                  <a:moveTo>
                    <a:pt x="286" y="0"/>
                  </a:moveTo>
                  <a:cubicBezTo>
                    <a:pt x="127" y="0"/>
                    <a:pt x="1" y="190"/>
                    <a:pt x="1" y="412"/>
                  </a:cubicBezTo>
                  <a:cubicBezTo>
                    <a:pt x="1" y="539"/>
                    <a:pt x="32" y="634"/>
                    <a:pt x="64" y="697"/>
                  </a:cubicBezTo>
                  <a:cubicBezTo>
                    <a:pt x="222" y="697"/>
                    <a:pt x="349" y="729"/>
                    <a:pt x="444" y="729"/>
                  </a:cubicBezTo>
                  <a:cubicBezTo>
                    <a:pt x="539" y="665"/>
                    <a:pt x="571" y="539"/>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28"/>
            <p:cNvSpPr/>
            <p:nvPr/>
          </p:nvSpPr>
          <p:spPr>
            <a:xfrm>
              <a:off x="6199754" y="3116978"/>
              <a:ext cx="16117" cy="26817"/>
            </a:xfrm>
            <a:custGeom>
              <a:rect b="b" l="l" r="r" t="t"/>
              <a:pathLst>
                <a:path extrusionOk="0" h="792" w="476">
                  <a:moveTo>
                    <a:pt x="286" y="0"/>
                  </a:moveTo>
                  <a:cubicBezTo>
                    <a:pt x="127" y="0"/>
                    <a:pt x="1" y="190"/>
                    <a:pt x="1" y="412"/>
                  </a:cubicBezTo>
                  <a:cubicBezTo>
                    <a:pt x="1" y="602"/>
                    <a:pt x="64" y="760"/>
                    <a:pt x="191" y="792"/>
                  </a:cubicBezTo>
                  <a:lnTo>
                    <a:pt x="476" y="127"/>
                  </a:lnTo>
                  <a:cubicBezTo>
                    <a:pt x="412" y="64"/>
                    <a:pt x="349"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28"/>
            <p:cNvSpPr/>
            <p:nvPr/>
          </p:nvSpPr>
          <p:spPr>
            <a:xfrm>
              <a:off x="6187971" y="3144844"/>
              <a:ext cx="3251" cy="34"/>
            </a:xfrm>
            <a:custGeom>
              <a:rect b="b" l="l" r="r" t="t"/>
              <a:pathLst>
                <a:path extrusionOk="0" h="1" w="96">
                  <a:moveTo>
                    <a:pt x="0" y="1"/>
                  </a:moveTo>
                  <a:cubicBezTo>
                    <a:pt x="32" y="1"/>
                    <a:pt x="64" y="1"/>
                    <a:pt x="95" y="1"/>
                  </a:cubicBezTo>
                  <a:cubicBezTo>
                    <a:pt x="64" y="1"/>
                    <a:pt x="32" y="1"/>
                    <a:pt x="0"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28"/>
            <p:cNvSpPr/>
            <p:nvPr/>
          </p:nvSpPr>
          <p:spPr>
            <a:xfrm>
              <a:off x="6075386" y="2689123"/>
              <a:ext cx="10734" cy="17167"/>
            </a:xfrm>
            <a:custGeom>
              <a:rect b="b" l="l" r="r" t="t"/>
              <a:pathLst>
                <a:path extrusionOk="0" h="507" w="317">
                  <a:moveTo>
                    <a:pt x="32" y="0"/>
                  </a:moveTo>
                  <a:cubicBezTo>
                    <a:pt x="32" y="32"/>
                    <a:pt x="0" y="64"/>
                    <a:pt x="0" y="95"/>
                  </a:cubicBezTo>
                  <a:cubicBezTo>
                    <a:pt x="0" y="285"/>
                    <a:pt x="95" y="444"/>
                    <a:pt x="222" y="507"/>
                  </a:cubicBezTo>
                  <a:cubicBezTo>
                    <a:pt x="254" y="349"/>
                    <a:pt x="285" y="254"/>
                    <a:pt x="285" y="254"/>
                  </a:cubicBezTo>
                  <a:cubicBezTo>
                    <a:pt x="317" y="190"/>
                    <a:pt x="285" y="95"/>
                    <a:pt x="222" y="64"/>
                  </a:cubicBezTo>
                  <a:lnTo>
                    <a:pt x="32"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28"/>
            <p:cNvSpPr/>
            <p:nvPr/>
          </p:nvSpPr>
          <p:spPr>
            <a:xfrm>
              <a:off x="6055002" y="2706256"/>
              <a:ext cx="19334" cy="27935"/>
            </a:xfrm>
            <a:custGeom>
              <a:rect b="b" l="l" r="r" t="t"/>
              <a:pathLst>
                <a:path extrusionOk="0" h="825" w="571">
                  <a:moveTo>
                    <a:pt x="285" y="1"/>
                  </a:moveTo>
                  <a:cubicBezTo>
                    <a:pt x="127" y="1"/>
                    <a:pt x="0" y="191"/>
                    <a:pt x="0" y="413"/>
                  </a:cubicBezTo>
                  <a:cubicBezTo>
                    <a:pt x="0" y="634"/>
                    <a:pt x="127" y="824"/>
                    <a:pt x="285" y="824"/>
                  </a:cubicBezTo>
                  <a:cubicBezTo>
                    <a:pt x="444" y="824"/>
                    <a:pt x="571" y="634"/>
                    <a:pt x="571" y="413"/>
                  </a:cubicBezTo>
                  <a:cubicBezTo>
                    <a:pt x="571"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28"/>
            <p:cNvSpPr/>
            <p:nvPr/>
          </p:nvSpPr>
          <p:spPr>
            <a:xfrm>
              <a:off x="6075386" y="2738457"/>
              <a:ext cx="3251" cy="17167"/>
            </a:xfrm>
            <a:custGeom>
              <a:rect b="b" l="l" r="r" t="t"/>
              <a:pathLst>
                <a:path extrusionOk="0" h="507" w="96">
                  <a:moveTo>
                    <a:pt x="95" y="0"/>
                  </a:moveTo>
                  <a:lnTo>
                    <a:pt x="95" y="0"/>
                  </a:lnTo>
                  <a:cubicBezTo>
                    <a:pt x="32" y="63"/>
                    <a:pt x="0" y="158"/>
                    <a:pt x="0" y="285"/>
                  </a:cubicBezTo>
                  <a:cubicBezTo>
                    <a:pt x="0" y="348"/>
                    <a:pt x="32" y="443"/>
                    <a:pt x="64" y="507"/>
                  </a:cubicBezTo>
                  <a:cubicBezTo>
                    <a:pt x="64" y="348"/>
                    <a:pt x="64" y="158"/>
                    <a:pt x="9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28"/>
            <p:cNvSpPr/>
            <p:nvPr/>
          </p:nvSpPr>
          <p:spPr>
            <a:xfrm>
              <a:off x="6055002" y="3199528"/>
              <a:ext cx="19334" cy="26851"/>
            </a:xfrm>
            <a:custGeom>
              <a:rect b="b" l="l" r="r" t="t"/>
              <a:pathLst>
                <a:path extrusionOk="0" h="793" w="571">
                  <a:moveTo>
                    <a:pt x="285" y="1"/>
                  </a:moveTo>
                  <a:cubicBezTo>
                    <a:pt x="127" y="1"/>
                    <a:pt x="0" y="191"/>
                    <a:pt x="0" y="412"/>
                  </a:cubicBezTo>
                  <a:cubicBezTo>
                    <a:pt x="0" y="634"/>
                    <a:pt x="127" y="792"/>
                    <a:pt x="285" y="792"/>
                  </a:cubicBezTo>
                  <a:cubicBezTo>
                    <a:pt x="444" y="792"/>
                    <a:pt x="571" y="634"/>
                    <a:pt x="571" y="412"/>
                  </a:cubicBezTo>
                  <a:cubicBezTo>
                    <a:pt x="571"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28"/>
            <p:cNvSpPr/>
            <p:nvPr/>
          </p:nvSpPr>
          <p:spPr>
            <a:xfrm>
              <a:off x="6075386" y="3230646"/>
              <a:ext cx="7517" cy="22551"/>
            </a:xfrm>
            <a:custGeom>
              <a:rect b="b" l="l" r="r" t="t"/>
              <a:pathLst>
                <a:path extrusionOk="0" h="666" w="222">
                  <a:moveTo>
                    <a:pt x="95" y="0"/>
                  </a:moveTo>
                  <a:cubicBezTo>
                    <a:pt x="64" y="63"/>
                    <a:pt x="0" y="190"/>
                    <a:pt x="0" y="285"/>
                  </a:cubicBezTo>
                  <a:cubicBezTo>
                    <a:pt x="0" y="475"/>
                    <a:pt x="95" y="633"/>
                    <a:pt x="222" y="665"/>
                  </a:cubicBezTo>
                  <a:cubicBezTo>
                    <a:pt x="190" y="507"/>
                    <a:pt x="127" y="253"/>
                    <a:pt x="9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28"/>
            <p:cNvSpPr/>
            <p:nvPr/>
          </p:nvSpPr>
          <p:spPr>
            <a:xfrm>
              <a:off x="6055002" y="3254212"/>
              <a:ext cx="19334" cy="24718"/>
            </a:xfrm>
            <a:custGeom>
              <a:rect b="b" l="l" r="r" t="t"/>
              <a:pathLst>
                <a:path extrusionOk="0" h="730" w="571">
                  <a:moveTo>
                    <a:pt x="285" y="1"/>
                  </a:moveTo>
                  <a:cubicBezTo>
                    <a:pt x="127" y="1"/>
                    <a:pt x="0" y="191"/>
                    <a:pt x="0" y="412"/>
                  </a:cubicBezTo>
                  <a:cubicBezTo>
                    <a:pt x="0" y="539"/>
                    <a:pt x="64" y="666"/>
                    <a:pt x="127" y="729"/>
                  </a:cubicBezTo>
                  <a:lnTo>
                    <a:pt x="571" y="539"/>
                  </a:lnTo>
                  <a:cubicBezTo>
                    <a:pt x="571" y="507"/>
                    <a:pt x="571" y="444"/>
                    <a:pt x="571" y="412"/>
                  </a:cubicBezTo>
                  <a:cubicBezTo>
                    <a:pt x="571"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28"/>
            <p:cNvSpPr/>
            <p:nvPr/>
          </p:nvSpPr>
          <p:spPr>
            <a:xfrm>
              <a:off x="6014269" y="2663389"/>
              <a:ext cx="19334" cy="16117"/>
            </a:xfrm>
            <a:custGeom>
              <a:rect b="b" l="l" r="r" t="t"/>
              <a:pathLst>
                <a:path extrusionOk="0" h="476" w="571">
                  <a:moveTo>
                    <a:pt x="32" y="0"/>
                  </a:moveTo>
                  <a:cubicBezTo>
                    <a:pt x="0" y="0"/>
                    <a:pt x="0" y="32"/>
                    <a:pt x="0" y="64"/>
                  </a:cubicBezTo>
                  <a:cubicBezTo>
                    <a:pt x="0" y="285"/>
                    <a:pt x="158" y="475"/>
                    <a:pt x="317" y="475"/>
                  </a:cubicBezTo>
                  <a:cubicBezTo>
                    <a:pt x="412" y="475"/>
                    <a:pt x="538" y="349"/>
                    <a:pt x="570" y="222"/>
                  </a:cubicBezTo>
                  <a:lnTo>
                    <a:pt x="32"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28"/>
            <p:cNvSpPr/>
            <p:nvPr/>
          </p:nvSpPr>
          <p:spPr>
            <a:xfrm>
              <a:off x="5993885" y="2679473"/>
              <a:ext cx="19334" cy="26817"/>
            </a:xfrm>
            <a:custGeom>
              <a:rect b="b" l="l" r="r" t="t"/>
              <a:pathLst>
                <a:path extrusionOk="0" h="792" w="571">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28"/>
            <p:cNvSpPr/>
            <p:nvPr/>
          </p:nvSpPr>
          <p:spPr>
            <a:xfrm>
              <a:off x="6035702" y="2679473"/>
              <a:ext cx="19334" cy="26817"/>
            </a:xfrm>
            <a:custGeom>
              <a:rect b="b" l="l" r="r" t="t"/>
              <a:pathLst>
                <a:path extrusionOk="0" h="792" w="571">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28"/>
            <p:cNvSpPr/>
            <p:nvPr/>
          </p:nvSpPr>
          <p:spPr>
            <a:xfrm>
              <a:off x="5973501" y="2706256"/>
              <a:ext cx="19334" cy="27935"/>
            </a:xfrm>
            <a:custGeom>
              <a:rect b="b" l="l" r="r" t="t"/>
              <a:pathLst>
                <a:path extrusionOk="0" h="825" w="571">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28"/>
            <p:cNvSpPr/>
            <p:nvPr/>
          </p:nvSpPr>
          <p:spPr>
            <a:xfrm>
              <a:off x="6014269" y="2706256"/>
              <a:ext cx="20384" cy="27935"/>
            </a:xfrm>
            <a:custGeom>
              <a:rect b="b" l="l" r="r" t="t"/>
              <a:pathLst>
                <a:path extrusionOk="0" h="825" w="602">
                  <a:moveTo>
                    <a:pt x="317" y="1"/>
                  </a:moveTo>
                  <a:cubicBezTo>
                    <a:pt x="127" y="1"/>
                    <a:pt x="0" y="191"/>
                    <a:pt x="0" y="413"/>
                  </a:cubicBezTo>
                  <a:cubicBezTo>
                    <a:pt x="0" y="634"/>
                    <a:pt x="127" y="824"/>
                    <a:pt x="317" y="824"/>
                  </a:cubicBezTo>
                  <a:cubicBezTo>
                    <a:pt x="475" y="824"/>
                    <a:pt x="602" y="634"/>
                    <a:pt x="602" y="413"/>
                  </a:cubicBezTo>
                  <a:cubicBezTo>
                    <a:pt x="602" y="191"/>
                    <a:pt x="475" y="1"/>
                    <a:pt x="31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28"/>
            <p:cNvSpPr/>
            <p:nvPr/>
          </p:nvSpPr>
          <p:spPr>
            <a:xfrm>
              <a:off x="5993885" y="2734156"/>
              <a:ext cx="19334" cy="26851"/>
            </a:xfrm>
            <a:custGeom>
              <a:rect b="b" l="l" r="r" t="t"/>
              <a:pathLst>
                <a:path extrusionOk="0" h="793" w="571">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28"/>
            <p:cNvSpPr/>
            <p:nvPr/>
          </p:nvSpPr>
          <p:spPr>
            <a:xfrm>
              <a:off x="6035702" y="2734156"/>
              <a:ext cx="19334" cy="26851"/>
            </a:xfrm>
            <a:custGeom>
              <a:rect b="b" l="l" r="r" t="t"/>
              <a:pathLst>
                <a:path extrusionOk="0" h="793" w="571">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28"/>
            <p:cNvSpPr/>
            <p:nvPr/>
          </p:nvSpPr>
          <p:spPr>
            <a:xfrm>
              <a:off x="5973501" y="3199528"/>
              <a:ext cx="19334" cy="26851"/>
            </a:xfrm>
            <a:custGeom>
              <a:rect b="b" l="l" r="r" t="t"/>
              <a:pathLst>
                <a:path extrusionOk="0" h="793" w="571">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28"/>
            <p:cNvSpPr/>
            <p:nvPr/>
          </p:nvSpPr>
          <p:spPr>
            <a:xfrm>
              <a:off x="6014269" y="3199528"/>
              <a:ext cx="20384" cy="26851"/>
            </a:xfrm>
            <a:custGeom>
              <a:rect b="b" l="l" r="r" t="t"/>
              <a:pathLst>
                <a:path extrusionOk="0" h="793" w="602">
                  <a:moveTo>
                    <a:pt x="317" y="1"/>
                  </a:moveTo>
                  <a:cubicBezTo>
                    <a:pt x="127" y="1"/>
                    <a:pt x="0" y="191"/>
                    <a:pt x="0" y="412"/>
                  </a:cubicBezTo>
                  <a:cubicBezTo>
                    <a:pt x="0" y="634"/>
                    <a:pt x="127" y="792"/>
                    <a:pt x="317" y="792"/>
                  </a:cubicBezTo>
                  <a:cubicBezTo>
                    <a:pt x="475" y="792"/>
                    <a:pt x="602" y="634"/>
                    <a:pt x="602" y="412"/>
                  </a:cubicBezTo>
                  <a:cubicBezTo>
                    <a:pt x="602" y="191"/>
                    <a:pt x="475" y="1"/>
                    <a:pt x="31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28"/>
            <p:cNvSpPr/>
            <p:nvPr/>
          </p:nvSpPr>
          <p:spPr>
            <a:xfrm>
              <a:off x="5993885" y="3226345"/>
              <a:ext cx="19334" cy="27901"/>
            </a:xfrm>
            <a:custGeom>
              <a:rect b="b" l="l" r="r" t="t"/>
              <a:pathLst>
                <a:path extrusionOk="0" h="824" w="571">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28"/>
            <p:cNvSpPr/>
            <p:nvPr/>
          </p:nvSpPr>
          <p:spPr>
            <a:xfrm>
              <a:off x="6035702" y="3226345"/>
              <a:ext cx="19334" cy="27901"/>
            </a:xfrm>
            <a:custGeom>
              <a:rect b="b" l="l" r="r" t="t"/>
              <a:pathLst>
                <a:path extrusionOk="0" h="824" w="571">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28"/>
            <p:cNvSpPr/>
            <p:nvPr/>
          </p:nvSpPr>
          <p:spPr>
            <a:xfrm>
              <a:off x="5974585" y="3254212"/>
              <a:ext cx="18251" cy="25767"/>
            </a:xfrm>
            <a:custGeom>
              <a:rect b="b" l="l" r="r" t="t"/>
              <a:pathLst>
                <a:path extrusionOk="0" h="761" w="539">
                  <a:moveTo>
                    <a:pt x="254" y="1"/>
                  </a:moveTo>
                  <a:cubicBezTo>
                    <a:pt x="127" y="1"/>
                    <a:pt x="32" y="96"/>
                    <a:pt x="0" y="222"/>
                  </a:cubicBezTo>
                  <a:cubicBezTo>
                    <a:pt x="159" y="412"/>
                    <a:pt x="285" y="571"/>
                    <a:pt x="412" y="761"/>
                  </a:cubicBezTo>
                  <a:cubicBezTo>
                    <a:pt x="475" y="666"/>
                    <a:pt x="539" y="539"/>
                    <a:pt x="539" y="412"/>
                  </a:cubicBezTo>
                  <a:cubicBezTo>
                    <a:pt x="539" y="191"/>
                    <a:pt x="412" y="1"/>
                    <a:pt x="254"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28"/>
            <p:cNvSpPr/>
            <p:nvPr/>
          </p:nvSpPr>
          <p:spPr>
            <a:xfrm>
              <a:off x="6014269" y="3254212"/>
              <a:ext cx="20384" cy="26851"/>
            </a:xfrm>
            <a:custGeom>
              <a:rect b="b" l="l" r="r" t="t"/>
              <a:pathLst>
                <a:path extrusionOk="0" h="793" w="602">
                  <a:moveTo>
                    <a:pt x="317" y="1"/>
                  </a:moveTo>
                  <a:cubicBezTo>
                    <a:pt x="127" y="1"/>
                    <a:pt x="0" y="191"/>
                    <a:pt x="0" y="412"/>
                  </a:cubicBezTo>
                  <a:cubicBezTo>
                    <a:pt x="0" y="634"/>
                    <a:pt x="127" y="793"/>
                    <a:pt x="317" y="793"/>
                  </a:cubicBezTo>
                  <a:cubicBezTo>
                    <a:pt x="475" y="793"/>
                    <a:pt x="602" y="634"/>
                    <a:pt x="602" y="412"/>
                  </a:cubicBezTo>
                  <a:cubicBezTo>
                    <a:pt x="602" y="191"/>
                    <a:pt x="475" y="1"/>
                    <a:pt x="31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28"/>
            <p:cNvSpPr/>
            <p:nvPr/>
          </p:nvSpPr>
          <p:spPr>
            <a:xfrm>
              <a:off x="5994935" y="3282113"/>
              <a:ext cx="18284" cy="19334"/>
            </a:xfrm>
            <a:custGeom>
              <a:rect b="b" l="l" r="r" t="t"/>
              <a:pathLst>
                <a:path extrusionOk="0" h="571" w="540">
                  <a:moveTo>
                    <a:pt x="254" y="0"/>
                  </a:moveTo>
                  <a:cubicBezTo>
                    <a:pt x="159" y="0"/>
                    <a:pt x="33" y="95"/>
                    <a:pt x="1" y="222"/>
                  </a:cubicBezTo>
                  <a:cubicBezTo>
                    <a:pt x="96" y="380"/>
                    <a:pt x="159" y="475"/>
                    <a:pt x="159" y="475"/>
                  </a:cubicBezTo>
                  <a:cubicBezTo>
                    <a:pt x="191" y="539"/>
                    <a:pt x="286" y="570"/>
                    <a:pt x="349" y="570"/>
                  </a:cubicBezTo>
                  <a:lnTo>
                    <a:pt x="539" y="475"/>
                  </a:lnTo>
                  <a:cubicBezTo>
                    <a:pt x="539" y="444"/>
                    <a:pt x="539" y="412"/>
                    <a:pt x="539" y="380"/>
                  </a:cubicBezTo>
                  <a:cubicBezTo>
                    <a:pt x="539" y="159"/>
                    <a:pt x="413" y="0"/>
                    <a:pt x="25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28"/>
            <p:cNvSpPr/>
            <p:nvPr/>
          </p:nvSpPr>
          <p:spPr>
            <a:xfrm>
              <a:off x="6036786" y="3282113"/>
              <a:ext cx="12901" cy="6467"/>
            </a:xfrm>
            <a:custGeom>
              <a:rect b="b" l="l" r="r" t="t"/>
              <a:pathLst>
                <a:path extrusionOk="0" h="191" w="381">
                  <a:moveTo>
                    <a:pt x="253" y="0"/>
                  </a:moveTo>
                  <a:cubicBezTo>
                    <a:pt x="158" y="0"/>
                    <a:pt x="63" y="64"/>
                    <a:pt x="0" y="190"/>
                  </a:cubicBezTo>
                  <a:lnTo>
                    <a:pt x="380" y="32"/>
                  </a:lnTo>
                  <a:cubicBezTo>
                    <a:pt x="348" y="0"/>
                    <a:pt x="285" y="0"/>
                    <a:pt x="253"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28"/>
            <p:cNvSpPr/>
            <p:nvPr/>
          </p:nvSpPr>
          <p:spPr>
            <a:xfrm>
              <a:off x="5892000" y="2722373"/>
              <a:ext cx="16117" cy="11817"/>
            </a:xfrm>
            <a:custGeom>
              <a:rect b="b" l="l" r="r" t="t"/>
              <a:pathLst>
                <a:path extrusionOk="0" h="349" w="476">
                  <a:moveTo>
                    <a:pt x="1" y="0"/>
                  </a:moveTo>
                  <a:cubicBezTo>
                    <a:pt x="1" y="190"/>
                    <a:pt x="127" y="348"/>
                    <a:pt x="254" y="348"/>
                  </a:cubicBezTo>
                  <a:cubicBezTo>
                    <a:pt x="349" y="348"/>
                    <a:pt x="412" y="285"/>
                    <a:pt x="476" y="222"/>
                  </a:cubicBezTo>
                  <a:cubicBezTo>
                    <a:pt x="286" y="190"/>
                    <a:pt x="127" y="95"/>
                    <a:pt x="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28"/>
            <p:cNvSpPr/>
            <p:nvPr/>
          </p:nvSpPr>
          <p:spPr>
            <a:xfrm>
              <a:off x="5934901" y="2719156"/>
              <a:ext cx="17201" cy="15034"/>
            </a:xfrm>
            <a:custGeom>
              <a:rect b="b" l="l" r="r" t="t"/>
              <a:pathLst>
                <a:path extrusionOk="0" h="444" w="508">
                  <a:moveTo>
                    <a:pt x="507" y="0"/>
                  </a:moveTo>
                  <a:cubicBezTo>
                    <a:pt x="349" y="127"/>
                    <a:pt x="191" y="222"/>
                    <a:pt x="1" y="285"/>
                  </a:cubicBezTo>
                  <a:cubicBezTo>
                    <a:pt x="64" y="380"/>
                    <a:pt x="127" y="443"/>
                    <a:pt x="222" y="443"/>
                  </a:cubicBezTo>
                  <a:cubicBezTo>
                    <a:pt x="381" y="443"/>
                    <a:pt x="507" y="253"/>
                    <a:pt x="507" y="32"/>
                  </a:cubicBezTo>
                  <a:lnTo>
                    <a:pt x="507"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28"/>
            <p:cNvSpPr/>
            <p:nvPr/>
          </p:nvSpPr>
          <p:spPr>
            <a:xfrm>
              <a:off x="5912384" y="2734156"/>
              <a:ext cx="19334" cy="26851"/>
            </a:xfrm>
            <a:custGeom>
              <a:rect b="b" l="l" r="r" t="t"/>
              <a:pathLst>
                <a:path extrusionOk="0" h="793" w="571">
                  <a:moveTo>
                    <a:pt x="286" y="0"/>
                  </a:moveTo>
                  <a:cubicBezTo>
                    <a:pt x="127" y="0"/>
                    <a:pt x="0" y="159"/>
                    <a:pt x="0" y="380"/>
                  </a:cubicBezTo>
                  <a:cubicBezTo>
                    <a:pt x="0" y="602"/>
                    <a:pt x="127"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28"/>
            <p:cNvSpPr/>
            <p:nvPr/>
          </p:nvSpPr>
          <p:spPr>
            <a:xfrm>
              <a:off x="5953118" y="2734156"/>
              <a:ext cx="20418" cy="26851"/>
            </a:xfrm>
            <a:custGeom>
              <a:rect b="b" l="l" r="r" t="t"/>
              <a:pathLst>
                <a:path extrusionOk="0" h="793" w="603">
                  <a:moveTo>
                    <a:pt x="318" y="0"/>
                  </a:moveTo>
                  <a:cubicBezTo>
                    <a:pt x="128" y="0"/>
                    <a:pt x="1" y="159"/>
                    <a:pt x="1" y="380"/>
                  </a:cubicBezTo>
                  <a:cubicBezTo>
                    <a:pt x="1" y="602"/>
                    <a:pt x="159" y="792"/>
                    <a:pt x="318" y="792"/>
                  </a:cubicBezTo>
                  <a:cubicBezTo>
                    <a:pt x="476" y="792"/>
                    <a:pt x="603" y="602"/>
                    <a:pt x="603" y="380"/>
                  </a:cubicBezTo>
                  <a:cubicBezTo>
                    <a:pt x="603" y="159"/>
                    <a:pt x="476" y="0"/>
                    <a:pt x="318"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28"/>
            <p:cNvSpPr/>
            <p:nvPr/>
          </p:nvSpPr>
          <p:spPr>
            <a:xfrm>
              <a:off x="5890951" y="3199528"/>
              <a:ext cx="20384" cy="26851"/>
            </a:xfrm>
            <a:custGeom>
              <a:rect b="b" l="l" r="r" t="t"/>
              <a:pathLst>
                <a:path extrusionOk="0" h="793" w="602">
                  <a:moveTo>
                    <a:pt x="285" y="1"/>
                  </a:moveTo>
                  <a:cubicBezTo>
                    <a:pt x="127" y="1"/>
                    <a:pt x="0" y="191"/>
                    <a:pt x="0" y="412"/>
                  </a:cubicBezTo>
                  <a:cubicBezTo>
                    <a:pt x="0" y="634"/>
                    <a:pt x="127" y="792"/>
                    <a:pt x="285" y="792"/>
                  </a:cubicBezTo>
                  <a:cubicBezTo>
                    <a:pt x="475" y="792"/>
                    <a:pt x="602" y="634"/>
                    <a:pt x="602" y="412"/>
                  </a:cubicBezTo>
                  <a:cubicBezTo>
                    <a:pt x="602" y="191"/>
                    <a:pt x="475"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28"/>
            <p:cNvSpPr/>
            <p:nvPr/>
          </p:nvSpPr>
          <p:spPr>
            <a:xfrm>
              <a:off x="5932768" y="3199528"/>
              <a:ext cx="19334" cy="26851"/>
            </a:xfrm>
            <a:custGeom>
              <a:rect b="b" l="l" r="r" t="t"/>
              <a:pathLst>
                <a:path extrusionOk="0" h="793" w="571">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28"/>
            <p:cNvSpPr/>
            <p:nvPr/>
          </p:nvSpPr>
          <p:spPr>
            <a:xfrm>
              <a:off x="5916684" y="3226345"/>
              <a:ext cx="10734" cy="3251"/>
            </a:xfrm>
            <a:custGeom>
              <a:rect b="b" l="l" r="r" t="t"/>
              <a:pathLst>
                <a:path extrusionOk="0" h="96" w="317">
                  <a:moveTo>
                    <a:pt x="159" y="0"/>
                  </a:moveTo>
                  <a:cubicBezTo>
                    <a:pt x="95" y="0"/>
                    <a:pt x="63" y="32"/>
                    <a:pt x="0" y="64"/>
                  </a:cubicBezTo>
                  <a:lnTo>
                    <a:pt x="63" y="64"/>
                  </a:lnTo>
                  <a:cubicBezTo>
                    <a:pt x="159" y="64"/>
                    <a:pt x="254" y="64"/>
                    <a:pt x="317" y="95"/>
                  </a:cubicBezTo>
                  <a:cubicBezTo>
                    <a:pt x="285" y="32"/>
                    <a:pt x="222" y="0"/>
                    <a:pt x="15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28"/>
            <p:cNvSpPr/>
            <p:nvPr/>
          </p:nvSpPr>
          <p:spPr>
            <a:xfrm>
              <a:off x="5953118" y="3226345"/>
              <a:ext cx="20418" cy="26851"/>
            </a:xfrm>
            <a:custGeom>
              <a:rect b="b" l="l" r="r" t="t"/>
              <a:pathLst>
                <a:path extrusionOk="0" h="793" w="603">
                  <a:moveTo>
                    <a:pt x="318" y="0"/>
                  </a:moveTo>
                  <a:cubicBezTo>
                    <a:pt x="128" y="0"/>
                    <a:pt x="1" y="190"/>
                    <a:pt x="1" y="412"/>
                  </a:cubicBezTo>
                  <a:cubicBezTo>
                    <a:pt x="1" y="444"/>
                    <a:pt x="33" y="444"/>
                    <a:pt x="33" y="475"/>
                  </a:cubicBezTo>
                  <a:cubicBezTo>
                    <a:pt x="159" y="570"/>
                    <a:pt x="286" y="697"/>
                    <a:pt x="381" y="792"/>
                  </a:cubicBezTo>
                  <a:cubicBezTo>
                    <a:pt x="508" y="760"/>
                    <a:pt x="603" y="602"/>
                    <a:pt x="603" y="412"/>
                  </a:cubicBezTo>
                  <a:cubicBezTo>
                    <a:pt x="603" y="190"/>
                    <a:pt x="476" y="0"/>
                    <a:pt x="318"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28"/>
            <p:cNvSpPr/>
            <p:nvPr/>
          </p:nvSpPr>
          <p:spPr>
            <a:xfrm>
              <a:off x="5809450" y="2661222"/>
              <a:ext cx="19334" cy="18284"/>
            </a:xfrm>
            <a:custGeom>
              <a:rect b="b" l="l" r="r" t="t"/>
              <a:pathLst>
                <a:path extrusionOk="0" h="540" w="571">
                  <a:moveTo>
                    <a:pt x="570" y="1"/>
                  </a:moveTo>
                  <a:lnTo>
                    <a:pt x="0" y="223"/>
                  </a:lnTo>
                  <a:cubicBezTo>
                    <a:pt x="32" y="381"/>
                    <a:pt x="159" y="539"/>
                    <a:pt x="285" y="539"/>
                  </a:cubicBezTo>
                  <a:cubicBezTo>
                    <a:pt x="444" y="539"/>
                    <a:pt x="570" y="349"/>
                    <a:pt x="570" y="128"/>
                  </a:cubicBezTo>
                  <a:cubicBezTo>
                    <a:pt x="570" y="64"/>
                    <a:pt x="570" y="33"/>
                    <a:pt x="570"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28"/>
            <p:cNvSpPr/>
            <p:nvPr/>
          </p:nvSpPr>
          <p:spPr>
            <a:xfrm>
              <a:off x="5829800" y="2679473"/>
              <a:ext cx="20418" cy="26817"/>
            </a:xfrm>
            <a:custGeom>
              <a:rect b="b" l="l" r="r" t="t"/>
              <a:pathLst>
                <a:path extrusionOk="0" h="792" w="603">
                  <a:moveTo>
                    <a:pt x="286" y="0"/>
                  </a:moveTo>
                  <a:cubicBezTo>
                    <a:pt x="128" y="0"/>
                    <a:pt x="1" y="159"/>
                    <a:pt x="1" y="380"/>
                  </a:cubicBezTo>
                  <a:cubicBezTo>
                    <a:pt x="1" y="602"/>
                    <a:pt x="128" y="792"/>
                    <a:pt x="286" y="792"/>
                  </a:cubicBezTo>
                  <a:cubicBezTo>
                    <a:pt x="476" y="792"/>
                    <a:pt x="603" y="602"/>
                    <a:pt x="603" y="380"/>
                  </a:cubicBezTo>
                  <a:cubicBezTo>
                    <a:pt x="603"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28"/>
            <p:cNvSpPr/>
            <p:nvPr/>
          </p:nvSpPr>
          <p:spPr>
            <a:xfrm>
              <a:off x="5809450" y="2706256"/>
              <a:ext cx="19334" cy="27935"/>
            </a:xfrm>
            <a:custGeom>
              <a:rect b="b" l="l" r="r" t="t"/>
              <a:pathLst>
                <a:path extrusionOk="0" h="825" w="571">
                  <a:moveTo>
                    <a:pt x="285" y="1"/>
                  </a:moveTo>
                  <a:cubicBezTo>
                    <a:pt x="127" y="1"/>
                    <a:pt x="0" y="191"/>
                    <a:pt x="0" y="413"/>
                  </a:cubicBezTo>
                  <a:cubicBezTo>
                    <a:pt x="0" y="634"/>
                    <a:pt x="127" y="824"/>
                    <a:pt x="285" y="824"/>
                  </a:cubicBezTo>
                  <a:cubicBezTo>
                    <a:pt x="444" y="824"/>
                    <a:pt x="570" y="634"/>
                    <a:pt x="570" y="413"/>
                  </a:cubicBezTo>
                  <a:cubicBezTo>
                    <a:pt x="570"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28"/>
            <p:cNvSpPr/>
            <p:nvPr/>
          </p:nvSpPr>
          <p:spPr>
            <a:xfrm>
              <a:off x="5851267" y="2706256"/>
              <a:ext cx="19334" cy="27935"/>
            </a:xfrm>
            <a:custGeom>
              <a:rect b="b" l="l" r="r" t="t"/>
              <a:pathLst>
                <a:path extrusionOk="0" h="825" w="571">
                  <a:moveTo>
                    <a:pt x="285" y="1"/>
                  </a:moveTo>
                  <a:cubicBezTo>
                    <a:pt x="127" y="1"/>
                    <a:pt x="0" y="191"/>
                    <a:pt x="0" y="413"/>
                  </a:cubicBezTo>
                  <a:cubicBezTo>
                    <a:pt x="0" y="634"/>
                    <a:pt x="127" y="824"/>
                    <a:pt x="285" y="824"/>
                  </a:cubicBezTo>
                  <a:cubicBezTo>
                    <a:pt x="444" y="824"/>
                    <a:pt x="570" y="634"/>
                    <a:pt x="570" y="413"/>
                  </a:cubicBezTo>
                  <a:cubicBezTo>
                    <a:pt x="570"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28"/>
            <p:cNvSpPr/>
            <p:nvPr/>
          </p:nvSpPr>
          <p:spPr>
            <a:xfrm>
              <a:off x="5829800" y="2734156"/>
              <a:ext cx="20418" cy="26851"/>
            </a:xfrm>
            <a:custGeom>
              <a:rect b="b" l="l" r="r" t="t"/>
              <a:pathLst>
                <a:path extrusionOk="0" h="793" w="603">
                  <a:moveTo>
                    <a:pt x="286" y="0"/>
                  </a:moveTo>
                  <a:cubicBezTo>
                    <a:pt x="128" y="0"/>
                    <a:pt x="1" y="159"/>
                    <a:pt x="1" y="380"/>
                  </a:cubicBezTo>
                  <a:cubicBezTo>
                    <a:pt x="1" y="602"/>
                    <a:pt x="128" y="792"/>
                    <a:pt x="286" y="792"/>
                  </a:cubicBezTo>
                  <a:cubicBezTo>
                    <a:pt x="476" y="792"/>
                    <a:pt x="603" y="602"/>
                    <a:pt x="603" y="380"/>
                  </a:cubicBezTo>
                  <a:cubicBezTo>
                    <a:pt x="603"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28"/>
            <p:cNvSpPr/>
            <p:nvPr/>
          </p:nvSpPr>
          <p:spPr>
            <a:xfrm>
              <a:off x="5871651" y="2734156"/>
              <a:ext cx="19334" cy="26851"/>
            </a:xfrm>
            <a:custGeom>
              <a:rect b="b" l="l" r="r" t="t"/>
              <a:pathLst>
                <a:path extrusionOk="0" h="793" w="571">
                  <a:moveTo>
                    <a:pt x="285" y="0"/>
                  </a:moveTo>
                  <a:cubicBezTo>
                    <a:pt x="127" y="0"/>
                    <a:pt x="0" y="159"/>
                    <a:pt x="0" y="380"/>
                  </a:cubicBezTo>
                  <a:cubicBezTo>
                    <a:pt x="0" y="602"/>
                    <a:pt x="127" y="792"/>
                    <a:pt x="285" y="792"/>
                  </a:cubicBezTo>
                  <a:cubicBezTo>
                    <a:pt x="443" y="792"/>
                    <a:pt x="570" y="602"/>
                    <a:pt x="570" y="380"/>
                  </a:cubicBezTo>
                  <a:cubicBezTo>
                    <a:pt x="570" y="159"/>
                    <a:pt x="443"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28"/>
            <p:cNvSpPr/>
            <p:nvPr/>
          </p:nvSpPr>
          <p:spPr>
            <a:xfrm>
              <a:off x="5809450" y="3199528"/>
              <a:ext cx="19334" cy="26851"/>
            </a:xfrm>
            <a:custGeom>
              <a:rect b="b" l="l" r="r" t="t"/>
              <a:pathLst>
                <a:path extrusionOk="0" h="793" w="571">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28"/>
            <p:cNvSpPr/>
            <p:nvPr/>
          </p:nvSpPr>
          <p:spPr>
            <a:xfrm>
              <a:off x="5851267" y="3199528"/>
              <a:ext cx="19334" cy="26851"/>
            </a:xfrm>
            <a:custGeom>
              <a:rect b="b" l="l" r="r" t="t"/>
              <a:pathLst>
                <a:path extrusionOk="0" h="793" w="571">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28"/>
            <p:cNvSpPr/>
            <p:nvPr/>
          </p:nvSpPr>
          <p:spPr>
            <a:xfrm>
              <a:off x="5829800" y="3226345"/>
              <a:ext cx="20418" cy="27901"/>
            </a:xfrm>
            <a:custGeom>
              <a:rect b="b" l="l" r="r" t="t"/>
              <a:pathLst>
                <a:path extrusionOk="0" h="824" w="603">
                  <a:moveTo>
                    <a:pt x="286" y="0"/>
                  </a:moveTo>
                  <a:cubicBezTo>
                    <a:pt x="128" y="0"/>
                    <a:pt x="1" y="190"/>
                    <a:pt x="1" y="412"/>
                  </a:cubicBezTo>
                  <a:cubicBezTo>
                    <a:pt x="1" y="634"/>
                    <a:pt x="128" y="824"/>
                    <a:pt x="286" y="824"/>
                  </a:cubicBezTo>
                  <a:cubicBezTo>
                    <a:pt x="476" y="824"/>
                    <a:pt x="603" y="634"/>
                    <a:pt x="603" y="412"/>
                  </a:cubicBezTo>
                  <a:cubicBezTo>
                    <a:pt x="603"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28"/>
            <p:cNvSpPr/>
            <p:nvPr/>
          </p:nvSpPr>
          <p:spPr>
            <a:xfrm>
              <a:off x="5871651" y="3226345"/>
              <a:ext cx="19334" cy="23634"/>
            </a:xfrm>
            <a:custGeom>
              <a:rect b="b" l="l" r="r" t="t"/>
              <a:pathLst>
                <a:path extrusionOk="0" h="698" w="571">
                  <a:moveTo>
                    <a:pt x="285" y="0"/>
                  </a:moveTo>
                  <a:cubicBezTo>
                    <a:pt x="127" y="0"/>
                    <a:pt x="0" y="190"/>
                    <a:pt x="0" y="412"/>
                  </a:cubicBezTo>
                  <a:cubicBezTo>
                    <a:pt x="0" y="539"/>
                    <a:pt x="32" y="634"/>
                    <a:pt x="95" y="697"/>
                  </a:cubicBezTo>
                  <a:cubicBezTo>
                    <a:pt x="222" y="570"/>
                    <a:pt x="412" y="444"/>
                    <a:pt x="570" y="317"/>
                  </a:cubicBezTo>
                  <a:cubicBezTo>
                    <a:pt x="538" y="159"/>
                    <a:pt x="412"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28"/>
            <p:cNvSpPr/>
            <p:nvPr/>
          </p:nvSpPr>
          <p:spPr>
            <a:xfrm>
              <a:off x="5809450" y="3254212"/>
              <a:ext cx="19334" cy="26851"/>
            </a:xfrm>
            <a:custGeom>
              <a:rect b="b" l="l" r="r" t="t"/>
              <a:pathLst>
                <a:path extrusionOk="0" h="793" w="571">
                  <a:moveTo>
                    <a:pt x="285" y="1"/>
                  </a:moveTo>
                  <a:cubicBezTo>
                    <a:pt x="127" y="1"/>
                    <a:pt x="0" y="191"/>
                    <a:pt x="0" y="412"/>
                  </a:cubicBezTo>
                  <a:cubicBezTo>
                    <a:pt x="0" y="634"/>
                    <a:pt x="127" y="793"/>
                    <a:pt x="285" y="793"/>
                  </a:cubicBezTo>
                  <a:cubicBezTo>
                    <a:pt x="444" y="793"/>
                    <a:pt x="570" y="634"/>
                    <a:pt x="570" y="412"/>
                  </a:cubicBezTo>
                  <a:cubicBezTo>
                    <a:pt x="570"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28"/>
            <p:cNvSpPr/>
            <p:nvPr/>
          </p:nvSpPr>
          <p:spPr>
            <a:xfrm>
              <a:off x="5851267" y="3254212"/>
              <a:ext cx="16117" cy="21501"/>
            </a:xfrm>
            <a:custGeom>
              <a:rect b="b" l="l" r="r" t="t"/>
              <a:pathLst>
                <a:path extrusionOk="0" h="635" w="476">
                  <a:moveTo>
                    <a:pt x="285" y="1"/>
                  </a:moveTo>
                  <a:cubicBezTo>
                    <a:pt x="127" y="1"/>
                    <a:pt x="0" y="191"/>
                    <a:pt x="0" y="412"/>
                  </a:cubicBezTo>
                  <a:cubicBezTo>
                    <a:pt x="0" y="476"/>
                    <a:pt x="0" y="571"/>
                    <a:pt x="32" y="634"/>
                  </a:cubicBezTo>
                  <a:cubicBezTo>
                    <a:pt x="159" y="444"/>
                    <a:pt x="317" y="286"/>
                    <a:pt x="475" y="96"/>
                  </a:cubicBezTo>
                  <a:cubicBezTo>
                    <a:pt x="412" y="32"/>
                    <a:pt x="349"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28"/>
            <p:cNvSpPr/>
            <p:nvPr/>
          </p:nvSpPr>
          <p:spPr>
            <a:xfrm>
              <a:off x="5829800" y="3282113"/>
              <a:ext cx="16117" cy="18657"/>
            </a:xfrm>
            <a:custGeom>
              <a:rect b="b" l="l" r="r" t="t"/>
              <a:pathLst>
                <a:path extrusionOk="0" h="551" w="476">
                  <a:moveTo>
                    <a:pt x="286" y="0"/>
                  </a:moveTo>
                  <a:cubicBezTo>
                    <a:pt x="128" y="0"/>
                    <a:pt x="1" y="159"/>
                    <a:pt x="1" y="380"/>
                  </a:cubicBezTo>
                  <a:cubicBezTo>
                    <a:pt x="1" y="444"/>
                    <a:pt x="1" y="507"/>
                    <a:pt x="33" y="539"/>
                  </a:cubicBezTo>
                  <a:cubicBezTo>
                    <a:pt x="50" y="547"/>
                    <a:pt x="69" y="551"/>
                    <a:pt x="89" y="551"/>
                  </a:cubicBezTo>
                  <a:cubicBezTo>
                    <a:pt x="142" y="551"/>
                    <a:pt x="199" y="522"/>
                    <a:pt x="223" y="475"/>
                  </a:cubicBezTo>
                  <a:cubicBezTo>
                    <a:pt x="223" y="475"/>
                    <a:pt x="318" y="317"/>
                    <a:pt x="476" y="64"/>
                  </a:cubicBezTo>
                  <a:cubicBezTo>
                    <a:pt x="444" y="32"/>
                    <a:pt x="381"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28"/>
            <p:cNvSpPr/>
            <p:nvPr/>
          </p:nvSpPr>
          <p:spPr>
            <a:xfrm>
              <a:off x="5752599" y="2686956"/>
              <a:ext cx="15068" cy="19334"/>
            </a:xfrm>
            <a:custGeom>
              <a:rect b="b" l="l" r="r" t="t"/>
              <a:pathLst>
                <a:path extrusionOk="0" h="571" w="445">
                  <a:moveTo>
                    <a:pt x="412" y="1"/>
                  </a:moveTo>
                  <a:lnTo>
                    <a:pt x="96" y="128"/>
                  </a:lnTo>
                  <a:cubicBezTo>
                    <a:pt x="32" y="159"/>
                    <a:pt x="1" y="223"/>
                    <a:pt x="32" y="286"/>
                  </a:cubicBezTo>
                  <a:cubicBezTo>
                    <a:pt x="32" y="286"/>
                    <a:pt x="96" y="413"/>
                    <a:pt x="191" y="571"/>
                  </a:cubicBezTo>
                  <a:cubicBezTo>
                    <a:pt x="317" y="571"/>
                    <a:pt x="444" y="381"/>
                    <a:pt x="444" y="159"/>
                  </a:cubicBezTo>
                  <a:cubicBezTo>
                    <a:pt x="444" y="96"/>
                    <a:pt x="444" y="33"/>
                    <a:pt x="412"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28"/>
            <p:cNvSpPr/>
            <p:nvPr/>
          </p:nvSpPr>
          <p:spPr>
            <a:xfrm>
              <a:off x="5790150" y="2679473"/>
              <a:ext cx="19334" cy="26817"/>
            </a:xfrm>
            <a:custGeom>
              <a:rect b="b" l="l" r="r" t="t"/>
              <a:pathLst>
                <a:path extrusionOk="0" h="792" w="571">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28"/>
            <p:cNvSpPr/>
            <p:nvPr/>
          </p:nvSpPr>
          <p:spPr>
            <a:xfrm>
              <a:off x="5768682" y="2706256"/>
              <a:ext cx="20418" cy="27935"/>
            </a:xfrm>
            <a:custGeom>
              <a:rect b="b" l="l" r="r" t="t"/>
              <a:pathLst>
                <a:path extrusionOk="0" h="825" w="603">
                  <a:moveTo>
                    <a:pt x="286" y="1"/>
                  </a:moveTo>
                  <a:cubicBezTo>
                    <a:pt x="128" y="1"/>
                    <a:pt x="1" y="191"/>
                    <a:pt x="1" y="413"/>
                  </a:cubicBezTo>
                  <a:cubicBezTo>
                    <a:pt x="1" y="634"/>
                    <a:pt x="128" y="824"/>
                    <a:pt x="286" y="824"/>
                  </a:cubicBezTo>
                  <a:cubicBezTo>
                    <a:pt x="444" y="824"/>
                    <a:pt x="571" y="634"/>
                    <a:pt x="571" y="413"/>
                  </a:cubicBezTo>
                  <a:cubicBezTo>
                    <a:pt x="603"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28"/>
            <p:cNvSpPr/>
            <p:nvPr/>
          </p:nvSpPr>
          <p:spPr>
            <a:xfrm>
              <a:off x="5790150" y="2734156"/>
              <a:ext cx="19334" cy="26851"/>
            </a:xfrm>
            <a:custGeom>
              <a:rect b="b" l="l" r="r" t="t"/>
              <a:pathLst>
                <a:path extrusionOk="0" h="793" w="571">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28"/>
            <p:cNvSpPr/>
            <p:nvPr/>
          </p:nvSpPr>
          <p:spPr>
            <a:xfrm>
              <a:off x="5768682" y="3199528"/>
              <a:ext cx="20418" cy="26851"/>
            </a:xfrm>
            <a:custGeom>
              <a:rect b="b" l="l" r="r" t="t"/>
              <a:pathLst>
                <a:path extrusionOk="0" h="793" w="603">
                  <a:moveTo>
                    <a:pt x="286" y="1"/>
                  </a:moveTo>
                  <a:cubicBezTo>
                    <a:pt x="128" y="1"/>
                    <a:pt x="1" y="191"/>
                    <a:pt x="1" y="412"/>
                  </a:cubicBezTo>
                  <a:cubicBezTo>
                    <a:pt x="1" y="634"/>
                    <a:pt x="128" y="792"/>
                    <a:pt x="286" y="792"/>
                  </a:cubicBezTo>
                  <a:cubicBezTo>
                    <a:pt x="444" y="792"/>
                    <a:pt x="571" y="634"/>
                    <a:pt x="571" y="412"/>
                  </a:cubicBezTo>
                  <a:cubicBezTo>
                    <a:pt x="603"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28"/>
            <p:cNvSpPr/>
            <p:nvPr/>
          </p:nvSpPr>
          <p:spPr>
            <a:xfrm>
              <a:off x="5757983" y="3232779"/>
              <a:ext cx="9684" cy="21467"/>
            </a:xfrm>
            <a:custGeom>
              <a:rect b="b" l="l" r="r" t="t"/>
              <a:pathLst>
                <a:path extrusionOk="0" h="634" w="286">
                  <a:moveTo>
                    <a:pt x="222" y="0"/>
                  </a:moveTo>
                  <a:cubicBezTo>
                    <a:pt x="158" y="222"/>
                    <a:pt x="63" y="475"/>
                    <a:pt x="0" y="634"/>
                  </a:cubicBezTo>
                  <a:cubicBezTo>
                    <a:pt x="158" y="634"/>
                    <a:pt x="285" y="444"/>
                    <a:pt x="285" y="222"/>
                  </a:cubicBezTo>
                  <a:cubicBezTo>
                    <a:pt x="285" y="127"/>
                    <a:pt x="253" y="64"/>
                    <a:pt x="22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28"/>
            <p:cNvSpPr/>
            <p:nvPr/>
          </p:nvSpPr>
          <p:spPr>
            <a:xfrm>
              <a:off x="5790150" y="3226345"/>
              <a:ext cx="19334" cy="27901"/>
            </a:xfrm>
            <a:custGeom>
              <a:rect b="b" l="l" r="r" t="t"/>
              <a:pathLst>
                <a:path extrusionOk="0" h="824" w="571">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28"/>
            <p:cNvSpPr/>
            <p:nvPr/>
          </p:nvSpPr>
          <p:spPr>
            <a:xfrm>
              <a:off x="5768682" y="3254212"/>
              <a:ext cx="20418" cy="25767"/>
            </a:xfrm>
            <a:custGeom>
              <a:rect b="b" l="l" r="r" t="t"/>
              <a:pathLst>
                <a:path extrusionOk="0" h="761" w="603">
                  <a:moveTo>
                    <a:pt x="286" y="1"/>
                  </a:moveTo>
                  <a:cubicBezTo>
                    <a:pt x="128" y="1"/>
                    <a:pt x="1" y="191"/>
                    <a:pt x="1" y="412"/>
                  </a:cubicBezTo>
                  <a:cubicBezTo>
                    <a:pt x="1" y="476"/>
                    <a:pt x="32" y="571"/>
                    <a:pt x="64" y="634"/>
                  </a:cubicBezTo>
                  <a:lnTo>
                    <a:pt x="413" y="761"/>
                  </a:lnTo>
                  <a:cubicBezTo>
                    <a:pt x="508" y="698"/>
                    <a:pt x="571" y="571"/>
                    <a:pt x="571" y="412"/>
                  </a:cubicBezTo>
                  <a:cubicBezTo>
                    <a:pt x="603"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28"/>
            <p:cNvSpPr/>
            <p:nvPr/>
          </p:nvSpPr>
          <p:spPr>
            <a:xfrm>
              <a:off x="5793366" y="3282113"/>
              <a:ext cx="15034" cy="9684"/>
            </a:xfrm>
            <a:custGeom>
              <a:rect b="b" l="l" r="r" t="t"/>
              <a:pathLst>
                <a:path extrusionOk="0" h="286" w="444">
                  <a:moveTo>
                    <a:pt x="190" y="0"/>
                  </a:moveTo>
                  <a:cubicBezTo>
                    <a:pt x="95" y="0"/>
                    <a:pt x="32" y="32"/>
                    <a:pt x="0" y="95"/>
                  </a:cubicBezTo>
                  <a:lnTo>
                    <a:pt x="444" y="285"/>
                  </a:lnTo>
                  <a:cubicBezTo>
                    <a:pt x="412" y="95"/>
                    <a:pt x="317" y="0"/>
                    <a:pt x="190"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28"/>
            <p:cNvSpPr/>
            <p:nvPr/>
          </p:nvSpPr>
          <p:spPr>
            <a:xfrm>
              <a:off x="5645364" y="2816707"/>
              <a:ext cx="19334" cy="26851"/>
            </a:xfrm>
            <a:custGeom>
              <a:rect b="b" l="l" r="r" t="t"/>
              <a:pathLst>
                <a:path extrusionOk="0" h="793" w="571">
                  <a:moveTo>
                    <a:pt x="254" y="1"/>
                  </a:moveTo>
                  <a:cubicBezTo>
                    <a:pt x="96" y="33"/>
                    <a:pt x="1" y="191"/>
                    <a:pt x="1" y="381"/>
                  </a:cubicBezTo>
                  <a:cubicBezTo>
                    <a:pt x="1" y="603"/>
                    <a:pt x="128" y="793"/>
                    <a:pt x="286" y="793"/>
                  </a:cubicBezTo>
                  <a:cubicBezTo>
                    <a:pt x="444" y="793"/>
                    <a:pt x="571" y="603"/>
                    <a:pt x="571" y="381"/>
                  </a:cubicBezTo>
                  <a:cubicBezTo>
                    <a:pt x="571" y="223"/>
                    <a:pt x="508" y="96"/>
                    <a:pt x="413" y="33"/>
                  </a:cubicBezTo>
                  <a:cubicBezTo>
                    <a:pt x="349" y="1"/>
                    <a:pt x="286" y="1"/>
                    <a:pt x="254"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28"/>
            <p:cNvSpPr/>
            <p:nvPr/>
          </p:nvSpPr>
          <p:spPr>
            <a:xfrm>
              <a:off x="5687181" y="2819924"/>
              <a:ext cx="19368" cy="23634"/>
            </a:xfrm>
            <a:custGeom>
              <a:rect b="b" l="l" r="r" t="t"/>
              <a:pathLst>
                <a:path extrusionOk="0" h="698" w="572">
                  <a:moveTo>
                    <a:pt x="64" y="1"/>
                  </a:moveTo>
                  <a:cubicBezTo>
                    <a:pt x="33" y="96"/>
                    <a:pt x="1" y="191"/>
                    <a:pt x="1" y="286"/>
                  </a:cubicBezTo>
                  <a:cubicBezTo>
                    <a:pt x="1" y="508"/>
                    <a:pt x="128" y="698"/>
                    <a:pt x="286" y="698"/>
                  </a:cubicBezTo>
                  <a:cubicBezTo>
                    <a:pt x="444" y="698"/>
                    <a:pt x="571" y="508"/>
                    <a:pt x="571" y="286"/>
                  </a:cubicBezTo>
                  <a:cubicBezTo>
                    <a:pt x="571" y="191"/>
                    <a:pt x="539" y="64"/>
                    <a:pt x="476" y="1"/>
                  </a:cubicBezTo>
                  <a:cubicBezTo>
                    <a:pt x="392" y="1"/>
                    <a:pt x="307" y="15"/>
                    <a:pt x="213" y="15"/>
                  </a:cubicBezTo>
                  <a:cubicBezTo>
                    <a:pt x="166" y="15"/>
                    <a:pt x="117" y="11"/>
                    <a:pt x="64"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28"/>
            <p:cNvSpPr/>
            <p:nvPr/>
          </p:nvSpPr>
          <p:spPr>
            <a:xfrm>
              <a:off x="5665748" y="2843524"/>
              <a:ext cx="20418" cy="26851"/>
            </a:xfrm>
            <a:custGeom>
              <a:rect b="b" l="l" r="r" t="t"/>
              <a:pathLst>
                <a:path extrusionOk="0" h="793" w="603">
                  <a:moveTo>
                    <a:pt x="317" y="1"/>
                  </a:moveTo>
                  <a:cubicBezTo>
                    <a:pt x="127" y="1"/>
                    <a:pt x="1" y="191"/>
                    <a:pt x="1" y="412"/>
                  </a:cubicBezTo>
                  <a:cubicBezTo>
                    <a:pt x="1" y="634"/>
                    <a:pt x="127" y="792"/>
                    <a:pt x="317" y="792"/>
                  </a:cubicBezTo>
                  <a:cubicBezTo>
                    <a:pt x="476" y="792"/>
                    <a:pt x="602" y="634"/>
                    <a:pt x="602" y="412"/>
                  </a:cubicBezTo>
                  <a:cubicBezTo>
                    <a:pt x="602" y="191"/>
                    <a:pt x="476" y="1"/>
                    <a:pt x="31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28"/>
            <p:cNvSpPr/>
            <p:nvPr/>
          </p:nvSpPr>
          <p:spPr>
            <a:xfrm>
              <a:off x="5707565" y="2843524"/>
              <a:ext cx="19334" cy="26851"/>
            </a:xfrm>
            <a:custGeom>
              <a:rect b="b" l="l" r="r" t="t"/>
              <a:pathLst>
                <a:path extrusionOk="0" h="793" w="571">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28"/>
            <p:cNvSpPr/>
            <p:nvPr/>
          </p:nvSpPr>
          <p:spPr>
            <a:xfrm>
              <a:off x="5645364" y="2870341"/>
              <a:ext cx="19334" cy="27901"/>
            </a:xfrm>
            <a:custGeom>
              <a:rect b="b" l="l" r="r" t="t"/>
              <a:pathLst>
                <a:path extrusionOk="0" h="824" w="571">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28"/>
            <p:cNvSpPr/>
            <p:nvPr/>
          </p:nvSpPr>
          <p:spPr>
            <a:xfrm>
              <a:off x="5687181" y="2870341"/>
              <a:ext cx="19368" cy="27901"/>
            </a:xfrm>
            <a:custGeom>
              <a:rect b="b" l="l" r="r" t="t"/>
              <a:pathLst>
                <a:path extrusionOk="0" h="824" w="572">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28"/>
            <p:cNvSpPr/>
            <p:nvPr/>
          </p:nvSpPr>
          <p:spPr>
            <a:xfrm>
              <a:off x="5665748" y="2898208"/>
              <a:ext cx="20418" cy="26851"/>
            </a:xfrm>
            <a:custGeom>
              <a:rect b="b" l="l" r="r" t="t"/>
              <a:pathLst>
                <a:path extrusionOk="0" h="793" w="603">
                  <a:moveTo>
                    <a:pt x="317" y="1"/>
                  </a:moveTo>
                  <a:cubicBezTo>
                    <a:pt x="127" y="1"/>
                    <a:pt x="1" y="191"/>
                    <a:pt x="1" y="412"/>
                  </a:cubicBezTo>
                  <a:cubicBezTo>
                    <a:pt x="1" y="634"/>
                    <a:pt x="127" y="792"/>
                    <a:pt x="317" y="792"/>
                  </a:cubicBezTo>
                  <a:cubicBezTo>
                    <a:pt x="476" y="792"/>
                    <a:pt x="602" y="634"/>
                    <a:pt x="602" y="412"/>
                  </a:cubicBezTo>
                  <a:cubicBezTo>
                    <a:pt x="602" y="191"/>
                    <a:pt x="476" y="1"/>
                    <a:pt x="31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28"/>
            <p:cNvSpPr/>
            <p:nvPr/>
          </p:nvSpPr>
          <p:spPr>
            <a:xfrm>
              <a:off x="5707565" y="2898208"/>
              <a:ext cx="19334" cy="26851"/>
            </a:xfrm>
            <a:custGeom>
              <a:rect b="b" l="l" r="r" t="t"/>
              <a:pathLst>
                <a:path extrusionOk="0" h="793" w="571">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28"/>
            <p:cNvSpPr/>
            <p:nvPr/>
          </p:nvSpPr>
          <p:spPr>
            <a:xfrm>
              <a:off x="5647531" y="2925025"/>
              <a:ext cx="17167" cy="24684"/>
            </a:xfrm>
            <a:custGeom>
              <a:rect b="b" l="l" r="r" t="t"/>
              <a:pathLst>
                <a:path extrusionOk="0" h="729" w="507">
                  <a:moveTo>
                    <a:pt x="222" y="0"/>
                  </a:moveTo>
                  <a:cubicBezTo>
                    <a:pt x="127" y="0"/>
                    <a:pt x="32" y="95"/>
                    <a:pt x="0" y="190"/>
                  </a:cubicBezTo>
                  <a:cubicBezTo>
                    <a:pt x="159" y="349"/>
                    <a:pt x="285" y="539"/>
                    <a:pt x="412" y="729"/>
                  </a:cubicBezTo>
                  <a:cubicBezTo>
                    <a:pt x="475" y="634"/>
                    <a:pt x="507" y="539"/>
                    <a:pt x="507" y="412"/>
                  </a:cubicBezTo>
                  <a:cubicBezTo>
                    <a:pt x="507" y="190"/>
                    <a:pt x="380" y="0"/>
                    <a:pt x="22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28"/>
            <p:cNvSpPr/>
            <p:nvPr/>
          </p:nvSpPr>
          <p:spPr>
            <a:xfrm>
              <a:off x="5687181" y="2925025"/>
              <a:ext cx="19368" cy="27901"/>
            </a:xfrm>
            <a:custGeom>
              <a:rect b="b" l="l" r="r" t="t"/>
              <a:pathLst>
                <a:path extrusionOk="0" h="824" w="572">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28"/>
            <p:cNvSpPr/>
            <p:nvPr/>
          </p:nvSpPr>
          <p:spPr>
            <a:xfrm>
              <a:off x="5667881" y="2952892"/>
              <a:ext cx="18284" cy="27935"/>
            </a:xfrm>
            <a:custGeom>
              <a:rect b="b" l="l" r="r" t="t"/>
              <a:pathLst>
                <a:path extrusionOk="0" h="825" w="540">
                  <a:moveTo>
                    <a:pt x="254" y="1"/>
                  </a:moveTo>
                  <a:cubicBezTo>
                    <a:pt x="128" y="1"/>
                    <a:pt x="33" y="96"/>
                    <a:pt x="1" y="223"/>
                  </a:cubicBezTo>
                  <a:cubicBezTo>
                    <a:pt x="64" y="381"/>
                    <a:pt x="128" y="603"/>
                    <a:pt x="128" y="793"/>
                  </a:cubicBezTo>
                  <a:cubicBezTo>
                    <a:pt x="159" y="793"/>
                    <a:pt x="191" y="824"/>
                    <a:pt x="254" y="824"/>
                  </a:cubicBezTo>
                  <a:cubicBezTo>
                    <a:pt x="413" y="824"/>
                    <a:pt x="539" y="634"/>
                    <a:pt x="539" y="413"/>
                  </a:cubicBezTo>
                  <a:cubicBezTo>
                    <a:pt x="539" y="191"/>
                    <a:pt x="413" y="1"/>
                    <a:pt x="254"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28"/>
            <p:cNvSpPr/>
            <p:nvPr/>
          </p:nvSpPr>
          <p:spPr>
            <a:xfrm>
              <a:off x="5707565" y="2952892"/>
              <a:ext cx="19334" cy="27935"/>
            </a:xfrm>
            <a:custGeom>
              <a:rect b="b" l="l" r="r" t="t"/>
              <a:pathLst>
                <a:path extrusionOk="0" h="825" w="571">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28"/>
            <p:cNvSpPr/>
            <p:nvPr/>
          </p:nvSpPr>
          <p:spPr>
            <a:xfrm>
              <a:off x="5687181" y="2980793"/>
              <a:ext cx="19368" cy="26817"/>
            </a:xfrm>
            <a:custGeom>
              <a:rect b="b" l="l" r="r" t="t"/>
              <a:pathLst>
                <a:path extrusionOk="0" h="792" w="572">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28"/>
            <p:cNvSpPr/>
            <p:nvPr/>
          </p:nvSpPr>
          <p:spPr>
            <a:xfrm>
              <a:off x="5665748" y="3007576"/>
              <a:ext cx="20418" cy="27935"/>
            </a:xfrm>
            <a:custGeom>
              <a:rect b="b" l="l" r="r" t="t"/>
              <a:pathLst>
                <a:path extrusionOk="0" h="825" w="603">
                  <a:moveTo>
                    <a:pt x="317" y="1"/>
                  </a:moveTo>
                  <a:cubicBezTo>
                    <a:pt x="127" y="1"/>
                    <a:pt x="1" y="191"/>
                    <a:pt x="1" y="413"/>
                  </a:cubicBezTo>
                  <a:cubicBezTo>
                    <a:pt x="1" y="634"/>
                    <a:pt x="127" y="824"/>
                    <a:pt x="317" y="824"/>
                  </a:cubicBezTo>
                  <a:cubicBezTo>
                    <a:pt x="476" y="824"/>
                    <a:pt x="602" y="634"/>
                    <a:pt x="602" y="413"/>
                  </a:cubicBezTo>
                  <a:cubicBezTo>
                    <a:pt x="602" y="191"/>
                    <a:pt x="476" y="1"/>
                    <a:pt x="31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28"/>
            <p:cNvSpPr/>
            <p:nvPr/>
          </p:nvSpPr>
          <p:spPr>
            <a:xfrm>
              <a:off x="5707565" y="3007576"/>
              <a:ext cx="19334" cy="27935"/>
            </a:xfrm>
            <a:custGeom>
              <a:rect b="b" l="l" r="r" t="t"/>
              <a:pathLst>
                <a:path extrusionOk="0" h="825" w="571">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28"/>
            <p:cNvSpPr/>
            <p:nvPr/>
          </p:nvSpPr>
          <p:spPr>
            <a:xfrm>
              <a:off x="5645364" y="3035477"/>
              <a:ext cx="19334" cy="26851"/>
            </a:xfrm>
            <a:custGeom>
              <a:rect b="b" l="l" r="r" t="t"/>
              <a:pathLst>
                <a:path extrusionOk="0" h="793" w="571">
                  <a:moveTo>
                    <a:pt x="286" y="0"/>
                  </a:moveTo>
                  <a:cubicBezTo>
                    <a:pt x="128" y="0"/>
                    <a:pt x="1" y="159"/>
                    <a:pt x="1" y="380"/>
                  </a:cubicBezTo>
                  <a:cubicBezTo>
                    <a:pt x="1" y="634"/>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28"/>
            <p:cNvSpPr/>
            <p:nvPr/>
          </p:nvSpPr>
          <p:spPr>
            <a:xfrm>
              <a:off x="5687181" y="3035477"/>
              <a:ext cx="19368" cy="26851"/>
            </a:xfrm>
            <a:custGeom>
              <a:rect b="b" l="l" r="r" t="t"/>
              <a:pathLst>
                <a:path extrusionOk="0" h="793" w="572">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28"/>
            <p:cNvSpPr/>
            <p:nvPr/>
          </p:nvSpPr>
          <p:spPr>
            <a:xfrm>
              <a:off x="5665748" y="3062294"/>
              <a:ext cx="20418" cy="27901"/>
            </a:xfrm>
            <a:custGeom>
              <a:rect b="b" l="l" r="r" t="t"/>
              <a:pathLst>
                <a:path extrusionOk="0" h="824" w="603">
                  <a:moveTo>
                    <a:pt x="317" y="0"/>
                  </a:moveTo>
                  <a:cubicBezTo>
                    <a:pt x="127" y="0"/>
                    <a:pt x="1" y="190"/>
                    <a:pt x="1" y="412"/>
                  </a:cubicBezTo>
                  <a:cubicBezTo>
                    <a:pt x="1" y="633"/>
                    <a:pt x="127" y="823"/>
                    <a:pt x="317" y="823"/>
                  </a:cubicBezTo>
                  <a:cubicBezTo>
                    <a:pt x="476" y="823"/>
                    <a:pt x="602" y="633"/>
                    <a:pt x="602" y="412"/>
                  </a:cubicBezTo>
                  <a:cubicBezTo>
                    <a:pt x="602" y="190"/>
                    <a:pt x="476" y="0"/>
                    <a:pt x="317"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28"/>
            <p:cNvSpPr/>
            <p:nvPr/>
          </p:nvSpPr>
          <p:spPr>
            <a:xfrm>
              <a:off x="5707565" y="3062294"/>
              <a:ext cx="19334" cy="27901"/>
            </a:xfrm>
            <a:custGeom>
              <a:rect b="b" l="l" r="r" t="t"/>
              <a:pathLst>
                <a:path extrusionOk="0" h="824" w="571">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28"/>
            <p:cNvSpPr/>
            <p:nvPr/>
          </p:nvSpPr>
          <p:spPr>
            <a:xfrm>
              <a:off x="5645364" y="3090160"/>
              <a:ext cx="19334" cy="26851"/>
            </a:xfrm>
            <a:custGeom>
              <a:rect b="b" l="l" r="r" t="t"/>
              <a:pathLst>
                <a:path extrusionOk="0" h="793" w="571">
                  <a:moveTo>
                    <a:pt x="286" y="0"/>
                  </a:moveTo>
                  <a:cubicBezTo>
                    <a:pt x="128" y="0"/>
                    <a:pt x="1" y="159"/>
                    <a:pt x="1" y="380"/>
                  </a:cubicBezTo>
                  <a:cubicBezTo>
                    <a:pt x="1" y="634"/>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28"/>
            <p:cNvSpPr/>
            <p:nvPr/>
          </p:nvSpPr>
          <p:spPr>
            <a:xfrm>
              <a:off x="5687181" y="3090160"/>
              <a:ext cx="19368" cy="26851"/>
            </a:xfrm>
            <a:custGeom>
              <a:rect b="b" l="l" r="r" t="t"/>
              <a:pathLst>
                <a:path extrusionOk="0" h="793" w="572">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28"/>
            <p:cNvSpPr/>
            <p:nvPr/>
          </p:nvSpPr>
          <p:spPr>
            <a:xfrm>
              <a:off x="5665748" y="3116978"/>
              <a:ext cx="20418" cy="23600"/>
            </a:xfrm>
            <a:custGeom>
              <a:rect b="b" l="l" r="r" t="t"/>
              <a:pathLst>
                <a:path extrusionOk="0" h="697" w="603">
                  <a:moveTo>
                    <a:pt x="317" y="0"/>
                  </a:moveTo>
                  <a:cubicBezTo>
                    <a:pt x="127" y="0"/>
                    <a:pt x="1" y="190"/>
                    <a:pt x="1" y="412"/>
                  </a:cubicBezTo>
                  <a:cubicBezTo>
                    <a:pt x="1" y="539"/>
                    <a:pt x="32" y="634"/>
                    <a:pt x="96" y="697"/>
                  </a:cubicBezTo>
                  <a:cubicBezTo>
                    <a:pt x="222" y="697"/>
                    <a:pt x="381" y="665"/>
                    <a:pt x="539" y="665"/>
                  </a:cubicBezTo>
                  <a:cubicBezTo>
                    <a:pt x="571" y="602"/>
                    <a:pt x="602" y="507"/>
                    <a:pt x="602" y="412"/>
                  </a:cubicBezTo>
                  <a:cubicBezTo>
                    <a:pt x="602" y="190"/>
                    <a:pt x="476" y="0"/>
                    <a:pt x="317"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28"/>
            <p:cNvSpPr/>
            <p:nvPr/>
          </p:nvSpPr>
          <p:spPr>
            <a:xfrm>
              <a:off x="5707565" y="3116978"/>
              <a:ext cx="20418" cy="25767"/>
            </a:xfrm>
            <a:custGeom>
              <a:rect b="b" l="l" r="r" t="t"/>
              <a:pathLst>
                <a:path extrusionOk="0" h="761" w="603">
                  <a:moveTo>
                    <a:pt x="286" y="0"/>
                  </a:moveTo>
                  <a:cubicBezTo>
                    <a:pt x="127" y="0"/>
                    <a:pt x="1" y="190"/>
                    <a:pt x="1" y="412"/>
                  </a:cubicBezTo>
                  <a:cubicBezTo>
                    <a:pt x="1" y="539"/>
                    <a:pt x="32" y="634"/>
                    <a:pt x="96" y="697"/>
                  </a:cubicBezTo>
                  <a:cubicBezTo>
                    <a:pt x="222" y="729"/>
                    <a:pt x="317" y="729"/>
                    <a:pt x="444" y="760"/>
                  </a:cubicBezTo>
                  <a:cubicBezTo>
                    <a:pt x="539" y="697"/>
                    <a:pt x="602" y="570"/>
                    <a:pt x="602"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28"/>
            <p:cNvSpPr/>
            <p:nvPr/>
          </p:nvSpPr>
          <p:spPr>
            <a:xfrm>
              <a:off x="5632497" y="2812441"/>
              <a:ext cx="8634" cy="3251"/>
            </a:xfrm>
            <a:custGeom>
              <a:rect b="b" l="l" r="r" t="t"/>
              <a:pathLst>
                <a:path extrusionOk="0" h="96" w="255">
                  <a:moveTo>
                    <a:pt x="159" y="0"/>
                  </a:moveTo>
                  <a:cubicBezTo>
                    <a:pt x="96" y="0"/>
                    <a:pt x="33" y="32"/>
                    <a:pt x="1" y="64"/>
                  </a:cubicBezTo>
                  <a:cubicBezTo>
                    <a:pt x="33" y="95"/>
                    <a:pt x="64" y="95"/>
                    <a:pt x="96" y="95"/>
                  </a:cubicBezTo>
                  <a:cubicBezTo>
                    <a:pt x="159" y="95"/>
                    <a:pt x="223" y="64"/>
                    <a:pt x="254" y="32"/>
                  </a:cubicBezTo>
                  <a:cubicBezTo>
                    <a:pt x="191" y="0"/>
                    <a:pt x="159" y="0"/>
                    <a:pt x="15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28"/>
            <p:cNvSpPr/>
            <p:nvPr/>
          </p:nvSpPr>
          <p:spPr>
            <a:xfrm>
              <a:off x="5622847" y="2836007"/>
              <a:ext cx="1117" cy="1117"/>
            </a:xfrm>
            <a:custGeom>
              <a:rect b="b" l="l" r="r" t="t"/>
              <a:pathLst>
                <a:path extrusionOk="0" h="33" w="33">
                  <a:moveTo>
                    <a:pt x="1" y="33"/>
                  </a:moveTo>
                  <a:cubicBezTo>
                    <a:pt x="1" y="33"/>
                    <a:pt x="33" y="1"/>
                    <a:pt x="33"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28"/>
            <p:cNvSpPr/>
            <p:nvPr/>
          </p:nvSpPr>
          <p:spPr>
            <a:xfrm>
              <a:off x="5626064" y="2843524"/>
              <a:ext cx="19334" cy="26851"/>
            </a:xfrm>
            <a:custGeom>
              <a:rect b="b" l="l" r="r" t="t"/>
              <a:pathLst>
                <a:path extrusionOk="0" h="793" w="571">
                  <a:moveTo>
                    <a:pt x="286" y="1"/>
                  </a:moveTo>
                  <a:cubicBezTo>
                    <a:pt x="128" y="1"/>
                    <a:pt x="1" y="191"/>
                    <a:pt x="1" y="412"/>
                  </a:cubicBezTo>
                  <a:cubicBezTo>
                    <a:pt x="1" y="634"/>
                    <a:pt x="128" y="792"/>
                    <a:pt x="286" y="792"/>
                  </a:cubicBezTo>
                  <a:cubicBezTo>
                    <a:pt x="444" y="792"/>
                    <a:pt x="571" y="634"/>
                    <a:pt x="571" y="412"/>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28"/>
            <p:cNvSpPr/>
            <p:nvPr/>
          </p:nvSpPr>
          <p:spPr>
            <a:xfrm>
              <a:off x="5604631" y="2870341"/>
              <a:ext cx="20418" cy="27901"/>
            </a:xfrm>
            <a:custGeom>
              <a:rect b="b" l="l" r="r" t="t"/>
              <a:pathLst>
                <a:path extrusionOk="0" h="824" w="603">
                  <a:moveTo>
                    <a:pt x="317" y="0"/>
                  </a:moveTo>
                  <a:cubicBezTo>
                    <a:pt x="127" y="0"/>
                    <a:pt x="0" y="190"/>
                    <a:pt x="0" y="412"/>
                  </a:cubicBezTo>
                  <a:cubicBezTo>
                    <a:pt x="0" y="634"/>
                    <a:pt x="159" y="824"/>
                    <a:pt x="317" y="824"/>
                  </a:cubicBezTo>
                  <a:cubicBezTo>
                    <a:pt x="475" y="824"/>
                    <a:pt x="602" y="634"/>
                    <a:pt x="602" y="412"/>
                  </a:cubicBezTo>
                  <a:cubicBezTo>
                    <a:pt x="602" y="190"/>
                    <a:pt x="475" y="0"/>
                    <a:pt x="317"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28"/>
            <p:cNvSpPr/>
            <p:nvPr/>
          </p:nvSpPr>
          <p:spPr>
            <a:xfrm>
              <a:off x="5626064" y="2898208"/>
              <a:ext cx="19334" cy="25767"/>
            </a:xfrm>
            <a:custGeom>
              <a:rect b="b" l="l" r="r" t="t"/>
              <a:pathLst>
                <a:path extrusionOk="0" h="761" w="571">
                  <a:moveTo>
                    <a:pt x="286" y="1"/>
                  </a:moveTo>
                  <a:cubicBezTo>
                    <a:pt x="128" y="1"/>
                    <a:pt x="1" y="191"/>
                    <a:pt x="1" y="412"/>
                  </a:cubicBezTo>
                  <a:cubicBezTo>
                    <a:pt x="1" y="412"/>
                    <a:pt x="1" y="444"/>
                    <a:pt x="1" y="444"/>
                  </a:cubicBezTo>
                  <a:cubicBezTo>
                    <a:pt x="128" y="539"/>
                    <a:pt x="254" y="666"/>
                    <a:pt x="381" y="761"/>
                  </a:cubicBezTo>
                  <a:cubicBezTo>
                    <a:pt x="508" y="697"/>
                    <a:pt x="571" y="571"/>
                    <a:pt x="571" y="412"/>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28"/>
            <p:cNvSpPr/>
            <p:nvPr/>
          </p:nvSpPr>
          <p:spPr>
            <a:xfrm>
              <a:off x="5607847" y="3047260"/>
              <a:ext cx="17201" cy="15068"/>
            </a:xfrm>
            <a:custGeom>
              <a:rect b="b" l="l" r="r" t="t"/>
              <a:pathLst>
                <a:path extrusionOk="0" h="445" w="508">
                  <a:moveTo>
                    <a:pt x="507" y="1"/>
                  </a:moveTo>
                  <a:cubicBezTo>
                    <a:pt x="285" y="159"/>
                    <a:pt x="127" y="254"/>
                    <a:pt x="0" y="317"/>
                  </a:cubicBezTo>
                  <a:cubicBezTo>
                    <a:pt x="64" y="412"/>
                    <a:pt x="127" y="444"/>
                    <a:pt x="222" y="444"/>
                  </a:cubicBezTo>
                  <a:cubicBezTo>
                    <a:pt x="380" y="444"/>
                    <a:pt x="507" y="254"/>
                    <a:pt x="507" y="32"/>
                  </a:cubicBezTo>
                  <a:cubicBezTo>
                    <a:pt x="507" y="32"/>
                    <a:pt x="507" y="1"/>
                    <a:pt x="50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28"/>
            <p:cNvSpPr/>
            <p:nvPr/>
          </p:nvSpPr>
          <p:spPr>
            <a:xfrm>
              <a:off x="5600330" y="3065510"/>
              <a:ext cx="3251" cy="10734"/>
            </a:xfrm>
            <a:custGeom>
              <a:rect b="b" l="l" r="r" t="t"/>
              <a:pathLst>
                <a:path extrusionOk="0" h="317" w="96">
                  <a:moveTo>
                    <a:pt x="1" y="0"/>
                  </a:moveTo>
                  <a:cubicBezTo>
                    <a:pt x="1" y="32"/>
                    <a:pt x="1" y="32"/>
                    <a:pt x="1" y="63"/>
                  </a:cubicBezTo>
                  <a:lnTo>
                    <a:pt x="96" y="317"/>
                  </a:lnTo>
                  <a:cubicBezTo>
                    <a:pt x="96" y="190"/>
                    <a:pt x="64" y="63"/>
                    <a:pt x="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28"/>
            <p:cNvSpPr/>
            <p:nvPr/>
          </p:nvSpPr>
          <p:spPr>
            <a:xfrm>
              <a:off x="5626064" y="3062294"/>
              <a:ext cx="19334" cy="27901"/>
            </a:xfrm>
            <a:custGeom>
              <a:rect b="b" l="l" r="r" t="t"/>
              <a:pathLst>
                <a:path extrusionOk="0" h="824" w="571">
                  <a:moveTo>
                    <a:pt x="286" y="0"/>
                  </a:moveTo>
                  <a:cubicBezTo>
                    <a:pt x="128" y="0"/>
                    <a:pt x="1" y="190"/>
                    <a:pt x="1" y="412"/>
                  </a:cubicBezTo>
                  <a:cubicBezTo>
                    <a:pt x="1" y="633"/>
                    <a:pt x="128" y="823"/>
                    <a:pt x="286" y="823"/>
                  </a:cubicBezTo>
                  <a:cubicBezTo>
                    <a:pt x="444" y="823"/>
                    <a:pt x="571" y="633"/>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28"/>
            <p:cNvSpPr/>
            <p:nvPr/>
          </p:nvSpPr>
          <p:spPr>
            <a:xfrm>
              <a:off x="5609980" y="3090160"/>
              <a:ext cx="15068" cy="25767"/>
            </a:xfrm>
            <a:custGeom>
              <a:rect b="b" l="l" r="r" t="t"/>
              <a:pathLst>
                <a:path extrusionOk="0" h="761" w="445">
                  <a:moveTo>
                    <a:pt x="159" y="0"/>
                  </a:moveTo>
                  <a:cubicBezTo>
                    <a:pt x="96" y="0"/>
                    <a:pt x="32" y="0"/>
                    <a:pt x="1" y="32"/>
                  </a:cubicBezTo>
                  <a:lnTo>
                    <a:pt x="286" y="761"/>
                  </a:lnTo>
                  <a:cubicBezTo>
                    <a:pt x="381" y="666"/>
                    <a:pt x="444" y="539"/>
                    <a:pt x="444" y="412"/>
                  </a:cubicBezTo>
                  <a:cubicBezTo>
                    <a:pt x="444" y="159"/>
                    <a:pt x="317" y="0"/>
                    <a:pt x="15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28"/>
            <p:cNvSpPr/>
            <p:nvPr/>
          </p:nvSpPr>
          <p:spPr>
            <a:xfrm>
              <a:off x="5626064" y="3116978"/>
              <a:ext cx="19334" cy="27901"/>
            </a:xfrm>
            <a:custGeom>
              <a:rect b="b" l="l" r="r" t="t"/>
              <a:pathLst>
                <a:path extrusionOk="0" h="824" w="571">
                  <a:moveTo>
                    <a:pt x="286" y="0"/>
                  </a:moveTo>
                  <a:cubicBezTo>
                    <a:pt x="128" y="0"/>
                    <a:pt x="1" y="190"/>
                    <a:pt x="1" y="380"/>
                  </a:cubicBezTo>
                  <a:lnTo>
                    <a:pt x="159" y="760"/>
                  </a:lnTo>
                  <a:cubicBezTo>
                    <a:pt x="191" y="792"/>
                    <a:pt x="223" y="824"/>
                    <a:pt x="286" y="824"/>
                  </a:cubicBezTo>
                  <a:cubicBezTo>
                    <a:pt x="444" y="824"/>
                    <a:pt x="571" y="634"/>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28"/>
            <p:cNvSpPr/>
            <p:nvPr/>
          </p:nvSpPr>
          <p:spPr>
            <a:xfrm>
              <a:off x="6055002" y="2760974"/>
              <a:ext cx="19334" cy="27901"/>
            </a:xfrm>
            <a:custGeom>
              <a:rect b="b" l="l" r="r" t="t"/>
              <a:pathLst>
                <a:path extrusionOk="0" h="824" w="571">
                  <a:moveTo>
                    <a:pt x="285" y="0"/>
                  </a:moveTo>
                  <a:cubicBezTo>
                    <a:pt x="127" y="0"/>
                    <a:pt x="0" y="190"/>
                    <a:pt x="0" y="412"/>
                  </a:cubicBezTo>
                  <a:cubicBezTo>
                    <a:pt x="0" y="633"/>
                    <a:pt x="127" y="823"/>
                    <a:pt x="285" y="823"/>
                  </a:cubicBezTo>
                  <a:cubicBezTo>
                    <a:pt x="444" y="823"/>
                    <a:pt x="571" y="633"/>
                    <a:pt x="571" y="412"/>
                  </a:cubicBezTo>
                  <a:cubicBezTo>
                    <a:pt x="571"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28"/>
            <p:cNvSpPr/>
            <p:nvPr/>
          </p:nvSpPr>
          <p:spPr>
            <a:xfrm>
              <a:off x="6075386" y="2788840"/>
              <a:ext cx="19334" cy="26851"/>
            </a:xfrm>
            <a:custGeom>
              <a:rect b="b" l="l" r="r" t="t"/>
              <a:pathLst>
                <a:path extrusionOk="0" h="793" w="571">
                  <a:moveTo>
                    <a:pt x="254" y="0"/>
                  </a:moveTo>
                  <a:cubicBezTo>
                    <a:pt x="127" y="32"/>
                    <a:pt x="0" y="191"/>
                    <a:pt x="0" y="412"/>
                  </a:cubicBezTo>
                  <a:cubicBezTo>
                    <a:pt x="0" y="634"/>
                    <a:pt x="159" y="792"/>
                    <a:pt x="317" y="792"/>
                  </a:cubicBezTo>
                  <a:cubicBezTo>
                    <a:pt x="444" y="792"/>
                    <a:pt x="539" y="666"/>
                    <a:pt x="570" y="507"/>
                  </a:cubicBezTo>
                  <a:cubicBezTo>
                    <a:pt x="570" y="507"/>
                    <a:pt x="539" y="476"/>
                    <a:pt x="539" y="476"/>
                  </a:cubicBezTo>
                  <a:cubicBezTo>
                    <a:pt x="412" y="349"/>
                    <a:pt x="317" y="191"/>
                    <a:pt x="25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28"/>
            <p:cNvSpPr/>
            <p:nvPr/>
          </p:nvSpPr>
          <p:spPr>
            <a:xfrm>
              <a:off x="6055002" y="2815657"/>
              <a:ext cx="19334" cy="27901"/>
            </a:xfrm>
            <a:custGeom>
              <a:rect b="b" l="l" r="r" t="t"/>
              <a:pathLst>
                <a:path extrusionOk="0" h="824" w="571">
                  <a:moveTo>
                    <a:pt x="285" y="0"/>
                  </a:moveTo>
                  <a:cubicBezTo>
                    <a:pt x="127" y="0"/>
                    <a:pt x="0" y="190"/>
                    <a:pt x="0" y="412"/>
                  </a:cubicBezTo>
                  <a:cubicBezTo>
                    <a:pt x="0" y="634"/>
                    <a:pt x="127" y="824"/>
                    <a:pt x="285" y="824"/>
                  </a:cubicBezTo>
                  <a:cubicBezTo>
                    <a:pt x="444" y="824"/>
                    <a:pt x="571" y="634"/>
                    <a:pt x="571" y="412"/>
                  </a:cubicBezTo>
                  <a:cubicBezTo>
                    <a:pt x="571"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28"/>
            <p:cNvSpPr/>
            <p:nvPr/>
          </p:nvSpPr>
          <p:spPr>
            <a:xfrm>
              <a:off x="6096820" y="2815657"/>
              <a:ext cx="19334" cy="27901"/>
            </a:xfrm>
            <a:custGeom>
              <a:rect b="b" l="l" r="r" t="t"/>
              <a:pathLst>
                <a:path extrusionOk="0" h="824" w="571">
                  <a:moveTo>
                    <a:pt x="286" y="0"/>
                  </a:moveTo>
                  <a:cubicBezTo>
                    <a:pt x="127" y="0"/>
                    <a:pt x="1" y="190"/>
                    <a:pt x="1" y="412"/>
                  </a:cubicBezTo>
                  <a:cubicBezTo>
                    <a:pt x="1" y="634"/>
                    <a:pt x="127" y="824"/>
                    <a:pt x="286" y="824"/>
                  </a:cubicBezTo>
                  <a:cubicBezTo>
                    <a:pt x="444" y="824"/>
                    <a:pt x="571" y="634"/>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28"/>
            <p:cNvSpPr/>
            <p:nvPr/>
          </p:nvSpPr>
          <p:spPr>
            <a:xfrm>
              <a:off x="6076436" y="2843524"/>
              <a:ext cx="19334" cy="26851"/>
            </a:xfrm>
            <a:custGeom>
              <a:rect b="b" l="l" r="r" t="t"/>
              <a:pathLst>
                <a:path extrusionOk="0" h="793" w="571">
                  <a:moveTo>
                    <a:pt x="286" y="1"/>
                  </a:moveTo>
                  <a:cubicBezTo>
                    <a:pt x="128" y="1"/>
                    <a:pt x="1" y="191"/>
                    <a:pt x="1" y="412"/>
                  </a:cubicBezTo>
                  <a:cubicBezTo>
                    <a:pt x="1" y="634"/>
                    <a:pt x="128" y="792"/>
                    <a:pt x="286" y="792"/>
                  </a:cubicBezTo>
                  <a:cubicBezTo>
                    <a:pt x="444" y="792"/>
                    <a:pt x="571" y="634"/>
                    <a:pt x="571" y="412"/>
                  </a:cubicBezTo>
                  <a:cubicBezTo>
                    <a:pt x="571"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28"/>
            <p:cNvSpPr/>
            <p:nvPr/>
          </p:nvSpPr>
          <p:spPr>
            <a:xfrm>
              <a:off x="6117203" y="2843524"/>
              <a:ext cx="20384" cy="26851"/>
            </a:xfrm>
            <a:custGeom>
              <a:rect b="b" l="l" r="r" t="t"/>
              <a:pathLst>
                <a:path extrusionOk="0" h="793" w="602">
                  <a:moveTo>
                    <a:pt x="285" y="1"/>
                  </a:moveTo>
                  <a:cubicBezTo>
                    <a:pt x="127" y="1"/>
                    <a:pt x="0" y="191"/>
                    <a:pt x="0" y="412"/>
                  </a:cubicBezTo>
                  <a:cubicBezTo>
                    <a:pt x="0" y="634"/>
                    <a:pt x="127" y="792"/>
                    <a:pt x="285" y="792"/>
                  </a:cubicBezTo>
                  <a:cubicBezTo>
                    <a:pt x="444" y="792"/>
                    <a:pt x="570" y="634"/>
                    <a:pt x="570" y="412"/>
                  </a:cubicBezTo>
                  <a:cubicBezTo>
                    <a:pt x="602"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28"/>
            <p:cNvSpPr/>
            <p:nvPr/>
          </p:nvSpPr>
          <p:spPr>
            <a:xfrm>
              <a:off x="6096820" y="2870341"/>
              <a:ext cx="19334" cy="27901"/>
            </a:xfrm>
            <a:custGeom>
              <a:rect b="b" l="l" r="r" t="t"/>
              <a:pathLst>
                <a:path extrusionOk="0" h="824" w="571">
                  <a:moveTo>
                    <a:pt x="286" y="0"/>
                  </a:moveTo>
                  <a:cubicBezTo>
                    <a:pt x="127" y="0"/>
                    <a:pt x="1" y="190"/>
                    <a:pt x="1" y="412"/>
                  </a:cubicBezTo>
                  <a:cubicBezTo>
                    <a:pt x="1" y="634"/>
                    <a:pt x="127" y="824"/>
                    <a:pt x="286" y="824"/>
                  </a:cubicBezTo>
                  <a:cubicBezTo>
                    <a:pt x="444" y="824"/>
                    <a:pt x="571" y="634"/>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28"/>
            <p:cNvSpPr/>
            <p:nvPr/>
          </p:nvSpPr>
          <p:spPr>
            <a:xfrm>
              <a:off x="6088253" y="2899292"/>
              <a:ext cx="7517" cy="15034"/>
            </a:xfrm>
            <a:custGeom>
              <a:rect b="b" l="l" r="r" t="t"/>
              <a:pathLst>
                <a:path extrusionOk="0" h="444" w="222">
                  <a:moveTo>
                    <a:pt x="0" y="0"/>
                  </a:moveTo>
                  <a:lnTo>
                    <a:pt x="0" y="0"/>
                  </a:lnTo>
                  <a:cubicBezTo>
                    <a:pt x="95" y="127"/>
                    <a:pt x="159" y="285"/>
                    <a:pt x="222" y="444"/>
                  </a:cubicBezTo>
                  <a:cubicBezTo>
                    <a:pt x="222" y="444"/>
                    <a:pt x="222" y="412"/>
                    <a:pt x="222" y="380"/>
                  </a:cubicBezTo>
                  <a:cubicBezTo>
                    <a:pt x="222" y="190"/>
                    <a:pt x="127" y="32"/>
                    <a:pt x="0"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28"/>
            <p:cNvSpPr/>
            <p:nvPr/>
          </p:nvSpPr>
          <p:spPr>
            <a:xfrm>
              <a:off x="6117203" y="2898208"/>
              <a:ext cx="19334" cy="26851"/>
            </a:xfrm>
            <a:custGeom>
              <a:rect b="b" l="l" r="r" t="t"/>
              <a:pathLst>
                <a:path extrusionOk="0" h="793" w="571">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28"/>
            <p:cNvSpPr/>
            <p:nvPr/>
          </p:nvSpPr>
          <p:spPr>
            <a:xfrm>
              <a:off x="6100036" y="2925025"/>
              <a:ext cx="16117" cy="27901"/>
            </a:xfrm>
            <a:custGeom>
              <a:rect b="b" l="l" r="r" t="t"/>
              <a:pathLst>
                <a:path extrusionOk="0" h="824" w="476">
                  <a:moveTo>
                    <a:pt x="191" y="0"/>
                  </a:moveTo>
                  <a:cubicBezTo>
                    <a:pt x="127" y="0"/>
                    <a:pt x="32" y="64"/>
                    <a:pt x="1" y="127"/>
                  </a:cubicBezTo>
                  <a:cubicBezTo>
                    <a:pt x="64" y="349"/>
                    <a:pt x="96" y="570"/>
                    <a:pt x="127" y="824"/>
                  </a:cubicBezTo>
                  <a:lnTo>
                    <a:pt x="191" y="824"/>
                  </a:lnTo>
                  <a:cubicBezTo>
                    <a:pt x="349" y="824"/>
                    <a:pt x="476" y="634"/>
                    <a:pt x="476" y="412"/>
                  </a:cubicBezTo>
                  <a:cubicBezTo>
                    <a:pt x="476" y="190"/>
                    <a:pt x="349" y="0"/>
                    <a:pt x="19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28"/>
            <p:cNvSpPr/>
            <p:nvPr/>
          </p:nvSpPr>
          <p:spPr>
            <a:xfrm>
              <a:off x="6117203" y="2952892"/>
              <a:ext cx="20384" cy="27935"/>
            </a:xfrm>
            <a:custGeom>
              <a:rect b="b" l="l" r="r" t="t"/>
              <a:pathLst>
                <a:path extrusionOk="0" h="825" w="602">
                  <a:moveTo>
                    <a:pt x="285" y="1"/>
                  </a:moveTo>
                  <a:cubicBezTo>
                    <a:pt x="127" y="1"/>
                    <a:pt x="0" y="191"/>
                    <a:pt x="0" y="413"/>
                  </a:cubicBezTo>
                  <a:cubicBezTo>
                    <a:pt x="0" y="634"/>
                    <a:pt x="127" y="824"/>
                    <a:pt x="285" y="824"/>
                  </a:cubicBezTo>
                  <a:cubicBezTo>
                    <a:pt x="444" y="824"/>
                    <a:pt x="570" y="634"/>
                    <a:pt x="570" y="413"/>
                  </a:cubicBezTo>
                  <a:cubicBezTo>
                    <a:pt x="602"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28"/>
            <p:cNvSpPr/>
            <p:nvPr/>
          </p:nvSpPr>
          <p:spPr>
            <a:xfrm>
              <a:off x="6104336" y="2980793"/>
              <a:ext cx="11817" cy="26817"/>
            </a:xfrm>
            <a:custGeom>
              <a:rect b="b" l="l" r="r" t="t"/>
              <a:pathLst>
                <a:path extrusionOk="0" h="792" w="349">
                  <a:moveTo>
                    <a:pt x="64" y="0"/>
                  </a:moveTo>
                  <a:cubicBezTo>
                    <a:pt x="64" y="254"/>
                    <a:pt x="64" y="539"/>
                    <a:pt x="0" y="792"/>
                  </a:cubicBezTo>
                  <a:lnTo>
                    <a:pt x="64" y="792"/>
                  </a:lnTo>
                  <a:cubicBezTo>
                    <a:pt x="222" y="792"/>
                    <a:pt x="349" y="602"/>
                    <a:pt x="349" y="380"/>
                  </a:cubicBezTo>
                  <a:cubicBezTo>
                    <a:pt x="349" y="159"/>
                    <a:pt x="222" y="0"/>
                    <a:pt x="6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28"/>
            <p:cNvSpPr/>
            <p:nvPr/>
          </p:nvSpPr>
          <p:spPr>
            <a:xfrm>
              <a:off x="6117203" y="3007576"/>
              <a:ext cx="20384" cy="27935"/>
            </a:xfrm>
            <a:custGeom>
              <a:rect b="b" l="l" r="r" t="t"/>
              <a:pathLst>
                <a:path extrusionOk="0" h="825" w="602">
                  <a:moveTo>
                    <a:pt x="285" y="1"/>
                  </a:moveTo>
                  <a:cubicBezTo>
                    <a:pt x="127" y="1"/>
                    <a:pt x="0" y="191"/>
                    <a:pt x="0" y="413"/>
                  </a:cubicBezTo>
                  <a:cubicBezTo>
                    <a:pt x="0" y="634"/>
                    <a:pt x="127" y="824"/>
                    <a:pt x="285" y="824"/>
                  </a:cubicBezTo>
                  <a:cubicBezTo>
                    <a:pt x="444" y="824"/>
                    <a:pt x="570" y="634"/>
                    <a:pt x="570" y="413"/>
                  </a:cubicBezTo>
                  <a:cubicBezTo>
                    <a:pt x="602"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28"/>
            <p:cNvSpPr/>
            <p:nvPr/>
          </p:nvSpPr>
          <p:spPr>
            <a:xfrm>
              <a:off x="6096820" y="3035477"/>
              <a:ext cx="19334" cy="26851"/>
            </a:xfrm>
            <a:custGeom>
              <a:rect b="b" l="l" r="r" t="t"/>
              <a:pathLst>
                <a:path extrusionOk="0" h="793" w="571">
                  <a:moveTo>
                    <a:pt x="286" y="0"/>
                  </a:moveTo>
                  <a:cubicBezTo>
                    <a:pt x="127" y="0"/>
                    <a:pt x="1" y="159"/>
                    <a:pt x="1" y="380"/>
                  </a:cubicBezTo>
                  <a:cubicBezTo>
                    <a:pt x="1" y="602"/>
                    <a:pt x="127"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28"/>
            <p:cNvSpPr/>
            <p:nvPr/>
          </p:nvSpPr>
          <p:spPr>
            <a:xfrm>
              <a:off x="6076436" y="3063343"/>
              <a:ext cx="19334" cy="26851"/>
            </a:xfrm>
            <a:custGeom>
              <a:rect b="b" l="l" r="r" t="t"/>
              <a:pathLst>
                <a:path extrusionOk="0" h="793" w="571">
                  <a:moveTo>
                    <a:pt x="349" y="1"/>
                  </a:moveTo>
                  <a:cubicBezTo>
                    <a:pt x="254" y="191"/>
                    <a:pt x="128" y="381"/>
                    <a:pt x="1" y="571"/>
                  </a:cubicBezTo>
                  <a:cubicBezTo>
                    <a:pt x="64" y="697"/>
                    <a:pt x="159" y="792"/>
                    <a:pt x="286" y="792"/>
                  </a:cubicBezTo>
                  <a:cubicBezTo>
                    <a:pt x="444" y="792"/>
                    <a:pt x="571" y="602"/>
                    <a:pt x="571" y="381"/>
                  </a:cubicBezTo>
                  <a:cubicBezTo>
                    <a:pt x="571" y="191"/>
                    <a:pt x="476" y="32"/>
                    <a:pt x="349"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28"/>
            <p:cNvSpPr/>
            <p:nvPr/>
          </p:nvSpPr>
          <p:spPr>
            <a:xfrm>
              <a:off x="6117203" y="3062294"/>
              <a:ext cx="20384" cy="27901"/>
            </a:xfrm>
            <a:custGeom>
              <a:rect b="b" l="l" r="r" t="t"/>
              <a:pathLst>
                <a:path extrusionOk="0" h="824" w="602">
                  <a:moveTo>
                    <a:pt x="285" y="0"/>
                  </a:moveTo>
                  <a:cubicBezTo>
                    <a:pt x="127" y="0"/>
                    <a:pt x="0" y="190"/>
                    <a:pt x="0" y="412"/>
                  </a:cubicBezTo>
                  <a:cubicBezTo>
                    <a:pt x="0" y="633"/>
                    <a:pt x="127" y="823"/>
                    <a:pt x="285" y="823"/>
                  </a:cubicBezTo>
                  <a:cubicBezTo>
                    <a:pt x="444" y="823"/>
                    <a:pt x="570" y="633"/>
                    <a:pt x="570" y="412"/>
                  </a:cubicBezTo>
                  <a:cubicBezTo>
                    <a:pt x="602"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28"/>
            <p:cNvSpPr/>
            <p:nvPr/>
          </p:nvSpPr>
          <p:spPr>
            <a:xfrm>
              <a:off x="6056086" y="3092294"/>
              <a:ext cx="18251" cy="24718"/>
            </a:xfrm>
            <a:custGeom>
              <a:rect b="b" l="l" r="r" t="t"/>
              <a:pathLst>
                <a:path extrusionOk="0" h="730" w="539">
                  <a:moveTo>
                    <a:pt x="412" y="1"/>
                  </a:moveTo>
                  <a:cubicBezTo>
                    <a:pt x="285" y="159"/>
                    <a:pt x="158" y="349"/>
                    <a:pt x="0" y="507"/>
                  </a:cubicBezTo>
                  <a:cubicBezTo>
                    <a:pt x="32" y="634"/>
                    <a:pt x="158" y="729"/>
                    <a:pt x="253" y="729"/>
                  </a:cubicBezTo>
                  <a:cubicBezTo>
                    <a:pt x="412" y="729"/>
                    <a:pt x="539" y="571"/>
                    <a:pt x="539" y="349"/>
                  </a:cubicBezTo>
                  <a:cubicBezTo>
                    <a:pt x="539" y="191"/>
                    <a:pt x="507" y="64"/>
                    <a:pt x="412"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28"/>
            <p:cNvSpPr/>
            <p:nvPr/>
          </p:nvSpPr>
          <p:spPr>
            <a:xfrm>
              <a:off x="6096820" y="3090160"/>
              <a:ext cx="19334" cy="26851"/>
            </a:xfrm>
            <a:custGeom>
              <a:rect b="b" l="l" r="r" t="t"/>
              <a:pathLst>
                <a:path extrusionOk="0" h="793" w="571">
                  <a:moveTo>
                    <a:pt x="286" y="0"/>
                  </a:moveTo>
                  <a:cubicBezTo>
                    <a:pt x="127" y="0"/>
                    <a:pt x="1" y="159"/>
                    <a:pt x="1" y="380"/>
                  </a:cubicBezTo>
                  <a:cubicBezTo>
                    <a:pt x="1" y="602"/>
                    <a:pt x="127" y="792"/>
                    <a:pt x="286" y="792"/>
                  </a:cubicBezTo>
                  <a:cubicBezTo>
                    <a:pt x="444" y="792"/>
                    <a:pt x="571" y="602"/>
                    <a:pt x="571" y="380"/>
                  </a:cubicBezTo>
                  <a:cubicBezTo>
                    <a:pt x="571"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28"/>
            <p:cNvSpPr/>
            <p:nvPr/>
          </p:nvSpPr>
          <p:spPr>
            <a:xfrm>
              <a:off x="6076436" y="3116978"/>
              <a:ext cx="19334" cy="27901"/>
            </a:xfrm>
            <a:custGeom>
              <a:rect b="b" l="l" r="r" t="t"/>
              <a:pathLst>
                <a:path extrusionOk="0" h="824" w="571">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28"/>
            <p:cNvSpPr/>
            <p:nvPr/>
          </p:nvSpPr>
          <p:spPr>
            <a:xfrm>
              <a:off x="6117203" y="3116978"/>
              <a:ext cx="20384" cy="24684"/>
            </a:xfrm>
            <a:custGeom>
              <a:rect b="b" l="l" r="r" t="t"/>
              <a:pathLst>
                <a:path extrusionOk="0" h="729" w="602">
                  <a:moveTo>
                    <a:pt x="285" y="0"/>
                  </a:moveTo>
                  <a:cubicBezTo>
                    <a:pt x="127" y="0"/>
                    <a:pt x="0" y="190"/>
                    <a:pt x="0" y="412"/>
                  </a:cubicBezTo>
                  <a:cubicBezTo>
                    <a:pt x="0" y="539"/>
                    <a:pt x="64" y="665"/>
                    <a:pt x="127" y="729"/>
                  </a:cubicBezTo>
                  <a:cubicBezTo>
                    <a:pt x="254" y="697"/>
                    <a:pt x="380" y="697"/>
                    <a:pt x="507" y="697"/>
                  </a:cubicBezTo>
                  <a:cubicBezTo>
                    <a:pt x="570" y="602"/>
                    <a:pt x="602" y="507"/>
                    <a:pt x="602" y="412"/>
                  </a:cubicBezTo>
                  <a:cubicBezTo>
                    <a:pt x="602"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28"/>
            <p:cNvSpPr/>
            <p:nvPr/>
          </p:nvSpPr>
          <p:spPr>
            <a:xfrm>
              <a:off x="6055002" y="3144844"/>
              <a:ext cx="19334" cy="26851"/>
            </a:xfrm>
            <a:custGeom>
              <a:rect b="b" l="l" r="r" t="t"/>
              <a:pathLst>
                <a:path extrusionOk="0" h="793" w="571">
                  <a:moveTo>
                    <a:pt x="285" y="1"/>
                  </a:moveTo>
                  <a:cubicBezTo>
                    <a:pt x="127" y="1"/>
                    <a:pt x="0" y="191"/>
                    <a:pt x="0" y="412"/>
                  </a:cubicBezTo>
                  <a:cubicBezTo>
                    <a:pt x="0" y="634"/>
                    <a:pt x="127" y="792"/>
                    <a:pt x="285" y="792"/>
                  </a:cubicBezTo>
                  <a:cubicBezTo>
                    <a:pt x="444" y="792"/>
                    <a:pt x="571" y="634"/>
                    <a:pt x="571" y="412"/>
                  </a:cubicBezTo>
                  <a:cubicBezTo>
                    <a:pt x="571"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28"/>
            <p:cNvSpPr/>
            <p:nvPr/>
          </p:nvSpPr>
          <p:spPr>
            <a:xfrm>
              <a:off x="6097903" y="3144844"/>
              <a:ext cx="11817" cy="7551"/>
            </a:xfrm>
            <a:custGeom>
              <a:rect b="b" l="l" r="r" t="t"/>
              <a:pathLst>
                <a:path extrusionOk="0" h="223" w="349">
                  <a:moveTo>
                    <a:pt x="254" y="1"/>
                  </a:moveTo>
                  <a:cubicBezTo>
                    <a:pt x="127" y="1"/>
                    <a:pt x="32" y="96"/>
                    <a:pt x="0" y="222"/>
                  </a:cubicBezTo>
                  <a:cubicBezTo>
                    <a:pt x="95" y="127"/>
                    <a:pt x="222" y="64"/>
                    <a:pt x="349" y="32"/>
                  </a:cubicBezTo>
                  <a:cubicBezTo>
                    <a:pt x="317" y="1"/>
                    <a:pt x="285" y="1"/>
                    <a:pt x="254"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28"/>
            <p:cNvSpPr/>
            <p:nvPr/>
          </p:nvSpPr>
          <p:spPr>
            <a:xfrm>
              <a:off x="6075386" y="3172711"/>
              <a:ext cx="7517" cy="21501"/>
            </a:xfrm>
            <a:custGeom>
              <a:rect b="b" l="l" r="r" t="t"/>
              <a:pathLst>
                <a:path extrusionOk="0" h="635" w="222">
                  <a:moveTo>
                    <a:pt x="222" y="1"/>
                  </a:moveTo>
                  <a:lnTo>
                    <a:pt x="222" y="1"/>
                  </a:lnTo>
                  <a:cubicBezTo>
                    <a:pt x="95" y="33"/>
                    <a:pt x="0" y="191"/>
                    <a:pt x="0" y="381"/>
                  </a:cubicBezTo>
                  <a:cubicBezTo>
                    <a:pt x="0" y="476"/>
                    <a:pt x="32" y="571"/>
                    <a:pt x="95" y="634"/>
                  </a:cubicBezTo>
                  <a:cubicBezTo>
                    <a:pt x="95" y="413"/>
                    <a:pt x="159" y="191"/>
                    <a:pt x="222"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28"/>
            <p:cNvSpPr/>
            <p:nvPr/>
          </p:nvSpPr>
          <p:spPr>
            <a:xfrm>
              <a:off x="5973501" y="2760974"/>
              <a:ext cx="19334" cy="27901"/>
            </a:xfrm>
            <a:custGeom>
              <a:rect b="b" l="l" r="r" t="t"/>
              <a:pathLst>
                <a:path extrusionOk="0" h="824" w="571">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28"/>
            <p:cNvSpPr/>
            <p:nvPr/>
          </p:nvSpPr>
          <p:spPr>
            <a:xfrm>
              <a:off x="6014269" y="2760974"/>
              <a:ext cx="20384" cy="27901"/>
            </a:xfrm>
            <a:custGeom>
              <a:rect b="b" l="l" r="r" t="t"/>
              <a:pathLst>
                <a:path extrusionOk="0" h="824" w="602">
                  <a:moveTo>
                    <a:pt x="317" y="0"/>
                  </a:moveTo>
                  <a:cubicBezTo>
                    <a:pt x="127" y="0"/>
                    <a:pt x="0" y="190"/>
                    <a:pt x="0" y="412"/>
                  </a:cubicBezTo>
                  <a:cubicBezTo>
                    <a:pt x="0" y="633"/>
                    <a:pt x="127" y="823"/>
                    <a:pt x="317" y="823"/>
                  </a:cubicBezTo>
                  <a:cubicBezTo>
                    <a:pt x="475" y="823"/>
                    <a:pt x="602" y="633"/>
                    <a:pt x="602" y="412"/>
                  </a:cubicBezTo>
                  <a:cubicBezTo>
                    <a:pt x="602" y="190"/>
                    <a:pt x="475" y="0"/>
                    <a:pt x="317"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28"/>
            <p:cNvSpPr/>
            <p:nvPr/>
          </p:nvSpPr>
          <p:spPr>
            <a:xfrm>
              <a:off x="5993885" y="2788840"/>
              <a:ext cx="19334" cy="25767"/>
            </a:xfrm>
            <a:custGeom>
              <a:rect b="b" l="l" r="r" t="t"/>
              <a:pathLst>
                <a:path extrusionOk="0" h="761" w="571">
                  <a:moveTo>
                    <a:pt x="285" y="0"/>
                  </a:moveTo>
                  <a:cubicBezTo>
                    <a:pt x="127" y="0"/>
                    <a:pt x="0" y="191"/>
                    <a:pt x="0" y="412"/>
                  </a:cubicBezTo>
                  <a:cubicBezTo>
                    <a:pt x="0" y="444"/>
                    <a:pt x="0" y="507"/>
                    <a:pt x="32" y="539"/>
                  </a:cubicBezTo>
                  <a:cubicBezTo>
                    <a:pt x="159" y="602"/>
                    <a:pt x="317" y="666"/>
                    <a:pt x="444" y="761"/>
                  </a:cubicBezTo>
                  <a:cubicBezTo>
                    <a:pt x="539" y="666"/>
                    <a:pt x="570" y="539"/>
                    <a:pt x="570" y="412"/>
                  </a:cubicBezTo>
                  <a:cubicBezTo>
                    <a:pt x="570"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28"/>
            <p:cNvSpPr/>
            <p:nvPr/>
          </p:nvSpPr>
          <p:spPr>
            <a:xfrm>
              <a:off x="6035702" y="2788840"/>
              <a:ext cx="19334" cy="26851"/>
            </a:xfrm>
            <a:custGeom>
              <a:rect b="b" l="l" r="r" t="t"/>
              <a:pathLst>
                <a:path extrusionOk="0" h="793" w="571">
                  <a:moveTo>
                    <a:pt x="285" y="0"/>
                  </a:moveTo>
                  <a:cubicBezTo>
                    <a:pt x="127" y="0"/>
                    <a:pt x="0" y="191"/>
                    <a:pt x="0" y="412"/>
                  </a:cubicBezTo>
                  <a:cubicBezTo>
                    <a:pt x="0" y="634"/>
                    <a:pt x="127" y="792"/>
                    <a:pt x="285" y="792"/>
                  </a:cubicBezTo>
                  <a:cubicBezTo>
                    <a:pt x="444" y="792"/>
                    <a:pt x="570" y="634"/>
                    <a:pt x="570" y="412"/>
                  </a:cubicBezTo>
                  <a:cubicBezTo>
                    <a:pt x="570"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28"/>
            <p:cNvSpPr/>
            <p:nvPr/>
          </p:nvSpPr>
          <p:spPr>
            <a:xfrm>
              <a:off x="6017486" y="2815657"/>
              <a:ext cx="17167" cy="15034"/>
            </a:xfrm>
            <a:custGeom>
              <a:rect b="b" l="l" r="r" t="t"/>
              <a:pathLst>
                <a:path extrusionOk="0" h="444" w="507">
                  <a:moveTo>
                    <a:pt x="222" y="0"/>
                  </a:moveTo>
                  <a:cubicBezTo>
                    <a:pt x="127" y="0"/>
                    <a:pt x="63" y="64"/>
                    <a:pt x="0" y="127"/>
                  </a:cubicBezTo>
                  <a:cubicBezTo>
                    <a:pt x="190" y="222"/>
                    <a:pt x="348" y="349"/>
                    <a:pt x="507" y="444"/>
                  </a:cubicBezTo>
                  <a:cubicBezTo>
                    <a:pt x="507" y="444"/>
                    <a:pt x="507" y="444"/>
                    <a:pt x="507" y="412"/>
                  </a:cubicBezTo>
                  <a:cubicBezTo>
                    <a:pt x="507" y="190"/>
                    <a:pt x="380" y="0"/>
                    <a:pt x="22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28"/>
            <p:cNvSpPr/>
            <p:nvPr/>
          </p:nvSpPr>
          <p:spPr>
            <a:xfrm>
              <a:off x="6035702" y="3118027"/>
              <a:ext cx="19334" cy="26851"/>
            </a:xfrm>
            <a:custGeom>
              <a:rect b="b" l="l" r="r" t="t"/>
              <a:pathLst>
                <a:path extrusionOk="0" h="793" w="571">
                  <a:moveTo>
                    <a:pt x="349" y="1"/>
                  </a:moveTo>
                  <a:cubicBezTo>
                    <a:pt x="254" y="96"/>
                    <a:pt x="127" y="191"/>
                    <a:pt x="0" y="318"/>
                  </a:cubicBezTo>
                  <a:cubicBezTo>
                    <a:pt x="0" y="318"/>
                    <a:pt x="0" y="349"/>
                    <a:pt x="0" y="381"/>
                  </a:cubicBezTo>
                  <a:cubicBezTo>
                    <a:pt x="0" y="603"/>
                    <a:pt x="127" y="793"/>
                    <a:pt x="285" y="793"/>
                  </a:cubicBezTo>
                  <a:cubicBezTo>
                    <a:pt x="444" y="793"/>
                    <a:pt x="570" y="603"/>
                    <a:pt x="570" y="381"/>
                  </a:cubicBezTo>
                  <a:cubicBezTo>
                    <a:pt x="570" y="191"/>
                    <a:pt x="475" y="33"/>
                    <a:pt x="349"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28"/>
            <p:cNvSpPr/>
            <p:nvPr/>
          </p:nvSpPr>
          <p:spPr>
            <a:xfrm>
              <a:off x="5973501" y="3154494"/>
              <a:ext cx="19334" cy="17201"/>
            </a:xfrm>
            <a:custGeom>
              <a:rect b="b" l="l" r="r" t="t"/>
              <a:pathLst>
                <a:path extrusionOk="0" h="508" w="571">
                  <a:moveTo>
                    <a:pt x="571" y="1"/>
                  </a:moveTo>
                  <a:cubicBezTo>
                    <a:pt x="381" y="64"/>
                    <a:pt x="191" y="127"/>
                    <a:pt x="1" y="191"/>
                  </a:cubicBezTo>
                  <a:cubicBezTo>
                    <a:pt x="32" y="381"/>
                    <a:pt x="127" y="507"/>
                    <a:pt x="286" y="507"/>
                  </a:cubicBezTo>
                  <a:cubicBezTo>
                    <a:pt x="444" y="507"/>
                    <a:pt x="571" y="349"/>
                    <a:pt x="571" y="127"/>
                  </a:cubicBezTo>
                  <a:cubicBezTo>
                    <a:pt x="571" y="64"/>
                    <a:pt x="571" y="32"/>
                    <a:pt x="571"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28"/>
            <p:cNvSpPr/>
            <p:nvPr/>
          </p:nvSpPr>
          <p:spPr>
            <a:xfrm>
              <a:off x="6014269" y="3144844"/>
              <a:ext cx="20384" cy="26851"/>
            </a:xfrm>
            <a:custGeom>
              <a:rect b="b" l="l" r="r" t="t"/>
              <a:pathLst>
                <a:path extrusionOk="0" h="793" w="602">
                  <a:moveTo>
                    <a:pt x="317" y="1"/>
                  </a:moveTo>
                  <a:cubicBezTo>
                    <a:pt x="127" y="1"/>
                    <a:pt x="0" y="191"/>
                    <a:pt x="0" y="412"/>
                  </a:cubicBezTo>
                  <a:cubicBezTo>
                    <a:pt x="0" y="634"/>
                    <a:pt x="127" y="792"/>
                    <a:pt x="317" y="792"/>
                  </a:cubicBezTo>
                  <a:cubicBezTo>
                    <a:pt x="475" y="792"/>
                    <a:pt x="602" y="634"/>
                    <a:pt x="602" y="412"/>
                  </a:cubicBezTo>
                  <a:cubicBezTo>
                    <a:pt x="602" y="191"/>
                    <a:pt x="475" y="1"/>
                    <a:pt x="31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28"/>
            <p:cNvSpPr/>
            <p:nvPr/>
          </p:nvSpPr>
          <p:spPr>
            <a:xfrm>
              <a:off x="5993885" y="3171661"/>
              <a:ext cx="19334" cy="27901"/>
            </a:xfrm>
            <a:custGeom>
              <a:rect b="b" l="l" r="r" t="t"/>
              <a:pathLst>
                <a:path extrusionOk="0" h="824" w="571">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28"/>
            <p:cNvSpPr/>
            <p:nvPr/>
          </p:nvSpPr>
          <p:spPr>
            <a:xfrm>
              <a:off x="6035702" y="3171661"/>
              <a:ext cx="19334" cy="27901"/>
            </a:xfrm>
            <a:custGeom>
              <a:rect b="b" l="l" r="r" t="t"/>
              <a:pathLst>
                <a:path extrusionOk="0" h="824" w="571">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28"/>
            <p:cNvSpPr/>
            <p:nvPr/>
          </p:nvSpPr>
          <p:spPr>
            <a:xfrm>
              <a:off x="5890951" y="2760974"/>
              <a:ext cx="20384" cy="27901"/>
            </a:xfrm>
            <a:custGeom>
              <a:rect b="b" l="l" r="r" t="t"/>
              <a:pathLst>
                <a:path extrusionOk="0" h="824" w="602">
                  <a:moveTo>
                    <a:pt x="285" y="0"/>
                  </a:moveTo>
                  <a:cubicBezTo>
                    <a:pt x="127" y="0"/>
                    <a:pt x="0" y="190"/>
                    <a:pt x="0" y="412"/>
                  </a:cubicBezTo>
                  <a:cubicBezTo>
                    <a:pt x="0" y="633"/>
                    <a:pt x="127" y="823"/>
                    <a:pt x="285" y="823"/>
                  </a:cubicBezTo>
                  <a:cubicBezTo>
                    <a:pt x="475" y="823"/>
                    <a:pt x="602" y="633"/>
                    <a:pt x="602" y="412"/>
                  </a:cubicBezTo>
                  <a:cubicBezTo>
                    <a:pt x="602" y="190"/>
                    <a:pt x="475"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28"/>
            <p:cNvSpPr/>
            <p:nvPr/>
          </p:nvSpPr>
          <p:spPr>
            <a:xfrm>
              <a:off x="5932768" y="2760974"/>
              <a:ext cx="19334" cy="27901"/>
            </a:xfrm>
            <a:custGeom>
              <a:rect b="b" l="l" r="r" t="t"/>
              <a:pathLst>
                <a:path extrusionOk="0" h="824" w="571">
                  <a:moveTo>
                    <a:pt x="285" y="0"/>
                  </a:moveTo>
                  <a:cubicBezTo>
                    <a:pt x="127" y="0"/>
                    <a:pt x="0" y="190"/>
                    <a:pt x="0" y="412"/>
                  </a:cubicBezTo>
                  <a:cubicBezTo>
                    <a:pt x="0" y="633"/>
                    <a:pt x="127" y="823"/>
                    <a:pt x="285" y="823"/>
                  </a:cubicBezTo>
                  <a:cubicBezTo>
                    <a:pt x="444" y="823"/>
                    <a:pt x="570" y="633"/>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28"/>
            <p:cNvSpPr/>
            <p:nvPr/>
          </p:nvSpPr>
          <p:spPr>
            <a:xfrm>
              <a:off x="5915601" y="2788840"/>
              <a:ext cx="11817" cy="2167"/>
            </a:xfrm>
            <a:custGeom>
              <a:rect b="b" l="l" r="r" t="t"/>
              <a:pathLst>
                <a:path extrusionOk="0" h="64" w="349">
                  <a:moveTo>
                    <a:pt x="191" y="0"/>
                  </a:moveTo>
                  <a:cubicBezTo>
                    <a:pt x="127" y="0"/>
                    <a:pt x="64" y="32"/>
                    <a:pt x="0" y="64"/>
                  </a:cubicBezTo>
                  <a:lnTo>
                    <a:pt x="349" y="64"/>
                  </a:lnTo>
                  <a:cubicBezTo>
                    <a:pt x="317" y="32"/>
                    <a:pt x="254" y="0"/>
                    <a:pt x="19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28"/>
            <p:cNvSpPr/>
            <p:nvPr/>
          </p:nvSpPr>
          <p:spPr>
            <a:xfrm>
              <a:off x="5955285" y="2788840"/>
              <a:ext cx="18251" cy="10767"/>
            </a:xfrm>
            <a:custGeom>
              <a:rect b="b" l="l" r="r" t="t"/>
              <a:pathLst>
                <a:path extrusionOk="0" h="318" w="539">
                  <a:moveTo>
                    <a:pt x="254" y="0"/>
                  </a:moveTo>
                  <a:cubicBezTo>
                    <a:pt x="127" y="0"/>
                    <a:pt x="64" y="64"/>
                    <a:pt x="0" y="191"/>
                  </a:cubicBezTo>
                  <a:cubicBezTo>
                    <a:pt x="190" y="222"/>
                    <a:pt x="349" y="254"/>
                    <a:pt x="539" y="317"/>
                  </a:cubicBezTo>
                  <a:cubicBezTo>
                    <a:pt x="475" y="127"/>
                    <a:pt x="380" y="0"/>
                    <a:pt x="25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28"/>
            <p:cNvSpPr/>
            <p:nvPr/>
          </p:nvSpPr>
          <p:spPr>
            <a:xfrm>
              <a:off x="5894167" y="3167361"/>
              <a:ext cx="12901" cy="4334"/>
            </a:xfrm>
            <a:custGeom>
              <a:rect b="b" l="l" r="r" t="t"/>
              <a:pathLst>
                <a:path extrusionOk="0" h="128" w="381">
                  <a:moveTo>
                    <a:pt x="0" y="1"/>
                  </a:moveTo>
                  <a:cubicBezTo>
                    <a:pt x="32" y="96"/>
                    <a:pt x="127" y="127"/>
                    <a:pt x="190" y="127"/>
                  </a:cubicBezTo>
                  <a:cubicBezTo>
                    <a:pt x="285" y="127"/>
                    <a:pt x="348" y="96"/>
                    <a:pt x="380" y="32"/>
                  </a:cubicBezTo>
                  <a:cubicBezTo>
                    <a:pt x="253" y="32"/>
                    <a:pt x="127" y="1"/>
                    <a:pt x="0"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28"/>
            <p:cNvSpPr/>
            <p:nvPr/>
          </p:nvSpPr>
          <p:spPr>
            <a:xfrm>
              <a:off x="5935985" y="3166278"/>
              <a:ext cx="15034" cy="5418"/>
            </a:xfrm>
            <a:custGeom>
              <a:rect b="b" l="l" r="r" t="t"/>
              <a:pathLst>
                <a:path extrusionOk="0" h="160" w="444">
                  <a:moveTo>
                    <a:pt x="444" y="1"/>
                  </a:moveTo>
                  <a:cubicBezTo>
                    <a:pt x="285" y="33"/>
                    <a:pt x="159" y="64"/>
                    <a:pt x="0" y="64"/>
                  </a:cubicBezTo>
                  <a:cubicBezTo>
                    <a:pt x="64" y="128"/>
                    <a:pt x="127" y="159"/>
                    <a:pt x="190" y="159"/>
                  </a:cubicBezTo>
                  <a:cubicBezTo>
                    <a:pt x="285" y="159"/>
                    <a:pt x="380" y="96"/>
                    <a:pt x="444"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28"/>
            <p:cNvSpPr/>
            <p:nvPr/>
          </p:nvSpPr>
          <p:spPr>
            <a:xfrm>
              <a:off x="5912384" y="3171661"/>
              <a:ext cx="19334" cy="27901"/>
            </a:xfrm>
            <a:custGeom>
              <a:rect b="b" l="l" r="r" t="t"/>
              <a:pathLst>
                <a:path extrusionOk="0" h="824" w="571">
                  <a:moveTo>
                    <a:pt x="286" y="0"/>
                  </a:moveTo>
                  <a:cubicBezTo>
                    <a:pt x="127" y="0"/>
                    <a:pt x="0" y="190"/>
                    <a:pt x="0" y="412"/>
                  </a:cubicBezTo>
                  <a:cubicBezTo>
                    <a:pt x="0" y="634"/>
                    <a:pt x="127" y="824"/>
                    <a:pt x="286" y="824"/>
                  </a:cubicBezTo>
                  <a:cubicBezTo>
                    <a:pt x="444" y="824"/>
                    <a:pt x="571" y="634"/>
                    <a:pt x="571" y="412"/>
                  </a:cubicBezTo>
                  <a:cubicBezTo>
                    <a:pt x="571"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28"/>
            <p:cNvSpPr/>
            <p:nvPr/>
          </p:nvSpPr>
          <p:spPr>
            <a:xfrm>
              <a:off x="5953118" y="3171661"/>
              <a:ext cx="20418" cy="27901"/>
            </a:xfrm>
            <a:custGeom>
              <a:rect b="b" l="l" r="r" t="t"/>
              <a:pathLst>
                <a:path extrusionOk="0" h="824" w="603">
                  <a:moveTo>
                    <a:pt x="318" y="0"/>
                  </a:moveTo>
                  <a:cubicBezTo>
                    <a:pt x="128" y="0"/>
                    <a:pt x="1" y="190"/>
                    <a:pt x="1" y="412"/>
                  </a:cubicBezTo>
                  <a:cubicBezTo>
                    <a:pt x="1" y="634"/>
                    <a:pt x="159" y="824"/>
                    <a:pt x="318" y="824"/>
                  </a:cubicBezTo>
                  <a:cubicBezTo>
                    <a:pt x="476" y="824"/>
                    <a:pt x="603" y="634"/>
                    <a:pt x="603" y="412"/>
                  </a:cubicBezTo>
                  <a:cubicBezTo>
                    <a:pt x="603" y="190"/>
                    <a:pt x="476" y="0"/>
                    <a:pt x="318"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28"/>
            <p:cNvSpPr/>
            <p:nvPr/>
          </p:nvSpPr>
          <p:spPr>
            <a:xfrm>
              <a:off x="5809450" y="2760974"/>
              <a:ext cx="19334" cy="27901"/>
            </a:xfrm>
            <a:custGeom>
              <a:rect b="b" l="l" r="r" t="t"/>
              <a:pathLst>
                <a:path extrusionOk="0" h="824" w="571">
                  <a:moveTo>
                    <a:pt x="285" y="0"/>
                  </a:moveTo>
                  <a:cubicBezTo>
                    <a:pt x="127" y="0"/>
                    <a:pt x="0" y="190"/>
                    <a:pt x="0" y="412"/>
                  </a:cubicBezTo>
                  <a:cubicBezTo>
                    <a:pt x="0" y="633"/>
                    <a:pt x="127" y="823"/>
                    <a:pt x="285" y="823"/>
                  </a:cubicBezTo>
                  <a:cubicBezTo>
                    <a:pt x="444" y="823"/>
                    <a:pt x="570" y="633"/>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28"/>
            <p:cNvSpPr/>
            <p:nvPr/>
          </p:nvSpPr>
          <p:spPr>
            <a:xfrm>
              <a:off x="5851267" y="2760974"/>
              <a:ext cx="19334" cy="27901"/>
            </a:xfrm>
            <a:custGeom>
              <a:rect b="b" l="l" r="r" t="t"/>
              <a:pathLst>
                <a:path extrusionOk="0" h="824" w="571">
                  <a:moveTo>
                    <a:pt x="285" y="0"/>
                  </a:moveTo>
                  <a:cubicBezTo>
                    <a:pt x="127" y="0"/>
                    <a:pt x="0" y="190"/>
                    <a:pt x="0" y="412"/>
                  </a:cubicBezTo>
                  <a:cubicBezTo>
                    <a:pt x="0" y="633"/>
                    <a:pt x="127" y="823"/>
                    <a:pt x="285" y="823"/>
                  </a:cubicBezTo>
                  <a:cubicBezTo>
                    <a:pt x="444" y="823"/>
                    <a:pt x="570" y="633"/>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28"/>
            <p:cNvSpPr/>
            <p:nvPr/>
          </p:nvSpPr>
          <p:spPr>
            <a:xfrm>
              <a:off x="5829800" y="2788840"/>
              <a:ext cx="20418" cy="23634"/>
            </a:xfrm>
            <a:custGeom>
              <a:rect b="b" l="l" r="r" t="t"/>
              <a:pathLst>
                <a:path extrusionOk="0" h="698" w="603">
                  <a:moveTo>
                    <a:pt x="286" y="0"/>
                  </a:moveTo>
                  <a:cubicBezTo>
                    <a:pt x="128" y="0"/>
                    <a:pt x="1" y="191"/>
                    <a:pt x="1" y="412"/>
                  </a:cubicBezTo>
                  <a:cubicBezTo>
                    <a:pt x="1" y="507"/>
                    <a:pt x="33" y="602"/>
                    <a:pt x="96" y="697"/>
                  </a:cubicBezTo>
                  <a:cubicBezTo>
                    <a:pt x="254" y="602"/>
                    <a:pt x="413" y="539"/>
                    <a:pt x="571" y="476"/>
                  </a:cubicBezTo>
                  <a:cubicBezTo>
                    <a:pt x="603" y="444"/>
                    <a:pt x="603" y="412"/>
                    <a:pt x="603" y="412"/>
                  </a:cubicBezTo>
                  <a:cubicBezTo>
                    <a:pt x="603" y="159"/>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28"/>
            <p:cNvSpPr/>
            <p:nvPr/>
          </p:nvSpPr>
          <p:spPr>
            <a:xfrm>
              <a:off x="5872700" y="2788840"/>
              <a:ext cx="16117" cy="8600"/>
            </a:xfrm>
            <a:custGeom>
              <a:rect b="b" l="l" r="r" t="t"/>
              <a:pathLst>
                <a:path extrusionOk="0" h="254" w="476">
                  <a:moveTo>
                    <a:pt x="254" y="0"/>
                  </a:moveTo>
                  <a:cubicBezTo>
                    <a:pt x="127" y="0"/>
                    <a:pt x="32" y="96"/>
                    <a:pt x="1" y="254"/>
                  </a:cubicBezTo>
                  <a:cubicBezTo>
                    <a:pt x="159" y="191"/>
                    <a:pt x="317" y="159"/>
                    <a:pt x="476" y="159"/>
                  </a:cubicBezTo>
                  <a:cubicBezTo>
                    <a:pt x="444" y="64"/>
                    <a:pt x="349" y="0"/>
                    <a:pt x="25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28"/>
            <p:cNvSpPr/>
            <p:nvPr/>
          </p:nvSpPr>
          <p:spPr>
            <a:xfrm>
              <a:off x="5809450" y="2815657"/>
              <a:ext cx="13950" cy="10734"/>
            </a:xfrm>
            <a:custGeom>
              <a:rect b="b" l="l" r="r" t="t"/>
              <a:pathLst>
                <a:path extrusionOk="0" h="317" w="412">
                  <a:moveTo>
                    <a:pt x="285" y="0"/>
                  </a:moveTo>
                  <a:cubicBezTo>
                    <a:pt x="159" y="0"/>
                    <a:pt x="32" y="159"/>
                    <a:pt x="0" y="317"/>
                  </a:cubicBezTo>
                  <a:cubicBezTo>
                    <a:pt x="127" y="222"/>
                    <a:pt x="285" y="127"/>
                    <a:pt x="412" y="64"/>
                  </a:cubicBezTo>
                  <a:cubicBezTo>
                    <a:pt x="380" y="32"/>
                    <a:pt x="349"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28"/>
            <p:cNvSpPr/>
            <p:nvPr/>
          </p:nvSpPr>
          <p:spPr>
            <a:xfrm>
              <a:off x="5809450" y="3144844"/>
              <a:ext cx="19334" cy="26851"/>
            </a:xfrm>
            <a:custGeom>
              <a:rect b="b" l="l" r="r" t="t"/>
              <a:pathLst>
                <a:path extrusionOk="0" h="793" w="571">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28"/>
            <p:cNvSpPr/>
            <p:nvPr/>
          </p:nvSpPr>
          <p:spPr>
            <a:xfrm>
              <a:off x="5851267" y="3156628"/>
              <a:ext cx="18251" cy="15068"/>
            </a:xfrm>
            <a:custGeom>
              <a:rect b="b" l="l" r="r" t="t"/>
              <a:pathLst>
                <a:path extrusionOk="0" h="445" w="539">
                  <a:moveTo>
                    <a:pt x="0" y="1"/>
                  </a:moveTo>
                  <a:cubicBezTo>
                    <a:pt x="0" y="1"/>
                    <a:pt x="0" y="33"/>
                    <a:pt x="0" y="64"/>
                  </a:cubicBezTo>
                  <a:cubicBezTo>
                    <a:pt x="0" y="286"/>
                    <a:pt x="127" y="444"/>
                    <a:pt x="285" y="444"/>
                  </a:cubicBezTo>
                  <a:cubicBezTo>
                    <a:pt x="412" y="444"/>
                    <a:pt x="507" y="349"/>
                    <a:pt x="539" y="191"/>
                  </a:cubicBezTo>
                  <a:cubicBezTo>
                    <a:pt x="349" y="128"/>
                    <a:pt x="159" y="64"/>
                    <a:pt x="0"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28"/>
            <p:cNvSpPr/>
            <p:nvPr/>
          </p:nvSpPr>
          <p:spPr>
            <a:xfrm>
              <a:off x="5829800" y="3171661"/>
              <a:ext cx="20418" cy="27901"/>
            </a:xfrm>
            <a:custGeom>
              <a:rect b="b" l="l" r="r" t="t"/>
              <a:pathLst>
                <a:path extrusionOk="0" h="824" w="603">
                  <a:moveTo>
                    <a:pt x="286" y="0"/>
                  </a:moveTo>
                  <a:cubicBezTo>
                    <a:pt x="128" y="0"/>
                    <a:pt x="1" y="190"/>
                    <a:pt x="1" y="412"/>
                  </a:cubicBezTo>
                  <a:cubicBezTo>
                    <a:pt x="1" y="634"/>
                    <a:pt x="128" y="824"/>
                    <a:pt x="286" y="824"/>
                  </a:cubicBezTo>
                  <a:cubicBezTo>
                    <a:pt x="476" y="824"/>
                    <a:pt x="603" y="634"/>
                    <a:pt x="603" y="412"/>
                  </a:cubicBezTo>
                  <a:cubicBezTo>
                    <a:pt x="603"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28"/>
            <p:cNvSpPr/>
            <p:nvPr/>
          </p:nvSpPr>
          <p:spPr>
            <a:xfrm>
              <a:off x="5871651" y="3171661"/>
              <a:ext cx="19334" cy="27901"/>
            </a:xfrm>
            <a:custGeom>
              <a:rect b="b" l="l" r="r" t="t"/>
              <a:pathLst>
                <a:path extrusionOk="0" h="824" w="571">
                  <a:moveTo>
                    <a:pt x="285" y="0"/>
                  </a:moveTo>
                  <a:cubicBezTo>
                    <a:pt x="127" y="0"/>
                    <a:pt x="0" y="190"/>
                    <a:pt x="0" y="412"/>
                  </a:cubicBezTo>
                  <a:cubicBezTo>
                    <a:pt x="0" y="634"/>
                    <a:pt x="127" y="824"/>
                    <a:pt x="285" y="824"/>
                  </a:cubicBezTo>
                  <a:cubicBezTo>
                    <a:pt x="443" y="824"/>
                    <a:pt x="570" y="634"/>
                    <a:pt x="570" y="412"/>
                  </a:cubicBezTo>
                  <a:cubicBezTo>
                    <a:pt x="570" y="190"/>
                    <a:pt x="443"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28"/>
            <p:cNvSpPr/>
            <p:nvPr/>
          </p:nvSpPr>
          <p:spPr>
            <a:xfrm>
              <a:off x="5768682" y="2760974"/>
              <a:ext cx="20418" cy="27901"/>
            </a:xfrm>
            <a:custGeom>
              <a:rect b="b" l="l" r="r" t="t"/>
              <a:pathLst>
                <a:path extrusionOk="0" h="824" w="603">
                  <a:moveTo>
                    <a:pt x="286" y="0"/>
                  </a:moveTo>
                  <a:cubicBezTo>
                    <a:pt x="128" y="0"/>
                    <a:pt x="1" y="190"/>
                    <a:pt x="1" y="412"/>
                  </a:cubicBezTo>
                  <a:cubicBezTo>
                    <a:pt x="1" y="633"/>
                    <a:pt x="128" y="823"/>
                    <a:pt x="286" y="823"/>
                  </a:cubicBezTo>
                  <a:cubicBezTo>
                    <a:pt x="444" y="823"/>
                    <a:pt x="571" y="633"/>
                    <a:pt x="571" y="412"/>
                  </a:cubicBezTo>
                  <a:cubicBezTo>
                    <a:pt x="603"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28"/>
            <p:cNvSpPr/>
            <p:nvPr/>
          </p:nvSpPr>
          <p:spPr>
            <a:xfrm>
              <a:off x="5748332" y="2788840"/>
              <a:ext cx="19334" cy="26851"/>
            </a:xfrm>
            <a:custGeom>
              <a:rect b="b" l="l" r="r" t="t"/>
              <a:pathLst>
                <a:path extrusionOk="0" h="793" w="571">
                  <a:moveTo>
                    <a:pt x="253" y="0"/>
                  </a:moveTo>
                  <a:cubicBezTo>
                    <a:pt x="190" y="127"/>
                    <a:pt x="95" y="254"/>
                    <a:pt x="0" y="349"/>
                  </a:cubicBezTo>
                  <a:cubicBezTo>
                    <a:pt x="0" y="349"/>
                    <a:pt x="0" y="381"/>
                    <a:pt x="0" y="381"/>
                  </a:cubicBezTo>
                  <a:cubicBezTo>
                    <a:pt x="0" y="602"/>
                    <a:pt x="127" y="792"/>
                    <a:pt x="285" y="792"/>
                  </a:cubicBezTo>
                  <a:cubicBezTo>
                    <a:pt x="443" y="792"/>
                    <a:pt x="570" y="602"/>
                    <a:pt x="570" y="381"/>
                  </a:cubicBezTo>
                  <a:cubicBezTo>
                    <a:pt x="570" y="159"/>
                    <a:pt x="443"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28"/>
            <p:cNvSpPr/>
            <p:nvPr/>
          </p:nvSpPr>
          <p:spPr>
            <a:xfrm>
              <a:off x="5790150" y="2788840"/>
              <a:ext cx="19334" cy="26851"/>
            </a:xfrm>
            <a:custGeom>
              <a:rect b="b" l="l" r="r" t="t"/>
              <a:pathLst>
                <a:path extrusionOk="0" h="793" w="571">
                  <a:moveTo>
                    <a:pt x="285" y="0"/>
                  </a:moveTo>
                  <a:cubicBezTo>
                    <a:pt x="127" y="0"/>
                    <a:pt x="0" y="191"/>
                    <a:pt x="0" y="412"/>
                  </a:cubicBezTo>
                  <a:cubicBezTo>
                    <a:pt x="0" y="634"/>
                    <a:pt x="127" y="792"/>
                    <a:pt x="285" y="792"/>
                  </a:cubicBezTo>
                  <a:cubicBezTo>
                    <a:pt x="444" y="792"/>
                    <a:pt x="570" y="634"/>
                    <a:pt x="570" y="412"/>
                  </a:cubicBezTo>
                  <a:cubicBezTo>
                    <a:pt x="570"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28"/>
            <p:cNvSpPr/>
            <p:nvPr/>
          </p:nvSpPr>
          <p:spPr>
            <a:xfrm>
              <a:off x="5727949" y="2815657"/>
              <a:ext cx="19334" cy="27901"/>
            </a:xfrm>
            <a:custGeom>
              <a:rect b="b" l="l" r="r" t="t"/>
              <a:pathLst>
                <a:path extrusionOk="0" h="824" w="571">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28"/>
            <p:cNvSpPr/>
            <p:nvPr/>
          </p:nvSpPr>
          <p:spPr>
            <a:xfrm>
              <a:off x="5768682" y="2815657"/>
              <a:ext cx="20418" cy="27901"/>
            </a:xfrm>
            <a:custGeom>
              <a:rect b="b" l="l" r="r" t="t"/>
              <a:pathLst>
                <a:path extrusionOk="0" h="824" w="603">
                  <a:moveTo>
                    <a:pt x="286" y="0"/>
                  </a:moveTo>
                  <a:cubicBezTo>
                    <a:pt x="128" y="0"/>
                    <a:pt x="1" y="190"/>
                    <a:pt x="1" y="412"/>
                  </a:cubicBezTo>
                  <a:cubicBezTo>
                    <a:pt x="1" y="634"/>
                    <a:pt x="128" y="824"/>
                    <a:pt x="286" y="824"/>
                  </a:cubicBezTo>
                  <a:cubicBezTo>
                    <a:pt x="444" y="824"/>
                    <a:pt x="571" y="634"/>
                    <a:pt x="571" y="412"/>
                  </a:cubicBezTo>
                  <a:cubicBezTo>
                    <a:pt x="603" y="190"/>
                    <a:pt x="444" y="0"/>
                    <a:pt x="28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28"/>
            <p:cNvSpPr/>
            <p:nvPr/>
          </p:nvSpPr>
          <p:spPr>
            <a:xfrm>
              <a:off x="5748332" y="2843524"/>
              <a:ext cx="19334" cy="26851"/>
            </a:xfrm>
            <a:custGeom>
              <a:rect b="b" l="l" r="r" t="t"/>
              <a:pathLst>
                <a:path extrusionOk="0" h="793" w="571">
                  <a:moveTo>
                    <a:pt x="285" y="1"/>
                  </a:moveTo>
                  <a:cubicBezTo>
                    <a:pt x="127" y="1"/>
                    <a:pt x="0" y="191"/>
                    <a:pt x="0" y="412"/>
                  </a:cubicBezTo>
                  <a:cubicBezTo>
                    <a:pt x="0" y="634"/>
                    <a:pt x="127" y="792"/>
                    <a:pt x="285" y="792"/>
                  </a:cubicBezTo>
                  <a:cubicBezTo>
                    <a:pt x="443" y="792"/>
                    <a:pt x="570" y="634"/>
                    <a:pt x="570" y="412"/>
                  </a:cubicBezTo>
                  <a:cubicBezTo>
                    <a:pt x="570" y="191"/>
                    <a:pt x="443" y="1"/>
                    <a:pt x="28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28"/>
            <p:cNvSpPr/>
            <p:nvPr/>
          </p:nvSpPr>
          <p:spPr>
            <a:xfrm>
              <a:off x="5727949" y="2870341"/>
              <a:ext cx="19334" cy="27901"/>
            </a:xfrm>
            <a:custGeom>
              <a:rect b="b" l="l" r="r" t="t"/>
              <a:pathLst>
                <a:path extrusionOk="0" h="824" w="571">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28"/>
            <p:cNvSpPr/>
            <p:nvPr/>
          </p:nvSpPr>
          <p:spPr>
            <a:xfrm>
              <a:off x="5726865" y="2925025"/>
              <a:ext cx="11851" cy="26851"/>
            </a:xfrm>
            <a:custGeom>
              <a:rect b="b" l="l" r="r" t="t"/>
              <a:pathLst>
                <a:path extrusionOk="0" h="793" w="350">
                  <a:moveTo>
                    <a:pt x="317" y="0"/>
                  </a:moveTo>
                  <a:cubicBezTo>
                    <a:pt x="159" y="0"/>
                    <a:pt x="1" y="190"/>
                    <a:pt x="1" y="412"/>
                  </a:cubicBezTo>
                  <a:cubicBezTo>
                    <a:pt x="1" y="570"/>
                    <a:pt x="96" y="729"/>
                    <a:pt x="191" y="792"/>
                  </a:cubicBezTo>
                  <a:cubicBezTo>
                    <a:pt x="222" y="539"/>
                    <a:pt x="286" y="285"/>
                    <a:pt x="349" y="32"/>
                  </a:cubicBezTo>
                  <a:cubicBezTo>
                    <a:pt x="349" y="32"/>
                    <a:pt x="317" y="0"/>
                    <a:pt x="317"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28"/>
            <p:cNvSpPr/>
            <p:nvPr/>
          </p:nvSpPr>
          <p:spPr>
            <a:xfrm>
              <a:off x="5726865" y="2982926"/>
              <a:ext cx="6467" cy="23634"/>
            </a:xfrm>
            <a:custGeom>
              <a:rect b="b" l="l" r="r" t="t"/>
              <a:pathLst>
                <a:path extrusionOk="0" h="698" w="191">
                  <a:moveTo>
                    <a:pt x="127" y="1"/>
                  </a:moveTo>
                  <a:cubicBezTo>
                    <a:pt x="64" y="64"/>
                    <a:pt x="1" y="191"/>
                    <a:pt x="1" y="317"/>
                  </a:cubicBezTo>
                  <a:cubicBezTo>
                    <a:pt x="1" y="476"/>
                    <a:pt x="96" y="634"/>
                    <a:pt x="191" y="697"/>
                  </a:cubicBezTo>
                  <a:cubicBezTo>
                    <a:pt x="159" y="476"/>
                    <a:pt x="127" y="254"/>
                    <a:pt x="12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28"/>
            <p:cNvSpPr/>
            <p:nvPr/>
          </p:nvSpPr>
          <p:spPr>
            <a:xfrm>
              <a:off x="5727949" y="3035477"/>
              <a:ext cx="18251" cy="26851"/>
            </a:xfrm>
            <a:custGeom>
              <a:rect b="b" l="l" r="r" t="t"/>
              <a:pathLst>
                <a:path extrusionOk="0" h="793" w="539">
                  <a:moveTo>
                    <a:pt x="285" y="0"/>
                  </a:moveTo>
                  <a:cubicBezTo>
                    <a:pt x="127" y="0"/>
                    <a:pt x="0" y="159"/>
                    <a:pt x="0" y="380"/>
                  </a:cubicBezTo>
                  <a:cubicBezTo>
                    <a:pt x="0" y="634"/>
                    <a:pt x="127" y="792"/>
                    <a:pt x="285" y="792"/>
                  </a:cubicBezTo>
                  <a:cubicBezTo>
                    <a:pt x="380" y="792"/>
                    <a:pt x="507" y="697"/>
                    <a:pt x="539" y="539"/>
                  </a:cubicBezTo>
                  <a:cubicBezTo>
                    <a:pt x="475" y="380"/>
                    <a:pt x="412" y="190"/>
                    <a:pt x="34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28"/>
            <p:cNvSpPr/>
            <p:nvPr/>
          </p:nvSpPr>
          <p:spPr>
            <a:xfrm>
              <a:off x="5748332" y="3065510"/>
              <a:ext cx="16117" cy="24684"/>
            </a:xfrm>
            <a:custGeom>
              <a:rect b="b" l="l" r="r" t="t"/>
              <a:pathLst>
                <a:path extrusionOk="0" h="729" w="476">
                  <a:moveTo>
                    <a:pt x="95" y="0"/>
                  </a:moveTo>
                  <a:cubicBezTo>
                    <a:pt x="32" y="95"/>
                    <a:pt x="0" y="190"/>
                    <a:pt x="0" y="317"/>
                  </a:cubicBezTo>
                  <a:cubicBezTo>
                    <a:pt x="0" y="538"/>
                    <a:pt x="127" y="728"/>
                    <a:pt x="285" y="728"/>
                  </a:cubicBezTo>
                  <a:cubicBezTo>
                    <a:pt x="348" y="728"/>
                    <a:pt x="412" y="697"/>
                    <a:pt x="475" y="633"/>
                  </a:cubicBezTo>
                  <a:cubicBezTo>
                    <a:pt x="317" y="443"/>
                    <a:pt x="190" y="222"/>
                    <a:pt x="9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28"/>
            <p:cNvSpPr/>
            <p:nvPr/>
          </p:nvSpPr>
          <p:spPr>
            <a:xfrm>
              <a:off x="5727949" y="3090160"/>
              <a:ext cx="19334" cy="26851"/>
            </a:xfrm>
            <a:custGeom>
              <a:rect b="b" l="l" r="r" t="t"/>
              <a:pathLst>
                <a:path extrusionOk="0" h="793" w="571">
                  <a:moveTo>
                    <a:pt x="285" y="0"/>
                  </a:moveTo>
                  <a:cubicBezTo>
                    <a:pt x="127" y="0"/>
                    <a:pt x="0" y="159"/>
                    <a:pt x="0" y="380"/>
                  </a:cubicBezTo>
                  <a:cubicBezTo>
                    <a:pt x="0" y="634"/>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28"/>
            <p:cNvSpPr/>
            <p:nvPr/>
          </p:nvSpPr>
          <p:spPr>
            <a:xfrm>
              <a:off x="5768682" y="3095510"/>
              <a:ext cx="17201" cy="21501"/>
            </a:xfrm>
            <a:custGeom>
              <a:rect b="b" l="l" r="r" t="t"/>
              <a:pathLst>
                <a:path extrusionOk="0" h="635" w="508">
                  <a:moveTo>
                    <a:pt x="64" y="1"/>
                  </a:moveTo>
                  <a:cubicBezTo>
                    <a:pt x="32" y="64"/>
                    <a:pt x="1" y="159"/>
                    <a:pt x="1" y="254"/>
                  </a:cubicBezTo>
                  <a:cubicBezTo>
                    <a:pt x="1" y="476"/>
                    <a:pt x="128" y="634"/>
                    <a:pt x="286" y="634"/>
                  </a:cubicBezTo>
                  <a:cubicBezTo>
                    <a:pt x="381" y="634"/>
                    <a:pt x="444" y="603"/>
                    <a:pt x="508" y="539"/>
                  </a:cubicBezTo>
                  <a:cubicBezTo>
                    <a:pt x="349" y="349"/>
                    <a:pt x="191" y="191"/>
                    <a:pt x="64"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28"/>
            <p:cNvSpPr/>
            <p:nvPr/>
          </p:nvSpPr>
          <p:spPr>
            <a:xfrm>
              <a:off x="5748332" y="3116978"/>
              <a:ext cx="19334" cy="27901"/>
            </a:xfrm>
            <a:custGeom>
              <a:rect b="b" l="l" r="r" t="t"/>
              <a:pathLst>
                <a:path extrusionOk="0" h="824" w="571">
                  <a:moveTo>
                    <a:pt x="285" y="0"/>
                  </a:moveTo>
                  <a:cubicBezTo>
                    <a:pt x="127" y="0"/>
                    <a:pt x="0" y="190"/>
                    <a:pt x="0" y="412"/>
                  </a:cubicBezTo>
                  <a:cubicBezTo>
                    <a:pt x="0" y="634"/>
                    <a:pt x="127" y="824"/>
                    <a:pt x="285" y="824"/>
                  </a:cubicBezTo>
                  <a:cubicBezTo>
                    <a:pt x="443" y="824"/>
                    <a:pt x="570" y="634"/>
                    <a:pt x="570" y="412"/>
                  </a:cubicBezTo>
                  <a:cubicBezTo>
                    <a:pt x="570" y="190"/>
                    <a:pt x="443"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28"/>
            <p:cNvSpPr/>
            <p:nvPr/>
          </p:nvSpPr>
          <p:spPr>
            <a:xfrm>
              <a:off x="5790150" y="3120194"/>
              <a:ext cx="19334" cy="24684"/>
            </a:xfrm>
            <a:custGeom>
              <a:rect b="b" l="l" r="r" t="t"/>
              <a:pathLst>
                <a:path extrusionOk="0" h="729" w="571">
                  <a:moveTo>
                    <a:pt x="95" y="0"/>
                  </a:moveTo>
                  <a:cubicBezTo>
                    <a:pt x="32" y="95"/>
                    <a:pt x="0" y="190"/>
                    <a:pt x="0" y="317"/>
                  </a:cubicBezTo>
                  <a:cubicBezTo>
                    <a:pt x="0" y="539"/>
                    <a:pt x="127" y="729"/>
                    <a:pt x="285" y="729"/>
                  </a:cubicBezTo>
                  <a:cubicBezTo>
                    <a:pt x="412" y="729"/>
                    <a:pt x="539" y="570"/>
                    <a:pt x="570" y="380"/>
                  </a:cubicBezTo>
                  <a:cubicBezTo>
                    <a:pt x="412" y="285"/>
                    <a:pt x="254" y="159"/>
                    <a:pt x="9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28"/>
            <p:cNvSpPr/>
            <p:nvPr/>
          </p:nvSpPr>
          <p:spPr>
            <a:xfrm>
              <a:off x="5732249" y="3144844"/>
              <a:ext cx="15034" cy="13984"/>
            </a:xfrm>
            <a:custGeom>
              <a:rect b="b" l="l" r="r" t="t"/>
              <a:pathLst>
                <a:path extrusionOk="0" h="413" w="444">
                  <a:moveTo>
                    <a:pt x="158" y="1"/>
                  </a:moveTo>
                  <a:cubicBezTo>
                    <a:pt x="95" y="1"/>
                    <a:pt x="32" y="32"/>
                    <a:pt x="0" y="64"/>
                  </a:cubicBezTo>
                  <a:cubicBezTo>
                    <a:pt x="127" y="127"/>
                    <a:pt x="253" y="222"/>
                    <a:pt x="348" y="317"/>
                  </a:cubicBezTo>
                  <a:cubicBezTo>
                    <a:pt x="380" y="349"/>
                    <a:pt x="412" y="381"/>
                    <a:pt x="443" y="412"/>
                  </a:cubicBezTo>
                  <a:cubicBezTo>
                    <a:pt x="443" y="191"/>
                    <a:pt x="317" y="1"/>
                    <a:pt x="158"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28"/>
            <p:cNvSpPr/>
            <p:nvPr/>
          </p:nvSpPr>
          <p:spPr>
            <a:xfrm>
              <a:off x="5768682" y="3144844"/>
              <a:ext cx="20418" cy="26851"/>
            </a:xfrm>
            <a:custGeom>
              <a:rect b="b" l="l" r="r" t="t"/>
              <a:pathLst>
                <a:path extrusionOk="0" h="793" w="603">
                  <a:moveTo>
                    <a:pt x="286" y="1"/>
                  </a:moveTo>
                  <a:cubicBezTo>
                    <a:pt x="128" y="1"/>
                    <a:pt x="1" y="191"/>
                    <a:pt x="1" y="412"/>
                  </a:cubicBezTo>
                  <a:cubicBezTo>
                    <a:pt x="1" y="634"/>
                    <a:pt x="128" y="792"/>
                    <a:pt x="286" y="792"/>
                  </a:cubicBezTo>
                  <a:cubicBezTo>
                    <a:pt x="444" y="792"/>
                    <a:pt x="571" y="634"/>
                    <a:pt x="571" y="412"/>
                  </a:cubicBezTo>
                  <a:cubicBezTo>
                    <a:pt x="603" y="191"/>
                    <a:pt x="444" y="1"/>
                    <a:pt x="28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28"/>
            <p:cNvSpPr/>
            <p:nvPr/>
          </p:nvSpPr>
          <p:spPr>
            <a:xfrm>
              <a:off x="5756899" y="3171661"/>
              <a:ext cx="10767" cy="21467"/>
            </a:xfrm>
            <a:custGeom>
              <a:rect b="b" l="l" r="r" t="t"/>
              <a:pathLst>
                <a:path extrusionOk="0" h="634" w="318">
                  <a:moveTo>
                    <a:pt x="0" y="0"/>
                  </a:moveTo>
                  <a:cubicBezTo>
                    <a:pt x="127" y="222"/>
                    <a:pt x="222" y="412"/>
                    <a:pt x="285" y="634"/>
                  </a:cubicBezTo>
                  <a:cubicBezTo>
                    <a:pt x="317" y="570"/>
                    <a:pt x="317" y="507"/>
                    <a:pt x="317" y="412"/>
                  </a:cubicBezTo>
                  <a:cubicBezTo>
                    <a:pt x="317" y="190"/>
                    <a:pt x="190" y="0"/>
                    <a:pt x="3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28"/>
            <p:cNvSpPr/>
            <p:nvPr/>
          </p:nvSpPr>
          <p:spPr>
            <a:xfrm>
              <a:off x="5790150" y="3171661"/>
              <a:ext cx="19334" cy="27901"/>
            </a:xfrm>
            <a:custGeom>
              <a:rect b="b" l="l" r="r" t="t"/>
              <a:pathLst>
                <a:path extrusionOk="0" h="824" w="571">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28"/>
            <p:cNvSpPr/>
            <p:nvPr/>
          </p:nvSpPr>
          <p:spPr>
            <a:xfrm>
              <a:off x="3487873" y="2949675"/>
              <a:ext cx="2469579" cy="1707153"/>
            </a:xfrm>
            <a:custGeom>
              <a:rect b="b" l="l" r="r" t="t"/>
              <a:pathLst>
                <a:path extrusionOk="0" h="50418" w="72935">
                  <a:moveTo>
                    <a:pt x="824" y="1"/>
                  </a:moveTo>
                  <a:cubicBezTo>
                    <a:pt x="349" y="1"/>
                    <a:pt x="1" y="381"/>
                    <a:pt x="1" y="793"/>
                  </a:cubicBezTo>
                  <a:lnTo>
                    <a:pt x="1" y="46174"/>
                  </a:lnTo>
                  <a:cubicBezTo>
                    <a:pt x="1" y="46617"/>
                    <a:pt x="349" y="46966"/>
                    <a:pt x="824" y="46966"/>
                  </a:cubicBezTo>
                  <a:lnTo>
                    <a:pt x="34615" y="46966"/>
                  </a:lnTo>
                  <a:lnTo>
                    <a:pt x="34615" y="50418"/>
                  </a:lnTo>
                  <a:lnTo>
                    <a:pt x="38637" y="50418"/>
                  </a:lnTo>
                  <a:lnTo>
                    <a:pt x="38637" y="46966"/>
                  </a:lnTo>
                  <a:lnTo>
                    <a:pt x="72111" y="46966"/>
                  </a:lnTo>
                  <a:cubicBezTo>
                    <a:pt x="72555" y="46966"/>
                    <a:pt x="72935" y="46617"/>
                    <a:pt x="72935" y="46174"/>
                  </a:cubicBezTo>
                  <a:lnTo>
                    <a:pt x="72935" y="793"/>
                  </a:lnTo>
                  <a:cubicBezTo>
                    <a:pt x="72935" y="381"/>
                    <a:pt x="72555" y="1"/>
                    <a:pt x="721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28"/>
            <p:cNvSpPr/>
            <p:nvPr/>
          </p:nvSpPr>
          <p:spPr>
            <a:xfrm>
              <a:off x="3483606" y="2945409"/>
              <a:ext cx="2478146" cy="1714637"/>
            </a:xfrm>
            <a:custGeom>
              <a:rect b="b" l="l" r="r" t="t"/>
              <a:pathLst>
                <a:path extrusionOk="0" h="50639" w="73188">
                  <a:moveTo>
                    <a:pt x="72237" y="254"/>
                  </a:moveTo>
                  <a:cubicBezTo>
                    <a:pt x="72617" y="254"/>
                    <a:pt x="72934" y="570"/>
                    <a:pt x="72934" y="919"/>
                  </a:cubicBezTo>
                  <a:lnTo>
                    <a:pt x="72934" y="46300"/>
                  </a:lnTo>
                  <a:cubicBezTo>
                    <a:pt x="72934" y="46680"/>
                    <a:pt x="72617" y="46965"/>
                    <a:pt x="72237" y="46965"/>
                  </a:cubicBezTo>
                  <a:lnTo>
                    <a:pt x="38636" y="46965"/>
                  </a:lnTo>
                  <a:lnTo>
                    <a:pt x="38636" y="50417"/>
                  </a:lnTo>
                  <a:lnTo>
                    <a:pt x="34868" y="50417"/>
                  </a:lnTo>
                  <a:lnTo>
                    <a:pt x="34868" y="46965"/>
                  </a:lnTo>
                  <a:lnTo>
                    <a:pt x="950" y="46965"/>
                  </a:lnTo>
                  <a:cubicBezTo>
                    <a:pt x="538" y="46965"/>
                    <a:pt x="222" y="46680"/>
                    <a:pt x="222" y="46300"/>
                  </a:cubicBezTo>
                  <a:lnTo>
                    <a:pt x="222" y="919"/>
                  </a:lnTo>
                  <a:cubicBezTo>
                    <a:pt x="222" y="570"/>
                    <a:pt x="538" y="254"/>
                    <a:pt x="950" y="254"/>
                  </a:cubicBezTo>
                  <a:close/>
                  <a:moveTo>
                    <a:pt x="950" y="0"/>
                  </a:moveTo>
                  <a:cubicBezTo>
                    <a:pt x="412" y="0"/>
                    <a:pt x="0" y="412"/>
                    <a:pt x="0" y="919"/>
                  </a:cubicBezTo>
                  <a:lnTo>
                    <a:pt x="0" y="46300"/>
                  </a:lnTo>
                  <a:cubicBezTo>
                    <a:pt x="0" y="46807"/>
                    <a:pt x="412" y="47218"/>
                    <a:pt x="950" y="47218"/>
                  </a:cubicBezTo>
                  <a:lnTo>
                    <a:pt x="34646" y="47218"/>
                  </a:lnTo>
                  <a:lnTo>
                    <a:pt x="34646" y="50639"/>
                  </a:lnTo>
                  <a:lnTo>
                    <a:pt x="38890" y="50639"/>
                  </a:lnTo>
                  <a:lnTo>
                    <a:pt x="38890" y="47218"/>
                  </a:lnTo>
                  <a:lnTo>
                    <a:pt x="72237" y="47218"/>
                  </a:lnTo>
                  <a:cubicBezTo>
                    <a:pt x="72744" y="47218"/>
                    <a:pt x="73187" y="46807"/>
                    <a:pt x="73187" y="46300"/>
                  </a:cubicBezTo>
                  <a:lnTo>
                    <a:pt x="73187" y="919"/>
                  </a:lnTo>
                  <a:cubicBezTo>
                    <a:pt x="73187" y="412"/>
                    <a:pt x="72744" y="0"/>
                    <a:pt x="7223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28"/>
            <p:cNvSpPr/>
            <p:nvPr/>
          </p:nvSpPr>
          <p:spPr>
            <a:xfrm>
              <a:off x="3562940" y="3017226"/>
              <a:ext cx="2304444" cy="1446601"/>
            </a:xfrm>
            <a:custGeom>
              <a:rect b="b" l="l" r="r" t="t"/>
              <a:pathLst>
                <a:path extrusionOk="0" h="42723" w="68058">
                  <a:moveTo>
                    <a:pt x="1" y="1"/>
                  </a:moveTo>
                  <a:lnTo>
                    <a:pt x="1" y="42722"/>
                  </a:lnTo>
                  <a:lnTo>
                    <a:pt x="68057" y="42722"/>
                  </a:lnTo>
                  <a:lnTo>
                    <a:pt x="68057"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28"/>
            <p:cNvSpPr/>
            <p:nvPr/>
          </p:nvSpPr>
          <p:spPr>
            <a:xfrm>
              <a:off x="4046563" y="4602111"/>
              <a:ext cx="1362933" cy="60101"/>
            </a:xfrm>
            <a:custGeom>
              <a:rect b="b" l="l" r="r" t="t"/>
              <a:pathLst>
                <a:path extrusionOk="0" h="1775" w="40252">
                  <a:moveTo>
                    <a:pt x="760" y="1"/>
                  </a:moveTo>
                  <a:cubicBezTo>
                    <a:pt x="349" y="1"/>
                    <a:pt x="0" y="412"/>
                    <a:pt x="0" y="887"/>
                  </a:cubicBezTo>
                  <a:cubicBezTo>
                    <a:pt x="0" y="1362"/>
                    <a:pt x="349" y="1774"/>
                    <a:pt x="760" y="1774"/>
                  </a:cubicBezTo>
                  <a:lnTo>
                    <a:pt x="39492" y="1774"/>
                  </a:lnTo>
                  <a:cubicBezTo>
                    <a:pt x="39903" y="1774"/>
                    <a:pt x="40252" y="1362"/>
                    <a:pt x="40252" y="887"/>
                  </a:cubicBezTo>
                  <a:cubicBezTo>
                    <a:pt x="40252" y="412"/>
                    <a:pt x="39903" y="1"/>
                    <a:pt x="394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28"/>
            <p:cNvSpPr/>
            <p:nvPr/>
          </p:nvSpPr>
          <p:spPr>
            <a:xfrm>
              <a:off x="4043346" y="4598894"/>
              <a:ext cx="1370450" cy="66535"/>
            </a:xfrm>
            <a:custGeom>
              <a:rect b="b" l="l" r="r" t="t"/>
              <a:pathLst>
                <a:path extrusionOk="0" h="1965" w="40474">
                  <a:moveTo>
                    <a:pt x="39587" y="222"/>
                  </a:moveTo>
                  <a:cubicBezTo>
                    <a:pt x="39935" y="222"/>
                    <a:pt x="40220" y="571"/>
                    <a:pt x="40220" y="982"/>
                  </a:cubicBezTo>
                  <a:cubicBezTo>
                    <a:pt x="40220" y="1394"/>
                    <a:pt x="39935" y="1742"/>
                    <a:pt x="39587" y="1742"/>
                  </a:cubicBezTo>
                  <a:lnTo>
                    <a:pt x="855" y="1742"/>
                  </a:lnTo>
                  <a:cubicBezTo>
                    <a:pt x="507" y="1742"/>
                    <a:pt x="222" y="1394"/>
                    <a:pt x="222" y="982"/>
                  </a:cubicBezTo>
                  <a:cubicBezTo>
                    <a:pt x="222" y="571"/>
                    <a:pt x="507" y="222"/>
                    <a:pt x="855" y="222"/>
                  </a:cubicBezTo>
                  <a:close/>
                  <a:moveTo>
                    <a:pt x="855" y="1"/>
                  </a:moveTo>
                  <a:cubicBezTo>
                    <a:pt x="380" y="1"/>
                    <a:pt x="0" y="444"/>
                    <a:pt x="0" y="982"/>
                  </a:cubicBezTo>
                  <a:cubicBezTo>
                    <a:pt x="0" y="1521"/>
                    <a:pt x="380" y="1964"/>
                    <a:pt x="855" y="1964"/>
                  </a:cubicBezTo>
                  <a:lnTo>
                    <a:pt x="39587" y="1964"/>
                  </a:lnTo>
                  <a:cubicBezTo>
                    <a:pt x="40062" y="1964"/>
                    <a:pt x="40473" y="1521"/>
                    <a:pt x="40473" y="982"/>
                  </a:cubicBezTo>
                  <a:cubicBezTo>
                    <a:pt x="40473" y="444"/>
                    <a:pt x="40062" y="1"/>
                    <a:pt x="3958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28"/>
            <p:cNvSpPr/>
            <p:nvPr/>
          </p:nvSpPr>
          <p:spPr>
            <a:xfrm>
              <a:off x="3990795" y="2422103"/>
              <a:ext cx="1493768" cy="1051962"/>
            </a:xfrm>
            <a:custGeom>
              <a:rect b="b" l="l" r="r" t="t"/>
              <a:pathLst>
                <a:path extrusionOk="0" h="31068" w="44116">
                  <a:moveTo>
                    <a:pt x="2312" y="1"/>
                  </a:moveTo>
                  <a:cubicBezTo>
                    <a:pt x="1711" y="1"/>
                    <a:pt x="1109" y="222"/>
                    <a:pt x="666" y="571"/>
                  </a:cubicBezTo>
                  <a:cubicBezTo>
                    <a:pt x="317" y="1046"/>
                    <a:pt x="96" y="1616"/>
                    <a:pt x="96" y="2249"/>
                  </a:cubicBezTo>
                  <a:lnTo>
                    <a:pt x="1" y="28344"/>
                  </a:lnTo>
                  <a:cubicBezTo>
                    <a:pt x="1" y="29865"/>
                    <a:pt x="1236" y="31068"/>
                    <a:pt x="2724" y="31068"/>
                  </a:cubicBezTo>
                  <a:lnTo>
                    <a:pt x="41804" y="31068"/>
                  </a:lnTo>
                  <a:cubicBezTo>
                    <a:pt x="42437" y="31068"/>
                    <a:pt x="43007" y="30878"/>
                    <a:pt x="43450" y="30498"/>
                  </a:cubicBezTo>
                  <a:cubicBezTo>
                    <a:pt x="43799" y="30055"/>
                    <a:pt x="44021" y="29484"/>
                    <a:pt x="44021" y="28851"/>
                  </a:cubicBezTo>
                  <a:lnTo>
                    <a:pt x="44116" y="2756"/>
                  </a:lnTo>
                  <a:cubicBezTo>
                    <a:pt x="44116" y="1236"/>
                    <a:pt x="42880" y="1"/>
                    <a:pt x="413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28"/>
            <p:cNvSpPr/>
            <p:nvPr/>
          </p:nvSpPr>
          <p:spPr>
            <a:xfrm>
              <a:off x="4067996" y="3308896"/>
              <a:ext cx="408589" cy="16117"/>
            </a:xfrm>
            <a:custGeom>
              <a:rect b="b" l="l" r="r" t="t"/>
              <a:pathLst>
                <a:path extrusionOk="0" h="476" w="12067">
                  <a:moveTo>
                    <a:pt x="1" y="1"/>
                  </a:moveTo>
                  <a:lnTo>
                    <a:pt x="1" y="476"/>
                  </a:lnTo>
                  <a:lnTo>
                    <a:pt x="12067" y="476"/>
                  </a:lnTo>
                  <a:lnTo>
                    <a:pt x="12067"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28"/>
            <p:cNvSpPr/>
            <p:nvPr/>
          </p:nvSpPr>
          <p:spPr>
            <a:xfrm>
              <a:off x="4067996" y="3346447"/>
              <a:ext cx="395722" cy="16117"/>
            </a:xfrm>
            <a:custGeom>
              <a:rect b="b" l="l" r="r" t="t"/>
              <a:pathLst>
                <a:path extrusionOk="0" h="476" w="11687">
                  <a:moveTo>
                    <a:pt x="1" y="0"/>
                  </a:moveTo>
                  <a:lnTo>
                    <a:pt x="1" y="475"/>
                  </a:lnTo>
                  <a:lnTo>
                    <a:pt x="11687" y="475"/>
                  </a:lnTo>
                  <a:lnTo>
                    <a:pt x="11687"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28"/>
            <p:cNvSpPr/>
            <p:nvPr/>
          </p:nvSpPr>
          <p:spPr>
            <a:xfrm>
              <a:off x="4067996" y="3383964"/>
              <a:ext cx="361422" cy="17201"/>
            </a:xfrm>
            <a:custGeom>
              <a:rect b="b" l="l" r="r" t="t"/>
              <a:pathLst>
                <a:path extrusionOk="0" h="508" w="10674">
                  <a:moveTo>
                    <a:pt x="1" y="1"/>
                  </a:moveTo>
                  <a:lnTo>
                    <a:pt x="1" y="507"/>
                  </a:lnTo>
                  <a:lnTo>
                    <a:pt x="10673" y="507"/>
                  </a:lnTo>
                  <a:lnTo>
                    <a:pt x="10673"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28"/>
            <p:cNvSpPr/>
            <p:nvPr/>
          </p:nvSpPr>
          <p:spPr>
            <a:xfrm>
              <a:off x="4929056" y="2871425"/>
              <a:ext cx="408589" cy="16117"/>
            </a:xfrm>
            <a:custGeom>
              <a:rect b="b" l="l" r="r" t="t"/>
              <a:pathLst>
                <a:path extrusionOk="0" h="476" w="12067">
                  <a:moveTo>
                    <a:pt x="1" y="0"/>
                  </a:moveTo>
                  <a:lnTo>
                    <a:pt x="1" y="475"/>
                  </a:lnTo>
                  <a:lnTo>
                    <a:pt x="12067" y="475"/>
                  </a:lnTo>
                  <a:lnTo>
                    <a:pt x="12067"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28"/>
            <p:cNvSpPr/>
            <p:nvPr/>
          </p:nvSpPr>
          <p:spPr>
            <a:xfrm>
              <a:off x="4929056" y="2908942"/>
              <a:ext cx="395722" cy="16117"/>
            </a:xfrm>
            <a:custGeom>
              <a:rect b="b" l="l" r="r" t="t"/>
              <a:pathLst>
                <a:path extrusionOk="0" h="476" w="11687">
                  <a:moveTo>
                    <a:pt x="1" y="0"/>
                  </a:moveTo>
                  <a:lnTo>
                    <a:pt x="1" y="475"/>
                  </a:lnTo>
                  <a:lnTo>
                    <a:pt x="11687" y="475"/>
                  </a:lnTo>
                  <a:lnTo>
                    <a:pt x="11687"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28"/>
            <p:cNvSpPr/>
            <p:nvPr/>
          </p:nvSpPr>
          <p:spPr>
            <a:xfrm>
              <a:off x="4929056" y="2946459"/>
              <a:ext cx="361422" cy="17201"/>
            </a:xfrm>
            <a:custGeom>
              <a:rect b="b" l="l" r="r" t="t"/>
              <a:pathLst>
                <a:path extrusionOk="0" h="508" w="10674">
                  <a:moveTo>
                    <a:pt x="1" y="1"/>
                  </a:moveTo>
                  <a:lnTo>
                    <a:pt x="1" y="508"/>
                  </a:lnTo>
                  <a:lnTo>
                    <a:pt x="10673" y="508"/>
                  </a:lnTo>
                  <a:lnTo>
                    <a:pt x="10673"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28"/>
            <p:cNvSpPr/>
            <p:nvPr/>
          </p:nvSpPr>
          <p:spPr>
            <a:xfrm>
              <a:off x="5052374" y="3203828"/>
              <a:ext cx="330304" cy="12901"/>
            </a:xfrm>
            <a:custGeom>
              <a:rect b="b" l="l" r="r" t="t"/>
              <a:pathLst>
                <a:path extrusionOk="0" h="381" w="9755">
                  <a:moveTo>
                    <a:pt x="1" y="0"/>
                  </a:moveTo>
                  <a:lnTo>
                    <a:pt x="1" y="380"/>
                  </a:lnTo>
                  <a:lnTo>
                    <a:pt x="9755" y="380"/>
                  </a:lnTo>
                  <a:lnTo>
                    <a:pt x="9755"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28"/>
            <p:cNvSpPr/>
            <p:nvPr/>
          </p:nvSpPr>
          <p:spPr>
            <a:xfrm>
              <a:off x="5052374" y="3233862"/>
              <a:ext cx="319605" cy="13950"/>
            </a:xfrm>
            <a:custGeom>
              <a:rect b="b" l="l" r="r" t="t"/>
              <a:pathLst>
                <a:path extrusionOk="0" h="412" w="9439">
                  <a:moveTo>
                    <a:pt x="1" y="0"/>
                  </a:moveTo>
                  <a:lnTo>
                    <a:pt x="1" y="412"/>
                  </a:lnTo>
                  <a:lnTo>
                    <a:pt x="9438" y="412"/>
                  </a:lnTo>
                  <a:lnTo>
                    <a:pt x="9438"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28"/>
            <p:cNvSpPr/>
            <p:nvPr/>
          </p:nvSpPr>
          <p:spPr>
            <a:xfrm>
              <a:off x="5052374" y="3264946"/>
              <a:ext cx="291704" cy="12901"/>
            </a:xfrm>
            <a:custGeom>
              <a:rect b="b" l="l" r="r" t="t"/>
              <a:pathLst>
                <a:path extrusionOk="0" h="381" w="8615">
                  <a:moveTo>
                    <a:pt x="1" y="0"/>
                  </a:moveTo>
                  <a:lnTo>
                    <a:pt x="1" y="381"/>
                  </a:lnTo>
                  <a:lnTo>
                    <a:pt x="8615" y="381"/>
                  </a:lnTo>
                  <a:lnTo>
                    <a:pt x="8615"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28"/>
            <p:cNvSpPr/>
            <p:nvPr/>
          </p:nvSpPr>
          <p:spPr>
            <a:xfrm>
              <a:off x="5052374" y="3294980"/>
              <a:ext cx="273487" cy="13950"/>
            </a:xfrm>
            <a:custGeom>
              <a:rect b="b" l="l" r="r" t="t"/>
              <a:pathLst>
                <a:path extrusionOk="0" h="412" w="8077">
                  <a:moveTo>
                    <a:pt x="1" y="0"/>
                  </a:moveTo>
                  <a:lnTo>
                    <a:pt x="1" y="412"/>
                  </a:lnTo>
                  <a:lnTo>
                    <a:pt x="8076" y="412"/>
                  </a:lnTo>
                  <a:lnTo>
                    <a:pt x="8076"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28"/>
            <p:cNvSpPr/>
            <p:nvPr/>
          </p:nvSpPr>
          <p:spPr>
            <a:xfrm>
              <a:off x="5052374" y="3326063"/>
              <a:ext cx="256320" cy="12901"/>
            </a:xfrm>
            <a:custGeom>
              <a:rect b="b" l="l" r="r" t="t"/>
              <a:pathLst>
                <a:path extrusionOk="0" h="381" w="7570">
                  <a:moveTo>
                    <a:pt x="1" y="1"/>
                  </a:moveTo>
                  <a:lnTo>
                    <a:pt x="1" y="381"/>
                  </a:lnTo>
                  <a:lnTo>
                    <a:pt x="7570" y="381"/>
                  </a:lnTo>
                  <a:lnTo>
                    <a:pt x="7570"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28"/>
            <p:cNvSpPr/>
            <p:nvPr/>
          </p:nvSpPr>
          <p:spPr>
            <a:xfrm>
              <a:off x="5052374" y="3356097"/>
              <a:ext cx="235970" cy="13984"/>
            </a:xfrm>
            <a:custGeom>
              <a:rect b="b" l="l" r="r" t="t"/>
              <a:pathLst>
                <a:path extrusionOk="0" h="413" w="6969">
                  <a:moveTo>
                    <a:pt x="1" y="0"/>
                  </a:moveTo>
                  <a:lnTo>
                    <a:pt x="1" y="412"/>
                  </a:lnTo>
                  <a:lnTo>
                    <a:pt x="6968" y="412"/>
                  </a:lnTo>
                  <a:lnTo>
                    <a:pt x="6968"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28"/>
            <p:cNvSpPr/>
            <p:nvPr/>
          </p:nvSpPr>
          <p:spPr>
            <a:xfrm>
              <a:off x="4721054" y="3118027"/>
              <a:ext cx="279887" cy="264921"/>
            </a:xfrm>
            <a:custGeom>
              <a:rect b="b" l="l" r="r" t="t"/>
              <a:pathLst>
                <a:path extrusionOk="0" h="7824" w="8266">
                  <a:moveTo>
                    <a:pt x="855" y="1"/>
                  </a:moveTo>
                  <a:cubicBezTo>
                    <a:pt x="380" y="1"/>
                    <a:pt x="0" y="413"/>
                    <a:pt x="0" y="951"/>
                  </a:cubicBezTo>
                  <a:lnTo>
                    <a:pt x="0" y="6873"/>
                  </a:lnTo>
                  <a:cubicBezTo>
                    <a:pt x="0" y="7411"/>
                    <a:pt x="380" y="7823"/>
                    <a:pt x="855" y="7823"/>
                  </a:cubicBezTo>
                  <a:lnTo>
                    <a:pt x="7411" y="7823"/>
                  </a:lnTo>
                  <a:cubicBezTo>
                    <a:pt x="7886" y="7823"/>
                    <a:pt x="8266" y="7411"/>
                    <a:pt x="8266" y="6873"/>
                  </a:cubicBezTo>
                  <a:lnTo>
                    <a:pt x="8266" y="5606"/>
                  </a:lnTo>
                  <a:lnTo>
                    <a:pt x="8266" y="951"/>
                  </a:lnTo>
                  <a:cubicBezTo>
                    <a:pt x="8266" y="413"/>
                    <a:pt x="7886" y="1"/>
                    <a:pt x="7411" y="1"/>
                  </a:cubicBezTo>
                  <a:close/>
                </a:path>
              </a:pathLst>
            </a:custGeom>
            <a:solidFill>
              <a:srgbClr val="EAE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28"/>
            <p:cNvSpPr/>
            <p:nvPr/>
          </p:nvSpPr>
          <p:spPr>
            <a:xfrm>
              <a:off x="4722104" y="3118027"/>
              <a:ext cx="278837" cy="65451"/>
            </a:xfrm>
            <a:custGeom>
              <a:rect b="b" l="l" r="r" t="t"/>
              <a:pathLst>
                <a:path extrusionOk="0" h="1933" w="8235">
                  <a:moveTo>
                    <a:pt x="729" y="1"/>
                  </a:moveTo>
                  <a:cubicBezTo>
                    <a:pt x="318" y="1"/>
                    <a:pt x="1" y="318"/>
                    <a:pt x="1" y="729"/>
                  </a:cubicBezTo>
                  <a:lnTo>
                    <a:pt x="1" y="1933"/>
                  </a:lnTo>
                  <a:lnTo>
                    <a:pt x="8235" y="1933"/>
                  </a:lnTo>
                  <a:lnTo>
                    <a:pt x="8235" y="729"/>
                  </a:lnTo>
                  <a:cubicBezTo>
                    <a:pt x="8235" y="318"/>
                    <a:pt x="7886" y="1"/>
                    <a:pt x="7506"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28"/>
            <p:cNvSpPr/>
            <p:nvPr/>
          </p:nvSpPr>
          <p:spPr>
            <a:xfrm>
              <a:off x="4756438" y="3099811"/>
              <a:ext cx="12901" cy="57934"/>
            </a:xfrm>
            <a:custGeom>
              <a:rect b="b" l="l" r="r" t="t"/>
              <a:pathLst>
                <a:path extrusionOk="0" h="1711" w="381">
                  <a:moveTo>
                    <a:pt x="190" y="0"/>
                  </a:moveTo>
                  <a:cubicBezTo>
                    <a:pt x="64" y="0"/>
                    <a:pt x="0" y="95"/>
                    <a:pt x="0" y="190"/>
                  </a:cubicBezTo>
                  <a:lnTo>
                    <a:pt x="0" y="1521"/>
                  </a:lnTo>
                  <a:cubicBezTo>
                    <a:pt x="0" y="1616"/>
                    <a:pt x="64" y="1711"/>
                    <a:pt x="190" y="1711"/>
                  </a:cubicBezTo>
                  <a:cubicBezTo>
                    <a:pt x="285" y="1711"/>
                    <a:pt x="380" y="1616"/>
                    <a:pt x="380" y="1521"/>
                  </a:cubicBezTo>
                  <a:lnTo>
                    <a:pt x="380" y="190"/>
                  </a:lnTo>
                  <a:cubicBezTo>
                    <a:pt x="380" y="95"/>
                    <a:pt x="285" y="0"/>
                    <a:pt x="190"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28"/>
            <p:cNvSpPr/>
            <p:nvPr/>
          </p:nvSpPr>
          <p:spPr>
            <a:xfrm>
              <a:off x="4952656" y="3099811"/>
              <a:ext cx="13984" cy="57934"/>
            </a:xfrm>
            <a:custGeom>
              <a:rect b="b" l="l" r="r" t="t"/>
              <a:pathLst>
                <a:path extrusionOk="0" h="1711" w="413">
                  <a:moveTo>
                    <a:pt x="191" y="0"/>
                  </a:moveTo>
                  <a:cubicBezTo>
                    <a:pt x="96" y="0"/>
                    <a:pt x="1" y="95"/>
                    <a:pt x="1" y="190"/>
                  </a:cubicBezTo>
                  <a:lnTo>
                    <a:pt x="1" y="1521"/>
                  </a:lnTo>
                  <a:cubicBezTo>
                    <a:pt x="1" y="1616"/>
                    <a:pt x="96" y="1711"/>
                    <a:pt x="191" y="1711"/>
                  </a:cubicBezTo>
                  <a:cubicBezTo>
                    <a:pt x="317" y="1711"/>
                    <a:pt x="412" y="1616"/>
                    <a:pt x="412" y="1521"/>
                  </a:cubicBezTo>
                  <a:lnTo>
                    <a:pt x="412" y="190"/>
                  </a:lnTo>
                  <a:cubicBezTo>
                    <a:pt x="412" y="95"/>
                    <a:pt x="317" y="0"/>
                    <a:pt x="191"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28"/>
            <p:cNvSpPr/>
            <p:nvPr/>
          </p:nvSpPr>
          <p:spPr>
            <a:xfrm>
              <a:off x="4751054" y="3225262"/>
              <a:ext cx="31151" cy="30068"/>
            </a:xfrm>
            <a:custGeom>
              <a:rect b="b" l="l" r="r" t="t"/>
              <a:pathLst>
                <a:path extrusionOk="0" h="888" w="920">
                  <a:moveTo>
                    <a:pt x="444" y="1"/>
                  </a:moveTo>
                  <a:cubicBezTo>
                    <a:pt x="223" y="1"/>
                    <a:pt x="1" y="191"/>
                    <a:pt x="1" y="444"/>
                  </a:cubicBezTo>
                  <a:cubicBezTo>
                    <a:pt x="1" y="666"/>
                    <a:pt x="223" y="887"/>
                    <a:pt x="444" y="887"/>
                  </a:cubicBezTo>
                  <a:cubicBezTo>
                    <a:pt x="698" y="887"/>
                    <a:pt x="888" y="666"/>
                    <a:pt x="888" y="444"/>
                  </a:cubicBezTo>
                  <a:cubicBezTo>
                    <a:pt x="919" y="191"/>
                    <a:pt x="698" y="1"/>
                    <a:pt x="444"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28"/>
            <p:cNvSpPr/>
            <p:nvPr/>
          </p:nvSpPr>
          <p:spPr>
            <a:xfrm>
              <a:off x="4796088" y="3225262"/>
              <a:ext cx="30068" cy="30068"/>
            </a:xfrm>
            <a:custGeom>
              <a:rect b="b" l="l" r="r" t="t"/>
              <a:pathLst>
                <a:path extrusionOk="0" h="888" w="888">
                  <a:moveTo>
                    <a:pt x="444" y="1"/>
                  </a:moveTo>
                  <a:cubicBezTo>
                    <a:pt x="223" y="1"/>
                    <a:pt x="1" y="191"/>
                    <a:pt x="1" y="444"/>
                  </a:cubicBezTo>
                  <a:cubicBezTo>
                    <a:pt x="1" y="666"/>
                    <a:pt x="223" y="887"/>
                    <a:pt x="444" y="887"/>
                  </a:cubicBezTo>
                  <a:cubicBezTo>
                    <a:pt x="698" y="887"/>
                    <a:pt x="888" y="666"/>
                    <a:pt x="888" y="444"/>
                  </a:cubicBezTo>
                  <a:cubicBezTo>
                    <a:pt x="888" y="191"/>
                    <a:pt x="698" y="1"/>
                    <a:pt x="444"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28"/>
            <p:cNvSpPr/>
            <p:nvPr/>
          </p:nvSpPr>
          <p:spPr>
            <a:xfrm>
              <a:off x="4841155" y="3225262"/>
              <a:ext cx="30034" cy="30068"/>
            </a:xfrm>
            <a:custGeom>
              <a:rect b="b" l="l" r="r" t="t"/>
              <a:pathLst>
                <a:path extrusionOk="0" h="888" w="887">
                  <a:moveTo>
                    <a:pt x="443" y="1"/>
                  </a:moveTo>
                  <a:cubicBezTo>
                    <a:pt x="190" y="1"/>
                    <a:pt x="0" y="191"/>
                    <a:pt x="0" y="444"/>
                  </a:cubicBezTo>
                  <a:cubicBezTo>
                    <a:pt x="0" y="666"/>
                    <a:pt x="190" y="887"/>
                    <a:pt x="443" y="887"/>
                  </a:cubicBezTo>
                  <a:cubicBezTo>
                    <a:pt x="697" y="887"/>
                    <a:pt x="887" y="666"/>
                    <a:pt x="887" y="444"/>
                  </a:cubicBezTo>
                  <a:cubicBezTo>
                    <a:pt x="887" y="191"/>
                    <a:pt x="697" y="1"/>
                    <a:pt x="443"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28"/>
            <p:cNvSpPr/>
            <p:nvPr/>
          </p:nvSpPr>
          <p:spPr>
            <a:xfrm>
              <a:off x="4886189" y="3225262"/>
              <a:ext cx="30034" cy="30068"/>
            </a:xfrm>
            <a:custGeom>
              <a:rect b="b" l="l" r="r" t="t"/>
              <a:pathLst>
                <a:path extrusionOk="0" h="888" w="887">
                  <a:moveTo>
                    <a:pt x="444" y="1"/>
                  </a:moveTo>
                  <a:cubicBezTo>
                    <a:pt x="190" y="1"/>
                    <a:pt x="0" y="191"/>
                    <a:pt x="0" y="444"/>
                  </a:cubicBezTo>
                  <a:cubicBezTo>
                    <a:pt x="0" y="666"/>
                    <a:pt x="190" y="887"/>
                    <a:pt x="444" y="887"/>
                  </a:cubicBezTo>
                  <a:cubicBezTo>
                    <a:pt x="697" y="887"/>
                    <a:pt x="887" y="666"/>
                    <a:pt x="887" y="444"/>
                  </a:cubicBezTo>
                  <a:cubicBezTo>
                    <a:pt x="887" y="191"/>
                    <a:pt x="697" y="1"/>
                    <a:pt x="444"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28"/>
            <p:cNvSpPr/>
            <p:nvPr/>
          </p:nvSpPr>
          <p:spPr>
            <a:xfrm>
              <a:off x="4931223" y="3225262"/>
              <a:ext cx="30068" cy="30068"/>
            </a:xfrm>
            <a:custGeom>
              <a:rect b="b" l="l" r="r" t="t"/>
              <a:pathLst>
                <a:path extrusionOk="0" h="888" w="888">
                  <a:moveTo>
                    <a:pt x="444" y="1"/>
                  </a:moveTo>
                  <a:cubicBezTo>
                    <a:pt x="190" y="1"/>
                    <a:pt x="0" y="191"/>
                    <a:pt x="0" y="444"/>
                  </a:cubicBezTo>
                  <a:cubicBezTo>
                    <a:pt x="0" y="666"/>
                    <a:pt x="190" y="887"/>
                    <a:pt x="444" y="887"/>
                  </a:cubicBezTo>
                  <a:cubicBezTo>
                    <a:pt x="697" y="887"/>
                    <a:pt x="887" y="666"/>
                    <a:pt x="887" y="444"/>
                  </a:cubicBezTo>
                  <a:cubicBezTo>
                    <a:pt x="887" y="191"/>
                    <a:pt x="697" y="1"/>
                    <a:pt x="444"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28"/>
            <p:cNvSpPr/>
            <p:nvPr/>
          </p:nvSpPr>
          <p:spPr>
            <a:xfrm>
              <a:off x="4751054" y="3269246"/>
              <a:ext cx="31151" cy="30034"/>
            </a:xfrm>
            <a:custGeom>
              <a:rect b="b" l="l" r="r" t="t"/>
              <a:pathLst>
                <a:path extrusionOk="0" h="887" w="920">
                  <a:moveTo>
                    <a:pt x="444" y="0"/>
                  </a:moveTo>
                  <a:cubicBezTo>
                    <a:pt x="223" y="0"/>
                    <a:pt x="1" y="190"/>
                    <a:pt x="1" y="444"/>
                  </a:cubicBezTo>
                  <a:cubicBezTo>
                    <a:pt x="1" y="665"/>
                    <a:pt x="223" y="887"/>
                    <a:pt x="444" y="887"/>
                  </a:cubicBezTo>
                  <a:cubicBezTo>
                    <a:pt x="698" y="887"/>
                    <a:pt x="888" y="665"/>
                    <a:pt x="888" y="444"/>
                  </a:cubicBezTo>
                  <a:cubicBezTo>
                    <a:pt x="919" y="190"/>
                    <a:pt x="698" y="0"/>
                    <a:pt x="444"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28"/>
            <p:cNvSpPr/>
            <p:nvPr/>
          </p:nvSpPr>
          <p:spPr>
            <a:xfrm>
              <a:off x="4796088" y="3269246"/>
              <a:ext cx="30068" cy="30034"/>
            </a:xfrm>
            <a:custGeom>
              <a:rect b="b" l="l" r="r" t="t"/>
              <a:pathLst>
                <a:path extrusionOk="0" h="887" w="888">
                  <a:moveTo>
                    <a:pt x="444" y="0"/>
                  </a:moveTo>
                  <a:cubicBezTo>
                    <a:pt x="223" y="0"/>
                    <a:pt x="1" y="190"/>
                    <a:pt x="1" y="444"/>
                  </a:cubicBezTo>
                  <a:cubicBezTo>
                    <a:pt x="1" y="665"/>
                    <a:pt x="223" y="887"/>
                    <a:pt x="444" y="887"/>
                  </a:cubicBezTo>
                  <a:cubicBezTo>
                    <a:pt x="698" y="887"/>
                    <a:pt x="888" y="665"/>
                    <a:pt x="888" y="444"/>
                  </a:cubicBezTo>
                  <a:cubicBezTo>
                    <a:pt x="888" y="190"/>
                    <a:pt x="698" y="0"/>
                    <a:pt x="444"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28"/>
            <p:cNvSpPr/>
            <p:nvPr/>
          </p:nvSpPr>
          <p:spPr>
            <a:xfrm>
              <a:off x="4841155" y="3269246"/>
              <a:ext cx="30034" cy="30034"/>
            </a:xfrm>
            <a:custGeom>
              <a:rect b="b" l="l" r="r" t="t"/>
              <a:pathLst>
                <a:path extrusionOk="0" h="887" w="887">
                  <a:moveTo>
                    <a:pt x="443" y="0"/>
                  </a:moveTo>
                  <a:cubicBezTo>
                    <a:pt x="190" y="0"/>
                    <a:pt x="0" y="190"/>
                    <a:pt x="0" y="444"/>
                  </a:cubicBezTo>
                  <a:cubicBezTo>
                    <a:pt x="0" y="665"/>
                    <a:pt x="190" y="887"/>
                    <a:pt x="443" y="887"/>
                  </a:cubicBezTo>
                  <a:cubicBezTo>
                    <a:pt x="697" y="887"/>
                    <a:pt x="887" y="665"/>
                    <a:pt x="887" y="444"/>
                  </a:cubicBezTo>
                  <a:cubicBezTo>
                    <a:pt x="887" y="190"/>
                    <a:pt x="697" y="0"/>
                    <a:pt x="443"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28"/>
            <p:cNvSpPr/>
            <p:nvPr/>
          </p:nvSpPr>
          <p:spPr>
            <a:xfrm>
              <a:off x="4886189" y="3269246"/>
              <a:ext cx="30034" cy="30034"/>
            </a:xfrm>
            <a:custGeom>
              <a:rect b="b" l="l" r="r" t="t"/>
              <a:pathLst>
                <a:path extrusionOk="0" h="887" w="887">
                  <a:moveTo>
                    <a:pt x="444" y="0"/>
                  </a:moveTo>
                  <a:cubicBezTo>
                    <a:pt x="190" y="0"/>
                    <a:pt x="0" y="190"/>
                    <a:pt x="0" y="444"/>
                  </a:cubicBezTo>
                  <a:cubicBezTo>
                    <a:pt x="0" y="665"/>
                    <a:pt x="190" y="887"/>
                    <a:pt x="444" y="887"/>
                  </a:cubicBezTo>
                  <a:cubicBezTo>
                    <a:pt x="697" y="887"/>
                    <a:pt x="887" y="665"/>
                    <a:pt x="887" y="444"/>
                  </a:cubicBezTo>
                  <a:cubicBezTo>
                    <a:pt x="887" y="190"/>
                    <a:pt x="697" y="0"/>
                    <a:pt x="444"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28"/>
            <p:cNvSpPr/>
            <p:nvPr/>
          </p:nvSpPr>
          <p:spPr>
            <a:xfrm>
              <a:off x="4931223" y="3269246"/>
              <a:ext cx="30068" cy="30034"/>
            </a:xfrm>
            <a:custGeom>
              <a:rect b="b" l="l" r="r" t="t"/>
              <a:pathLst>
                <a:path extrusionOk="0" h="887" w="888">
                  <a:moveTo>
                    <a:pt x="444" y="0"/>
                  </a:moveTo>
                  <a:cubicBezTo>
                    <a:pt x="190" y="0"/>
                    <a:pt x="0" y="190"/>
                    <a:pt x="0" y="444"/>
                  </a:cubicBezTo>
                  <a:cubicBezTo>
                    <a:pt x="0" y="665"/>
                    <a:pt x="190" y="887"/>
                    <a:pt x="444" y="887"/>
                  </a:cubicBezTo>
                  <a:cubicBezTo>
                    <a:pt x="697" y="887"/>
                    <a:pt x="887" y="665"/>
                    <a:pt x="887" y="444"/>
                  </a:cubicBezTo>
                  <a:cubicBezTo>
                    <a:pt x="887" y="190"/>
                    <a:pt x="697" y="0"/>
                    <a:pt x="444"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28"/>
            <p:cNvSpPr/>
            <p:nvPr/>
          </p:nvSpPr>
          <p:spPr>
            <a:xfrm>
              <a:off x="4751054" y="3313196"/>
              <a:ext cx="31151" cy="30068"/>
            </a:xfrm>
            <a:custGeom>
              <a:rect b="b" l="l" r="r" t="t"/>
              <a:pathLst>
                <a:path extrusionOk="0" h="888" w="920">
                  <a:moveTo>
                    <a:pt x="444" y="1"/>
                  </a:moveTo>
                  <a:cubicBezTo>
                    <a:pt x="223" y="1"/>
                    <a:pt x="1" y="191"/>
                    <a:pt x="1" y="444"/>
                  </a:cubicBezTo>
                  <a:cubicBezTo>
                    <a:pt x="1" y="697"/>
                    <a:pt x="223" y="887"/>
                    <a:pt x="444" y="887"/>
                  </a:cubicBezTo>
                  <a:cubicBezTo>
                    <a:pt x="698" y="887"/>
                    <a:pt x="888" y="697"/>
                    <a:pt x="888" y="444"/>
                  </a:cubicBezTo>
                  <a:cubicBezTo>
                    <a:pt x="919" y="191"/>
                    <a:pt x="698" y="1"/>
                    <a:pt x="444"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28"/>
            <p:cNvSpPr/>
            <p:nvPr/>
          </p:nvSpPr>
          <p:spPr>
            <a:xfrm>
              <a:off x="4796088" y="3313196"/>
              <a:ext cx="30068" cy="30068"/>
            </a:xfrm>
            <a:custGeom>
              <a:rect b="b" l="l" r="r" t="t"/>
              <a:pathLst>
                <a:path extrusionOk="0" h="888" w="888">
                  <a:moveTo>
                    <a:pt x="444" y="1"/>
                  </a:moveTo>
                  <a:cubicBezTo>
                    <a:pt x="223" y="1"/>
                    <a:pt x="1" y="191"/>
                    <a:pt x="1" y="444"/>
                  </a:cubicBezTo>
                  <a:cubicBezTo>
                    <a:pt x="1" y="697"/>
                    <a:pt x="223" y="887"/>
                    <a:pt x="444" y="887"/>
                  </a:cubicBezTo>
                  <a:cubicBezTo>
                    <a:pt x="698" y="887"/>
                    <a:pt x="888" y="697"/>
                    <a:pt x="888" y="444"/>
                  </a:cubicBezTo>
                  <a:cubicBezTo>
                    <a:pt x="888" y="191"/>
                    <a:pt x="698" y="1"/>
                    <a:pt x="444"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28"/>
            <p:cNvSpPr/>
            <p:nvPr/>
          </p:nvSpPr>
          <p:spPr>
            <a:xfrm>
              <a:off x="4841155" y="3313196"/>
              <a:ext cx="30034" cy="30068"/>
            </a:xfrm>
            <a:custGeom>
              <a:rect b="b" l="l" r="r" t="t"/>
              <a:pathLst>
                <a:path extrusionOk="0" h="888" w="887">
                  <a:moveTo>
                    <a:pt x="443" y="1"/>
                  </a:moveTo>
                  <a:cubicBezTo>
                    <a:pt x="190" y="1"/>
                    <a:pt x="0" y="191"/>
                    <a:pt x="0" y="444"/>
                  </a:cubicBezTo>
                  <a:cubicBezTo>
                    <a:pt x="0" y="697"/>
                    <a:pt x="190" y="887"/>
                    <a:pt x="443" y="887"/>
                  </a:cubicBezTo>
                  <a:cubicBezTo>
                    <a:pt x="697" y="887"/>
                    <a:pt x="887" y="697"/>
                    <a:pt x="887" y="444"/>
                  </a:cubicBezTo>
                  <a:cubicBezTo>
                    <a:pt x="887" y="191"/>
                    <a:pt x="697" y="1"/>
                    <a:pt x="443"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28"/>
            <p:cNvSpPr/>
            <p:nvPr/>
          </p:nvSpPr>
          <p:spPr>
            <a:xfrm>
              <a:off x="4886189" y="3313196"/>
              <a:ext cx="30034" cy="30068"/>
            </a:xfrm>
            <a:custGeom>
              <a:rect b="b" l="l" r="r" t="t"/>
              <a:pathLst>
                <a:path extrusionOk="0" h="888" w="887">
                  <a:moveTo>
                    <a:pt x="444" y="1"/>
                  </a:moveTo>
                  <a:cubicBezTo>
                    <a:pt x="190" y="1"/>
                    <a:pt x="0" y="191"/>
                    <a:pt x="0" y="444"/>
                  </a:cubicBezTo>
                  <a:cubicBezTo>
                    <a:pt x="0" y="697"/>
                    <a:pt x="190" y="887"/>
                    <a:pt x="444" y="887"/>
                  </a:cubicBezTo>
                  <a:cubicBezTo>
                    <a:pt x="697" y="887"/>
                    <a:pt x="887" y="697"/>
                    <a:pt x="887" y="444"/>
                  </a:cubicBezTo>
                  <a:cubicBezTo>
                    <a:pt x="887" y="191"/>
                    <a:pt x="697" y="1"/>
                    <a:pt x="444"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28"/>
            <p:cNvSpPr/>
            <p:nvPr/>
          </p:nvSpPr>
          <p:spPr>
            <a:xfrm>
              <a:off x="4931223" y="3313196"/>
              <a:ext cx="30068" cy="30068"/>
            </a:xfrm>
            <a:custGeom>
              <a:rect b="b" l="l" r="r" t="t"/>
              <a:pathLst>
                <a:path extrusionOk="0" h="888" w="888">
                  <a:moveTo>
                    <a:pt x="444" y="1"/>
                  </a:moveTo>
                  <a:cubicBezTo>
                    <a:pt x="190" y="1"/>
                    <a:pt x="0" y="191"/>
                    <a:pt x="0" y="444"/>
                  </a:cubicBezTo>
                  <a:cubicBezTo>
                    <a:pt x="0" y="697"/>
                    <a:pt x="190" y="887"/>
                    <a:pt x="444" y="887"/>
                  </a:cubicBezTo>
                  <a:cubicBezTo>
                    <a:pt x="697" y="887"/>
                    <a:pt x="887" y="697"/>
                    <a:pt x="887" y="444"/>
                  </a:cubicBezTo>
                  <a:cubicBezTo>
                    <a:pt x="887" y="191"/>
                    <a:pt x="697" y="1"/>
                    <a:pt x="444"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28"/>
            <p:cNvSpPr/>
            <p:nvPr/>
          </p:nvSpPr>
          <p:spPr>
            <a:xfrm>
              <a:off x="4069080" y="2549721"/>
              <a:ext cx="692742" cy="664875"/>
            </a:xfrm>
            <a:custGeom>
              <a:rect b="b" l="l" r="r" t="t"/>
              <a:pathLst>
                <a:path extrusionOk="0" h="19636" w="20459">
                  <a:moveTo>
                    <a:pt x="15106" y="0"/>
                  </a:moveTo>
                  <a:cubicBezTo>
                    <a:pt x="14093" y="0"/>
                    <a:pt x="13238" y="824"/>
                    <a:pt x="13238" y="1869"/>
                  </a:cubicBezTo>
                  <a:cubicBezTo>
                    <a:pt x="13238" y="2344"/>
                    <a:pt x="13428" y="2756"/>
                    <a:pt x="13713" y="3104"/>
                  </a:cubicBezTo>
                  <a:lnTo>
                    <a:pt x="10831" y="7728"/>
                  </a:lnTo>
                  <a:lnTo>
                    <a:pt x="10609" y="9628"/>
                  </a:lnTo>
                  <a:lnTo>
                    <a:pt x="8266" y="9818"/>
                  </a:lnTo>
                  <a:lnTo>
                    <a:pt x="3389" y="11496"/>
                  </a:lnTo>
                  <a:cubicBezTo>
                    <a:pt x="3072" y="10989"/>
                    <a:pt x="2502" y="10641"/>
                    <a:pt x="1869" y="10641"/>
                  </a:cubicBezTo>
                  <a:cubicBezTo>
                    <a:pt x="824" y="10641"/>
                    <a:pt x="0" y="11464"/>
                    <a:pt x="0" y="12478"/>
                  </a:cubicBezTo>
                  <a:cubicBezTo>
                    <a:pt x="0" y="13491"/>
                    <a:pt x="824" y="14346"/>
                    <a:pt x="1869" y="14346"/>
                  </a:cubicBezTo>
                  <a:cubicBezTo>
                    <a:pt x="2882" y="14346"/>
                    <a:pt x="3706" y="13491"/>
                    <a:pt x="3706" y="12478"/>
                  </a:cubicBezTo>
                  <a:cubicBezTo>
                    <a:pt x="3706" y="12478"/>
                    <a:pt x="3706" y="12446"/>
                    <a:pt x="3706" y="12446"/>
                  </a:cubicBezTo>
                  <a:lnTo>
                    <a:pt x="8488" y="10799"/>
                  </a:lnTo>
                  <a:lnTo>
                    <a:pt x="10514" y="10641"/>
                  </a:lnTo>
                  <a:lnTo>
                    <a:pt x="10356" y="11971"/>
                  </a:lnTo>
                  <a:lnTo>
                    <a:pt x="11243" y="16215"/>
                  </a:lnTo>
                  <a:cubicBezTo>
                    <a:pt x="10704" y="16563"/>
                    <a:pt x="10356" y="17133"/>
                    <a:pt x="10356" y="17798"/>
                  </a:cubicBezTo>
                  <a:cubicBezTo>
                    <a:pt x="10356" y="18812"/>
                    <a:pt x="11211" y="19635"/>
                    <a:pt x="12225" y="19635"/>
                  </a:cubicBezTo>
                  <a:cubicBezTo>
                    <a:pt x="13238" y="19635"/>
                    <a:pt x="14061" y="18812"/>
                    <a:pt x="14061" y="17798"/>
                  </a:cubicBezTo>
                  <a:cubicBezTo>
                    <a:pt x="14061" y="16785"/>
                    <a:pt x="13238" y="15930"/>
                    <a:pt x="12225" y="15930"/>
                  </a:cubicBezTo>
                  <a:cubicBezTo>
                    <a:pt x="12193" y="15930"/>
                    <a:pt x="11370" y="11940"/>
                    <a:pt x="11370" y="11940"/>
                  </a:cubicBezTo>
                  <a:lnTo>
                    <a:pt x="11528" y="10546"/>
                  </a:lnTo>
                  <a:lnTo>
                    <a:pt x="13238" y="10419"/>
                  </a:lnTo>
                  <a:lnTo>
                    <a:pt x="16785" y="10799"/>
                  </a:lnTo>
                  <a:cubicBezTo>
                    <a:pt x="16975" y="11623"/>
                    <a:pt x="17703" y="12256"/>
                    <a:pt x="18590" y="12256"/>
                  </a:cubicBezTo>
                  <a:cubicBezTo>
                    <a:pt x="19604" y="12256"/>
                    <a:pt x="20459" y="11433"/>
                    <a:pt x="20459" y="10419"/>
                  </a:cubicBezTo>
                  <a:cubicBezTo>
                    <a:pt x="20459" y="9406"/>
                    <a:pt x="19604" y="8583"/>
                    <a:pt x="18590" y="8583"/>
                  </a:cubicBezTo>
                  <a:cubicBezTo>
                    <a:pt x="17798" y="8583"/>
                    <a:pt x="17102" y="9089"/>
                    <a:pt x="16848" y="9818"/>
                  </a:cubicBezTo>
                  <a:lnTo>
                    <a:pt x="13270" y="9406"/>
                  </a:lnTo>
                  <a:lnTo>
                    <a:pt x="11623" y="9533"/>
                  </a:lnTo>
                  <a:lnTo>
                    <a:pt x="11813" y="8044"/>
                  </a:lnTo>
                  <a:lnTo>
                    <a:pt x="14568" y="3611"/>
                  </a:lnTo>
                  <a:cubicBezTo>
                    <a:pt x="14726" y="3674"/>
                    <a:pt x="14916" y="3706"/>
                    <a:pt x="15106" y="3706"/>
                  </a:cubicBezTo>
                  <a:cubicBezTo>
                    <a:pt x="16120" y="3706"/>
                    <a:pt x="16943" y="2882"/>
                    <a:pt x="16943" y="1869"/>
                  </a:cubicBezTo>
                  <a:cubicBezTo>
                    <a:pt x="16943" y="824"/>
                    <a:pt x="16120" y="0"/>
                    <a:pt x="15106"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28"/>
            <p:cNvSpPr/>
            <p:nvPr/>
          </p:nvSpPr>
          <p:spPr>
            <a:xfrm>
              <a:off x="4169881" y="2634439"/>
              <a:ext cx="206986" cy="201602"/>
            </a:xfrm>
            <a:custGeom>
              <a:rect b="b" l="l" r="r" t="t"/>
              <a:pathLst>
                <a:path extrusionOk="0" h="5954" w="6113">
                  <a:moveTo>
                    <a:pt x="1837" y="0"/>
                  </a:moveTo>
                  <a:cubicBezTo>
                    <a:pt x="824" y="0"/>
                    <a:pt x="0" y="824"/>
                    <a:pt x="0" y="1837"/>
                  </a:cubicBezTo>
                  <a:cubicBezTo>
                    <a:pt x="0" y="2850"/>
                    <a:pt x="824" y="3674"/>
                    <a:pt x="1837" y="3674"/>
                  </a:cubicBezTo>
                  <a:cubicBezTo>
                    <a:pt x="2185" y="3674"/>
                    <a:pt x="2502" y="3579"/>
                    <a:pt x="2787" y="3420"/>
                  </a:cubicBezTo>
                  <a:lnTo>
                    <a:pt x="5416" y="5954"/>
                  </a:lnTo>
                  <a:lnTo>
                    <a:pt x="6112" y="5226"/>
                  </a:lnTo>
                  <a:lnTo>
                    <a:pt x="3452" y="2692"/>
                  </a:lnTo>
                  <a:cubicBezTo>
                    <a:pt x="3611" y="2439"/>
                    <a:pt x="3674" y="2154"/>
                    <a:pt x="3674" y="1837"/>
                  </a:cubicBezTo>
                  <a:cubicBezTo>
                    <a:pt x="3674" y="824"/>
                    <a:pt x="2850" y="0"/>
                    <a:pt x="1837"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28"/>
            <p:cNvSpPr/>
            <p:nvPr/>
          </p:nvSpPr>
          <p:spPr>
            <a:xfrm>
              <a:off x="4314632" y="2769540"/>
              <a:ext cx="211286" cy="210203"/>
            </a:xfrm>
            <a:custGeom>
              <a:rect b="b" l="l" r="r" t="t"/>
              <a:pathLst>
                <a:path extrusionOk="0" h="6208" w="6240">
                  <a:moveTo>
                    <a:pt x="3104" y="0"/>
                  </a:moveTo>
                  <a:cubicBezTo>
                    <a:pt x="1394" y="0"/>
                    <a:pt x="1" y="1394"/>
                    <a:pt x="1" y="3104"/>
                  </a:cubicBezTo>
                  <a:cubicBezTo>
                    <a:pt x="1" y="4846"/>
                    <a:pt x="1394" y="6208"/>
                    <a:pt x="3104" y="6208"/>
                  </a:cubicBezTo>
                  <a:cubicBezTo>
                    <a:pt x="4846" y="6208"/>
                    <a:pt x="6239" y="4846"/>
                    <a:pt x="6239" y="3104"/>
                  </a:cubicBezTo>
                  <a:cubicBezTo>
                    <a:pt x="6239" y="1394"/>
                    <a:pt x="4846" y="0"/>
                    <a:pt x="3104"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28"/>
            <p:cNvSpPr/>
            <p:nvPr/>
          </p:nvSpPr>
          <p:spPr>
            <a:xfrm>
              <a:off x="4931223" y="2645646"/>
              <a:ext cx="449322" cy="99278"/>
            </a:xfrm>
            <a:custGeom>
              <a:rect b="b" l="l" r="r" t="t"/>
              <a:pathLst>
                <a:path extrusionOk="0" h="2932" w="13270">
                  <a:moveTo>
                    <a:pt x="9462" y="0"/>
                  </a:moveTo>
                  <a:cubicBezTo>
                    <a:pt x="9347" y="0"/>
                    <a:pt x="9223" y="16"/>
                    <a:pt x="9089" y="49"/>
                  </a:cubicBezTo>
                  <a:cubicBezTo>
                    <a:pt x="8298" y="271"/>
                    <a:pt x="7886" y="841"/>
                    <a:pt x="7506" y="1379"/>
                  </a:cubicBezTo>
                  <a:cubicBezTo>
                    <a:pt x="7041" y="2092"/>
                    <a:pt x="6577" y="2774"/>
                    <a:pt x="5401" y="2774"/>
                  </a:cubicBezTo>
                  <a:cubicBezTo>
                    <a:pt x="5375" y="2774"/>
                    <a:pt x="5348" y="2773"/>
                    <a:pt x="5321" y="2773"/>
                  </a:cubicBezTo>
                  <a:cubicBezTo>
                    <a:pt x="4117" y="2741"/>
                    <a:pt x="3262" y="2266"/>
                    <a:pt x="2439" y="1791"/>
                  </a:cubicBezTo>
                  <a:cubicBezTo>
                    <a:pt x="1679" y="1348"/>
                    <a:pt x="950" y="936"/>
                    <a:pt x="0" y="936"/>
                  </a:cubicBezTo>
                  <a:lnTo>
                    <a:pt x="0" y="1094"/>
                  </a:lnTo>
                  <a:cubicBezTo>
                    <a:pt x="887" y="1094"/>
                    <a:pt x="1615" y="1506"/>
                    <a:pt x="2375" y="1949"/>
                  </a:cubicBezTo>
                  <a:cubicBezTo>
                    <a:pt x="3199" y="2424"/>
                    <a:pt x="4086" y="2931"/>
                    <a:pt x="5289" y="2931"/>
                  </a:cubicBezTo>
                  <a:lnTo>
                    <a:pt x="5352" y="2931"/>
                  </a:lnTo>
                  <a:cubicBezTo>
                    <a:pt x="6682" y="2931"/>
                    <a:pt x="7157" y="2203"/>
                    <a:pt x="7664" y="1474"/>
                  </a:cubicBezTo>
                  <a:cubicBezTo>
                    <a:pt x="8013" y="936"/>
                    <a:pt x="8393" y="398"/>
                    <a:pt x="9121" y="208"/>
                  </a:cubicBezTo>
                  <a:cubicBezTo>
                    <a:pt x="9237" y="179"/>
                    <a:pt x="9344" y="165"/>
                    <a:pt x="9445" y="165"/>
                  </a:cubicBezTo>
                  <a:cubicBezTo>
                    <a:pt x="10008" y="165"/>
                    <a:pt x="10365" y="584"/>
                    <a:pt x="10768" y="1094"/>
                  </a:cubicBezTo>
                  <a:cubicBezTo>
                    <a:pt x="11338" y="1759"/>
                    <a:pt x="11940" y="2519"/>
                    <a:pt x="13270" y="2551"/>
                  </a:cubicBezTo>
                  <a:lnTo>
                    <a:pt x="13270" y="2393"/>
                  </a:lnTo>
                  <a:cubicBezTo>
                    <a:pt x="12035" y="2361"/>
                    <a:pt x="11433" y="1633"/>
                    <a:pt x="10926" y="999"/>
                  </a:cubicBezTo>
                  <a:cubicBezTo>
                    <a:pt x="10496" y="488"/>
                    <a:pt x="10111" y="0"/>
                    <a:pt x="9462"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28"/>
            <p:cNvSpPr/>
            <p:nvPr/>
          </p:nvSpPr>
          <p:spPr>
            <a:xfrm>
              <a:off x="4931223" y="2589405"/>
              <a:ext cx="450406" cy="160869"/>
            </a:xfrm>
            <a:custGeom>
              <a:rect b="b" l="l" r="r" t="t"/>
              <a:pathLst>
                <a:path extrusionOk="0" h="4751" w="13302">
                  <a:moveTo>
                    <a:pt x="4972" y="0"/>
                  </a:moveTo>
                  <a:cubicBezTo>
                    <a:pt x="3547" y="0"/>
                    <a:pt x="2660" y="1235"/>
                    <a:pt x="1900" y="2344"/>
                  </a:cubicBezTo>
                  <a:cubicBezTo>
                    <a:pt x="1299" y="3230"/>
                    <a:pt x="729" y="4054"/>
                    <a:pt x="0" y="4054"/>
                  </a:cubicBezTo>
                  <a:lnTo>
                    <a:pt x="0" y="4212"/>
                  </a:lnTo>
                  <a:cubicBezTo>
                    <a:pt x="824" y="4212"/>
                    <a:pt x="1425" y="3357"/>
                    <a:pt x="2059" y="2439"/>
                  </a:cubicBezTo>
                  <a:cubicBezTo>
                    <a:pt x="2787" y="1362"/>
                    <a:pt x="3642" y="158"/>
                    <a:pt x="4972" y="158"/>
                  </a:cubicBezTo>
                  <a:cubicBezTo>
                    <a:pt x="6271" y="158"/>
                    <a:pt x="6809" y="1394"/>
                    <a:pt x="7348" y="2597"/>
                  </a:cubicBezTo>
                  <a:cubicBezTo>
                    <a:pt x="7854" y="3705"/>
                    <a:pt x="8298" y="4750"/>
                    <a:pt x="9343" y="4750"/>
                  </a:cubicBezTo>
                  <a:cubicBezTo>
                    <a:pt x="10388" y="4750"/>
                    <a:pt x="10863" y="4275"/>
                    <a:pt x="11306" y="3800"/>
                  </a:cubicBezTo>
                  <a:cubicBezTo>
                    <a:pt x="11781" y="3294"/>
                    <a:pt x="12225" y="2819"/>
                    <a:pt x="13301" y="2819"/>
                  </a:cubicBezTo>
                  <a:lnTo>
                    <a:pt x="13301" y="2660"/>
                  </a:lnTo>
                  <a:cubicBezTo>
                    <a:pt x="12130" y="2660"/>
                    <a:pt x="11654" y="3167"/>
                    <a:pt x="11179" y="3674"/>
                  </a:cubicBezTo>
                  <a:cubicBezTo>
                    <a:pt x="10736" y="4149"/>
                    <a:pt x="10324" y="4592"/>
                    <a:pt x="9343" y="4592"/>
                  </a:cubicBezTo>
                  <a:cubicBezTo>
                    <a:pt x="8424" y="4592"/>
                    <a:pt x="7981" y="3579"/>
                    <a:pt x="7506" y="2534"/>
                  </a:cubicBezTo>
                  <a:cubicBezTo>
                    <a:pt x="6936" y="1299"/>
                    <a:pt x="6366" y="0"/>
                    <a:pt x="4972"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28"/>
            <p:cNvSpPr/>
            <p:nvPr/>
          </p:nvSpPr>
          <p:spPr>
            <a:xfrm>
              <a:off x="4928006" y="2564721"/>
              <a:ext cx="3251" cy="229503"/>
            </a:xfrm>
            <a:custGeom>
              <a:rect b="b" l="l" r="r" t="t"/>
              <a:pathLst>
                <a:path extrusionOk="0" h="6778" w="96">
                  <a:moveTo>
                    <a:pt x="0" y="1"/>
                  </a:moveTo>
                  <a:lnTo>
                    <a:pt x="0" y="6778"/>
                  </a:lnTo>
                  <a:lnTo>
                    <a:pt x="95" y="6778"/>
                  </a:lnTo>
                  <a:lnTo>
                    <a:pt x="95"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28"/>
            <p:cNvSpPr/>
            <p:nvPr/>
          </p:nvSpPr>
          <p:spPr>
            <a:xfrm>
              <a:off x="5379428" y="2564721"/>
              <a:ext cx="3251" cy="229503"/>
            </a:xfrm>
            <a:custGeom>
              <a:rect b="b" l="l" r="r" t="t"/>
              <a:pathLst>
                <a:path extrusionOk="0" h="6778" w="96">
                  <a:moveTo>
                    <a:pt x="1" y="1"/>
                  </a:moveTo>
                  <a:lnTo>
                    <a:pt x="1" y="6778"/>
                  </a:lnTo>
                  <a:lnTo>
                    <a:pt x="96" y="6778"/>
                  </a:lnTo>
                  <a:lnTo>
                    <a:pt x="96"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28"/>
            <p:cNvSpPr/>
            <p:nvPr/>
          </p:nvSpPr>
          <p:spPr>
            <a:xfrm>
              <a:off x="4928006" y="2792057"/>
              <a:ext cx="454672" cy="3251"/>
            </a:xfrm>
            <a:custGeom>
              <a:rect b="b" l="l" r="r" t="t"/>
              <a:pathLst>
                <a:path extrusionOk="0" h="96" w="13428">
                  <a:moveTo>
                    <a:pt x="0" y="1"/>
                  </a:moveTo>
                  <a:lnTo>
                    <a:pt x="0" y="96"/>
                  </a:lnTo>
                  <a:lnTo>
                    <a:pt x="13428" y="96"/>
                  </a:lnTo>
                  <a:lnTo>
                    <a:pt x="13428"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28"/>
            <p:cNvSpPr/>
            <p:nvPr/>
          </p:nvSpPr>
          <p:spPr>
            <a:xfrm>
              <a:off x="3990795" y="2422103"/>
              <a:ext cx="1493768" cy="1051962"/>
            </a:xfrm>
            <a:custGeom>
              <a:rect b="b" l="l" r="r" t="t"/>
              <a:pathLst>
                <a:path extrusionOk="0" h="31068" w="44116">
                  <a:moveTo>
                    <a:pt x="41392" y="222"/>
                  </a:moveTo>
                  <a:cubicBezTo>
                    <a:pt x="42057" y="222"/>
                    <a:pt x="42690" y="476"/>
                    <a:pt x="43165" y="951"/>
                  </a:cubicBezTo>
                  <a:cubicBezTo>
                    <a:pt x="43640" y="1458"/>
                    <a:pt x="43894" y="2091"/>
                    <a:pt x="43894" y="2756"/>
                  </a:cubicBezTo>
                  <a:lnTo>
                    <a:pt x="43799" y="28851"/>
                  </a:lnTo>
                  <a:cubicBezTo>
                    <a:pt x="43799" y="29389"/>
                    <a:pt x="43640" y="29928"/>
                    <a:pt x="43292" y="30371"/>
                  </a:cubicBezTo>
                  <a:cubicBezTo>
                    <a:pt x="42849" y="30688"/>
                    <a:pt x="42342" y="30878"/>
                    <a:pt x="41804" y="30878"/>
                  </a:cubicBezTo>
                  <a:lnTo>
                    <a:pt x="2724" y="30878"/>
                  </a:lnTo>
                  <a:cubicBezTo>
                    <a:pt x="2059" y="30878"/>
                    <a:pt x="1426" y="30593"/>
                    <a:pt x="951" y="30118"/>
                  </a:cubicBezTo>
                  <a:cubicBezTo>
                    <a:pt x="476" y="29643"/>
                    <a:pt x="222" y="29009"/>
                    <a:pt x="222" y="28344"/>
                  </a:cubicBezTo>
                  <a:lnTo>
                    <a:pt x="317" y="2249"/>
                  </a:lnTo>
                  <a:cubicBezTo>
                    <a:pt x="317" y="1711"/>
                    <a:pt x="476" y="1172"/>
                    <a:pt x="792" y="729"/>
                  </a:cubicBezTo>
                  <a:cubicBezTo>
                    <a:pt x="1236" y="412"/>
                    <a:pt x="1774" y="222"/>
                    <a:pt x="2312" y="222"/>
                  </a:cubicBezTo>
                  <a:close/>
                  <a:moveTo>
                    <a:pt x="2312" y="1"/>
                  </a:moveTo>
                  <a:cubicBezTo>
                    <a:pt x="1711" y="1"/>
                    <a:pt x="1109" y="222"/>
                    <a:pt x="666" y="571"/>
                  </a:cubicBezTo>
                  <a:cubicBezTo>
                    <a:pt x="317" y="1046"/>
                    <a:pt x="96" y="1616"/>
                    <a:pt x="96" y="2249"/>
                  </a:cubicBezTo>
                  <a:lnTo>
                    <a:pt x="1" y="28344"/>
                  </a:lnTo>
                  <a:cubicBezTo>
                    <a:pt x="1" y="29865"/>
                    <a:pt x="1236" y="31068"/>
                    <a:pt x="2724" y="31068"/>
                  </a:cubicBezTo>
                  <a:lnTo>
                    <a:pt x="41804" y="31068"/>
                  </a:lnTo>
                  <a:cubicBezTo>
                    <a:pt x="42437" y="31068"/>
                    <a:pt x="43007" y="30878"/>
                    <a:pt x="43450" y="30498"/>
                  </a:cubicBezTo>
                  <a:cubicBezTo>
                    <a:pt x="43799" y="30055"/>
                    <a:pt x="44021" y="29484"/>
                    <a:pt x="44021" y="28851"/>
                  </a:cubicBezTo>
                  <a:lnTo>
                    <a:pt x="44116" y="2756"/>
                  </a:lnTo>
                  <a:cubicBezTo>
                    <a:pt x="44116" y="1236"/>
                    <a:pt x="42880" y="1"/>
                    <a:pt x="4139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28"/>
            <p:cNvSpPr/>
            <p:nvPr/>
          </p:nvSpPr>
          <p:spPr>
            <a:xfrm>
              <a:off x="4889406" y="3318546"/>
              <a:ext cx="1345766" cy="995145"/>
            </a:xfrm>
            <a:custGeom>
              <a:rect b="b" l="l" r="r" t="t"/>
              <a:pathLst>
                <a:path extrusionOk="0" h="29390" w="39745">
                  <a:moveTo>
                    <a:pt x="2090" y="1"/>
                  </a:moveTo>
                  <a:cubicBezTo>
                    <a:pt x="1520" y="1"/>
                    <a:pt x="1014" y="191"/>
                    <a:pt x="602" y="539"/>
                  </a:cubicBezTo>
                  <a:cubicBezTo>
                    <a:pt x="285" y="983"/>
                    <a:pt x="95" y="1521"/>
                    <a:pt x="95" y="2123"/>
                  </a:cubicBezTo>
                  <a:lnTo>
                    <a:pt x="32" y="26793"/>
                  </a:lnTo>
                  <a:cubicBezTo>
                    <a:pt x="0" y="28250"/>
                    <a:pt x="1109" y="29390"/>
                    <a:pt x="2470" y="29390"/>
                  </a:cubicBezTo>
                  <a:lnTo>
                    <a:pt x="37623" y="29390"/>
                  </a:lnTo>
                  <a:cubicBezTo>
                    <a:pt x="38193" y="29390"/>
                    <a:pt x="38731" y="29200"/>
                    <a:pt x="39143" y="28851"/>
                  </a:cubicBezTo>
                  <a:cubicBezTo>
                    <a:pt x="39460" y="28408"/>
                    <a:pt x="39650" y="27870"/>
                    <a:pt x="39650" y="27300"/>
                  </a:cubicBezTo>
                  <a:lnTo>
                    <a:pt x="39713" y="2598"/>
                  </a:lnTo>
                  <a:cubicBezTo>
                    <a:pt x="39745" y="1173"/>
                    <a:pt x="38636" y="1"/>
                    <a:pt x="372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28"/>
            <p:cNvSpPr/>
            <p:nvPr/>
          </p:nvSpPr>
          <p:spPr>
            <a:xfrm>
              <a:off x="5010557" y="3750634"/>
              <a:ext cx="1086297" cy="377539"/>
            </a:xfrm>
            <a:custGeom>
              <a:rect b="b" l="l" r="r" t="t"/>
              <a:pathLst>
                <a:path extrusionOk="0" h="11150" w="32082">
                  <a:moveTo>
                    <a:pt x="9222" y="1"/>
                  </a:moveTo>
                  <a:cubicBezTo>
                    <a:pt x="7670" y="1"/>
                    <a:pt x="6724" y="1219"/>
                    <a:pt x="5733" y="2504"/>
                  </a:cubicBezTo>
                  <a:cubicBezTo>
                    <a:pt x="4466" y="4119"/>
                    <a:pt x="3009" y="5956"/>
                    <a:pt x="1" y="6020"/>
                  </a:cubicBezTo>
                  <a:lnTo>
                    <a:pt x="32" y="11150"/>
                  </a:lnTo>
                  <a:cubicBezTo>
                    <a:pt x="32" y="11150"/>
                    <a:pt x="29865" y="11087"/>
                    <a:pt x="32082" y="11087"/>
                  </a:cubicBezTo>
                  <a:lnTo>
                    <a:pt x="32082" y="2346"/>
                  </a:lnTo>
                  <a:cubicBezTo>
                    <a:pt x="29770" y="2346"/>
                    <a:pt x="27996" y="3423"/>
                    <a:pt x="26128" y="4531"/>
                  </a:cubicBezTo>
                  <a:cubicBezTo>
                    <a:pt x="24164" y="5735"/>
                    <a:pt x="22106" y="6970"/>
                    <a:pt x="19256" y="7001"/>
                  </a:cubicBezTo>
                  <a:cubicBezTo>
                    <a:pt x="19200" y="7002"/>
                    <a:pt x="19146" y="7003"/>
                    <a:pt x="19092" y="7003"/>
                  </a:cubicBezTo>
                  <a:cubicBezTo>
                    <a:pt x="16145" y="7003"/>
                    <a:pt x="15085" y="5321"/>
                    <a:pt x="13904" y="3518"/>
                  </a:cubicBezTo>
                  <a:cubicBezTo>
                    <a:pt x="13017" y="2093"/>
                    <a:pt x="12067" y="604"/>
                    <a:pt x="10135" y="129"/>
                  </a:cubicBezTo>
                  <a:cubicBezTo>
                    <a:pt x="9808" y="41"/>
                    <a:pt x="9505" y="1"/>
                    <a:pt x="922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28"/>
            <p:cNvSpPr/>
            <p:nvPr/>
          </p:nvSpPr>
          <p:spPr>
            <a:xfrm>
              <a:off x="5011640" y="3606999"/>
              <a:ext cx="1085213" cy="408589"/>
            </a:xfrm>
            <a:custGeom>
              <a:rect b="b" l="l" r="r" t="t"/>
              <a:pathLst>
                <a:path extrusionOk="0" h="12067" w="32050">
                  <a:moveTo>
                    <a:pt x="20015" y="1"/>
                  </a:moveTo>
                  <a:cubicBezTo>
                    <a:pt x="16658" y="1"/>
                    <a:pt x="15265" y="3263"/>
                    <a:pt x="13935" y="6398"/>
                  </a:cubicBezTo>
                  <a:cubicBezTo>
                    <a:pt x="12795" y="9122"/>
                    <a:pt x="11718" y="11655"/>
                    <a:pt x="9501" y="11655"/>
                  </a:cubicBezTo>
                  <a:cubicBezTo>
                    <a:pt x="7126" y="11655"/>
                    <a:pt x="6113" y="10515"/>
                    <a:pt x="5036" y="9312"/>
                  </a:cubicBezTo>
                  <a:cubicBezTo>
                    <a:pt x="3896" y="8045"/>
                    <a:pt x="2724" y="6746"/>
                    <a:pt x="0" y="6746"/>
                  </a:cubicBezTo>
                  <a:lnTo>
                    <a:pt x="0" y="7158"/>
                  </a:lnTo>
                  <a:cubicBezTo>
                    <a:pt x="2566" y="7158"/>
                    <a:pt x="3611" y="8361"/>
                    <a:pt x="4751" y="9597"/>
                  </a:cubicBezTo>
                  <a:cubicBezTo>
                    <a:pt x="5828" y="10832"/>
                    <a:pt x="6936" y="12067"/>
                    <a:pt x="9501" y="12067"/>
                  </a:cubicBezTo>
                  <a:cubicBezTo>
                    <a:pt x="11971" y="12067"/>
                    <a:pt x="13111" y="9407"/>
                    <a:pt x="14315" y="6588"/>
                  </a:cubicBezTo>
                  <a:cubicBezTo>
                    <a:pt x="15582" y="3548"/>
                    <a:pt x="16912" y="413"/>
                    <a:pt x="20015" y="413"/>
                  </a:cubicBezTo>
                  <a:cubicBezTo>
                    <a:pt x="23246" y="413"/>
                    <a:pt x="25272" y="3484"/>
                    <a:pt x="27078" y="6176"/>
                  </a:cubicBezTo>
                  <a:cubicBezTo>
                    <a:pt x="28598" y="8488"/>
                    <a:pt x="30054" y="10673"/>
                    <a:pt x="32050" y="10673"/>
                  </a:cubicBezTo>
                  <a:lnTo>
                    <a:pt x="32050" y="10262"/>
                  </a:lnTo>
                  <a:cubicBezTo>
                    <a:pt x="30244" y="10262"/>
                    <a:pt x="28883" y="8171"/>
                    <a:pt x="27394" y="5955"/>
                  </a:cubicBezTo>
                  <a:cubicBezTo>
                    <a:pt x="25557" y="3168"/>
                    <a:pt x="23467" y="1"/>
                    <a:pt x="20015"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28"/>
            <p:cNvSpPr/>
            <p:nvPr/>
          </p:nvSpPr>
          <p:spPr>
            <a:xfrm>
              <a:off x="6096820" y="3543749"/>
              <a:ext cx="7551" cy="582290"/>
            </a:xfrm>
            <a:custGeom>
              <a:rect b="b" l="l" r="r" t="t"/>
              <a:pathLst>
                <a:path extrusionOk="0" h="17197" w="223">
                  <a:moveTo>
                    <a:pt x="1" y="0"/>
                  </a:moveTo>
                  <a:lnTo>
                    <a:pt x="1" y="17197"/>
                  </a:lnTo>
                  <a:lnTo>
                    <a:pt x="222" y="17197"/>
                  </a:lnTo>
                  <a:lnTo>
                    <a:pt x="222"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28"/>
            <p:cNvSpPr/>
            <p:nvPr/>
          </p:nvSpPr>
          <p:spPr>
            <a:xfrm>
              <a:off x="5007340" y="3543749"/>
              <a:ext cx="7551" cy="582290"/>
            </a:xfrm>
            <a:custGeom>
              <a:rect b="b" l="l" r="r" t="t"/>
              <a:pathLst>
                <a:path extrusionOk="0" h="17197" w="223">
                  <a:moveTo>
                    <a:pt x="1" y="0"/>
                  </a:moveTo>
                  <a:lnTo>
                    <a:pt x="1" y="17197"/>
                  </a:lnTo>
                  <a:lnTo>
                    <a:pt x="222" y="17197"/>
                  </a:lnTo>
                  <a:lnTo>
                    <a:pt x="222"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28"/>
            <p:cNvSpPr/>
            <p:nvPr/>
          </p:nvSpPr>
          <p:spPr>
            <a:xfrm>
              <a:off x="5007340" y="4121705"/>
              <a:ext cx="1097030" cy="8634"/>
            </a:xfrm>
            <a:custGeom>
              <a:rect b="b" l="l" r="r" t="t"/>
              <a:pathLst>
                <a:path extrusionOk="0" h="255" w="32399">
                  <a:moveTo>
                    <a:pt x="1" y="1"/>
                  </a:moveTo>
                  <a:lnTo>
                    <a:pt x="1" y="254"/>
                  </a:lnTo>
                  <a:lnTo>
                    <a:pt x="32398" y="254"/>
                  </a:lnTo>
                  <a:lnTo>
                    <a:pt x="32398"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28"/>
            <p:cNvSpPr/>
            <p:nvPr/>
          </p:nvSpPr>
          <p:spPr>
            <a:xfrm>
              <a:off x="4887239" y="3315329"/>
              <a:ext cx="1350100" cy="1001579"/>
            </a:xfrm>
            <a:custGeom>
              <a:rect b="b" l="l" r="r" t="t"/>
              <a:pathLst>
                <a:path extrusionOk="0" h="29580" w="39873">
                  <a:moveTo>
                    <a:pt x="37402" y="191"/>
                  </a:moveTo>
                  <a:cubicBezTo>
                    <a:pt x="38669" y="191"/>
                    <a:pt x="39714" y="1268"/>
                    <a:pt x="39714" y="2598"/>
                  </a:cubicBezTo>
                  <a:lnTo>
                    <a:pt x="39714" y="27521"/>
                  </a:lnTo>
                  <a:cubicBezTo>
                    <a:pt x="39714" y="28566"/>
                    <a:pt x="38890" y="29390"/>
                    <a:pt x="37909" y="29390"/>
                  </a:cubicBezTo>
                  <a:lnTo>
                    <a:pt x="2503" y="29390"/>
                  </a:lnTo>
                  <a:cubicBezTo>
                    <a:pt x="1236" y="29390"/>
                    <a:pt x="159" y="28281"/>
                    <a:pt x="159" y="26919"/>
                  </a:cubicBezTo>
                  <a:lnTo>
                    <a:pt x="159" y="2059"/>
                  </a:lnTo>
                  <a:cubicBezTo>
                    <a:pt x="159" y="1014"/>
                    <a:pt x="983" y="191"/>
                    <a:pt x="1964" y="191"/>
                  </a:cubicBezTo>
                  <a:close/>
                  <a:moveTo>
                    <a:pt x="1964" y="1"/>
                  </a:moveTo>
                  <a:cubicBezTo>
                    <a:pt x="888" y="1"/>
                    <a:pt x="1" y="919"/>
                    <a:pt x="1" y="2059"/>
                  </a:cubicBezTo>
                  <a:lnTo>
                    <a:pt x="1" y="26919"/>
                  </a:lnTo>
                  <a:cubicBezTo>
                    <a:pt x="1" y="28376"/>
                    <a:pt x="1109" y="29580"/>
                    <a:pt x="2503" y="29580"/>
                  </a:cubicBezTo>
                  <a:lnTo>
                    <a:pt x="37909" y="29580"/>
                  </a:lnTo>
                  <a:cubicBezTo>
                    <a:pt x="38985" y="29580"/>
                    <a:pt x="39872" y="28661"/>
                    <a:pt x="39872" y="27521"/>
                  </a:cubicBezTo>
                  <a:lnTo>
                    <a:pt x="39872" y="2598"/>
                  </a:lnTo>
                  <a:cubicBezTo>
                    <a:pt x="39872" y="1173"/>
                    <a:pt x="38764" y="1"/>
                    <a:pt x="3740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28"/>
            <p:cNvSpPr/>
            <p:nvPr/>
          </p:nvSpPr>
          <p:spPr>
            <a:xfrm>
              <a:off x="2626813" y="3076210"/>
              <a:ext cx="1828338" cy="1317899"/>
            </a:xfrm>
            <a:custGeom>
              <a:rect b="b" l="l" r="r" t="t"/>
              <a:pathLst>
                <a:path extrusionOk="0" h="38922" w="53997">
                  <a:moveTo>
                    <a:pt x="2851" y="1"/>
                  </a:moveTo>
                  <a:cubicBezTo>
                    <a:pt x="2091" y="1"/>
                    <a:pt x="1394" y="254"/>
                    <a:pt x="824" y="697"/>
                  </a:cubicBezTo>
                  <a:cubicBezTo>
                    <a:pt x="380" y="1299"/>
                    <a:pt x="127" y="1996"/>
                    <a:pt x="127" y="2788"/>
                  </a:cubicBezTo>
                  <a:lnTo>
                    <a:pt x="32" y="35470"/>
                  </a:lnTo>
                  <a:cubicBezTo>
                    <a:pt x="0" y="37370"/>
                    <a:pt x="1521" y="38922"/>
                    <a:pt x="3357" y="38922"/>
                  </a:cubicBezTo>
                  <a:lnTo>
                    <a:pt x="51178" y="38922"/>
                  </a:lnTo>
                  <a:cubicBezTo>
                    <a:pt x="51938" y="38922"/>
                    <a:pt x="52634" y="38637"/>
                    <a:pt x="53204" y="38193"/>
                  </a:cubicBezTo>
                  <a:cubicBezTo>
                    <a:pt x="53648" y="37623"/>
                    <a:pt x="53901" y="36895"/>
                    <a:pt x="53901" y="36135"/>
                  </a:cubicBezTo>
                  <a:lnTo>
                    <a:pt x="53996" y="3421"/>
                  </a:lnTo>
                  <a:cubicBezTo>
                    <a:pt x="53996" y="1521"/>
                    <a:pt x="52508" y="1"/>
                    <a:pt x="506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28"/>
            <p:cNvSpPr/>
            <p:nvPr/>
          </p:nvSpPr>
          <p:spPr>
            <a:xfrm>
              <a:off x="2796248" y="3257429"/>
              <a:ext cx="856793" cy="876127"/>
            </a:xfrm>
            <a:custGeom>
              <a:rect b="b" l="l" r="r" t="t"/>
              <a:pathLst>
                <a:path extrusionOk="0" h="25875" w="25304">
                  <a:moveTo>
                    <a:pt x="12636" y="4783"/>
                  </a:moveTo>
                  <a:cubicBezTo>
                    <a:pt x="17038" y="4783"/>
                    <a:pt x="20617" y="8456"/>
                    <a:pt x="20617" y="12922"/>
                  </a:cubicBezTo>
                  <a:cubicBezTo>
                    <a:pt x="20617" y="17419"/>
                    <a:pt x="17038" y="21092"/>
                    <a:pt x="12636" y="21092"/>
                  </a:cubicBezTo>
                  <a:cubicBezTo>
                    <a:pt x="8266" y="21092"/>
                    <a:pt x="4687" y="17419"/>
                    <a:pt x="4687" y="12922"/>
                  </a:cubicBezTo>
                  <a:cubicBezTo>
                    <a:pt x="4687" y="8456"/>
                    <a:pt x="8266" y="4783"/>
                    <a:pt x="12636" y="4783"/>
                  </a:cubicBezTo>
                  <a:close/>
                  <a:moveTo>
                    <a:pt x="12636" y="1"/>
                  </a:moveTo>
                  <a:cubicBezTo>
                    <a:pt x="5669" y="1"/>
                    <a:pt x="0" y="5796"/>
                    <a:pt x="0" y="12922"/>
                  </a:cubicBezTo>
                  <a:cubicBezTo>
                    <a:pt x="0" y="20079"/>
                    <a:pt x="5669" y="25874"/>
                    <a:pt x="12636" y="25874"/>
                  </a:cubicBezTo>
                  <a:cubicBezTo>
                    <a:pt x="19635" y="25874"/>
                    <a:pt x="25304" y="20079"/>
                    <a:pt x="25304" y="12922"/>
                  </a:cubicBezTo>
                  <a:cubicBezTo>
                    <a:pt x="25304" y="5796"/>
                    <a:pt x="19635" y="1"/>
                    <a:pt x="1263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28"/>
            <p:cNvSpPr/>
            <p:nvPr/>
          </p:nvSpPr>
          <p:spPr>
            <a:xfrm>
              <a:off x="2796248" y="3257429"/>
              <a:ext cx="856793" cy="876127"/>
            </a:xfrm>
            <a:custGeom>
              <a:rect b="b" l="l" r="r" t="t"/>
              <a:pathLst>
                <a:path extrusionOk="0" h="25875" w="25304">
                  <a:moveTo>
                    <a:pt x="12636" y="1"/>
                  </a:moveTo>
                  <a:lnTo>
                    <a:pt x="12636" y="4783"/>
                  </a:lnTo>
                  <a:cubicBezTo>
                    <a:pt x="17038" y="4783"/>
                    <a:pt x="20617" y="8456"/>
                    <a:pt x="20617" y="12922"/>
                  </a:cubicBezTo>
                  <a:cubicBezTo>
                    <a:pt x="20617" y="17419"/>
                    <a:pt x="17038" y="21092"/>
                    <a:pt x="12636" y="21092"/>
                  </a:cubicBezTo>
                  <a:cubicBezTo>
                    <a:pt x="8266" y="21092"/>
                    <a:pt x="4687" y="17419"/>
                    <a:pt x="4687" y="12922"/>
                  </a:cubicBezTo>
                  <a:cubicBezTo>
                    <a:pt x="4687" y="12130"/>
                    <a:pt x="4782" y="11338"/>
                    <a:pt x="5004" y="10578"/>
                  </a:cubicBezTo>
                  <a:lnTo>
                    <a:pt x="539" y="9216"/>
                  </a:lnTo>
                  <a:cubicBezTo>
                    <a:pt x="159" y="10420"/>
                    <a:pt x="0" y="11655"/>
                    <a:pt x="0" y="12922"/>
                  </a:cubicBezTo>
                  <a:cubicBezTo>
                    <a:pt x="0" y="20079"/>
                    <a:pt x="5669" y="25874"/>
                    <a:pt x="12636" y="25874"/>
                  </a:cubicBezTo>
                  <a:cubicBezTo>
                    <a:pt x="19635" y="25874"/>
                    <a:pt x="25304" y="20079"/>
                    <a:pt x="25304" y="12922"/>
                  </a:cubicBezTo>
                  <a:cubicBezTo>
                    <a:pt x="25304" y="5796"/>
                    <a:pt x="19635" y="1"/>
                    <a:pt x="12636"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28"/>
            <p:cNvSpPr/>
            <p:nvPr/>
          </p:nvSpPr>
          <p:spPr>
            <a:xfrm>
              <a:off x="2796248" y="3314280"/>
              <a:ext cx="856793" cy="819277"/>
            </a:xfrm>
            <a:custGeom>
              <a:rect b="b" l="l" r="r" t="t"/>
              <a:pathLst>
                <a:path extrusionOk="0" h="24196" w="25304">
                  <a:moveTo>
                    <a:pt x="18907" y="0"/>
                  </a:moveTo>
                  <a:lnTo>
                    <a:pt x="16595" y="4181"/>
                  </a:lnTo>
                  <a:cubicBezTo>
                    <a:pt x="19065" y="5637"/>
                    <a:pt x="20617" y="8329"/>
                    <a:pt x="20617" y="11243"/>
                  </a:cubicBezTo>
                  <a:cubicBezTo>
                    <a:pt x="20617" y="15740"/>
                    <a:pt x="17038" y="19382"/>
                    <a:pt x="12636" y="19382"/>
                  </a:cubicBezTo>
                  <a:cubicBezTo>
                    <a:pt x="10514" y="19382"/>
                    <a:pt x="8487" y="18527"/>
                    <a:pt x="6967" y="16975"/>
                  </a:cubicBezTo>
                  <a:cubicBezTo>
                    <a:pt x="5511" y="15423"/>
                    <a:pt x="4687" y="13396"/>
                    <a:pt x="4687" y="11243"/>
                  </a:cubicBezTo>
                  <a:lnTo>
                    <a:pt x="0" y="11243"/>
                  </a:lnTo>
                  <a:cubicBezTo>
                    <a:pt x="0" y="14695"/>
                    <a:pt x="1299" y="17925"/>
                    <a:pt x="3642" y="20363"/>
                  </a:cubicBezTo>
                  <a:cubicBezTo>
                    <a:pt x="6049" y="22834"/>
                    <a:pt x="9248" y="24195"/>
                    <a:pt x="12636" y="24195"/>
                  </a:cubicBezTo>
                  <a:cubicBezTo>
                    <a:pt x="19635" y="24195"/>
                    <a:pt x="25304" y="18400"/>
                    <a:pt x="25304" y="11243"/>
                  </a:cubicBezTo>
                  <a:cubicBezTo>
                    <a:pt x="25304" y="6619"/>
                    <a:pt x="22865" y="2312"/>
                    <a:pt x="18907"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28"/>
            <p:cNvSpPr/>
            <p:nvPr/>
          </p:nvSpPr>
          <p:spPr>
            <a:xfrm>
              <a:off x="3853527" y="3390397"/>
              <a:ext cx="413972" cy="17201"/>
            </a:xfrm>
            <a:custGeom>
              <a:rect b="b" l="l" r="r" t="t"/>
              <a:pathLst>
                <a:path extrusionOk="0" h="508" w="12226">
                  <a:moveTo>
                    <a:pt x="1" y="1"/>
                  </a:moveTo>
                  <a:lnTo>
                    <a:pt x="1" y="507"/>
                  </a:lnTo>
                  <a:lnTo>
                    <a:pt x="12225" y="507"/>
                  </a:lnTo>
                  <a:lnTo>
                    <a:pt x="12225"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28"/>
            <p:cNvSpPr/>
            <p:nvPr/>
          </p:nvSpPr>
          <p:spPr>
            <a:xfrm>
              <a:off x="3853527" y="3430081"/>
              <a:ext cx="401106" cy="17201"/>
            </a:xfrm>
            <a:custGeom>
              <a:rect b="b" l="l" r="r" t="t"/>
              <a:pathLst>
                <a:path extrusionOk="0" h="508" w="11846">
                  <a:moveTo>
                    <a:pt x="1" y="0"/>
                  </a:moveTo>
                  <a:lnTo>
                    <a:pt x="1" y="507"/>
                  </a:lnTo>
                  <a:lnTo>
                    <a:pt x="11845" y="507"/>
                  </a:lnTo>
                  <a:lnTo>
                    <a:pt x="11845"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28"/>
            <p:cNvSpPr/>
            <p:nvPr/>
          </p:nvSpPr>
          <p:spPr>
            <a:xfrm>
              <a:off x="3853527" y="3468681"/>
              <a:ext cx="365722" cy="17201"/>
            </a:xfrm>
            <a:custGeom>
              <a:rect b="b" l="l" r="r" t="t"/>
              <a:pathLst>
                <a:path extrusionOk="0" h="508" w="10801">
                  <a:moveTo>
                    <a:pt x="1" y="1"/>
                  </a:moveTo>
                  <a:lnTo>
                    <a:pt x="1" y="507"/>
                  </a:lnTo>
                  <a:lnTo>
                    <a:pt x="10800" y="507"/>
                  </a:lnTo>
                  <a:lnTo>
                    <a:pt x="10800"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28"/>
            <p:cNvSpPr/>
            <p:nvPr/>
          </p:nvSpPr>
          <p:spPr>
            <a:xfrm>
              <a:off x="3853527" y="3508365"/>
              <a:ext cx="342121" cy="17201"/>
            </a:xfrm>
            <a:custGeom>
              <a:rect b="b" l="l" r="r" t="t"/>
              <a:pathLst>
                <a:path extrusionOk="0" h="508" w="10104">
                  <a:moveTo>
                    <a:pt x="1" y="0"/>
                  </a:moveTo>
                  <a:lnTo>
                    <a:pt x="1" y="507"/>
                  </a:lnTo>
                  <a:lnTo>
                    <a:pt x="10103" y="507"/>
                  </a:lnTo>
                  <a:lnTo>
                    <a:pt x="10103"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28"/>
            <p:cNvSpPr/>
            <p:nvPr/>
          </p:nvSpPr>
          <p:spPr>
            <a:xfrm>
              <a:off x="3853527" y="3548049"/>
              <a:ext cx="321738" cy="16117"/>
            </a:xfrm>
            <a:custGeom>
              <a:rect b="b" l="l" r="r" t="t"/>
              <a:pathLst>
                <a:path extrusionOk="0" h="476" w="9502">
                  <a:moveTo>
                    <a:pt x="1" y="0"/>
                  </a:moveTo>
                  <a:lnTo>
                    <a:pt x="1" y="475"/>
                  </a:lnTo>
                  <a:lnTo>
                    <a:pt x="9502" y="475"/>
                  </a:lnTo>
                  <a:lnTo>
                    <a:pt x="9502"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28"/>
            <p:cNvSpPr/>
            <p:nvPr/>
          </p:nvSpPr>
          <p:spPr>
            <a:xfrm>
              <a:off x="3853527" y="3586650"/>
              <a:ext cx="296004" cy="17167"/>
            </a:xfrm>
            <a:custGeom>
              <a:rect b="b" l="l" r="r" t="t"/>
              <a:pathLst>
                <a:path extrusionOk="0" h="507" w="8742">
                  <a:moveTo>
                    <a:pt x="1" y="0"/>
                  </a:moveTo>
                  <a:lnTo>
                    <a:pt x="1" y="507"/>
                  </a:lnTo>
                  <a:lnTo>
                    <a:pt x="8742" y="507"/>
                  </a:lnTo>
                  <a:lnTo>
                    <a:pt x="8742"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28"/>
            <p:cNvSpPr/>
            <p:nvPr/>
          </p:nvSpPr>
          <p:spPr>
            <a:xfrm>
              <a:off x="3853527" y="3879369"/>
              <a:ext cx="413972" cy="17201"/>
            </a:xfrm>
            <a:custGeom>
              <a:rect b="b" l="l" r="r" t="t"/>
              <a:pathLst>
                <a:path extrusionOk="0" h="508" w="12226">
                  <a:moveTo>
                    <a:pt x="1" y="1"/>
                  </a:moveTo>
                  <a:lnTo>
                    <a:pt x="1" y="507"/>
                  </a:lnTo>
                  <a:lnTo>
                    <a:pt x="12225" y="507"/>
                  </a:lnTo>
                  <a:lnTo>
                    <a:pt x="12225"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28"/>
            <p:cNvSpPr/>
            <p:nvPr/>
          </p:nvSpPr>
          <p:spPr>
            <a:xfrm>
              <a:off x="3853527" y="3919053"/>
              <a:ext cx="401106" cy="17201"/>
            </a:xfrm>
            <a:custGeom>
              <a:rect b="b" l="l" r="r" t="t"/>
              <a:pathLst>
                <a:path extrusionOk="0" h="508" w="11846">
                  <a:moveTo>
                    <a:pt x="1" y="1"/>
                  </a:moveTo>
                  <a:lnTo>
                    <a:pt x="1" y="507"/>
                  </a:lnTo>
                  <a:lnTo>
                    <a:pt x="11845" y="507"/>
                  </a:lnTo>
                  <a:lnTo>
                    <a:pt x="11845"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28"/>
            <p:cNvSpPr/>
            <p:nvPr/>
          </p:nvSpPr>
          <p:spPr>
            <a:xfrm>
              <a:off x="3853527" y="3957654"/>
              <a:ext cx="365722" cy="17201"/>
            </a:xfrm>
            <a:custGeom>
              <a:rect b="b" l="l" r="r" t="t"/>
              <a:pathLst>
                <a:path extrusionOk="0" h="508" w="10801">
                  <a:moveTo>
                    <a:pt x="1" y="1"/>
                  </a:moveTo>
                  <a:lnTo>
                    <a:pt x="1" y="507"/>
                  </a:lnTo>
                  <a:lnTo>
                    <a:pt x="10800" y="507"/>
                  </a:lnTo>
                  <a:lnTo>
                    <a:pt x="10800"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28"/>
            <p:cNvSpPr/>
            <p:nvPr/>
          </p:nvSpPr>
          <p:spPr>
            <a:xfrm>
              <a:off x="3853527" y="3997338"/>
              <a:ext cx="342121" cy="17201"/>
            </a:xfrm>
            <a:custGeom>
              <a:rect b="b" l="l" r="r" t="t"/>
              <a:pathLst>
                <a:path extrusionOk="0" h="508" w="10104">
                  <a:moveTo>
                    <a:pt x="1" y="0"/>
                  </a:moveTo>
                  <a:lnTo>
                    <a:pt x="1" y="507"/>
                  </a:lnTo>
                  <a:lnTo>
                    <a:pt x="10103" y="507"/>
                  </a:lnTo>
                  <a:lnTo>
                    <a:pt x="10103"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28"/>
            <p:cNvSpPr/>
            <p:nvPr/>
          </p:nvSpPr>
          <p:spPr>
            <a:xfrm>
              <a:off x="3853527" y="4035938"/>
              <a:ext cx="321738" cy="17201"/>
            </a:xfrm>
            <a:custGeom>
              <a:rect b="b" l="l" r="r" t="t"/>
              <a:pathLst>
                <a:path extrusionOk="0" h="508" w="9502">
                  <a:moveTo>
                    <a:pt x="1" y="0"/>
                  </a:moveTo>
                  <a:lnTo>
                    <a:pt x="1" y="507"/>
                  </a:lnTo>
                  <a:lnTo>
                    <a:pt x="9502" y="507"/>
                  </a:lnTo>
                  <a:lnTo>
                    <a:pt x="9502"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28"/>
            <p:cNvSpPr/>
            <p:nvPr/>
          </p:nvSpPr>
          <p:spPr>
            <a:xfrm>
              <a:off x="3853527" y="4075622"/>
              <a:ext cx="296004" cy="17167"/>
            </a:xfrm>
            <a:custGeom>
              <a:rect b="b" l="l" r="r" t="t"/>
              <a:pathLst>
                <a:path extrusionOk="0" h="507" w="8742">
                  <a:moveTo>
                    <a:pt x="1" y="0"/>
                  </a:moveTo>
                  <a:lnTo>
                    <a:pt x="1" y="507"/>
                  </a:lnTo>
                  <a:lnTo>
                    <a:pt x="8742" y="507"/>
                  </a:lnTo>
                  <a:lnTo>
                    <a:pt x="8742"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28"/>
            <p:cNvSpPr/>
            <p:nvPr/>
          </p:nvSpPr>
          <p:spPr>
            <a:xfrm>
              <a:off x="6125770" y="2472080"/>
              <a:ext cx="305654" cy="306061"/>
            </a:xfrm>
            <a:custGeom>
              <a:rect b="b" l="l" r="r" t="t"/>
              <a:pathLst>
                <a:path extrusionOk="0" h="9039" w="9027">
                  <a:moveTo>
                    <a:pt x="4494" y="3326"/>
                  </a:moveTo>
                  <a:cubicBezTo>
                    <a:pt x="4547" y="3326"/>
                    <a:pt x="4602" y="3330"/>
                    <a:pt x="4656" y="3338"/>
                  </a:cubicBezTo>
                  <a:cubicBezTo>
                    <a:pt x="5321" y="3433"/>
                    <a:pt x="5796" y="4035"/>
                    <a:pt x="5701" y="4669"/>
                  </a:cubicBezTo>
                  <a:cubicBezTo>
                    <a:pt x="5612" y="5291"/>
                    <a:pt x="5079" y="5720"/>
                    <a:pt x="4491" y="5720"/>
                  </a:cubicBezTo>
                  <a:cubicBezTo>
                    <a:pt x="4451" y="5720"/>
                    <a:pt x="4411" y="5718"/>
                    <a:pt x="4371" y="5714"/>
                  </a:cubicBezTo>
                  <a:cubicBezTo>
                    <a:pt x="3706" y="5619"/>
                    <a:pt x="3231" y="5017"/>
                    <a:pt x="3326" y="4352"/>
                  </a:cubicBezTo>
                  <a:cubicBezTo>
                    <a:pt x="3413" y="3773"/>
                    <a:pt x="3923" y="3326"/>
                    <a:pt x="4494" y="3326"/>
                  </a:cubicBezTo>
                  <a:close/>
                  <a:moveTo>
                    <a:pt x="3923" y="0"/>
                  </a:moveTo>
                  <a:cubicBezTo>
                    <a:pt x="3914" y="0"/>
                    <a:pt x="3905" y="4"/>
                    <a:pt x="3896" y="13"/>
                  </a:cubicBezTo>
                  <a:lnTo>
                    <a:pt x="2788" y="298"/>
                  </a:lnTo>
                  <a:cubicBezTo>
                    <a:pt x="2756" y="298"/>
                    <a:pt x="2756" y="330"/>
                    <a:pt x="2756" y="362"/>
                  </a:cubicBezTo>
                  <a:cubicBezTo>
                    <a:pt x="2756" y="362"/>
                    <a:pt x="2914" y="1470"/>
                    <a:pt x="2439" y="1818"/>
                  </a:cubicBezTo>
                  <a:cubicBezTo>
                    <a:pt x="2239" y="1969"/>
                    <a:pt x="1999" y="2060"/>
                    <a:pt x="1766" y="2060"/>
                  </a:cubicBezTo>
                  <a:cubicBezTo>
                    <a:pt x="1704" y="2060"/>
                    <a:pt x="1644" y="2053"/>
                    <a:pt x="1584" y="2040"/>
                  </a:cubicBezTo>
                  <a:cubicBezTo>
                    <a:pt x="1331" y="2008"/>
                    <a:pt x="951" y="1755"/>
                    <a:pt x="951" y="1755"/>
                  </a:cubicBezTo>
                  <a:cubicBezTo>
                    <a:pt x="940" y="1744"/>
                    <a:pt x="930" y="1741"/>
                    <a:pt x="920" y="1741"/>
                  </a:cubicBezTo>
                  <a:cubicBezTo>
                    <a:pt x="901" y="1741"/>
                    <a:pt x="887" y="1755"/>
                    <a:pt x="887" y="1755"/>
                  </a:cubicBezTo>
                  <a:lnTo>
                    <a:pt x="317" y="2737"/>
                  </a:lnTo>
                  <a:cubicBezTo>
                    <a:pt x="286" y="2768"/>
                    <a:pt x="317" y="2832"/>
                    <a:pt x="317" y="2832"/>
                  </a:cubicBezTo>
                  <a:cubicBezTo>
                    <a:pt x="317" y="2832"/>
                    <a:pt x="1204" y="3497"/>
                    <a:pt x="1141" y="4067"/>
                  </a:cubicBezTo>
                  <a:cubicBezTo>
                    <a:pt x="1077" y="4669"/>
                    <a:pt x="32" y="5049"/>
                    <a:pt x="32" y="5049"/>
                  </a:cubicBezTo>
                  <a:cubicBezTo>
                    <a:pt x="1" y="5080"/>
                    <a:pt x="1" y="5112"/>
                    <a:pt x="1" y="5144"/>
                  </a:cubicBezTo>
                  <a:lnTo>
                    <a:pt x="286" y="6220"/>
                  </a:lnTo>
                  <a:cubicBezTo>
                    <a:pt x="317" y="6252"/>
                    <a:pt x="349" y="6284"/>
                    <a:pt x="381" y="6284"/>
                  </a:cubicBezTo>
                  <a:cubicBezTo>
                    <a:pt x="381" y="6284"/>
                    <a:pt x="553" y="6258"/>
                    <a:pt x="782" y="6258"/>
                  </a:cubicBezTo>
                  <a:cubicBezTo>
                    <a:pt x="1126" y="6258"/>
                    <a:pt x="1597" y="6315"/>
                    <a:pt x="1806" y="6600"/>
                  </a:cubicBezTo>
                  <a:cubicBezTo>
                    <a:pt x="2186" y="7044"/>
                    <a:pt x="1742" y="8057"/>
                    <a:pt x="1742" y="8057"/>
                  </a:cubicBezTo>
                  <a:cubicBezTo>
                    <a:pt x="1742" y="8089"/>
                    <a:pt x="1742" y="8120"/>
                    <a:pt x="1774" y="8152"/>
                  </a:cubicBezTo>
                  <a:lnTo>
                    <a:pt x="2756" y="8722"/>
                  </a:lnTo>
                  <a:cubicBezTo>
                    <a:pt x="2788" y="8722"/>
                    <a:pt x="2819" y="8722"/>
                    <a:pt x="2819" y="8690"/>
                  </a:cubicBezTo>
                  <a:cubicBezTo>
                    <a:pt x="2819" y="8690"/>
                    <a:pt x="3418" y="7892"/>
                    <a:pt x="3967" y="7892"/>
                  </a:cubicBezTo>
                  <a:cubicBezTo>
                    <a:pt x="3996" y="7892"/>
                    <a:pt x="4025" y="7894"/>
                    <a:pt x="4054" y="7899"/>
                  </a:cubicBezTo>
                  <a:cubicBezTo>
                    <a:pt x="4656" y="7962"/>
                    <a:pt x="5068" y="8975"/>
                    <a:pt x="5068" y="8975"/>
                  </a:cubicBezTo>
                  <a:cubicBezTo>
                    <a:pt x="5068" y="9007"/>
                    <a:pt x="5099" y="9039"/>
                    <a:pt x="5131" y="9039"/>
                  </a:cubicBezTo>
                  <a:lnTo>
                    <a:pt x="6239" y="8722"/>
                  </a:lnTo>
                  <a:cubicBezTo>
                    <a:pt x="6271" y="8722"/>
                    <a:pt x="6271" y="8690"/>
                    <a:pt x="6271" y="8659"/>
                  </a:cubicBezTo>
                  <a:cubicBezTo>
                    <a:pt x="6271" y="8659"/>
                    <a:pt x="6113" y="7582"/>
                    <a:pt x="6588" y="7202"/>
                  </a:cubicBezTo>
                  <a:cubicBezTo>
                    <a:pt x="6722" y="7104"/>
                    <a:pt x="6896" y="7068"/>
                    <a:pt x="7077" y="7068"/>
                  </a:cubicBezTo>
                  <a:cubicBezTo>
                    <a:pt x="7539" y="7068"/>
                    <a:pt x="8045" y="7297"/>
                    <a:pt x="8045" y="7297"/>
                  </a:cubicBezTo>
                  <a:cubicBezTo>
                    <a:pt x="8076" y="7297"/>
                    <a:pt x="8140" y="7297"/>
                    <a:pt x="8140" y="7265"/>
                  </a:cubicBezTo>
                  <a:lnTo>
                    <a:pt x="8710" y="6284"/>
                  </a:lnTo>
                  <a:cubicBezTo>
                    <a:pt x="8710" y="6252"/>
                    <a:pt x="8710" y="6220"/>
                    <a:pt x="8678" y="6189"/>
                  </a:cubicBezTo>
                  <a:cubicBezTo>
                    <a:pt x="8678" y="6189"/>
                    <a:pt x="7791" y="5555"/>
                    <a:pt x="7886" y="4954"/>
                  </a:cubicBezTo>
                  <a:cubicBezTo>
                    <a:pt x="7950" y="4383"/>
                    <a:pt x="8995" y="3972"/>
                    <a:pt x="8995" y="3972"/>
                  </a:cubicBezTo>
                  <a:cubicBezTo>
                    <a:pt x="9026" y="3972"/>
                    <a:pt x="9026" y="3908"/>
                    <a:pt x="9026" y="3877"/>
                  </a:cubicBezTo>
                  <a:lnTo>
                    <a:pt x="8741" y="2800"/>
                  </a:lnTo>
                  <a:cubicBezTo>
                    <a:pt x="8719" y="2778"/>
                    <a:pt x="8696" y="2755"/>
                    <a:pt x="8674" y="2755"/>
                  </a:cubicBezTo>
                  <a:cubicBezTo>
                    <a:pt x="8665" y="2755"/>
                    <a:pt x="8656" y="2759"/>
                    <a:pt x="8646" y="2768"/>
                  </a:cubicBezTo>
                  <a:cubicBezTo>
                    <a:pt x="8646" y="2768"/>
                    <a:pt x="8306" y="2899"/>
                    <a:pt x="8054" y="2899"/>
                  </a:cubicBezTo>
                  <a:cubicBezTo>
                    <a:pt x="8029" y="2899"/>
                    <a:pt x="8004" y="2898"/>
                    <a:pt x="7981" y="2895"/>
                  </a:cubicBezTo>
                  <a:cubicBezTo>
                    <a:pt x="7665" y="2832"/>
                    <a:pt x="7411" y="2705"/>
                    <a:pt x="7221" y="2452"/>
                  </a:cubicBezTo>
                  <a:cubicBezTo>
                    <a:pt x="6841" y="1977"/>
                    <a:pt x="7285" y="963"/>
                    <a:pt x="7285" y="963"/>
                  </a:cubicBezTo>
                  <a:cubicBezTo>
                    <a:pt x="7285" y="932"/>
                    <a:pt x="7285" y="900"/>
                    <a:pt x="7253" y="868"/>
                  </a:cubicBezTo>
                  <a:lnTo>
                    <a:pt x="6271" y="298"/>
                  </a:lnTo>
                  <a:cubicBezTo>
                    <a:pt x="6239" y="298"/>
                    <a:pt x="6208" y="298"/>
                    <a:pt x="6176" y="330"/>
                  </a:cubicBezTo>
                  <a:cubicBezTo>
                    <a:pt x="6176" y="330"/>
                    <a:pt x="5586" y="1156"/>
                    <a:pt x="5003" y="1156"/>
                  </a:cubicBezTo>
                  <a:cubicBezTo>
                    <a:pt x="4983" y="1156"/>
                    <a:pt x="4962" y="1155"/>
                    <a:pt x="4941" y="1153"/>
                  </a:cubicBezTo>
                  <a:cubicBezTo>
                    <a:pt x="4371" y="1058"/>
                    <a:pt x="3959" y="45"/>
                    <a:pt x="3959" y="45"/>
                  </a:cubicBezTo>
                  <a:cubicBezTo>
                    <a:pt x="3959" y="22"/>
                    <a:pt x="3943" y="0"/>
                    <a:pt x="3923"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28"/>
            <p:cNvSpPr/>
            <p:nvPr/>
          </p:nvSpPr>
          <p:spPr>
            <a:xfrm>
              <a:off x="6278038" y="2808919"/>
              <a:ext cx="314221" cy="313442"/>
            </a:xfrm>
            <a:custGeom>
              <a:rect b="b" l="l" r="r" t="t"/>
              <a:pathLst>
                <a:path extrusionOk="0" h="9257" w="9280">
                  <a:moveTo>
                    <a:pt x="4656" y="3556"/>
                  </a:moveTo>
                  <a:cubicBezTo>
                    <a:pt x="4688" y="3556"/>
                    <a:pt x="4751" y="3556"/>
                    <a:pt x="4783" y="3588"/>
                  </a:cubicBezTo>
                  <a:cubicBezTo>
                    <a:pt x="5353" y="3651"/>
                    <a:pt x="5796" y="4190"/>
                    <a:pt x="5701" y="4760"/>
                  </a:cubicBezTo>
                  <a:cubicBezTo>
                    <a:pt x="5642" y="5320"/>
                    <a:pt x="5170" y="5716"/>
                    <a:pt x="4619" y="5716"/>
                  </a:cubicBezTo>
                  <a:cubicBezTo>
                    <a:pt x="4579" y="5716"/>
                    <a:pt x="4539" y="5714"/>
                    <a:pt x="4498" y="5710"/>
                  </a:cubicBezTo>
                  <a:cubicBezTo>
                    <a:pt x="4213" y="5646"/>
                    <a:pt x="3959" y="5520"/>
                    <a:pt x="3801" y="5298"/>
                  </a:cubicBezTo>
                  <a:cubicBezTo>
                    <a:pt x="3611" y="5076"/>
                    <a:pt x="3548" y="4791"/>
                    <a:pt x="3579" y="4506"/>
                  </a:cubicBezTo>
                  <a:cubicBezTo>
                    <a:pt x="3611" y="4221"/>
                    <a:pt x="3769" y="3968"/>
                    <a:pt x="3991" y="3778"/>
                  </a:cubicBezTo>
                  <a:cubicBezTo>
                    <a:pt x="4181" y="3651"/>
                    <a:pt x="4403" y="3556"/>
                    <a:pt x="4656" y="3556"/>
                  </a:cubicBezTo>
                  <a:close/>
                  <a:moveTo>
                    <a:pt x="4682" y="3328"/>
                  </a:moveTo>
                  <a:cubicBezTo>
                    <a:pt x="4379" y="3328"/>
                    <a:pt x="4085" y="3422"/>
                    <a:pt x="3864" y="3588"/>
                  </a:cubicBezTo>
                  <a:cubicBezTo>
                    <a:pt x="3579" y="3809"/>
                    <a:pt x="3389" y="4126"/>
                    <a:pt x="3358" y="4475"/>
                  </a:cubicBezTo>
                  <a:cubicBezTo>
                    <a:pt x="3294" y="4823"/>
                    <a:pt x="3389" y="5171"/>
                    <a:pt x="3611" y="5425"/>
                  </a:cubicBezTo>
                  <a:cubicBezTo>
                    <a:pt x="3801" y="5710"/>
                    <a:pt x="4118" y="5900"/>
                    <a:pt x="4466" y="5931"/>
                  </a:cubicBezTo>
                  <a:cubicBezTo>
                    <a:pt x="4529" y="5931"/>
                    <a:pt x="4593" y="5963"/>
                    <a:pt x="4656" y="5963"/>
                  </a:cubicBezTo>
                  <a:cubicBezTo>
                    <a:pt x="5289" y="5963"/>
                    <a:pt x="5859" y="5456"/>
                    <a:pt x="5954" y="4791"/>
                  </a:cubicBezTo>
                  <a:cubicBezTo>
                    <a:pt x="6049" y="4094"/>
                    <a:pt x="5543" y="3429"/>
                    <a:pt x="4814" y="3334"/>
                  </a:cubicBezTo>
                  <a:cubicBezTo>
                    <a:pt x="4770" y="3330"/>
                    <a:pt x="4726" y="3328"/>
                    <a:pt x="4682" y="3328"/>
                  </a:cubicBezTo>
                  <a:close/>
                  <a:moveTo>
                    <a:pt x="3991" y="263"/>
                  </a:moveTo>
                  <a:cubicBezTo>
                    <a:pt x="4086" y="453"/>
                    <a:pt x="4466" y="1308"/>
                    <a:pt x="5068" y="1371"/>
                  </a:cubicBezTo>
                  <a:cubicBezTo>
                    <a:pt x="5102" y="1377"/>
                    <a:pt x="5137" y="1379"/>
                    <a:pt x="5172" y="1379"/>
                  </a:cubicBezTo>
                  <a:cubicBezTo>
                    <a:pt x="5709" y="1379"/>
                    <a:pt x="6249" y="726"/>
                    <a:pt x="6398" y="548"/>
                  </a:cubicBezTo>
                  <a:lnTo>
                    <a:pt x="7285" y="1086"/>
                  </a:lnTo>
                  <a:cubicBezTo>
                    <a:pt x="7190" y="1276"/>
                    <a:pt x="6873" y="2163"/>
                    <a:pt x="7253" y="2638"/>
                  </a:cubicBezTo>
                  <a:cubicBezTo>
                    <a:pt x="7443" y="2891"/>
                    <a:pt x="7760" y="3081"/>
                    <a:pt x="8076" y="3113"/>
                  </a:cubicBezTo>
                  <a:cubicBezTo>
                    <a:pt x="8107" y="3117"/>
                    <a:pt x="8140" y="3119"/>
                    <a:pt x="8174" y="3119"/>
                  </a:cubicBezTo>
                  <a:cubicBezTo>
                    <a:pt x="8383" y="3119"/>
                    <a:pt x="8637" y="3045"/>
                    <a:pt x="8773" y="3018"/>
                  </a:cubicBezTo>
                  <a:lnTo>
                    <a:pt x="9026" y="3999"/>
                  </a:lnTo>
                  <a:cubicBezTo>
                    <a:pt x="8836" y="4063"/>
                    <a:pt x="7981" y="4475"/>
                    <a:pt x="7886" y="5076"/>
                  </a:cubicBezTo>
                  <a:cubicBezTo>
                    <a:pt x="7823" y="5646"/>
                    <a:pt x="8551" y="6248"/>
                    <a:pt x="8710" y="6375"/>
                  </a:cubicBezTo>
                  <a:lnTo>
                    <a:pt x="8203" y="7293"/>
                  </a:lnTo>
                  <a:cubicBezTo>
                    <a:pt x="8056" y="7230"/>
                    <a:pt x="7618" y="7070"/>
                    <a:pt x="7210" y="7070"/>
                  </a:cubicBezTo>
                  <a:cubicBezTo>
                    <a:pt x="7002" y="7070"/>
                    <a:pt x="6801" y="7112"/>
                    <a:pt x="6651" y="7230"/>
                  </a:cubicBezTo>
                  <a:cubicBezTo>
                    <a:pt x="6176" y="7610"/>
                    <a:pt x="6271" y="8528"/>
                    <a:pt x="6271" y="8750"/>
                  </a:cubicBezTo>
                  <a:lnTo>
                    <a:pt x="5289" y="9035"/>
                  </a:lnTo>
                  <a:cubicBezTo>
                    <a:pt x="5194" y="8813"/>
                    <a:pt x="4814" y="7958"/>
                    <a:pt x="4213" y="7895"/>
                  </a:cubicBezTo>
                  <a:lnTo>
                    <a:pt x="4118" y="7895"/>
                  </a:lnTo>
                  <a:cubicBezTo>
                    <a:pt x="3579" y="7895"/>
                    <a:pt x="3009" y="8560"/>
                    <a:pt x="2883" y="8686"/>
                  </a:cubicBezTo>
                  <a:lnTo>
                    <a:pt x="1996" y="8180"/>
                  </a:lnTo>
                  <a:cubicBezTo>
                    <a:pt x="2059" y="7990"/>
                    <a:pt x="2407" y="7103"/>
                    <a:pt x="2027" y="6628"/>
                  </a:cubicBezTo>
                  <a:cubicBezTo>
                    <a:pt x="1799" y="6317"/>
                    <a:pt x="1313" y="6250"/>
                    <a:pt x="942" y="6250"/>
                  </a:cubicBezTo>
                  <a:cubicBezTo>
                    <a:pt x="747" y="6250"/>
                    <a:pt x="584" y="6269"/>
                    <a:pt x="507" y="6280"/>
                  </a:cubicBezTo>
                  <a:lnTo>
                    <a:pt x="254" y="5266"/>
                  </a:lnTo>
                  <a:cubicBezTo>
                    <a:pt x="444" y="5171"/>
                    <a:pt x="1299" y="4791"/>
                    <a:pt x="1394" y="4190"/>
                  </a:cubicBezTo>
                  <a:cubicBezTo>
                    <a:pt x="1457" y="3619"/>
                    <a:pt x="729" y="3018"/>
                    <a:pt x="571" y="2891"/>
                  </a:cubicBezTo>
                  <a:lnTo>
                    <a:pt x="1077" y="2004"/>
                  </a:lnTo>
                  <a:cubicBezTo>
                    <a:pt x="1204" y="2068"/>
                    <a:pt x="1457" y="2258"/>
                    <a:pt x="1679" y="2289"/>
                  </a:cubicBezTo>
                  <a:cubicBezTo>
                    <a:pt x="1723" y="2293"/>
                    <a:pt x="1768" y="2295"/>
                    <a:pt x="1812" y="2295"/>
                  </a:cubicBezTo>
                  <a:cubicBezTo>
                    <a:pt x="2114" y="2295"/>
                    <a:pt x="2408" y="2202"/>
                    <a:pt x="2629" y="2036"/>
                  </a:cubicBezTo>
                  <a:cubicBezTo>
                    <a:pt x="3104" y="1688"/>
                    <a:pt x="3009" y="738"/>
                    <a:pt x="2978" y="516"/>
                  </a:cubicBezTo>
                  <a:lnTo>
                    <a:pt x="3991" y="263"/>
                  </a:lnTo>
                  <a:close/>
                  <a:moveTo>
                    <a:pt x="4041" y="1"/>
                  </a:moveTo>
                  <a:cubicBezTo>
                    <a:pt x="4025" y="1"/>
                    <a:pt x="4008" y="4"/>
                    <a:pt x="3991" y="9"/>
                  </a:cubicBezTo>
                  <a:lnTo>
                    <a:pt x="2883" y="294"/>
                  </a:lnTo>
                  <a:cubicBezTo>
                    <a:pt x="2788" y="358"/>
                    <a:pt x="2724" y="421"/>
                    <a:pt x="2756" y="516"/>
                  </a:cubicBezTo>
                  <a:cubicBezTo>
                    <a:pt x="2788" y="801"/>
                    <a:pt x="2819" y="1593"/>
                    <a:pt x="2502" y="1846"/>
                  </a:cubicBezTo>
                  <a:cubicBezTo>
                    <a:pt x="2317" y="2005"/>
                    <a:pt x="2087" y="2075"/>
                    <a:pt x="1849" y="2075"/>
                  </a:cubicBezTo>
                  <a:cubicBezTo>
                    <a:pt x="1803" y="2075"/>
                    <a:pt x="1757" y="2073"/>
                    <a:pt x="1711" y="2068"/>
                  </a:cubicBezTo>
                  <a:cubicBezTo>
                    <a:pt x="1552" y="2036"/>
                    <a:pt x="1267" y="1846"/>
                    <a:pt x="1141" y="1783"/>
                  </a:cubicBezTo>
                  <a:cubicBezTo>
                    <a:pt x="1109" y="1751"/>
                    <a:pt x="1077" y="1751"/>
                    <a:pt x="1014" y="1751"/>
                  </a:cubicBezTo>
                  <a:cubicBezTo>
                    <a:pt x="982" y="1751"/>
                    <a:pt x="919" y="1783"/>
                    <a:pt x="887" y="1846"/>
                  </a:cubicBezTo>
                  <a:lnTo>
                    <a:pt x="317" y="2828"/>
                  </a:lnTo>
                  <a:cubicBezTo>
                    <a:pt x="286" y="2891"/>
                    <a:pt x="317" y="3018"/>
                    <a:pt x="381" y="3049"/>
                  </a:cubicBezTo>
                  <a:cubicBezTo>
                    <a:pt x="634" y="3239"/>
                    <a:pt x="1204" y="3746"/>
                    <a:pt x="1141" y="4190"/>
                  </a:cubicBezTo>
                  <a:cubicBezTo>
                    <a:pt x="1109" y="4601"/>
                    <a:pt x="381" y="4981"/>
                    <a:pt x="127" y="5076"/>
                  </a:cubicBezTo>
                  <a:cubicBezTo>
                    <a:pt x="32" y="5108"/>
                    <a:pt x="1" y="5203"/>
                    <a:pt x="1" y="5298"/>
                  </a:cubicBezTo>
                  <a:lnTo>
                    <a:pt x="317" y="6406"/>
                  </a:lnTo>
                  <a:cubicBezTo>
                    <a:pt x="349" y="6501"/>
                    <a:pt x="444" y="6533"/>
                    <a:pt x="507" y="6533"/>
                  </a:cubicBezTo>
                  <a:cubicBezTo>
                    <a:pt x="606" y="6511"/>
                    <a:pt x="764" y="6493"/>
                    <a:pt x="940" y="6493"/>
                  </a:cubicBezTo>
                  <a:cubicBezTo>
                    <a:pt x="1275" y="6493"/>
                    <a:pt x="1672" y="6558"/>
                    <a:pt x="1837" y="6786"/>
                  </a:cubicBezTo>
                  <a:cubicBezTo>
                    <a:pt x="2122" y="7135"/>
                    <a:pt x="1869" y="7863"/>
                    <a:pt x="1742" y="8148"/>
                  </a:cubicBezTo>
                  <a:cubicBezTo>
                    <a:pt x="1711" y="8211"/>
                    <a:pt x="1742" y="8306"/>
                    <a:pt x="1837" y="8370"/>
                  </a:cubicBezTo>
                  <a:lnTo>
                    <a:pt x="2819" y="8940"/>
                  </a:lnTo>
                  <a:cubicBezTo>
                    <a:pt x="2854" y="8951"/>
                    <a:pt x="2889" y="8959"/>
                    <a:pt x="2922" y="8959"/>
                  </a:cubicBezTo>
                  <a:cubicBezTo>
                    <a:pt x="2979" y="8959"/>
                    <a:pt x="3032" y="8937"/>
                    <a:pt x="3073" y="8876"/>
                  </a:cubicBezTo>
                  <a:cubicBezTo>
                    <a:pt x="3227" y="8661"/>
                    <a:pt x="3741" y="8115"/>
                    <a:pt x="4147" y="8115"/>
                  </a:cubicBezTo>
                  <a:cubicBezTo>
                    <a:pt x="4159" y="8115"/>
                    <a:pt x="4170" y="8116"/>
                    <a:pt x="4181" y="8116"/>
                  </a:cubicBezTo>
                  <a:cubicBezTo>
                    <a:pt x="4593" y="8180"/>
                    <a:pt x="4973" y="8876"/>
                    <a:pt x="5068" y="9162"/>
                  </a:cubicBezTo>
                  <a:cubicBezTo>
                    <a:pt x="5099" y="9225"/>
                    <a:pt x="5163" y="9257"/>
                    <a:pt x="5258" y="9257"/>
                  </a:cubicBezTo>
                  <a:lnTo>
                    <a:pt x="5289" y="9257"/>
                  </a:lnTo>
                  <a:lnTo>
                    <a:pt x="6398" y="8972"/>
                  </a:lnTo>
                  <a:cubicBezTo>
                    <a:pt x="6493" y="8940"/>
                    <a:pt x="6524" y="8845"/>
                    <a:pt x="6524" y="8750"/>
                  </a:cubicBezTo>
                  <a:cubicBezTo>
                    <a:pt x="6493" y="8465"/>
                    <a:pt x="6429" y="7673"/>
                    <a:pt x="6778" y="7420"/>
                  </a:cubicBezTo>
                  <a:cubicBezTo>
                    <a:pt x="6888" y="7340"/>
                    <a:pt x="7038" y="7310"/>
                    <a:pt x="7201" y="7310"/>
                  </a:cubicBezTo>
                  <a:cubicBezTo>
                    <a:pt x="7555" y="7310"/>
                    <a:pt x="7966" y="7450"/>
                    <a:pt x="8140" y="7515"/>
                  </a:cubicBezTo>
                  <a:cubicBezTo>
                    <a:pt x="8157" y="7523"/>
                    <a:pt x="8178" y="7527"/>
                    <a:pt x="8201" y="7527"/>
                  </a:cubicBezTo>
                  <a:cubicBezTo>
                    <a:pt x="8264" y="7527"/>
                    <a:pt x="8338" y="7498"/>
                    <a:pt x="8361" y="7451"/>
                  </a:cubicBezTo>
                  <a:lnTo>
                    <a:pt x="8931" y="6470"/>
                  </a:lnTo>
                  <a:cubicBezTo>
                    <a:pt x="8995" y="6375"/>
                    <a:pt x="8963" y="6280"/>
                    <a:pt x="8868" y="6216"/>
                  </a:cubicBezTo>
                  <a:cubicBezTo>
                    <a:pt x="8646" y="6058"/>
                    <a:pt x="8076" y="5520"/>
                    <a:pt x="8108" y="5108"/>
                  </a:cubicBezTo>
                  <a:lnTo>
                    <a:pt x="8140" y="5076"/>
                  </a:lnTo>
                  <a:cubicBezTo>
                    <a:pt x="8171" y="4665"/>
                    <a:pt x="8868" y="4285"/>
                    <a:pt x="9153" y="4190"/>
                  </a:cubicBezTo>
                  <a:cubicBezTo>
                    <a:pt x="9216" y="4158"/>
                    <a:pt x="9280" y="4063"/>
                    <a:pt x="9248" y="3968"/>
                  </a:cubicBezTo>
                  <a:lnTo>
                    <a:pt x="8963" y="2859"/>
                  </a:lnTo>
                  <a:cubicBezTo>
                    <a:pt x="8963" y="2828"/>
                    <a:pt x="8931" y="2796"/>
                    <a:pt x="8868" y="2764"/>
                  </a:cubicBezTo>
                  <a:cubicBezTo>
                    <a:pt x="8852" y="2749"/>
                    <a:pt x="8828" y="2741"/>
                    <a:pt x="8805" y="2741"/>
                  </a:cubicBezTo>
                  <a:cubicBezTo>
                    <a:pt x="8781" y="2741"/>
                    <a:pt x="8757" y="2749"/>
                    <a:pt x="8741" y="2764"/>
                  </a:cubicBezTo>
                  <a:cubicBezTo>
                    <a:pt x="8629" y="2793"/>
                    <a:pt x="8365" y="2896"/>
                    <a:pt x="8175" y="2896"/>
                  </a:cubicBezTo>
                  <a:cubicBezTo>
                    <a:pt x="8151" y="2896"/>
                    <a:pt x="8129" y="2895"/>
                    <a:pt x="8108" y="2891"/>
                  </a:cubicBezTo>
                  <a:cubicBezTo>
                    <a:pt x="7823" y="2859"/>
                    <a:pt x="7601" y="2701"/>
                    <a:pt x="7411" y="2479"/>
                  </a:cubicBezTo>
                  <a:cubicBezTo>
                    <a:pt x="7158" y="2163"/>
                    <a:pt x="7411" y="1403"/>
                    <a:pt x="7506" y="1149"/>
                  </a:cubicBezTo>
                  <a:cubicBezTo>
                    <a:pt x="7538" y="1054"/>
                    <a:pt x="7538" y="959"/>
                    <a:pt x="7443" y="896"/>
                  </a:cubicBezTo>
                  <a:lnTo>
                    <a:pt x="6461" y="326"/>
                  </a:lnTo>
                  <a:cubicBezTo>
                    <a:pt x="6436" y="317"/>
                    <a:pt x="6410" y="313"/>
                    <a:pt x="6385" y="313"/>
                  </a:cubicBezTo>
                  <a:cubicBezTo>
                    <a:pt x="6317" y="313"/>
                    <a:pt x="6254" y="343"/>
                    <a:pt x="6208" y="389"/>
                  </a:cubicBezTo>
                  <a:cubicBezTo>
                    <a:pt x="6057" y="600"/>
                    <a:pt x="5563" y="1154"/>
                    <a:pt x="5161" y="1154"/>
                  </a:cubicBezTo>
                  <a:cubicBezTo>
                    <a:pt x="5140" y="1154"/>
                    <a:pt x="5120" y="1152"/>
                    <a:pt x="5099" y="1149"/>
                  </a:cubicBezTo>
                  <a:cubicBezTo>
                    <a:pt x="4656" y="1086"/>
                    <a:pt x="4308" y="389"/>
                    <a:pt x="4213" y="136"/>
                  </a:cubicBezTo>
                  <a:cubicBezTo>
                    <a:pt x="4187" y="58"/>
                    <a:pt x="4118" y="1"/>
                    <a:pt x="404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28"/>
            <p:cNvSpPr/>
            <p:nvPr/>
          </p:nvSpPr>
          <p:spPr>
            <a:xfrm>
              <a:off x="2856282" y="2566888"/>
              <a:ext cx="315304" cy="315270"/>
            </a:xfrm>
            <a:custGeom>
              <a:rect b="b" l="l" r="r" t="t"/>
              <a:pathLst>
                <a:path extrusionOk="0" h="9311" w="9312">
                  <a:moveTo>
                    <a:pt x="4656" y="3579"/>
                  </a:moveTo>
                  <a:cubicBezTo>
                    <a:pt x="4719" y="3579"/>
                    <a:pt x="4783" y="3579"/>
                    <a:pt x="4846" y="3610"/>
                  </a:cubicBezTo>
                  <a:cubicBezTo>
                    <a:pt x="5131" y="3642"/>
                    <a:pt x="5384" y="3800"/>
                    <a:pt x="5543" y="4054"/>
                  </a:cubicBezTo>
                  <a:cubicBezTo>
                    <a:pt x="5701" y="4275"/>
                    <a:pt x="5764" y="4560"/>
                    <a:pt x="5701" y="4845"/>
                  </a:cubicBezTo>
                  <a:cubicBezTo>
                    <a:pt x="5618" y="5345"/>
                    <a:pt x="5193" y="5723"/>
                    <a:pt x="4684" y="5723"/>
                  </a:cubicBezTo>
                  <a:cubicBezTo>
                    <a:pt x="4613" y="5723"/>
                    <a:pt x="4540" y="5716"/>
                    <a:pt x="4466" y="5700"/>
                  </a:cubicBezTo>
                  <a:cubicBezTo>
                    <a:pt x="4181" y="5669"/>
                    <a:pt x="3959" y="5510"/>
                    <a:pt x="3769" y="5257"/>
                  </a:cubicBezTo>
                  <a:cubicBezTo>
                    <a:pt x="3611" y="5035"/>
                    <a:pt x="3548" y="4750"/>
                    <a:pt x="3611" y="4465"/>
                  </a:cubicBezTo>
                  <a:cubicBezTo>
                    <a:pt x="3674" y="4180"/>
                    <a:pt x="3801" y="3959"/>
                    <a:pt x="4054" y="3769"/>
                  </a:cubicBezTo>
                  <a:cubicBezTo>
                    <a:pt x="4244" y="3642"/>
                    <a:pt x="4434" y="3579"/>
                    <a:pt x="4656" y="3579"/>
                  </a:cubicBezTo>
                  <a:close/>
                  <a:moveTo>
                    <a:pt x="4676" y="3337"/>
                  </a:moveTo>
                  <a:cubicBezTo>
                    <a:pt x="4418" y="3337"/>
                    <a:pt x="4153" y="3428"/>
                    <a:pt x="3928" y="3579"/>
                  </a:cubicBezTo>
                  <a:cubicBezTo>
                    <a:pt x="3611" y="3769"/>
                    <a:pt x="3421" y="4085"/>
                    <a:pt x="3389" y="4434"/>
                  </a:cubicBezTo>
                  <a:cubicBezTo>
                    <a:pt x="3326" y="4782"/>
                    <a:pt x="3389" y="5130"/>
                    <a:pt x="3579" y="5415"/>
                  </a:cubicBezTo>
                  <a:cubicBezTo>
                    <a:pt x="3801" y="5700"/>
                    <a:pt x="4086" y="5890"/>
                    <a:pt x="4434" y="5954"/>
                  </a:cubicBezTo>
                  <a:lnTo>
                    <a:pt x="4656" y="5954"/>
                  </a:lnTo>
                  <a:cubicBezTo>
                    <a:pt x="5289" y="5954"/>
                    <a:pt x="5859" y="5510"/>
                    <a:pt x="5954" y="4877"/>
                  </a:cubicBezTo>
                  <a:cubicBezTo>
                    <a:pt x="6018" y="4529"/>
                    <a:pt x="5954" y="4180"/>
                    <a:pt x="5733" y="3895"/>
                  </a:cubicBezTo>
                  <a:cubicBezTo>
                    <a:pt x="5543" y="3610"/>
                    <a:pt x="5226" y="3420"/>
                    <a:pt x="4878" y="3357"/>
                  </a:cubicBezTo>
                  <a:cubicBezTo>
                    <a:pt x="4812" y="3344"/>
                    <a:pt x="4744" y="3337"/>
                    <a:pt x="4676" y="3337"/>
                  </a:cubicBezTo>
                  <a:close/>
                  <a:moveTo>
                    <a:pt x="4213" y="253"/>
                  </a:moveTo>
                  <a:cubicBezTo>
                    <a:pt x="4276" y="475"/>
                    <a:pt x="4656" y="1330"/>
                    <a:pt x="5226" y="1425"/>
                  </a:cubicBezTo>
                  <a:cubicBezTo>
                    <a:pt x="5264" y="1431"/>
                    <a:pt x="5302" y="1434"/>
                    <a:pt x="5341" y="1434"/>
                  </a:cubicBezTo>
                  <a:cubicBezTo>
                    <a:pt x="5906" y="1434"/>
                    <a:pt x="6469" y="813"/>
                    <a:pt x="6588" y="665"/>
                  </a:cubicBezTo>
                  <a:lnTo>
                    <a:pt x="7443" y="1203"/>
                  </a:lnTo>
                  <a:cubicBezTo>
                    <a:pt x="7348" y="1330"/>
                    <a:pt x="7190" y="1615"/>
                    <a:pt x="7126" y="1805"/>
                  </a:cubicBezTo>
                  <a:cubicBezTo>
                    <a:pt x="7063" y="2154"/>
                    <a:pt x="7158" y="2502"/>
                    <a:pt x="7348" y="2787"/>
                  </a:cubicBezTo>
                  <a:cubicBezTo>
                    <a:pt x="7623" y="3162"/>
                    <a:pt x="8253" y="3201"/>
                    <a:pt x="8615" y="3201"/>
                  </a:cubicBezTo>
                  <a:cubicBezTo>
                    <a:pt x="8712" y="3201"/>
                    <a:pt x="8790" y="3199"/>
                    <a:pt x="8836" y="3199"/>
                  </a:cubicBezTo>
                  <a:lnTo>
                    <a:pt x="9090" y="4212"/>
                  </a:lnTo>
                  <a:cubicBezTo>
                    <a:pt x="8868" y="4275"/>
                    <a:pt x="8013" y="4624"/>
                    <a:pt x="7886" y="5225"/>
                  </a:cubicBezTo>
                  <a:cubicBezTo>
                    <a:pt x="7791" y="5795"/>
                    <a:pt x="8488" y="6429"/>
                    <a:pt x="8678" y="6587"/>
                  </a:cubicBezTo>
                  <a:lnTo>
                    <a:pt x="8108" y="7442"/>
                  </a:lnTo>
                  <a:cubicBezTo>
                    <a:pt x="7979" y="7378"/>
                    <a:pt x="7527" y="7196"/>
                    <a:pt x="7102" y="7196"/>
                  </a:cubicBezTo>
                  <a:cubicBezTo>
                    <a:pt x="6902" y="7196"/>
                    <a:pt x="6708" y="7236"/>
                    <a:pt x="6556" y="7347"/>
                  </a:cubicBezTo>
                  <a:cubicBezTo>
                    <a:pt x="6271" y="7537"/>
                    <a:pt x="6113" y="7822"/>
                    <a:pt x="6049" y="8171"/>
                  </a:cubicBezTo>
                  <a:cubicBezTo>
                    <a:pt x="5986" y="8392"/>
                    <a:pt x="6081" y="8709"/>
                    <a:pt x="6113" y="8836"/>
                  </a:cubicBezTo>
                  <a:lnTo>
                    <a:pt x="5131" y="9057"/>
                  </a:lnTo>
                  <a:cubicBezTo>
                    <a:pt x="5036" y="8867"/>
                    <a:pt x="4688" y="7981"/>
                    <a:pt x="4118" y="7886"/>
                  </a:cubicBezTo>
                  <a:lnTo>
                    <a:pt x="3991" y="7886"/>
                  </a:lnTo>
                  <a:cubicBezTo>
                    <a:pt x="3453" y="7886"/>
                    <a:pt x="2883" y="8487"/>
                    <a:pt x="2756" y="8677"/>
                  </a:cubicBezTo>
                  <a:lnTo>
                    <a:pt x="1869" y="8107"/>
                  </a:lnTo>
                  <a:cubicBezTo>
                    <a:pt x="1964" y="7917"/>
                    <a:pt x="2344" y="7031"/>
                    <a:pt x="1996" y="6555"/>
                  </a:cubicBezTo>
                  <a:cubicBezTo>
                    <a:pt x="1735" y="6199"/>
                    <a:pt x="1135" y="6128"/>
                    <a:pt x="771" y="6128"/>
                  </a:cubicBezTo>
                  <a:cubicBezTo>
                    <a:pt x="650" y="6128"/>
                    <a:pt x="555" y="6136"/>
                    <a:pt x="507" y="6144"/>
                  </a:cubicBezTo>
                  <a:lnTo>
                    <a:pt x="254" y="5130"/>
                  </a:lnTo>
                  <a:cubicBezTo>
                    <a:pt x="476" y="5035"/>
                    <a:pt x="1331" y="4687"/>
                    <a:pt x="1426" y="4117"/>
                  </a:cubicBezTo>
                  <a:cubicBezTo>
                    <a:pt x="1552" y="3515"/>
                    <a:pt x="856" y="2882"/>
                    <a:pt x="666" y="2755"/>
                  </a:cubicBezTo>
                  <a:lnTo>
                    <a:pt x="1236" y="1869"/>
                  </a:lnTo>
                  <a:cubicBezTo>
                    <a:pt x="1369" y="1935"/>
                    <a:pt x="1843" y="2125"/>
                    <a:pt x="2278" y="2125"/>
                  </a:cubicBezTo>
                  <a:cubicBezTo>
                    <a:pt x="2465" y="2125"/>
                    <a:pt x="2645" y="2090"/>
                    <a:pt x="2788" y="1995"/>
                  </a:cubicBezTo>
                  <a:cubicBezTo>
                    <a:pt x="3263" y="1647"/>
                    <a:pt x="3231" y="697"/>
                    <a:pt x="3199" y="475"/>
                  </a:cubicBezTo>
                  <a:lnTo>
                    <a:pt x="4213" y="253"/>
                  </a:lnTo>
                  <a:close/>
                  <a:moveTo>
                    <a:pt x="4213" y="0"/>
                  </a:moveTo>
                  <a:lnTo>
                    <a:pt x="3073" y="253"/>
                  </a:lnTo>
                  <a:cubicBezTo>
                    <a:pt x="3009" y="285"/>
                    <a:pt x="2946" y="380"/>
                    <a:pt x="2946" y="443"/>
                  </a:cubicBezTo>
                  <a:cubicBezTo>
                    <a:pt x="2978" y="728"/>
                    <a:pt x="2978" y="1520"/>
                    <a:pt x="2629" y="1773"/>
                  </a:cubicBezTo>
                  <a:cubicBezTo>
                    <a:pt x="2528" y="1847"/>
                    <a:pt x="2396" y="1875"/>
                    <a:pt x="2252" y="1875"/>
                  </a:cubicBezTo>
                  <a:cubicBezTo>
                    <a:pt x="1899" y="1875"/>
                    <a:pt x="1479" y="1705"/>
                    <a:pt x="1299" y="1615"/>
                  </a:cubicBezTo>
                  <a:cubicBezTo>
                    <a:pt x="1274" y="1607"/>
                    <a:pt x="1248" y="1603"/>
                    <a:pt x="1223" y="1603"/>
                  </a:cubicBezTo>
                  <a:cubicBezTo>
                    <a:pt x="1155" y="1603"/>
                    <a:pt x="1092" y="1632"/>
                    <a:pt x="1046" y="1678"/>
                  </a:cubicBezTo>
                  <a:lnTo>
                    <a:pt x="444" y="2660"/>
                  </a:lnTo>
                  <a:cubicBezTo>
                    <a:pt x="381" y="2755"/>
                    <a:pt x="412" y="2850"/>
                    <a:pt x="476" y="2914"/>
                  </a:cubicBezTo>
                  <a:cubicBezTo>
                    <a:pt x="697" y="3072"/>
                    <a:pt x="1267" y="3642"/>
                    <a:pt x="1204" y="4054"/>
                  </a:cubicBezTo>
                  <a:cubicBezTo>
                    <a:pt x="1141" y="4465"/>
                    <a:pt x="412" y="4814"/>
                    <a:pt x="127" y="4909"/>
                  </a:cubicBezTo>
                  <a:cubicBezTo>
                    <a:pt x="64" y="4940"/>
                    <a:pt x="1" y="5035"/>
                    <a:pt x="1" y="5130"/>
                  </a:cubicBezTo>
                  <a:lnTo>
                    <a:pt x="254" y="6239"/>
                  </a:lnTo>
                  <a:cubicBezTo>
                    <a:pt x="280" y="6317"/>
                    <a:pt x="349" y="6374"/>
                    <a:pt x="426" y="6374"/>
                  </a:cubicBezTo>
                  <a:cubicBezTo>
                    <a:pt x="442" y="6374"/>
                    <a:pt x="459" y="6371"/>
                    <a:pt x="476" y="6365"/>
                  </a:cubicBezTo>
                  <a:cubicBezTo>
                    <a:pt x="542" y="6358"/>
                    <a:pt x="635" y="6353"/>
                    <a:pt x="742" y="6353"/>
                  </a:cubicBezTo>
                  <a:cubicBezTo>
                    <a:pt x="1097" y="6353"/>
                    <a:pt x="1604" y="6415"/>
                    <a:pt x="1774" y="6682"/>
                  </a:cubicBezTo>
                  <a:cubicBezTo>
                    <a:pt x="2027" y="7031"/>
                    <a:pt x="1742" y="7759"/>
                    <a:pt x="1647" y="8044"/>
                  </a:cubicBezTo>
                  <a:cubicBezTo>
                    <a:pt x="1584" y="8107"/>
                    <a:pt x="1616" y="8202"/>
                    <a:pt x="1711" y="8266"/>
                  </a:cubicBezTo>
                  <a:lnTo>
                    <a:pt x="2661" y="8867"/>
                  </a:lnTo>
                  <a:cubicBezTo>
                    <a:pt x="2697" y="8892"/>
                    <a:pt x="2733" y="8902"/>
                    <a:pt x="2768" y="8902"/>
                  </a:cubicBezTo>
                  <a:cubicBezTo>
                    <a:pt x="2824" y="8902"/>
                    <a:pt x="2875" y="8875"/>
                    <a:pt x="2914" y="8836"/>
                  </a:cubicBezTo>
                  <a:cubicBezTo>
                    <a:pt x="3061" y="8631"/>
                    <a:pt x="3559" y="8128"/>
                    <a:pt x="3958" y="8128"/>
                  </a:cubicBezTo>
                  <a:cubicBezTo>
                    <a:pt x="3991" y="8128"/>
                    <a:pt x="4023" y="8132"/>
                    <a:pt x="4054" y="8139"/>
                  </a:cubicBezTo>
                  <a:cubicBezTo>
                    <a:pt x="4498" y="8202"/>
                    <a:pt x="4814" y="8899"/>
                    <a:pt x="4909" y="9184"/>
                  </a:cubicBezTo>
                  <a:cubicBezTo>
                    <a:pt x="4941" y="9247"/>
                    <a:pt x="5004" y="9311"/>
                    <a:pt x="5099" y="9311"/>
                  </a:cubicBezTo>
                  <a:lnTo>
                    <a:pt x="5131" y="9311"/>
                  </a:lnTo>
                  <a:lnTo>
                    <a:pt x="6239" y="9057"/>
                  </a:lnTo>
                  <a:cubicBezTo>
                    <a:pt x="6303" y="9026"/>
                    <a:pt x="6334" y="8994"/>
                    <a:pt x="6334" y="8962"/>
                  </a:cubicBezTo>
                  <a:cubicBezTo>
                    <a:pt x="6366" y="8931"/>
                    <a:pt x="6366" y="8867"/>
                    <a:pt x="6366" y="8804"/>
                  </a:cubicBezTo>
                  <a:cubicBezTo>
                    <a:pt x="6334" y="8709"/>
                    <a:pt x="6239" y="8361"/>
                    <a:pt x="6271" y="8202"/>
                  </a:cubicBezTo>
                  <a:cubicBezTo>
                    <a:pt x="6303" y="7917"/>
                    <a:pt x="6461" y="7696"/>
                    <a:pt x="6683" y="7537"/>
                  </a:cubicBezTo>
                  <a:cubicBezTo>
                    <a:pt x="6791" y="7459"/>
                    <a:pt x="6938" y="7429"/>
                    <a:pt x="7098" y="7429"/>
                  </a:cubicBezTo>
                  <a:cubicBezTo>
                    <a:pt x="7454" y="7429"/>
                    <a:pt x="7870" y="7577"/>
                    <a:pt x="8045" y="7664"/>
                  </a:cubicBezTo>
                  <a:cubicBezTo>
                    <a:pt x="8067" y="7686"/>
                    <a:pt x="8093" y="7697"/>
                    <a:pt x="8121" y="7697"/>
                  </a:cubicBezTo>
                  <a:cubicBezTo>
                    <a:pt x="8171" y="7697"/>
                    <a:pt x="8225" y="7662"/>
                    <a:pt x="8266" y="7601"/>
                  </a:cubicBezTo>
                  <a:lnTo>
                    <a:pt x="8900" y="6651"/>
                  </a:lnTo>
                  <a:cubicBezTo>
                    <a:pt x="8931" y="6555"/>
                    <a:pt x="8900" y="6460"/>
                    <a:pt x="8836" y="6397"/>
                  </a:cubicBezTo>
                  <a:cubicBezTo>
                    <a:pt x="8615" y="6239"/>
                    <a:pt x="8045" y="5669"/>
                    <a:pt x="8140" y="5257"/>
                  </a:cubicBezTo>
                  <a:cubicBezTo>
                    <a:pt x="8203" y="4845"/>
                    <a:pt x="8900" y="4497"/>
                    <a:pt x="9185" y="4402"/>
                  </a:cubicBezTo>
                  <a:cubicBezTo>
                    <a:pt x="9280" y="4370"/>
                    <a:pt x="9311" y="4275"/>
                    <a:pt x="9311" y="4180"/>
                  </a:cubicBezTo>
                  <a:lnTo>
                    <a:pt x="9058" y="3072"/>
                  </a:lnTo>
                  <a:cubicBezTo>
                    <a:pt x="9032" y="2994"/>
                    <a:pt x="8963" y="2937"/>
                    <a:pt x="8886" y="2937"/>
                  </a:cubicBezTo>
                  <a:cubicBezTo>
                    <a:pt x="8870" y="2937"/>
                    <a:pt x="8853" y="2940"/>
                    <a:pt x="8836" y="2945"/>
                  </a:cubicBezTo>
                  <a:cubicBezTo>
                    <a:pt x="8770" y="2953"/>
                    <a:pt x="8679" y="2958"/>
                    <a:pt x="8574" y="2958"/>
                  </a:cubicBezTo>
                  <a:cubicBezTo>
                    <a:pt x="8226" y="2958"/>
                    <a:pt x="7733" y="2896"/>
                    <a:pt x="7538" y="2629"/>
                  </a:cubicBezTo>
                  <a:cubicBezTo>
                    <a:pt x="7380" y="2407"/>
                    <a:pt x="7316" y="2122"/>
                    <a:pt x="7348" y="1837"/>
                  </a:cubicBezTo>
                  <a:cubicBezTo>
                    <a:pt x="7380" y="1678"/>
                    <a:pt x="7601" y="1393"/>
                    <a:pt x="7665" y="1298"/>
                  </a:cubicBezTo>
                  <a:cubicBezTo>
                    <a:pt x="7696" y="1235"/>
                    <a:pt x="7696" y="1203"/>
                    <a:pt x="7696" y="1140"/>
                  </a:cubicBezTo>
                  <a:cubicBezTo>
                    <a:pt x="7696" y="1108"/>
                    <a:pt x="7665" y="1077"/>
                    <a:pt x="7601" y="1045"/>
                  </a:cubicBezTo>
                  <a:lnTo>
                    <a:pt x="6651" y="412"/>
                  </a:lnTo>
                  <a:cubicBezTo>
                    <a:pt x="6634" y="403"/>
                    <a:pt x="6613" y="399"/>
                    <a:pt x="6589" y="399"/>
                  </a:cubicBezTo>
                  <a:cubicBezTo>
                    <a:pt x="6524" y="399"/>
                    <a:pt x="6444" y="429"/>
                    <a:pt x="6398" y="475"/>
                  </a:cubicBezTo>
                  <a:cubicBezTo>
                    <a:pt x="6251" y="680"/>
                    <a:pt x="5753" y="1182"/>
                    <a:pt x="5354" y="1182"/>
                  </a:cubicBezTo>
                  <a:cubicBezTo>
                    <a:pt x="5321" y="1182"/>
                    <a:pt x="5289" y="1179"/>
                    <a:pt x="5258" y="1172"/>
                  </a:cubicBezTo>
                  <a:cubicBezTo>
                    <a:pt x="4846" y="1108"/>
                    <a:pt x="4498" y="380"/>
                    <a:pt x="4403" y="127"/>
                  </a:cubicBezTo>
                  <a:cubicBezTo>
                    <a:pt x="4371" y="32"/>
                    <a:pt x="4308" y="0"/>
                    <a:pt x="4213"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28"/>
            <p:cNvSpPr/>
            <p:nvPr/>
          </p:nvSpPr>
          <p:spPr>
            <a:xfrm>
              <a:off x="2553878" y="2454913"/>
              <a:ext cx="307787" cy="307144"/>
            </a:xfrm>
            <a:custGeom>
              <a:rect b="b" l="l" r="r" t="t"/>
              <a:pathLst>
                <a:path extrusionOk="0" h="9071" w="9090">
                  <a:moveTo>
                    <a:pt x="4524" y="3349"/>
                  </a:moveTo>
                  <a:cubicBezTo>
                    <a:pt x="4598" y="3349"/>
                    <a:pt x="4674" y="3356"/>
                    <a:pt x="4751" y="3370"/>
                  </a:cubicBezTo>
                  <a:cubicBezTo>
                    <a:pt x="5385" y="3465"/>
                    <a:pt x="5828" y="4099"/>
                    <a:pt x="5733" y="4732"/>
                  </a:cubicBezTo>
                  <a:cubicBezTo>
                    <a:pt x="5619" y="5333"/>
                    <a:pt x="5116" y="5727"/>
                    <a:pt x="4529" y="5727"/>
                  </a:cubicBezTo>
                  <a:cubicBezTo>
                    <a:pt x="4467" y="5727"/>
                    <a:pt x="4403" y="5723"/>
                    <a:pt x="4340" y="5714"/>
                  </a:cubicBezTo>
                  <a:cubicBezTo>
                    <a:pt x="3706" y="5587"/>
                    <a:pt x="3263" y="4985"/>
                    <a:pt x="3358" y="4320"/>
                  </a:cubicBezTo>
                  <a:cubicBezTo>
                    <a:pt x="3470" y="3760"/>
                    <a:pt x="3954" y="3349"/>
                    <a:pt x="4524" y="3349"/>
                  </a:cubicBezTo>
                  <a:close/>
                  <a:moveTo>
                    <a:pt x="4145" y="0"/>
                  </a:moveTo>
                  <a:cubicBezTo>
                    <a:pt x="4136" y="0"/>
                    <a:pt x="4127" y="4"/>
                    <a:pt x="4118" y="13"/>
                  </a:cubicBezTo>
                  <a:lnTo>
                    <a:pt x="3010" y="235"/>
                  </a:lnTo>
                  <a:cubicBezTo>
                    <a:pt x="2978" y="267"/>
                    <a:pt x="2946" y="298"/>
                    <a:pt x="2946" y="330"/>
                  </a:cubicBezTo>
                  <a:cubicBezTo>
                    <a:pt x="2946" y="330"/>
                    <a:pt x="3073" y="1407"/>
                    <a:pt x="2598" y="1755"/>
                  </a:cubicBezTo>
                  <a:cubicBezTo>
                    <a:pt x="2462" y="1849"/>
                    <a:pt x="2292" y="1883"/>
                    <a:pt x="2116" y="1883"/>
                  </a:cubicBezTo>
                  <a:cubicBezTo>
                    <a:pt x="1635" y="1883"/>
                    <a:pt x="1109" y="1629"/>
                    <a:pt x="1109" y="1629"/>
                  </a:cubicBezTo>
                  <a:cubicBezTo>
                    <a:pt x="1094" y="1613"/>
                    <a:pt x="1078" y="1605"/>
                    <a:pt x="1066" y="1605"/>
                  </a:cubicBezTo>
                  <a:cubicBezTo>
                    <a:pt x="1054" y="1605"/>
                    <a:pt x="1046" y="1613"/>
                    <a:pt x="1046" y="1629"/>
                  </a:cubicBezTo>
                  <a:lnTo>
                    <a:pt x="413" y="2610"/>
                  </a:lnTo>
                  <a:cubicBezTo>
                    <a:pt x="413" y="2610"/>
                    <a:pt x="413" y="2674"/>
                    <a:pt x="444" y="2674"/>
                  </a:cubicBezTo>
                  <a:cubicBezTo>
                    <a:pt x="444" y="2674"/>
                    <a:pt x="1299" y="3370"/>
                    <a:pt x="1204" y="3940"/>
                  </a:cubicBezTo>
                  <a:cubicBezTo>
                    <a:pt x="1109" y="4542"/>
                    <a:pt x="64" y="4890"/>
                    <a:pt x="64" y="4890"/>
                  </a:cubicBezTo>
                  <a:cubicBezTo>
                    <a:pt x="33" y="4890"/>
                    <a:pt x="1" y="4954"/>
                    <a:pt x="33" y="4985"/>
                  </a:cubicBezTo>
                  <a:lnTo>
                    <a:pt x="254" y="6094"/>
                  </a:lnTo>
                  <a:cubicBezTo>
                    <a:pt x="286" y="6126"/>
                    <a:pt x="318" y="6126"/>
                    <a:pt x="349" y="6126"/>
                  </a:cubicBezTo>
                  <a:cubicBezTo>
                    <a:pt x="349" y="6126"/>
                    <a:pt x="469" y="6111"/>
                    <a:pt x="641" y="6111"/>
                  </a:cubicBezTo>
                  <a:cubicBezTo>
                    <a:pt x="986" y="6111"/>
                    <a:pt x="1542" y="6168"/>
                    <a:pt x="1774" y="6506"/>
                  </a:cubicBezTo>
                  <a:cubicBezTo>
                    <a:pt x="2123" y="6981"/>
                    <a:pt x="1648" y="7962"/>
                    <a:pt x="1648" y="7962"/>
                  </a:cubicBezTo>
                  <a:cubicBezTo>
                    <a:pt x="1616" y="7994"/>
                    <a:pt x="1616" y="8026"/>
                    <a:pt x="1648" y="8057"/>
                  </a:cubicBezTo>
                  <a:lnTo>
                    <a:pt x="2629" y="8659"/>
                  </a:lnTo>
                  <a:cubicBezTo>
                    <a:pt x="2629" y="8659"/>
                    <a:pt x="2693" y="8659"/>
                    <a:pt x="2693" y="8627"/>
                  </a:cubicBezTo>
                  <a:cubicBezTo>
                    <a:pt x="2693" y="8627"/>
                    <a:pt x="3318" y="7860"/>
                    <a:pt x="3869" y="7860"/>
                  </a:cubicBezTo>
                  <a:cubicBezTo>
                    <a:pt x="3899" y="7860"/>
                    <a:pt x="3930" y="7862"/>
                    <a:pt x="3960" y="7867"/>
                  </a:cubicBezTo>
                  <a:cubicBezTo>
                    <a:pt x="4561" y="7994"/>
                    <a:pt x="4910" y="9007"/>
                    <a:pt x="4910" y="9007"/>
                  </a:cubicBezTo>
                  <a:cubicBezTo>
                    <a:pt x="4941" y="9039"/>
                    <a:pt x="4973" y="9071"/>
                    <a:pt x="5005" y="9071"/>
                  </a:cubicBezTo>
                  <a:lnTo>
                    <a:pt x="6113" y="8817"/>
                  </a:lnTo>
                  <a:cubicBezTo>
                    <a:pt x="6145" y="8817"/>
                    <a:pt x="6145" y="8786"/>
                    <a:pt x="6145" y="8754"/>
                  </a:cubicBezTo>
                  <a:cubicBezTo>
                    <a:pt x="6145" y="8754"/>
                    <a:pt x="5986" y="8311"/>
                    <a:pt x="6050" y="8057"/>
                  </a:cubicBezTo>
                  <a:cubicBezTo>
                    <a:pt x="6081" y="7772"/>
                    <a:pt x="6271" y="7487"/>
                    <a:pt x="6525" y="7297"/>
                  </a:cubicBezTo>
                  <a:cubicBezTo>
                    <a:pt x="6644" y="7218"/>
                    <a:pt x="6794" y="7188"/>
                    <a:pt x="6953" y="7188"/>
                  </a:cubicBezTo>
                  <a:cubicBezTo>
                    <a:pt x="7429" y="7188"/>
                    <a:pt x="7982" y="7456"/>
                    <a:pt x="7982" y="7456"/>
                  </a:cubicBezTo>
                  <a:cubicBezTo>
                    <a:pt x="8013" y="7456"/>
                    <a:pt x="8045" y="7456"/>
                    <a:pt x="8077" y="7424"/>
                  </a:cubicBezTo>
                  <a:lnTo>
                    <a:pt x="8678" y="6474"/>
                  </a:lnTo>
                  <a:cubicBezTo>
                    <a:pt x="8678" y="6442"/>
                    <a:pt x="8678" y="6411"/>
                    <a:pt x="8647" y="6379"/>
                  </a:cubicBezTo>
                  <a:cubicBezTo>
                    <a:pt x="8647" y="6379"/>
                    <a:pt x="7792" y="5682"/>
                    <a:pt x="7887" y="5112"/>
                  </a:cubicBezTo>
                  <a:cubicBezTo>
                    <a:pt x="8013" y="4542"/>
                    <a:pt x="9027" y="4162"/>
                    <a:pt x="9027" y="4162"/>
                  </a:cubicBezTo>
                  <a:cubicBezTo>
                    <a:pt x="9058" y="4162"/>
                    <a:pt x="9090" y="4130"/>
                    <a:pt x="9090" y="4099"/>
                  </a:cubicBezTo>
                  <a:lnTo>
                    <a:pt x="8837" y="2990"/>
                  </a:lnTo>
                  <a:cubicBezTo>
                    <a:pt x="8805" y="2959"/>
                    <a:pt x="8773" y="2927"/>
                    <a:pt x="8742" y="2927"/>
                  </a:cubicBezTo>
                  <a:cubicBezTo>
                    <a:pt x="8742" y="2927"/>
                    <a:pt x="8611" y="2942"/>
                    <a:pt x="8427" y="2942"/>
                  </a:cubicBezTo>
                  <a:cubicBezTo>
                    <a:pt x="8081" y="2942"/>
                    <a:pt x="7544" y="2888"/>
                    <a:pt x="7317" y="2579"/>
                  </a:cubicBezTo>
                  <a:cubicBezTo>
                    <a:pt x="7126" y="2325"/>
                    <a:pt x="7063" y="2009"/>
                    <a:pt x="7126" y="1692"/>
                  </a:cubicBezTo>
                  <a:cubicBezTo>
                    <a:pt x="7190" y="1470"/>
                    <a:pt x="7443" y="1090"/>
                    <a:pt x="7443" y="1090"/>
                  </a:cubicBezTo>
                  <a:cubicBezTo>
                    <a:pt x="7475" y="1059"/>
                    <a:pt x="7475" y="1027"/>
                    <a:pt x="7443" y="1027"/>
                  </a:cubicBezTo>
                  <a:lnTo>
                    <a:pt x="6493" y="394"/>
                  </a:lnTo>
                  <a:cubicBezTo>
                    <a:pt x="6461" y="394"/>
                    <a:pt x="6430" y="394"/>
                    <a:pt x="6398" y="425"/>
                  </a:cubicBezTo>
                  <a:cubicBezTo>
                    <a:pt x="6398" y="425"/>
                    <a:pt x="5773" y="1193"/>
                    <a:pt x="5222" y="1193"/>
                  </a:cubicBezTo>
                  <a:cubicBezTo>
                    <a:pt x="5192" y="1193"/>
                    <a:pt x="5161" y="1190"/>
                    <a:pt x="5131" y="1185"/>
                  </a:cubicBezTo>
                  <a:cubicBezTo>
                    <a:pt x="4561" y="1090"/>
                    <a:pt x="4181" y="45"/>
                    <a:pt x="4181" y="45"/>
                  </a:cubicBezTo>
                  <a:cubicBezTo>
                    <a:pt x="4181" y="23"/>
                    <a:pt x="4165" y="0"/>
                    <a:pt x="414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28"/>
            <p:cNvSpPr/>
            <p:nvPr/>
          </p:nvSpPr>
          <p:spPr>
            <a:xfrm>
              <a:off x="2583750" y="3076200"/>
              <a:ext cx="1871401" cy="1331885"/>
            </a:xfrm>
            <a:custGeom>
              <a:rect b="b" l="l" r="r" t="t"/>
              <a:pathLst>
                <a:path extrusionOk="0" h="31068" w="44116">
                  <a:moveTo>
                    <a:pt x="41392" y="222"/>
                  </a:moveTo>
                  <a:cubicBezTo>
                    <a:pt x="42057" y="222"/>
                    <a:pt x="42690" y="476"/>
                    <a:pt x="43165" y="951"/>
                  </a:cubicBezTo>
                  <a:cubicBezTo>
                    <a:pt x="43640" y="1458"/>
                    <a:pt x="43894" y="2091"/>
                    <a:pt x="43894" y="2756"/>
                  </a:cubicBezTo>
                  <a:lnTo>
                    <a:pt x="43799" y="28851"/>
                  </a:lnTo>
                  <a:cubicBezTo>
                    <a:pt x="43799" y="29389"/>
                    <a:pt x="43640" y="29928"/>
                    <a:pt x="43292" y="30371"/>
                  </a:cubicBezTo>
                  <a:cubicBezTo>
                    <a:pt x="42849" y="30688"/>
                    <a:pt x="42342" y="30878"/>
                    <a:pt x="41804" y="30878"/>
                  </a:cubicBezTo>
                  <a:lnTo>
                    <a:pt x="2724" y="30878"/>
                  </a:lnTo>
                  <a:cubicBezTo>
                    <a:pt x="2059" y="30878"/>
                    <a:pt x="1426" y="30593"/>
                    <a:pt x="951" y="30118"/>
                  </a:cubicBezTo>
                  <a:cubicBezTo>
                    <a:pt x="476" y="29643"/>
                    <a:pt x="222" y="29009"/>
                    <a:pt x="222" y="28344"/>
                  </a:cubicBezTo>
                  <a:lnTo>
                    <a:pt x="317" y="2249"/>
                  </a:lnTo>
                  <a:cubicBezTo>
                    <a:pt x="317" y="1711"/>
                    <a:pt x="476" y="1172"/>
                    <a:pt x="792" y="729"/>
                  </a:cubicBezTo>
                  <a:cubicBezTo>
                    <a:pt x="1236" y="412"/>
                    <a:pt x="1774" y="222"/>
                    <a:pt x="2312" y="222"/>
                  </a:cubicBezTo>
                  <a:close/>
                  <a:moveTo>
                    <a:pt x="2312" y="1"/>
                  </a:moveTo>
                  <a:cubicBezTo>
                    <a:pt x="1711" y="1"/>
                    <a:pt x="1109" y="222"/>
                    <a:pt x="666" y="571"/>
                  </a:cubicBezTo>
                  <a:cubicBezTo>
                    <a:pt x="317" y="1046"/>
                    <a:pt x="96" y="1616"/>
                    <a:pt x="96" y="2249"/>
                  </a:cubicBezTo>
                  <a:lnTo>
                    <a:pt x="1" y="28344"/>
                  </a:lnTo>
                  <a:cubicBezTo>
                    <a:pt x="1" y="29865"/>
                    <a:pt x="1236" y="31068"/>
                    <a:pt x="2724" y="31068"/>
                  </a:cubicBezTo>
                  <a:lnTo>
                    <a:pt x="41804" y="31068"/>
                  </a:lnTo>
                  <a:cubicBezTo>
                    <a:pt x="42437" y="31068"/>
                    <a:pt x="43007" y="30878"/>
                    <a:pt x="43450" y="30498"/>
                  </a:cubicBezTo>
                  <a:cubicBezTo>
                    <a:pt x="43799" y="30055"/>
                    <a:pt x="44021" y="29484"/>
                    <a:pt x="44021" y="28851"/>
                  </a:cubicBezTo>
                  <a:lnTo>
                    <a:pt x="44116" y="2756"/>
                  </a:lnTo>
                  <a:cubicBezTo>
                    <a:pt x="44116" y="1236"/>
                    <a:pt x="42880" y="1"/>
                    <a:pt x="4139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1" name="Shape 2861"/>
        <p:cNvGrpSpPr/>
        <p:nvPr/>
      </p:nvGrpSpPr>
      <p:grpSpPr>
        <a:xfrm>
          <a:off x="0" y="0"/>
          <a:ext cx="0" cy="0"/>
          <a:chOff x="0" y="0"/>
          <a:chExt cx="0" cy="0"/>
        </a:xfrm>
      </p:grpSpPr>
      <p:sp>
        <p:nvSpPr>
          <p:cNvPr id="2862" name="Google Shape;2862;p29"/>
          <p:cNvSpPr/>
          <p:nvPr/>
        </p:nvSpPr>
        <p:spPr>
          <a:xfrm>
            <a:off x="3976265" y="1717355"/>
            <a:ext cx="645674" cy="646719"/>
          </a:xfrm>
          <a:custGeom>
            <a:rect b="b" l="l" r="r" t="t"/>
            <a:pathLst>
              <a:path extrusionOk="0" h="19794" w="19762">
                <a:moveTo>
                  <a:pt x="9881" y="697"/>
                </a:moveTo>
                <a:cubicBezTo>
                  <a:pt x="14948" y="697"/>
                  <a:pt x="19065" y="4846"/>
                  <a:pt x="19065" y="9913"/>
                </a:cubicBezTo>
                <a:cubicBezTo>
                  <a:pt x="19065" y="14980"/>
                  <a:pt x="14948" y="19097"/>
                  <a:pt x="9881" y="19097"/>
                </a:cubicBezTo>
                <a:cubicBezTo>
                  <a:pt x="4814" y="19097"/>
                  <a:pt x="697" y="14980"/>
                  <a:pt x="697" y="9913"/>
                </a:cubicBezTo>
                <a:cubicBezTo>
                  <a:pt x="697" y="4846"/>
                  <a:pt x="4814" y="697"/>
                  <a:pt x="9881" y="697"/>
                </a:cubicBezTo>
                <a:close/>
                <a:moveTo>
                  <a:pt x="9881" y="1"/>
                </a:moveTo>
                <a:cubicBezTo>
                  <a:pt x="7252" y="1"/>
                  <a:pt x="4751" y="1046"/>
                  <a:pt x="2882" y="2914"/>
                </a:cubicBezTo>
                <a:cubicBezTo>
                  <a:pt x="1014" y="4783"/>
                  <a:pt x="0" y="7253"/>
                  <a:pt x="0" y="9913"/>
                </a:cubicBezTo>
                <a:cubicBezTo>
                  <a:pt x="0" y="12541"/>
                  <a:pt x="1014" y="15043"/>
                  <a:pt x="2882" y="16912"/>
                </a:cubicBezTo>
                <a:cubicBezTo>
                  <a:pt x="4751" y="18780"/>
                  <a:pt x="7252" y="19794"/>
                  <a:pt x="9881" y="19794"/>
                </a:cubicBezTo>
                <a:cubicBezTo>
                  <a:pt x="12541" y="19794"/>
                  <a:pt x="15011" y="18780"/>
                  <a:pt x="16880" y="16912"/>
                </a:cubicBezTo>
                <a:cubicBezTo>
                  <a:pt x="18748" y="15043"/>
                  <a:pt x="19762" y="12541"/>
                  <a:pt x="19762" y="9913"/>
                </a:cubicBezTo>
                <a:cubicBezTo>
                  <a:pt x="19762" y="7253"/>
                  <a:pt x="18748" y="4783"/>
                  <a:pt x="16880" y="2914"/>
                </a:cubicBezTo>
                <a:cubicBezTo>
                  <a:pt x="15011" y="1046"/>
                  <a:pt x="12541" y="1"/>
                  <a:pt x="98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29"/>
          <p:cNvSpPr/>
          <p:nvPr/>
        </p:nvSpPr>
        <p:spPr>
          <a:xfrm>
            <a:off x="2878436" y="2263672"/>
            <a:ext cx="133500" cy="133533"/>
          </a:xfrm>
          <a:custGeom>
            <a:rect b="b" l="l" r="r" t="t"/>
            <a:pathLst>
              <a:path extrusionOk="0" h="4087" w="4086">
                <a:moveTo>
                  <a:pt x="2027" y="1"/>
                </a:moveTo>
                <a:cubicBezTo>
                  <a:pt x="919" y="1"/>
                  <a:pt x="0" y="919"/>
                  <a:pt x="0" y="2028"/>
                </a:cubicBezTo>
                <a:cubicBezTo>
                  <a:pt x="0" y="3168"/>
                  <a:pt x="919" y="4086"/>
                  <a:pt x="2027" y="4086"/>
                </a:cubicBezTo>
                <a:cubicBezTo>
                  <a:pt x="3167" y="4086"/>
                  <a:pt x="4086" y="3168"/>
                  <a:pt x="4086" y="2028"/>
                </a:cubicBezTo>
                <a:cubicBezTo>
                  <a:pt x="4086" y="919"/>
                  <a:pt x="3167" y="1"/>
                  <a:pt x="2027" y="1"/>
                </a:cubicBezTo>
                <a:close/>
              </a:path>
            </a:pathLst>
          </a:custGeom>
          <a:solidFill>
            <a:srgbClr val="CACA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29"/>
          <p:cNvSpPr/>
          <p:nvPr/>
        </p:nvSpPr>
        <p:spPr>
          <a:xfrm>
            <a:off x="2878436" y="2514074"/>
            <a:ext cx="133500" cy="133500"/>
          </a:xfrm>
          <a:custGeom>
            <a:rect b="b" l="l" r="r" t="t"/>
            <a:pathLst>
              <a:path extrusionOk="0" h="4086" w="4086">
                <a:moveTo>
                  <a:pt x="2027" y="1"/>
                </a:moveTo>
                <a:cubicBezTo>
                  <a:pt x="919" y="1"/>
                  <a:pt x="0" y="919"/>
                  <a:pt x="0" y="2059"/>
                </a:cubicBezTo>
                <a:cubicBezTo>
                  <a:pt x="0" y="3168"/>
                  <a:pt x="919" y="4086"/>
                  <a:pt x="2027" y="4086"/>
                </a:cubicBezTo>
                <a:cubicBezTo>
                  <a:pt x="3167" y="4086"/>
                  <a:pt x="4086" y="3168"/>
                  <a:pt x="4086" y="2059"/>
                </a:cubicBezTo>
                <a:cubicBezTo>
                  <a:pt x="4086" y="919"/>
                  <a:pt x="3167" y="1"/>
                  <a:pt x="2027" y="1"/>
                </a:cubicBezTo>
                <a:close/>
              </a:path>
            </a:pathLst>
          </a:custGeom>
          <a:solidFill>
            <a:srgbClr val="CACA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29"/>
          <p:cNvSpPr/>
          <p:nvPr/>
        </p:nvSpPr>
        <p:spPr>
          <a:xfrm>
            <a:off x="2878436" y="2764476"/>
            <a:ext cx="133500" cy="133500"/>
          </a:xfrm>
          <a:custGeom>
            <a:rect b="b" l="l" r="r" t="t"/>
            <a:pathLst>
              <a:path extrusionOk="0" h="4086" w="4086">
                <a:moveTo>
                  <a:pt x="2027" y="1"/>
                </a:moveTo>
                <a:cubicBezTo>
                  <a:pt x="919" y="1"/>
                  <a:pt x="0" y="919"/>
                  <a:pt x="0" y="2059"/>
                </a:cubicBezTo>
                <a:cubicBezTo>
                  <a:pt x="0" y="3167"/>
                  <a:pt x="919" y="4086"/>
                  <a:pt x="2027" y="4086"/>
                </a:cubicBezTo>
                <a:cubicBezTo>
                  <a:pt x="3167" y="4086"/>
                  <a:pt x="4086" y="3167"/>
                  <a:pt x="4086" y="2059"/>
                </a:cubicBezTo>
                <a:cubicBezTo>
                  <a:pt x="4086" y="919"/>
                  <a:pt x="3167" y="1"/>
                  <a:pt x="2027" y="1"/>
                </a:cubicBezTo>
                <a:close/>
              </a:path>
            </a:pathLst>
          </a:custGeom>
          <a:solidFill>
            <a:srgbClr val="CACA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29"/>
          <p:cNvSpPr/>
          <p:nvPr/>
        </p:nvSpPr>
        <p:spPr>
          <a:xfrm>
            <a:off x="2878436" y="3015924"/>
            <a:ext cx="133500" cy="133500"/>
          </a:xfrm>
          <a:custGeom>
            <a:rect b="b" l="l" r="r" t="t"/>
            <a:pathLst>
              <a:path extrusionOk="0" h="4086" w="4086">
                <a:moveTo>
                  <a:pt x="2027" y="0"/>
                </a:moveTo>
                <a:cubicBezTo>
                  <a:pt x="919" y="0"/>
                  <a:pt x="0" y="918"/>
                  <a:pt x="0" y="2027"/>
                </a:cubicBezTo>
                <a:cubicBezTo>
                  <a:pt x="0" y="3167"/>
                  <a:pt x="919" y="4085"/>
                  <a:pt x="2027" y="4085"/>
                </a:cubicBezTo>
                <a:cubicBezTo>
                  <a:pt x="3167" y="4085"/>
                  <a:pt x="4086" y="3167"/>
                  <a:pt x="4086" y="2027"/>
                </a:cubicBezTo>
                <a:cubicBezTo>
                  <a:pt x="4086" y="918"/>
                  <a:pt x="3167" y="0"/>
                  <a:pt x="2027" y="0"/>
                </a:cubicBezTo>
                <a:close/>
              </a:path>
            </a:pathLst>
          </a:custGeom>
          <a:solidFill>
            <a:srgbClr val="CACA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29"/>
          <p:cNvSpPr/>
          <p:nvPr/>
        </p:nvSpPr>
        <p:spPr>
          <a:xfrm>
            <a:off x="2878436" y="3266293"/>
            <a:ext cx="133500" cy="133533"/>
          </a:xfrm>
          <a:custGeom>
            <a:rect b="b" l="l" r="r" t="t"/>
            <a:pathLst>
              <a:path extrusionOk="0" h="4087" w="4086">
                <a:moveTo>
                  <a:pt x="2027" y="1"/>
                </a:moveTo>
                <a:cubicBezTo>
                  <a:pt x="919" y="1"/>
                  <a:pt x="0" y="919"/>
                  <a:pt x="0" y="2028"/>
                </a:cubicBezTo>
                <a:cubicBezTo>
                  <a:pt x="0" y="3168"/>
                  <a:pt x="919" y="4086"/>
                  <a:pt x="2027" y="4086"/>
                </a:cubicBezTo>
                <a:cubicBezTo>
                  <a:pt x="3167" y="4086"/>
                  <a:pt x="4086" y="3168"/>
                  <a:pt x="4086" y="2028"/>
                </a:cubicBezTo>
                <a:cubicBezTo>
                  <a:pt x="4086" y="919"/>
                  <a:pt x="3167" y="1"/>
                  <a:pt x="2027" y="1"/>
                </a:cubicBezTo>
                <a:close/>
              </a:path>
            </a:pathLst>
          </a:custGeom>
          <a:solidFill>
            <a:srgbClr val="CACA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29"/>
          <p:cNvSpPr/>
          <p:nvPr/>
        </p:nvSpPr>
        <p:spPr>
          <a:xfrm>
            <a:off x="2944663" y="1458687"/>
            <a:ext cx="943680" cy="877453"/>
          </a:xfrm>
          <a:custGeom>
            <a:rect b="b" l="l" r="r" t="t"/>
            <a:pathLst>
              <a:path extrusionOk="0" h="26856" w="28883">
                <a:moveTo>
                  <a:pt x="28661" y="0"/>
                </a:moveTo>
                <a:lnTo>
                  <a:pt x="10514" y="26507"/>
                </a:lnTo>
                <a:lnTo>
                  <a:pt x="0" y="26507"/>
                </a:lnTo>
                <a:lnTo>
                  <a:pt x="0" y="26856"/>
                </a:lnTo>
                <a:lnTo>
                  <a:pt x="10609" y="26856"/>
                </a:lnTo>
                <a:lnTo>
                  <a:pt x="28882" y="285"/>
                </a:lnTo>
                <a:lnTo>
                  <a:pt x="28661"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29"/>
          <p:cNvSpPr/>
          <p:nvPr/>
        </p:nvSpPr>
        <p:spPr>
          <a:xfrm>
            <a:off x="2944663" y="2087796"/>
            <a:ext cx="942634" cy="499791"/>
          </a:xfrm>
          <a:custGeom>
            <a:rect b="b" l="l" r="r" t="t"/>
            <a:pathLst>
              <a:path extrusionOk="0" h="15297" w="28851">
                <a:moveTo>
                  <a:pt x="28692" y="0"/>
                </a:moveTo>
                <a:lnTo>
                  <a:pt x="10863" y="14916"/>
                </a:lnTo>
                <a:lnTo>
                  <a:pt x="0" y="14916"/>
                </a:lnTo>
                <a:lnTo>
                  <a:pt x="0" y="15296"/>
                </a:lnTo>
                <a:lnTo>
                  <a:pt x="10926" y="15296"/>
                </a:lnTo>
                <a:lnTo>
                  <a:pt x="28851" y="348"/>
                </a:lnTo>
                <a:lnTo>
                  <a:pt x="28692"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29"/>
          <p:cNvSpPr/>
          <p:nvPr/>
        </p:nvSpPr>
        <p:spPr>
          <a:xfrm>
            <a:off x="2944663" y="3327358"/>
            <a:ext cx="943680" cy="877453"/>
          </a:xfrm>
          <a:custGeom>
            <a:rect b="b" l="l" r="r" t="t"/>
            <a:pathLst>
              <a:path extrusionOk="0" h="26856" w="28883">
                <a:moveTo>
                  <a:pt x="0" y="0"/>
                </a:moveTo>
                <a:lnTo>
                  <a:pt x="0" y="349"/>
                </a:lnTo>
                <a:lnTo>
                  <a:pt x="10514" y="349"/>
                </a:lnTo>
                <a:lnTo>
                  <a:pt x="28661" y="26856"/>
                </a:lnTo>
                <a:lnTo>
                  <a:pt x="28882" y="26539"/>
                </a:lnTo>
                <a:lnTo>
                  <a:pt x="10673" y="32"/>
                </a:lnTo>
                <a:lnTo>
                  <a:pt x="10609"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29"/>
          <p:cNvSpPr/>
          <p:nvPr/>
        </p:nvSpPr>
        <p:spPr>
          <a:xfrm>
            <a:off x="2944663" y="3075911"/>
            <a:ext cx="942634" cy="499791"/>
          </a:xfrm>
          <a:custGeom>
            <a:rect b="b" l="l" r="r" t="t"/>
            <a:pathLst>
              <a:path extrusionOk="0" h="15297" w="28851">
                <a:moveTo>
                  <a:pt x="0" y="1"/>
                </a:moveTo>
                <a:lnTo>
                  <a:pt x="0" y="381"/>
                </a:lnTo>
                <a:lnTo>
                  <a:pt x="10863" y="381"/>
                </a:lnTo>
                <a:lnTo>
                  <a:pt x="28692" y="15297"/>
                </a:lnTo>
                <a:lnTo>
                  <a:pt x="28851" y="14949"/>
                </a:lnTo>
                <a:lnTo>
                  <a:pt x="10958" y="33"/>
                </a:lnTo>
                <a:lnTo>
                  <a:pt x="10926"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29"/>
          <p:cNvSpPr/>
          <p:nvPr/>
        </p:nvSpPr>
        <p:spPr>
          <a:xfrm>
            <a:off x="2944663" y="2825509"/>
            <a:ext cx="939530" cy="12448"/>
          </a:xfrm>
          <a:custGeom>
            <a:rect b="b" l="l" r="r" t="t"/>
            <a:pathLst>
              <a:path extrusionOk="0" h="381" w="28756">
                <a:moveTo>
                  <a:pt x="0" y="1"/>
                </a:moveTo>
                <a:lnTo>
                  <a:pt x="0" y="381"/>
                </a:lnTo>
                <a:lnTo>
                  <a:pt x="28756" y="381"/>
                </a:lnTo>
                <a:lnTo>
                  <a:pt x="28756"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3" name="Google Shape;2873;p29"/>
          <p:cNvGrpSpPr/>
          <p:nvPr/>
        </p:nvGrpSpPr>
        <p:grpSpPr>
          <a:xfrm>
            <a:off x="457208" y="1168980"/>
            <a:ext cx="2230878" cy="3186908"/>
            <a:chOff x="457208" y="1168980"/>
            <a:chExt cx="2230878" cy="3186908"/>
          </a:xfrm>
        </p:grpSpPr>
        <p:sp>
          <p:nvSpPr>
            <p:cNvPr id="2874" name="Google Shape;2874;p29"/>
            <p:cNvSpPr/>
            <p:nvPr/>
          </p:nvSpPr>
          <p:spPr>
            <a:xfrm>
              <a:off x="1574706" y="1500083"/>
              <a:ext cx="523577" cy="2196703"/>
            </a:xfrm>
            <a:custGeom>
              <a:rect b="b" l="l" r="r" t="t"/>
              <a:pathLst>
                <a:path extrusionOk="0" h="67234" w="16025">
                  <a:moveTo>
                    <a:pt x="16025" y="0"/>
                  </a:moveTo>
                  <a:lnTo>
                    <a:pt x="0" y="9279"/>
                  </a:lnTo>
                  <a:lnTo>
                    <a:pt x="0" y="67233"/>
                  </a:lnTo>
                  <a:lnTo>
                    <a:pt x="16025" y="57986"/>
                  </a:lnTo>
                  <a:lnTo>
                    <a:pt x="16025"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29"/>
            <p:cNvSpPr/>
            <p:nvPr/>
          </p:nvSpPr>
          <p:spPr>
            <a:xfrm>
              <a:off x="1006661" y="1475252"/>
              <a:ext cx="568077" cy="2221534"/>
            </a:xfrm>
            <a:custGeom>
              <a:rect b="b" l="l" r="r" t="t"/>
              <a:pathLst>
                <a:path extrusionOk="0" h="67994" w="17387">
                  <a:moveTo>
                    <a:pt x="0" y="0"/>
                  </a:moveTo>
                  <a:lnTo>
                    <a:pt x="0" y="57954"/>
                  </a:lnTo>
                  <a:lnTo>
                    <a:pt x="17386" y="67993"/>
                  </a:lnTo>
                  <a:lnTo>
                    <a:pt x="17386" y="10039"/>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29"/>
            <p:cNvSpPr/>
            <p:nvPr/>
          </p:nvSpPr>
          <p:spPr>
            <a:xfrm>
              <a:off x="1031493" y="1579151"/>
              <a:ext cx="519427" cy="2103129"/>
            </a:xfrm>
            <a:custGeom>
              <a:rect b="b" l="l" r="r" t="t"/>
              <a:pathLst>
                <a:path extrusionOk="0" h="64370" w="15898">
                  <a:moveTo>
                    <a:pt x="302" y="1"/>
                  </a:moveTo>
                  <a:cubicBezTo>
                    <a:pt x="127" y="1"/>
                    <a:pt x="0" y="152"/>
                    <a:pt x="0" y="399"/>
                  </a:cubicBezTo>
                  <a:lnTo>
                    <a:pt x="0" y="55218"/>
                  </a:lnTo>
                  <a:lnTo>
                    <a:pt x="15898" y="64370"/>
                  </a:lnTo>
                  <a:lnTo>
                    <a:pt x="15898" y="9583"/>
                  </a:lnTo>
                  <a:cubicBezTo>
                    <a:pt x="15898" y="9234"/>
                    <a:pt x="15645" y="8791"/>
                    <a:pt x="15360" y="8633"/>
                  </a:cubicBezTo>
                  <a:lnTo>
                    <a:pt x="538" y="82"/>
                  </a:lnTo>
                  <a:cubicBezTo>
                    <a:pt x="455" y="26"/>
                    <a:pt x="375" y="1"/>
                    <a:pt x="302"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29"/>
            <p:cNvSpPr/>
            <p:nvPr/>
          </p:nvSpPr>
          <p:spPr>
            <a:xfrm>
              <a:off x="1047012" y="1606073"/>
              <a:ext cx="488389" cy="388182"/>
            </a:xfrm>
            <a:custGeom>
              <a:rect b="b" l="l" r="r" t="t"/>
              <a:pathLst>
                <a:path extrusionOk="0" h="11881" w="14948">
                  <a:moveTo>
                    <a:pt x="256" y="0"/>
                  </a:moveTo>
                  <a:cubicBezTo>
                    <a:pt x="102" y="0"/>
                    <a:pt x="0" y="118"/>
                    <a:pt x="0" y="303"/>
                  </a:cubicBezTo>
                  <a:lnTo>
                    <a:pt x="0" y="2932"/>
                  </a:lnTo>
                  <a:cubicBezTo>
                    <a:pt x="0" y="3217"/>
                    <a:pt x="190" y="3533"/>
                    <a:pt x="444" y="3692"/>
                  </a:cubicBezTo>
                  <a:lnTo>
                    <a:pt x="14505" y="11831"/>
                  </a:lnTo>
                  <a:cubicBezTo>
                    <a:pt x="14572" y="11864"/>
                    <a:pt x="14636" y="11880"/>
                    <a:pt x="14692" y="11880"/>
                  </a:cubicBezTo>
                  <a:cubicBezTo>
                    <a:pt x="14846" y="11880"/>
                    <a:pt x="14948" y="11763"/>
                    <a:pt x="14948" y="11577"/>
                  </a:cubicBezTo>
                  <a:lnTo>
                    <a:pt x="14948" y="8949"/>
                  </a:lnTo>
                  <a:cubicBezTo>
                    <a:pt x="14948" y="8664"/>
                    <a:pt x="14758" y="8315"/>
                    <a:pt x="14505" y="8189"/>
                  </a:cubicBezTo>
                  <a:lnTo>
                    <a:pt x="444" y="50"/>
                  </a:lnTo>
                  <a:cubicBezTo>
                    <a:pt x="376" y="16"/>
                    <a:pt x="312" y="0"/>
                    <a:pt x="256"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29"/>
            <p:cNvSpPr/>
            <p:nvPr/>
          </p:nvSpPr>
          <p:spPr>
            <a:xfrm>
              <a:off x="1071843" y="1642862"/>
              <a:ext cx="163493" cy="102461"/>
            </a:xfrm>
            <a:custGeom>
              <a:rect b="b" l="l" r="r" t="t"/>
              <a:pathLst>
                <a:path extrusionOk="0" h="3136" w="5004">
                  <a:moveTo>
                    <a:pt x="0" y="0"/>
                  </a:moveTo>
                  <a:lnTo>
                    <a:pt x="0" y="254"/>
                  </a:lnTo>
                  <a:lnTo>
                    <a:pt x="5004" y="3136"/>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29"/>
            <p:cNvSpPr/>
            <p:nvPr/>
          </p:nvSpPr>
          <p:spPr>
            <a:xfrm>
              <a:off x="1071843" y="1669752"/>
              <a:ext cx="163493" cy="102494"/>
            </a:xfrm>
            <a:custGeom>
              <a:rect b="b" l="l" r="r" t="t"/>
              <a:pathLst>
                <a:path extrusionOk="0" h="3137" w="5004">
                  <a:moveTo>
                    <a:pt x="0" y="1"/>
                  </a:moveTo>
                  <a:lnTo>
                    <a:pt x="0" y="223"/>
                  </a:lnTo>
                  <a:lnTo>
                    <a:pt x="5004" y="3136"/>
                  </a:lnTo>
                  <a:lnTo>
                    <a:pt x="5004" y="2883"/>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29"/>
            <p:cNvSpPr/>
            <p:nvPr/>
          </p:nvSpPr>
          <p:spPr>
            <a:xfrm>
              <a:off x="1071843" y="1695628"/>
              <a:ext cx="163493" cy="102461"/>
            </a:xfrm>
            <a:custGeom>
              <a:rect b="b" l="l" r="r" t="t"/>
              <a:pathLst>
                <a:path extrusionOk="0" h="3136" w="5004">
                  <a:moveTo>
                    <a:pt x="0" y="1"/>
                  </a:moveTo>
                  <a:lnTo>
                    <a:pt x="0" y="254"/>
                  </a:lnTo>
                  <a:lnTo>
                    <a:pt x="5004" y="3136"/>
                  </a:lnTo>
                  <a:lnTo>
                    <a:pt x="5004"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29"/>
            <p:cNvSpPr/>
            <p:nvPr/>
          </p:nvSpPr>
          <p:spPr>
            <a:xfrm>
              <a:off x="1380173" y="1844452"/>
              <a:ext cx="21760" cy="28523"/>
            </a:xfrm>
            <a:custGeom>
              <a:rect b="b" l="l" r="r" t="t"/>
              <a:pathLst>
                <a:path extrusionOk="0" h="873" w="666">
                  <a:moveTo>
                    <a:pt x="182" y="1"/>
                  </a:moveTo>
                  <a:cubicBezTo>
                    <a:pt x="70" y="1"/>
                    <a:pt x="1" y="95"/>
                    <a:pt x="1" y="259"/>
                  </a:cubicBezTo>
                  <a:cubicBezTo>
                    <a:pt x="1" y="449"/>
                    <a:pt x="127" y="734"/>
                    <a:pt x="317" y="829"/>
                  </a:cubicBezTo>
                  <a:cubicBezTo>
                    <a:pt x="374" y="858"/>
                    <a:pt x="428" y="872"/>
                    <a:pt x="476" y="872"/>
                  </a:cubicBezTo>
                  <a:cubicBezTo>
                    <a:pt x="588" y="872"/>
                    <a:pt x="666" y="794"/>
                    <a:pt x="666" y="639"/>
                  </a:cubicBezTo>
                  <a:cubicBezTo>
                    <a:pt x="666" y="418"/>
                    <a:pt x="507" y="164"/>
                    <a:pt x="317" y="38"/>
                  </a:cubicBezTo>
                  <a:cubicBezTo>
                    <a:pt x="268" y="13"/>
                    <a:pt x="222" y="1"/>
                    <a:pt x="1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29"/>
            <p:cNvSpPr/>
            <p:nvPr/>
          </p:nvSpPr>
          <p:spPr>
            <a:xfrm>
              <a:off x="1427777" y="1872386"/>
              <a:ext cx="21760" cy="28327"/>
            </a:xfrm>
            <a:custGeom>
              <a:rect b="b" l="l" r="r" t="t"/>
              <a:pathLst>
                <a:path extrusionOk="0" h="867" w="666">
                  <a:moveTo>
                    <a:pt x="205" y="0"/>
                  </a:moveTo>
                  <a:cubicBezTo>
                    <a:pt x="85" y="0"/>
                    <a:pt x="0" y="89"/>
                    <a:pt x="0" y="228"/>
                  </a:cubicBezTo>
                  <a:cubicBezTo>
                    <a:pt x="0" y="449"/>
                    <a:pt x="159" y="703"/>
                    <a:pt x="349" y="829"/>
                  </a:cubicBezTo>
                  <a:cubicBezTo>
                    <a:pt x="400" y="855"/>
                    <a:pt x="446" y="867"/>
                    <a:pt x="487" y="867"/>
                  </a:cubicBezTo>
                  <a:cubicBezTo>
                    <a:pt x="598" y="867"/>
                    <a:pt x="665" y="778"/>
                    <a:pt x="665" y="639"/>
                  </a:cubicBezTo>
                  <a:cubicBezTo>
                    <a:pt x="665" y="418"/>
                    <a:pt x="539" y="164"/>
                    <a:pt x="349" y="38"/>
                  </a:cubicBezTo>
                  <a:cubicBezTo>
                    <a:pt x="298" y="12"/>
                    <a:pt x="249" y="0"/>
                    <a:pt x="205"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29"/>
            <p:cNvSpPr/>
            <p:nvPr/>
          </p:nvSpPr>
          <p:spPr>
            <a:xfrm>
              <a:off x="1476394" y="1900125"/>
              <a:ext cx="21760" cy="28523"/>
            </a:xfrm>
            <a:custGeom>
              <a:rect b="b" l="l" r="r" t="t"/>
              <a:pathLst>
                <a:path extrusionOk="0" h="873" w="666">
                  <a:moveTo>
                    <a:pt x="165" y="1"/>
                  </a:moveTo>
                  <a:cubicBezTo>
                    <a:pt x="63" y="1"/>
                    <a:pt x="1" y="78"/>
                    <a:pt x="1" y="234"/>
                  </a:cubicBezTo>
                  <a:cubicBezTo>
                    <a:pt x="1" y="455"/>
                    <a:pt x="127" y="709"/>
                    <a:pt x="317" y="835"/>
                  </a:cubicBezTo>
                  <a:cubicBezTo>
                    <a:pt x="367" y="860"/>
                    <a:pt x="415" y="872"/>
                    <a:pt x="458" y="872"/>
                  </a:cubicBezTo>
                  <a:cubicBezTo>
                    <a:pt x="579" y="872"/>
                    <a:pt x="666" y="777"/>
                    <a:pt x="666" y="614"/>
                  </a:cubicBezTo>
                  <a:cubicBezTo>
                    <a:pt x="666" y="424"/>
                    <a:pt x="508" y="170"/>
                    <a:pt x="317" y="44"/>
                  </a:cubicBezTo>
                  <a:cubicBezTo>
                    <a:pt x="260" y="15"/>
                    <a:pt x="209" y="1"/>
                    <a:pt x="16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29"/>
            <p:cNvSpPr/>
            <p:nvPr/>
          </p:nvSpPr>
          <p:spPr>
            <a:xfrm>
              <a:off x="1047012" y="1744539"/>
              <a:ext cx="488389" cy="387953"/>
            </a:xfrm>
            <a:custGeom>
              <a:rect b="b" l="l" r="r" t="t"/>
              <a:pathLst>
                <a:path extrusionOk="0" h="11874" w="14948">
                  <a:moveTo>
                    <a:pt x="241" y="0"/>
                  </a:moveTo>
                  <a:cubicBezTo>
                    <a:pt x="95" y="0"/>
                    <a:pt x="0" y="107"/>
                    <a:pt x="0" y="309"/>
                  </a:cubicBezTo>
                  <a:lnTo>
                    <a:pt x="0" y="2937"/>
                  </a:lnTo>
                  <a:cubicBezTo>
                    <a:pt x="0" y="3222"/>
                    <a:pt x="190" y="3539"/>
                    <a:pt x="444" y="3697"/>
                  </a:cubicBezTo>
                  <a:lnTo>
                    <a:pt x="14505" y="11804"/>
                  </a:lnTo>
                  <a:cubicBezTo>
                    <a:pt x="14580" y="11852"/>
                    <a:pt x="14650" y="11873"/>
                    <a:pt x="14711" y="11873"/>
                  </a:cubicBezTo>
                  <a:cubicBezTo>
                    <a:pt x="14854" y="11873"/>
                    <a:pt x="14948" y="11751"/>
                    <a:pt x="14948" y="11551"/>
                  </a:cubicBezTo>
                  <a:lnTo>
                    <a:pt x="14948" y="8923"/>
                  </a:lnTo>
                  <a:cubicBezTo>
                    <a:pt x="14948" y="8669"/>
                    <a:pt x="14758" y="8321"/>
                    <a:pt x="14505" y="8194"/>
                  </a:cubicBezTo>
                  <a:lnTo>
                    <a:pt x="444" y="55"/>
                  </a:lnTo>
                  <a:cubicBezTo>
                    <a:pt x="370" y="18"/>
                    <a:pt x="301" y="0"/>
                    <a:pt x="241"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29"/>
            <p:cNvSpPr/>
            <p:nvPr/>
          </p:nvSpPr>
          <p:spPr>
            <a:xfrm>
              <a:off x="1071843" y="1781524"/>
              <a:ext cx="163493" cy="102461"/>
            </a:xfrm>
            <a:custGeom>
              <a:rect b="b" l="l" r="r" t="t"/>
              <a:pathLst>
                <a:path extrusionOk="0" h="3136" w="5004">
                  <a:moveTo>
                    <a:pt x="0" y="0"/>
                  </a:moveTo>
                  <a:lnTo>
                    <a:pt x="0" y="222"/>
                  </a:lnTo>
                  <a:lnTo>
                    <a:pt x="5004" y="3135"/>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29"/>
            <p:cNvSpPr/>
            <p:nvPr/>
          </p:nvSpPr>
          <p:spPr>
            <a:xfrm>
              <a:off x="1071843" y="1807368"/>
              <a:ext cx="163493" cy="102494"/>
            </a:xfrm>
            <a:custGeom>
              <a:rect b="b" l="l" r="r" t="t"/>
              <a:pathLst>
                <a:path extrusionOk="0" h="3137" w="5004">
                  <a:moveTo>
                    <a:pt x="0" y="1"/>
                  </a:moveTo>
                  <a:lnTo>
                    <a:pt x="0" y="254"/>
                  </a:lnTo>
                  <a:lnTo>
                    <a:pt x="5004" y="3136"/>
                  </a:lnTo>
                  <a:lnTo>
                    <a:pt x="5004"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29"/>
            <p:cNvSpPr/>
            <p:nvPr/>
          </p:nvSpPr>
          <p:spPr>
            <a:xfrm>
              <a:off x="1071843" y="1834290"/>
              <a:ext cx="163493" cy="102461"/>
            </a:xfrm>
            <a:custGeom>
              <a:rect b="b" l="l" r="r" t="t"/>
              <a:pathLst>
                <a:path extrusionOk="0" h="3136" w="5004">
                  <a:moveTo>
                    <a:pt x="0" y="0"/>
                  </a:moveTo>
                  <a:lnTo>
                    <a:pt x="0" y="222"/>
                  </a:lnTo>
                  <a:lnTo>
                    <a:pt x="5004" y="3135"/>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29"/>
            <p:cNvSpPr/>
            <p:nvPr/>
          </p:nvSpPr>
          <p:spPr>
            <a:xfrm>
              <a:off x="1380173" y="1983081"/>
              <a:ext cx="21760" cy="28360"/>
            </a:xfrm>
            <a:custGeom>
              <a:rect b="b" l="l" r="r" t="t"/>
              <a:pathLst>
                <a:path extrusionOk="0" h="868" w="666">
                  <a:moveTo>
                    <a:pt x="179" y="1"/>
                  </a:moveTo>
                  <a:cubicBezTo>
                    <a:pt x="68" y="1"/>
                    <a:pt x="1" y="89"/>
                    <a:pt x="1" y="228"/>
                  </a:cubicBezTo>
                  <a:cubicBezTo>
                    <a:pt x="1" y="450"/>
                    <a:pt x="127" y="703"/>
                    <a:pt x="317" y="830"/>
                  </a:cubicBezTo>
                  <a:cubicBezTo>
                    <a:pt x="368" y="855"/>
                    <a:pt x="417" y="867"/>
                    <a:pt x="461" y="867"/>
                  </a:cubicBezTo>
                  <a:cubicBezTo>
                    <a:pt x="581" y="867"/>
                    <a:pt x="666" y="779"/>
                    <a:pt x="666" y="640"/>
                  </a:cubicBezTo>
                  <a:cubicBezTo>
                    <a:pt x="666" y="418"/>
                    <a:pt x="507" y="165"/>
                    <a:pt x="317" y="38"/>
                  </a:cubicBezTo>
                  <a:cubicBezTo>
                    <a:pt x="266" y="13"/>
                    <a:pt x="220" y="1"/>
                    <a:pt x="1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29"/>
            <p:cNvSpPr/>
            <p:nvPr/>
          </p:nvSpPr>
          <p:spPr>
            <a:xfrm>
              <a:off x="1427777" y="2010853"/>
              <a:ext cx="21760" cy="28490"/>
            </a:xfrm>
            <a:custGeom>
              <a:rect b="b" l="l" r="r" t="t"/>
              <a:pathLst>
                <a:path extrusionOk="0" h="872" w="666">
                  <a:moveTo>
                    <a:pt x="190" y="0"/>
                  </a:moveTo>
                  <a:cubicBezTo>
                    <a:pt x="78" y="0"/>
                    <a:pt x="0" y="78"/>
                    <a:pt x="0" y="233"/>
                  </a:cubicBezTo>
                  <a:cubicBezTo>
                    <a:pt x="0" y="455"/>
                    <a:pt x="159" y="708"/>
                    <a:pt x="349" y="835"/>
                  </a:cubicBezTo>
                  <a:cubicBezTo>
                    <a:pt x="398" y="860"/>
                    <a:pt x="444" y="872"/>
                    <a:pt x="484" y="872"/>
                  </a:cubicBezTo>
                  <a:cubicBezTo>
                    <a:pt x="596" y="872"/>
                    <a:pt x="665" y="777"/>
                    <a:pt x="665" y="613"/>
                  </a:cubicBezTo>
                  <a:cubicBezTo>
                    <a:pt x="665" y="423"/>
                    <a:pt x="539" y="138"/>
                    <a:pt x="349" y="43"/>
                  </a:cubicBezTo>
                  <a:cubicBezTo>
                    <a:pt x="292" y="15"/>
                    <a:pt x="238" y="0"/>
                    <a:pt x="190"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29"/>
            <p:cNvSpPr/>
            <p:nvPr/>
          </p:nvSpPr>
          <p:spPr>
            <a:xfrm>
              <a:off x="1475381" y="2038526"/>
              <a:ext cx="23818" cy="28098"/>
            </a:xfrm>
            <a:custGeom>
              <a:rect b="b" l="l" r="r" t="t"/>
              <a:pathLst>
                <a:path extrusionOk="0" h="860" w="729">
                  <a:moveTo>
                    <a:pt x="213" y="1"/>
                  </a:moveTo>
                  <a:cubicBezTo>
                    <a:pt x="181" y="1"/>
                    <a:pt x="152" y="7"/>
                    <a:pt x="127" y="20"/>
                  </a:cubicBezTo>
                  <a:cubicBezTo>
                    <a:pt x="0" y="83"/>
                    <a:pt x="0" y="336"/>
                    <a:pt x="127" y="558"/>
                  </a:cubicBezTo>
                  <a:cubicBezTo>
                    <a:pt x="231" y="741"/>
                    <a:pt x="401" y="859"/>
                    <a:pt x="528" y="859"/>
                  </a:cubicBezTo>
                  <a:cubicBezTo>
                    <a:pt x="555" y="859"/>
                    <a:pt x="580" y="854"/>
                    <a:pt x="602" y="843"/>
                  </a:cubicBezTo>
                  <a:cubicBezTo>
                    <a:pt x="729" y="780"/>
                    <a:pt x="729" y="526"/>
                    <a:pt x="602" y="305"/>
                  </a:cubicBezTo>
                  <a:cubicBezTo>
                    <a:pt x="501" y="102"/>
                    <a:pt x="338" y="1"/>
                    <a:pt x="213"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29"/>
            <p:cNvSpPr/>
            <p:nvPr/>
          </p:nvSpPr>
          <p:spPr>
            <a:xfrm>
              <a:off x="1047012" y="1883168"/>
              <a:ext cx="488389" cy="387529"/>
            </a:xfrm>
            <a:custGeom>
              <a:rect b="b" l="l" r="r" t="t"/>
              <a:pathLst>
                <a:path extrusionOk="0" h="11861" w="14948">
                  <a:moveTo>
                    <a:pt x="241" y="1"/>
                  </a:moveTo>
                  <a:cubicBezTo>
                    <a:pt x="95" y="1"/>
                    <a:pt x="0" y="107"/>
                    <a:pt x="0" y="309"/>
                  </a:cubicBezTo>
                  <a:lnTo>
                    <a:pt x="0" y="2938"/>
                  </a:lnTo>
                  <a:cubicBezTo>
                    <a:pt x="0" y="3191"/>
                    <a:pt x="190" y="3540"/>
                    <a:pt x="444" y="3666"/>
                  </a:cubicBezTo>
                  <a:lnTo>
                    <a:pt x="14505" y="11805"/>
                  </a:lnTo>
                  <a:cubicBezTo>
                    <a:pt x="14579" y="11842"/>
                    <a:pt x="14647" y="11860"/>
                    <a:pt x="14707" y="11860"/>
                  </a:cubicBezTo>
                  <a:cubicBezTo>
                    <a:pt x="14853" y="11860"/>
                    <a:pt x="14948" y="11754"/>
                    <a:pt x="14948" y="11552"/>
                  </a:cubicBezTo>
                  <a:lnTo>
                    <a:pt x="14948" y="8923"/>
                  </a:lnTo>
                  <a:cubicBezTo>
                    <a:pt x="14948" y="8670"/>
                    <a:pt x="14758" y="8322"/>
                    <a:pt x="14505" y="8195"/>
                  </a:cubicBezTo>
                  <a:lnTo>
                    <a:pt x="444" y="56"/>
                  </a:lnTo>
                  <a:cubicBezTo>
                    <a:pt x="370" y="19"/>
                    <a:pt x="301" y="1"/>
                    <a:pt x="241"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29"/>
            <p:cNvSpPr/>
            <p:nvPr/>
          </p:nvSpPr>
          <p:spPr>
            <a:xfrm>
              <a:off x="1071843" y="1920154"/>
              <a:ext cx="163493" cy="102461"/>
            </a:xfrm>
            <a:custGeom>
              <a:rect b="b" l="l" r="r" t="t"/>
              <a:pathLst>
                <a:path extrusionOk="0" h="3136" w="5004">
                  <a:moveTo>
                    <a:pt x="0" y="1"/>
                  </a:moveTo>
                  <a:lnTo>
                    <a:pt x="0" y="222"/>
                  </a:lnTo>
                  <a:lnTo>
                    <a:pt x="5004" y="3136"/>
                  </a:lnTo>
                  <a:lnTo>
                    <a:pt x="5004" y="2883"/>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29"/>
            <p:cNvSpPr/>
            <p:nvPr/>
          </p:nvSpPr>
          <p:spPr>
            <a:xfrm>
              <a:off x="1071843" y="1946030"/>
              <a:ext cx="163493" cy="102461"/>
            </a:xfrm>
            <a:custGeom>
              <a:rect b="b" l="l" r="r" t="t"/>
              <a:pathLst>
                <a:path extrusionOk="0" h="3136" w="5004">
                  <a:moveTo>
                    <a:pt x="0" y="0"/>
                  </a:moveTo>
                  <a:lnTo>
                    <a:pt x="0" y="254"/>
                  </a:lnTo>
                  <a:lnTo>
                    <a:pt x="5004" y="3136"/>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29"/>
            <p:cNvSpPr/>
            <p:nvPr/>
          </p:nvSpPr>
          <p:spPr>
            <a:xfrm>
              <a:off x="1071843" y="1972920"/>
              <a:ext cx="163493" cy="102494"/>
            </a:xfrm>
            <a:custGeom>
              <a:rect b="b" l="l" r="r" t="t"/>
              <a:pathLst>
                <a:path extrusionOk="0" h="3137" w="5004">
                  <a:moveTo>
                    <a:pt x="0" y="1"/>
                  </a:moveTo>
                  <a:lnTo>
                    <a:pt x="0" y="222"/>
                  </a:lnTo>
                  <a:lnTo>
                    <a:pt x="5004" y="3136"/>
                  </a:lnTo>
                  <a:lnTo>
                    <a:pt x="5004" y="2883"/>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29"/>
            <p:cNvSpPr/>
            <p:nvPr/>
          </p:nvSpPr>
          <p:spPr>
            <a:xfrm>
              <a:off x="1379128" y="2121384"/>
              <a:ext cx="23851" cy="28098"/>
            </a:xfrm>
            <a:custGeom>
              <a:rect b="b" l="l" r="r" t="t"/>
              <a:pathLst>
                <a:path extrusionOk="0" h="860" w="730">
                  <a:moveTo>
                    <a:pt x="201" y="1"/>
                  </a:moveTo>
                  <a:cubicBezTo>
                    <a:pt x="175" y="1"/>
                    <a:pt x="150" y="6"/>
                    <a:pt x="128" y="17"/>
                  </a:cubicBezTo>
                  <a:cubicBezTo>
                    <a:pt x="1" y="80"/>
                    <a:pt x="1" y="334"/>
                    <a:pt x="128" y="556"/>
                  </a:cubicBezTo>
                  <a:cubicBezTo>
                    <a:pt x="229" y="758"/>
                    <a:pt x="391" y="860"/>
                    <a:pt x="517" y="860"/>
                  </a:cubicBezTo>
                  <a:cubicBezTo>
                    <a:pt x="548" y="860"/>
                    <a:pt x="577" y="853"/>
                    <a:pt x="603" y="841"/>
                  </a:cubicBezTo>
                  <a:cubicBezTo>
                    <a:pt x="729" y="777"/>
                    <a:pt x="729" y="524"/>
                    <a:pt x="603" y="302"/>
                  </a:cubicBezTo>
                  <a:cubicBezTo>
                    <a:pt x="498" y="119"/>
                    <a:pt x="329" y="1"/>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29"/>
            <p:cNvSpPr/>
            <p:nvPr/>
          </p:nvSpPr>
          <p:spPr>
            <a:xfrm>
              <a:off x="1427777" y="2149057"/>
              <a:ext cx="21760" cy="28556"/>
            </a:xfrm>
            <a:custGeom>
              <a:rect b="b" l="l" r="r" t="t"/>
              <a:pathLst>
                <a:path extrusionOk="0" h="874" w="666">
                  <a:moveTo>
                    <a:pt x="187" y="0"/>
                  </a:moveTo>
                  <a:cubicBezTo>
                    <a:pt x="77" y="0"/>
                    <a:pt x="0" y="93"/>
                    <a:pt x="0" y="247"/>
                  </a:cubicBezTo>
                  <a:cubicBezTo>
                    <a:pt x="0" y="469"/>
                    <a:pt x="159" y="722"/>
                    <a:pt x="349" y="817"/>
                  </a:cubicBezTo>
                  <a:cubicBezTo>
                    <a:pt x="407" y="856"/>
                    <a:pt x="459" y="874"/>
                    <a:pt x="503" y="874"/>
                  </a:cubicBezTo>
                  <a:cubicBezTo>
                    <a:pt x="604" y="874"/>
                    <a:pt x="665" y="781"/>
                    <a:pt x="665" y="627"/>
                  </a:cubicBezTo>
                  <a:cubicBezTo>
                    <a:pt x="665" y="405"/>
                    <a:pt x="539" y="152"/>
                    <a:pt x="349" y="57"/>
                  </a:cubicBezTo>
                  <a:cubicBezTo>
                    <a:pt x="291" y="18"/>
                    <a:pt x="235" y="0"/>
                    <a:pt x="18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29"/>
            <p:cNvSpPr/>
            <p:nvPr/>
          </p:nvSpPr>
          <p:spPr>
            <a:xfrm>
              <a:off x="1475381" y="2176764"/>
              <a:ext cx="23818" cy="28490"/>
            </a:xfrm>
            <a:custGeom>
              <a:rect b="b" l="l" r="r" t="t"/>
              <a:pathLst>
                <a:path extrusionOk="0" h="872" w="729">
                  <a:moveTo>
                    <a:pt x="227" y="0"/>
                  </a:moveTo>
                  <a:cubicBezTo>
                    <a:pt x="190" y="0"/>
                    <a:pt x="156" y="10"/>
                    <a:pt x="127" y="32"/>
                  </a:cubicBezTo>
                  <a:cubicBezTo>
                    <a:pt x="0" y="96"/>
                    <a:pt x="0" y="349"/>
                    <a:pt x="127" y="571"/>
                  </a:cubicBezTo>
                  <a:cubicBezTo>
                    <a:pt x="231" y="754"/>
                    <a:pt x="401" y="872"/>
                    <a:pt x="528" y="872"/>
                  </a:cubicBezTo>
                  <a:cubicBezTo>
                    <a:pt x="555" y="872"/>
                    <a:pt x="580" y="867"/>
                    <a:pt x="602" y="856"/>
                  </a:cubicBezTo>
                  <a:cubicBezTo>
                    <a:pt x="729" y="761"/>
                    <a:pt x="729" y="539"/>
                    <a:pt x="602" y="286"/>
                  </a:cubicBezTo>
                  <a:cubicBezTo>
                    <a:pt x="504" y="115"/>
                    <a:pt x="350" y="0"/>
                    <a:pt x="22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29"/>
            <p:cNvSpPr/>
            <p:nvPr/>
          </p:nvSpPr>
          <p:spPr>
            <a:xfrm>
              <a:off x="1047012" y="2021373"/>
              <a:ext cx="488389" cy="387953"/>
            </a:xfrm>
            <a:custGeom>
              <a:rect b="b" l="l" r="r" t="t"/>
              <a:pathLst>
                <a:path extrusionOk="0" h="11874" w="14948">
                  <a:moveTo>
                    <a:pt x="238" y="1"/>
                  </a:moveTo>
                  <a:cubicBezTo>
                    <a:pt x="94" y="1"/>
                    <a:pt x="0" y="123"/>
                    <a:pt x="0" y="323"/>
                  </a:cubicBezTo>
                  <a:lnTo>
                    <a:pt x="0" y="2920"/>
                  </a:lnTo>
                  <a:cubicBezTo>
                    <a:pt x="0" y="3205"/>
                    <a:pt x="190" y="3553"/>
                    <a:pt x="444" y="3680"/>
                  </a:cubicBezTo>
                  <a:lnTo>
                    <a:pt x="14505" y="11819"/>
                  </a:lnTo>
                  <a:cubicBezTo>
                    <a:pt x="14579" y="11856"/>
                    <a:pt x="14647" y="11874"/>
                    <a:pt x="14707" y="11874"/>
                  </a:cubicBezTo>
                  <a:cubicBezTo>
                    <a:pt x="14853" y="11874"/>
                    <a:pt x="14948" y="11767"/>
                    <a:pt x="14948" y="11565"/>
                  </a:cubicBezTo>
                  <a:lnTo>
                    <a:pt x="14948" y="8937"/>
                  </a:lnTo>
                  <a:cubicBezTo>
                    <a:pt x="14948" y="8652"/>
                    <a:pt x="14758" y="8335"/>
                    <a:pt x="14505" y="8177"/>
                  </a:cubicBezTo>
                  <a:lnTo>
                    <a:pt x="444" y="70"/>
                  </a:lnTo>
                  <a:cubicBezTo>
                    <a:pt x="368" y="22"/>
                    <a:pt x="298" y="1"/>
                    <a:pt x="238"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29"/>
            <p:cNvSpPr/>
            <p:nvPr/>
          </p:nvSpPr>
          <p:spPr>
            <a:xfrm>
              <a:off x="1071843" y="2057770"/>
              <a:ext cx="163493" cy="102461"/>
            </a:xfrm>
            <a:custGeom>
              <a:rect b="b" l="l" r="r" t="t"/>
              <a:pathLst>
                <a:path extrusionOk="0" h="3136" w="5004">
                  <a:moveTo>
                    <a:pt x="0" y="1"/>
                  </a:moveTo>
                  <a:lnTo>
                    <a:pt x="0" y="254"/>
                  </a:lnTo>
                  <a:lnTo>
                    <a:pt x="5004" y="3136"/>
                  </a:lnTo>
                  <a:lnTo>
                    <a:pt x="5004"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29"/>
            <p:cNvSpPr/>
            <p:nvPr/>
          </p:nvSpPr>
          <p:spPr>
            <a:xfrm>
              <a:off x="1071843" y="2084692"/>
              <a:ext cx="163493" cy="102461"/>
            </a:xfrm>
            <a:custGeom>
              <a:rect b="b" l="l" r="r" t="t"/>
              <a:pathLst>
                <a:path extrusionOk="0" h="3136" w="5004">
                  <a:moveTo>
                    <a:pt x="0" y="0"/>
                  </a:moveTo>
                  <a:lnTo>
                    <a:pt x="0" y="222"/>
                  </a:lnTo>
                  <a:lnTo>
                    <a:pt x="5004" y="3135"/>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29"/>
            <p:cNvSpPr/>
            <p:nvPr/>
          </p:nvSpPr>
          <p:spPr>
            <a:xfrm>
              <a:off x="1071843" y="2110536"/>
              <a:ext cx="163493" cy="102461"/>
            </a:xfrm>
            <a:custGeom>
              <a:rect b="b" l="l" r="r" t="t"/>
              <a:pathLst>
                <a:path extrusionOk="0" h="3136" w="5004">
                  <a:moveTo>
                    <a:pt x="0" y="1"/>
                  </a:moveTo>
                  <a:lnTo>
                    <a:pt x="0" y="254"/>
                  </a:lnTo>
                  <a:lnTo>
                    <a:pt x="5004" y="3136"/>
                  </a:lnTo>
                  <a:lnTo>
                    <a:pt x="5004"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29"/>
            <p:cNvSpPr/>
            <p:nvPr/>
          </p:nvSpPr>
          <p:spPr>
            <a:xfrm>
              <a:off x="1379128" y="2259556"/>
              <a:ext cx="23851" cy="28490"/>
            </a:xfrm>
            <a:custGeom>
              <a:rect b="b" l="l" r="r" t="t"/>
              <a:pathLst>
                <a:path extrusionOk="0" h="872" w="730">
                  <a:moveTo>
                    <a:pt x="225" y="0"/>
                  </a:moveTo>
                  <a:cubicBezTo>
                    <a:pt x="189" y="0"/>
                    <a:pt x="156" y="10"/>
                    <a:pt x="128" y="32"/>
                  </a:cubicBezTo>
                  <a:cubicBezTo>
                    <a:pt x="1" y="95"/>
                    <a:pt x="1" y="348"/>
                    <a:pt x="128" y="570"/>
                  </a:cubicBezTo>
                  <a:cubicBezTo>
                    <a:pt x="232" y="753"/>
                    <a:pt x="402" y="871"/>
                    <a:pt x="529" y="871"/>
                  </a:cubicBezTo>
                  <a:cubicBezTo>
                    <a:pt x="556" y="871"/>
                    <a:pt x="581" y="866"/>
                    <a:pt x="603" y="855"/>
                  </a:cubicBezTo>
                  <a:cubicBezTo>
                    <a:pt x="729" y="760"/>
                    <a:pt x="729" y="538"/>
                    <a:pt x="603" y="317"/>
                  </a:cubicBezTo>
                  <a:cubicBezTo>
                    <a:pt x="504" y="120"/>
                    <a:pt x="349" y="0"/>
                    <a:pt x="2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29"/>
            <p:cNvSpPr/>
            <p:nvPr/>
          </p:nvSpPr>
          <p:spPr>
            <a:xfrm>
              <a:off x="1426732" y="2287458"/>
              <a:ext cx="23851" cy="28523"/>
            </a:xfrm>
            <a:custGeom>
              <a:rect b="b" l="l" r="r" t="t"/>
              <a:pathLst>
                <a:path extrusionOk="0" h="873" w="730">
                  <a:moveTo>
                    <a:pt x="227" y="1"/>
                  </a:moveTo>
                  <a:cubicBezTo>
                    <a:pt x="190" y="1"/>
                    <a:pt x="156" y="11"/>
                    <a:pt x="127" y="33"/>
                  </a:cubicBezTo>
                  <a:cubicBezTo>
                    <a:pt x="1" y="96"/>
                    <a:pt x="1" y="350"/>
                    <a:pt x="127" y="571"/>
                  </a:cubicBezTo>
                  <a:cubicBezTo>
                    <a:pt x="232" y="754"/>
                    <a:pt x="401" y="873"/>
                    <a:pt x="529" y="873"/>
                  </a:cubicBezTo>
                  <a:cubicBezTo>
                    <a:pt x="555" y="873"/>
                    <a:pt x="580" y="867"/>
                    <a:pt x="602" y="856"/>
                  </a:cubicBezTo>
                  <a:cubicBezTo>
                    <a:pt x="729" y="761"/>
                    <a:pt x="729" y="540"/>
                    <a:pt x="602" y="286"/>
                  </a:cubicBezTo>
                  <a:cubicBezTo>
                    <a:pt x="505" y="115"/>
                    <a:pt x="351" y="1"/>
                    <a:pt x="22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29"/>
            <p:cNvSpPr/>
            <p:nvPr/>
          </p:nvSpPr>
          <p:spPr>
            <a:xfrm>
              <a:off x="1475381" y="2314870"/>
              <a:ext cx="23818" cy="28523"/>
            </a:xfrm>
            <a:custGeom>
              <a:rect b="b" l="l" r="r" t="t"/>
              <a:pathLst>
                <a:path extrusionOk="0" h="873" w="729">
                  <a:moveTo>
                    <a:pt x="201" y="1"/>
                  </a:moveTo>
                  <a:cubicBezTo>
                    <a:pt x="174" y="1"/>
                    <a:pt x="149" y="6"/>
                    <a:pt x="127" y="17"/>
                  </a:cubicBezTo>
                  <a:cubicBezTo>
                    <a:pt x="0" y="112"/>
                    <a:pt x="0" y="366"/>
                    <a:pt x="127" y="587"/>
                  </a:cubicBezTo>
                  <a:cubicBezTo>
                    <a:pt x="224" y="758"/>
                    <a:pt x="379" y="873"/>
                    <a:pt x="502" y="873"/>
                  </a:cubicBezTo>
                  <a:cubicBezTo>
                    <a:pt x="539" y="873"/>
                    <a:pt x="573" y="862"/>
                    <a:pt x="602" y="841"/>
                  </a:cubicBezTo>
                  <a:cubicBezTo>
                    <a:pt x="729" y="777"/>
                    <a:pt x="729" y="524"/>
                    <a:pt x="602" y="302"/>
                  </a:cubicBezTo>
                  <a:cubicBezTo>
                    <a:pt x="497" y="119"/>
                    <a:pt x="328" y="1"/>
                    <a:pt x="20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29"/>
            <p:cNvSpPr/>
            <p:nvPr/>
          </p:nvSpPr>
          <p:spPr>
            <a:xfrm>
              <a:off x="1047012" y="2159610"/>
              <a:ext cx="488389" cy="387823"/>
            </a:xfrm>
            <a:custGeom>
              <a:rect b="b" l="l" r="r" t="t"/>
              <a:pathLst>
                <a:path extrusionOk="0" h="11870" w="14948">
                  <a:moveTo>
                    <a:pt x="256" y="1"/>
                  </a:moveTo>
                  <a:cubicBezTo>
                    <a:pt x="102" y="1"/>
                    <a:pt x="0" y="118"/>
                    <a:pt x="0" y="304"/>
                  </a:cubicBezTo>
                  <a:lnTo>
                    <a:pt x="0" y="2932"/>
                  </a:lnTo>
                  <a:cubicBezTo>
                    <a:pt x="0" y="3217"/>
                    <a:pt x="190" y="3534"/>
                    <a:pt x="444" y="3692"/>
                  </a:cubicBezTo>
                  <a:lnTo>
                    <a:pt x="14505" y="11800"/>
                  </a:lnTo>
                  <a:cubicBezTo>
                    <a:pt x="14581" y="11848"/>
                    <a:pt x="14652" y="11870"/>
                    <a:pt x="14714" y="11870"/>
                  </a:cubicBezTo>
                  <a:cubicBezTo>
                    <a:pt x="14856" y="11870"/>
                    <a:pt x="14948" y="11755"/>
                    <a:pt x="14948" y="11578"/>
                  </a:cubicBezTo>
                  <a:lnTo>
                    <a:pt x="14948" y="8950"/>
                  </a:lnTo>
                  <a:cubicBezTo>
                    <a:pt x="14948" y="8664"/>
                    <a:pt x="14758" y="8316"/>
                    <a:pt x="14505" y="8189"/>
                  </a:cubicBezTo>
                  <a:lnTo>
                    <a:pt x="444" y="51"/>
                  </a:lnTo>
                  <a:cubicBezTo>
                    <a:pt x="376" y="17"/>
                    <a:pt x="312" y="1"/>
                    <a:pt x="256"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29"/>
            <p:cNvSpPr/>
            <p:nvPr/>
          </p:nvSpPr>
          <p:spPr>
            <a:xfrm>
              <a:off x="1071843" y="2196432"/>
              <a:ext cx="163493" cy="102461"/>
            </a:xfrm>
            <a:custGeom>
              <a:rect b="b" l="l" r="r" t="t"/>
              <a:pathLst>
                <a:path extrusionOk="0" h="3136" w="5004">
                  <a:moveTo>
                    <a:pt x="0" y="0"/>
                  </a:moveTo>
                  <a:lnTo>
                    <a:pt x="0" y="254"/>
                  </a:lnTo>
                  <a:lnTo>
                    <a:pt x="5004" y="3136"/>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29"/>
            <p:cNvSpPr/>
            <p:nvPr/>
          </p:nvSpPr>
          <p:spPr>
            <a:xfrm>
              <a:off x="1071843" y="2223322"/>
              <a:ext cx="163493" cy="102461"/>
            </a:xfrm>
            <a:custGeom>
              <a:rect b="b" l="l" r="r" t="t"/>
              <a:pathLst>
                <a:path extrusionOk="0" h="3136" w="5004">
                  <a:moveTo>
                    <a:pt x="0" y="1"/>
                  </a:moveTo>
                  <a:lnTo>
                    <a:pt x="0" y="222"/>
                  </a:lnTo>
                  <a:lnTo>
                    <a:pt x="5004" y="3136"/>
                  </a:lnTo>
                  <a:lnTo>
                    <a:pt x="5004" y="2883"/>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29"/>
            <p:cNvSpPr/>
            <p:nvPr/>
          </p:nvSpPr>
          <p:spPr>
            <a:xfrm>
              <a:off x="1071843" y="2249198"/>
              <a:ext cx="163493" cy="102461"/>
            </a:xfrm>
            <a:custGeom>
              <a:rect b="b" l="l" r="r" t="t"/>
              <a:pathLst>
                <a:path extrusionOk="0" h="3136" w="5004">
                  <a:moveTo>
                    <a:pt x="0" y="0"/>
                  </a:moveTo>
                  <a:lnTo>
                    <a:pt x="0" y="254"/>
                  </a:lnTo>
                  <a:lnTo>
                    <a:pt x="5004" y="3136"/>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29"/>
            <p:cNvSpPr/>
            <p:nvPr/>
          </p:nvSpPr>
          <p:spPr>
            <a:xfrm>
              <a:off x="1380173" y="2398022"/>
              <a:ext cx="21760" cy="28490"/>
            </a:xfrm>
            <a:custGeom>
              <a:rect b="b" l="l" r="r" t="t"/>
              <a:pathLst>
                <a:path extrusionOk="0" h="872" w="666">
                  <a:moveTo>
                    <a:pt x="182" y="1"/>
                  </a:moveTo>
                  <a:cubicBezTo>
                    <a:pt x="70" y="1"/>
                    <a:pt x="1" y="95"/>
                    <a:pt x="1" y="259"/>
                  </a:cubicBezTo>
                  <a:cubicBezTo>
                    <a:pt x="1" y="449"/>
                    <a:pt x="127" y="734"/>
                    <a:pt x="317" y="829"/>
                  </a:cubicBezTo>
                  <a:cubicBezTo>
                    <a:pt x="374" y="858"/>
                    <a:pt x="428" y="872"/>
                    <a:pt x="476" y="872"/>
                  </a:cubicBezTo>
                  <a:cubicBezTo>
                    <a:pt x="588" y="872"/>
                    <a:pt x="666" y="794"/>
                    <a:pt x="666" y="639"/>
                  </a:cubicBezTo>
                  <a:cubicBezTo>
                    <a:pt x="666" y="417"/>
                    <a:pt x="507" y="164"/>
                    <a:pt x="317" y="37"/>
                  </a:cubicBezTo>
                  <a:cubicBezTo>
                    <a:pt x="268" y="13"/>
                    <a:pt x="222" y="1"/>
                    <a:pt x="1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29"/>
            <p:cNvSpPr/>
            <p:nvPr/>
          </p:nvSpPr>
          <p:spPr>
            <a:xfrm>
              <a:off x="1427777" y="2425957"/>
              <a:ext cx="21760" cy="28327"/>
            </a:xfrm>
            <a:custGeom>
              <a:rect b="b" l="l" r="r" t="t"/>
              <a:pathLst>
                <a:path extrusionOk="0" h="867" w="666">
                  <a:moveTo>
                    <a:pt x="205" y="0"/>
                  </a:moveTo>
                  <a:cubicBezTo>
                    <a:pt x="85" y="0"/>
                    <a:pt x="0" y="88"/>
                    <a:pt x="0" y="227"/>
                  </a:cubicBezTo>
                  <a:cubicBezTo>
                    <a:pt x="0" y="449"/>
                    <a:pt x="159" y="703"/>
                    <a:pt x="349" y="829"/>
                  </a:cubicBezTo>
                  <a:cubicBezTo>
                    <a:pt x="400" y="855"/>
                    <a:pt x="446" y="866"/>
                    <a:pt x="487" y="866"/>
                  </a:cubicBezTo>
                  <a:cubicBezTo>
                    <a:pt x="598" y="866"/>
                    <a:pt x="665" y="778"/>
                    <a:pt x="665" y="639"/>
                  </a:cubicBezTo>
                  <a:cubicBezTo>
                    <a:pt x="665" y="417"/>
                    <a:pt x="539" y="164"/>
                    <a:pt x="349" y="37"/>
                  </a:cubicBezTo>
                  <a:cubicBezTo>
                    <a:pt x="298" y="12"/>
                    <a:pt x="249" y="0"/>
                    <a:pt x="205"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29"/>
            <p:cNvSpPr/>
            <p:nvPr/>
          </p:nvSpPr>
          <p:spPr>
            <a:xfrm>
              <a:off x="1476394" y="2453696"/>
              <a:ext cx="21760" cy="28490"/>
            </a:xfrm>
            <a:custGeom>
              <a:rect b="b" l="l" r="r" t="t"/>
              <a:pathLst>
                <a:path extrusionOk="0" h="872" w="666">
                  <a:moveTo>
                    <a:pt x="165" y="1"/>
                  </a:moveTo>
                  <a:cubicBezTo>
                    <a:pt x="63" y="1"/>
                    <a:pt x="1" y="78"/>
                    <a:pt x="1" y="234"/>
                  </a:cubicBezTo>
                  <a:cubicBezTo>
                    <a:pt x="1" y="455"/>
                    <a:pt x="127" y="709"/>
                    <a:pt x="317" y="835"/>
                  </a:cubicBezTo>
                  <a:cubicBezTo>
                    <a:pt x="367" y="860"/>
                    <a:pt x="415" y="872"/>
                    <a:pt x="458" y="872"/>
                  </a:cubicBezTo>
                  <a:cubicBezTo>
                    <a:pt x="579" y="872"/>
                    <a:pt x="666" y="777"/>
                    <a:pt x="666" y="614"/>
                  </a:cubicBezTo>
                  <a:cubicBezTo>
                    <a:pt x="666" y="424"/>
                    <a:pt x="508" y="139"/>
                    <a:pt x="317" y="44"/>
                  </a:cubicBezTo>
                  <a:cubicBezTo>
                    <a:pt x="260" y="15"/>
                    <a:pt x="209" y="1"/>
                    <a:pt x="16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29"/>
            <p:cNvSpPr/>
            <p:nvPr/>
          </p:nvSpPr>
          <p:spPr>
            <a:xfrm>
              <a:off x="1047012" y="2298109"/>
              <a:ext cx="488389" cy="387953"/>
            </a:xfrm>
            <a:custGeom>
              <a:rect b="b" l="l" r="r" t="t"/>
              <a:pathLst>
                <a:path extrusionOk="0" h="11874" w="14948">
                  <a:moveTo>
                    <a:pt x="241" y="0"/>
                  </a:moveTo>
                  <a:cubicBezTo>
                    <a:pt x="95" y="0"/>
                    <a:pt x="0" y="107"/>
                    <a:pt x="0" y="309"/>
                  </a:cubicBezTo>
                  <a:lnTo>
                    <a:pt x="0" y="2937"/>
                  </a:lnTo>
                  <a:cubicBezTo>
                    <a:pt x="0" y="3222"/>
                    <a:pt x="190" y="3539"/>
                    <a:pt x="444" y="3697"/>
                  </a:cubicBezTo>
                  <a:lnTo>
                    <a:pt x="14505" y="11804"/>
                  </a:lnTo>
                  <a:cubicBezTo>
                    <a:pt x="14580" y="11851"/>
                    <a:pt x="14650" y="11873"/>
                    <a:pt x="14711" y="11873"/>
                  </a:cubicBezTo>
                  <a:cubicBezTo>
                    <a:pt x="14854" y="11873"/>
                    <a:pt x="14948" y="11751"/>
                    <a:pt x="14948" y="11551"/>
                  </a:cubicBezTo>
                  <a:lnTo>
                    <a:pt x="14948" y="8922"/>
                  </a:lnTo>
                  <a:cubicBezTo>
                    <a:pt x="14948" y="8669"/>
                    <a:pt x="14758" y="8321"/>
                    <a:pt x="14505" y="8194"/>
                  </a:cubicBezTo>
                  <a:lnTo>
                    <a:pt x="444" y="55"/>
                  </a:lnTo>
                  <a:cubicBezTo>
                    <a:pt x="370" y="18"/>
                    <a:pt x="301" y="0"/>
                    <a:pt x="241"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29"/>
            <p:cNvSpPr/>
            <p:nvPr/>
          </p:nvSpPr>
          <p:spPr>
            <a:xfrm>
              <a:off x="1071843" y="2335062"/>
              <a:ext cx="163493" cy="102494"/>
            </a:xfrm>
            <a:custGeom>
              <a:rect b="b" l="l" r="r" t="t"/>
              <a:pathLst>
                <a:path extrusionOk="0" h="3137" w="5004">
                  <a:moveTo>
                    <a:pt x="0" y="1"/>
                  </a:moveTo>
                  <a:lnTo>
                    <a:pt x="0" y="223"/>
                  </a:lnTo>
                  <a:lnTo>
                    <a:pt x="5004" y="3136"/>
                  </a:lnTo>
                  <a:lnTo>
                    <a:pt x="5004"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29"/>
            <p:cNvSpPr/>
            <p:nvPr/>
          </p:nvSpPr>
          <p:spPr>
            <a:xfrm>
              <a:off x="1071843" y="2360938"/>
              <a:ext cx="163493" cy="102461"/>
            </a:xfrm>
            <a:custGeom>
              <a:rect b="b" l="l" r="r" t="t"/>
              <a:pathLst>
                <a:path extrusionOk="0" h="3136" w="5004">
                  <a:moveTo>
                    <a:pt x="0" y="1"/>
                  </a:moveTo>
                  <a:lnTo>
                    <a:pt x="0" y="254"/>
                  </a:lnTo>
                  <a:lnTo>
                    <a:pt x="5004" y="3136"/>
                  </a:lnTo>
                  <a:lnTo>
                    <a:pt x="5004"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29"/>
            <p:cNvSpPr/>
            <p:nvPr/>
          </p:nvSpPr>
          <p:spPr>
            <a:xfrm>
              <a:off x="1071843" y="2387861"/>
              <a:ext cx="163493" cy="102461"/>
            </a:xfrm>
            <a:custGeom>
              <a:rect b="b" l="l" r="r" t="t"/>
              <a:pathLst>
                <a:path extrusionOk="0" h="3136" w="5004">
                  <a:moveTo>
                    <a:pt x="0" y="0"/>
                  </a:moveTo>
                  <a:lnTo>
                    <a:pt x="0" y="222"/>
                  </a:lnTo>
                  <a:lnTo>
                    <a:pt x="5004" y="3135"/>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29"/>
            <p:cNvSpPr/>
            <p:nvPr/>
          </p:nvSpPr>
          <p:spPr>
            <a:xfrm>
              <a:off x="1380173" y="2536651"/>
              <a:ext cx="21760" cy="28360"/>
            </a:xfrm>
            <a:custGeom>
              <a:rect b="b" l="l" r="r" t="t"/>
              <a:pathLst>
                <a:path extrusionOk="0" h="868" w="666">
                  <a:moveTo>
                    <a:pt x="179" y="1"/>
                  </a:moveTo>
                  <a:cubicBezTo>
                    <a:pt x="68" y="1"/>
                    <a:pt x="1" y="89"/>
                    <a:pt x="1" y="228"/>
                  </a:cubicBezTo>
                  <a:cubicBezTo>
                    <a:pt x="1" y="450"/>
                    <a:pt x="127" y="703"/>
                    <a:pt x="317" y="830"/>
                  </a:cubicBezTo>
                  <a:cubicBezTo>
                    <a:pt x="368" y="855"/>
                    <a:pt x="417" y="867"/>
                    <a:pt x="461" y="867"/>
                  </a:cubicBezTo>
                  <a:cubicBezTo>
                    <a:pt x="581" y="867"/>
                    <a:pt x="666" y="779"/>
                    <a:pt x="666" y="640"/>
                  </a:cubicBezTo>
                  <a:cubicBezTo>
                    <a:pt x="666" y="418"/>
                    <a:pt x="507" y="165"/>
                    <a:pt x="317" y="38"/>
                  </a:cubicBezTo>
                  <a:cubicBezTo>
                    <a:pt x="266" y="13"/>
                    <a:pt x="220" y="1"/>
                    <a:pt x="1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29"/>
            <p:cNvSpPr/>
            <p:nvPr/>
          </p:nvSpPr>
          <p:spPr>
            <a:xfrm>
              <a:off x="1427777" y="2564423"/>
              <a:ext cx="21760" cy="28490"/>
            </a:xfrm>
            <a:custGeom>
              <a:rect b="b" l="l" r="r" t="t"/>
              <a:pathLst>
                <a:path extrusionOk="0" h="872" w="666">
                  <a:moveTo>
                    <a:pt x="190" y="0"/>
                  </a:moveTo>
                  <a:cubicBezTo>
                    <a:pt x="78" y="0"/>
                    <a:pt x="0" y="78"/>
                    <a:pt x="0" y="233"/>
                  </a:cubicBezTo>
                  <a:cubicBezTo>
                    <a:pt x="0" y="455"/>
                    <a:pt x="159" y="708"/>
                    <a:pt x="349" y="835"/>
                  </a:cubicBezTo>
                  <a:cubicBezTo>
                    <a:pt x="398" y="860"/>
                    <a:pt x="444" y="871"/>
                    <a:pt x="484" y="871"/>
                  </a:cubicBezTo>
                  <a:cubicBezTo>
                    <a:pt x="596" y="871"/>
                    <a:pt x="665" y="777"/>
                    <a:pt x="665" y="613"/>
                  </a:cubicBezTo>
                  <a:cubicBezTo>
                    <a:pt x="665" y="423"/>
                    <a:pt x="539" y="138"/>
                    <a:pt x="349" y="43"/>
                  </a:cubicBezTo>
                  <a:cubicBezTo>
                    <a:pt x="292" y="15"/>
                    <a:pt x="238" y="0"/>
                    <a:pt x="190"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29"/>
            <p:cNvSpPr/>
            <p:nvPr/>
          </p:nvSpPr>
          <p:spPr>
            <a:xfrm>
              <a:off x="1475381" y="2592096"/>
              <a:ext cx="23818" cy="28098"/>
            </a:xfrm>
            <a:custGeom>
              <a:rect b="b" l="l" r="r" t="t"/>
              <a:pathLst>
                <a:path extrusionOk="0" h="860" w="729">
                  <a:moveTo>
                    <a:pt x="213" y="0"/>
                  </a:moveTo>
                  <a:cubicBezTo>
                    <a:pt x="181" y="0"/>
                    <a:pt x="152" y="7"/>
                    <a:pt x="127" y="19"/>
                  </a:cubicBezTo>
                  <a:cubicBezTo>
                    <a:pt x="0" y="83"/>
                    <a:pt x="0" y="336"/>
                    <a:pt x="127" y="558"/>
                  </a:cubicBezTo>
                  <a:cubicBezTo>
                    <a:pt x="231" y="741"/>
                    <a:pt x="401" y="859"/>
                    <a:pt x="528" y="859"/>
                  </a:cubicBezTo>
                  <a:cubicBezTo>
                    <a:pt x="555" y="859"/>
                    <a:pt x="580" y="854"/>
                    <a:pt x="602" y="843"/>
                  </a:cubicBezTo>
                  <a:cubicBezTo>
                    <a:pt x="729" y="780"/>
                    <a:pt x="729" y="526"/>
                    <a:pt x="602" y="304"/>
                  </a:cubicBezTo>
                  <a:cubicBezTo>
                    <a:pt x="501" y="102"/>
                    <a:pt x="338" y="0"/>
                    <a:pt x="213"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29"/>
            <p:cNvSpPr/>
            <p:nvPr/>
          </p:nvSpPr>
          <p:spPr>
            <a:xfrm>
              <a:off x="1047012" y="2436739"/>
              <a:ext cx="488389" cy="387529"/>
            </a:xfrm>
            <a:custGeom>
              <a:rect b="b" l="l" r="r" t="t"/>
              <a:pathLst>
                <a:path extrusionOk="0" h="11861" w="14948">
                  <a:moveTo>
                    <a:pt x="241" y="1"/>
                  </a:moveTo>
                  <a:cubicBezTo>
                    <a:pt x="95" y="1"/>
                    <a:pt x="0" y="107"/>
                    <a:pt x="0" y="309"/>
                  </a:cubicBezTo>
                  <a:lnTo>
                    <a:pt x="0" y="2938"/>
                  </a:lnTo>
                  <a:cubicBezTo>
                    <a:pt x="0" y="3191"/>
                    <a:pt x="190" y="3539"/>
                    <a:pt x="444" y="3666"/>
                  </a:cubicBezTo>
                  <a:lnTo>
                    <a:pt x="14505" y="11805"/>
                  </a:lnTo>
                  <a:cubicBezTo>
                    <a:pt x="14579" y="11842"/>
                    <a:pt x="14647" y="11860"/>
                    <a:pt x="14707" y="11860"/>
                  </a:cubicBezTo>
                  <a:cubicBezTo>
                    <a:pt x="14853" y="11860"/>
                    <a:pt x="14948" y="11753"/>
                    <a:pt x="14948" y="11552"/>
                  </a:cubicBezTo>
                  <a:lnTo>
                    <a:pt x="14948" y="8923"/>
                  </a:lnTo>
                  <a:cubicBezTo>
                    <a:pt x="14948" y="8670"/>
                    <a:pt x="14758" y="8321"/>
                    <a:pt x="14505" y="8195"/>
                  </a:cubicBezTo>
                  <a:lnTo>
                    <a:pt x="444" y="56"/>
                  </a:lnTo>
                  <a:cubicBezTo>
                    <a:pt x="370" y="19"/>
                    <a:pt x="301" y="1"/>
                    <a:pt x="241"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29"/>
            <p:cNvSpPr/>
            <p:nvPr/>
          </p:nvSpPr>
          <p:spPr>
            <a:xfrm>
              <a:off x="1071843" y="2473724"/>
              <a:ext cx="163493" cy="102461"/>
            </a:xfrm>
            <a:custGeom>
              <a:rect b="b" l="l" r="r" t="t"/>
              <a:pathLst>
                <a:path extrusionOk="0" h="3136" w="5004">
                  <a:moveTo>
                    <a:pt x="0" y="1"/>
                  </a:moveTo>
                  <a:lnTo>
                    <a:pt x="0" y="222"/>
                  </a:lnTo>
                  <a:lnTo>
                    <a:pt x="5004" y="3136"/>
                  </a:lnTo>
                  <a:lnTo>
                    <a:pt x="5004" y="2882"/>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29"/>
            <p:cNvSpPr/>
            <p:nvPr/>
          </p:nvSpPr>
          <p:spPr>
            <a:xfrm>
              <a:off x="1071843" y="2499600"/>
              <a:ext cx="163493" cy="102461"/>
            </a:xfrm>
            <a:custGeom>
              <a:rect b="b" l="l" r="r" t="t"/>
              <a:pathLst>
                <a:path extrusionOk="0" h="3136" w="5004">
                  <a:moveTo>
                    <a:pt x="0" y="0"/>
                  </a:moveTo>
                  <a:lnTo>
                    <a:pt x="0" y="254"/>
                  </a:lnTo>
                  <a:lnTo>
                    <a:pt x="5004" y="3135"/>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29"/>
            <p:cNvSpPr/>
            <p:nvPr/>
          </p:nvSpPr>
          <p:spPr>
            <a:xfrm>
              <a:off x="1071843" y="2526490"/>
              <a:ext cx="163493" cy="102461"/>
            </a:xfrm>
            <a:custGeom>
              <a:rect b="b" l="l" r="r" t="t"/>
              <a:pathLst>
                <a:path extrusionOk="0" h="3136" w="5004">
                  <a:moveTo>
                    <a:pt x="0" y="1"/>
                  </a:moveTo>
                  <a:lnTo>
                    <a:pt x="0" y="222"/>
                  </a:lnTo>
                  <a:lnTo>
                    <a:pt x="5004" y="3136"/>
                  </a:lnTo>
                  <a:lnTo>
                    <a:pt x="5004" y="2883"/>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29"/>
            <p:cNvSpPr/>
            <p:nvPr/>
          </p:nvSpPr>
          <p:spPr>
            <a:xfrm>
              <a:off x="1379128" y="2674954"/>
              <a:ext cx="23851" cy="28098"/>
            </a:xfrm>
            <a:custGeom>
              <a:rect b="b" l="l" r="r" t="t"/>
              <a:pathLst>
                <a:path extrusionOk="0" h="860" w="730">
                  <a:moveTo>
                    <a:pt x="201" y="1"/>
                  </a:moveTo>
                  <a:cubicBezTo>
                    <a:pt x="175" y="1"/>
                    <a:pt x="150" y="6"/>
                    <a:pt x="128" y="17"/>
                  </a:cubicBezTo>
                  <a:cubicBezTo>
                    <a:pt x="1" y="80"/>
                    <a:pt x="1" y="334"/>
                    <a:pt x="128" y="555"/>
                  </a:cubicBezTo>
                  <a:cubicBezTo>
                    <a:pt x="229" y="758"/>
                    <a:pt x="391" y="859"/>
                    <a:pt x="517" y="859"/>
                  </a:cubicBezTo>
                  <a:cubicBezTo>
                    <a:pt x="548" y="859"/>
                    <a:pt x="577" y="853"/>
                    <a:pt x="603" y="840"/>
                  </a:cubicBezTo>
                  <a:cubicBezTo>
                    <a:pt x="729" y="777"/>
                    <a:pt x="729" y="524"/>
                    <a:pt x="603" y="302"/>
                  </a:cubicBezTo>
                  <a:cubicBezTo>
                    <a:pt x="498" y="119"/>
                    <a:pt x="329" y="1"/>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29"/>
            <p:cNvSpPr/>
            <p:nvPr/>
          </p:nvSpPr>
          <p:spPr>
            <a:xfrm>
              <a:off x="1427777" y="2702595"/>
              <a:ext cx="21760" cy="28131"/>
            </a:xfrm>
            <a:custGeom>
              <a:rect b="b" l="l" r="r" t="t"/>
              <a:pathLst>
                <a:path extrusionOk="0" h="861" w="666">
                  <a:moveTo>
                    <a:pt x="187" y="1"/>
                  </a:moveTo>
                  <a:cubicBezTo>
                    <a:pt x="77" y="1"/>
                    <a:pt x="0" y="94"/>
                    <a:pt x="0" y="248"/>
                  </a:cubicBezTo>
                  <a:cubicBezTo>
                    <a:pt x="0" y="469"/>
                    <a:pt x="159" y="723"/>
                    <a:pt x="349" y="818"/>
                  </a:cubicBezTo>
                  <a:cubicBezTo>
                    <a:pt x="406" y="846"/>
                    <a:pt x="457" y="861"/>
                    <a:pt x="501" y="861"/>
                  </a:cubicBezTo>
                  <a:cubicBezTo>
                    <a:pt x="603" y="861"/>
                    <a:pt x="665" y="783"/>
                    <a:pt x="665" y="628"/>
                  </a:cubicBezTo>
                  <a:cubicBezTo>
                    <a:pt x="665" y="406"/>
                    <a:pt x="539" y="153"/>
                    <a:pt x="349" y="58"/>
                  </a:cubicBezTo>
                  <a:cubicBezTo>
                    <a:pt x="291" y="19"/>
                    <a:pt x="235" y="1"/>
                    <a:pt x="18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29"/>
            <p:cNvSpPr/>
            <p:nvPr/>
          </p:nvSpPr>
          <p:spPr>
            <a:xfrm>
              <a:off x="1475381" y="2730334"/>
              <a:ext cx="23818" cy="28490"/>
            </a:xfrm>
            <a:custGeom>
              <a:rect b="b" l="l" r="r" t="t"/>
              <a:pathLst>
                <a:path extrusionOk="0" h="872" w="729">
                  <a:moveTo>
                    <a:pt x="227" y="0"/>
                  </a:moveTo>
                  <a:cubicBezTo>
                    <a:pt x="190" y="0"/>
                    <a:pt x="156" y="10"/>
                    <a:pt x="127" y="32"/>
                  </a:cubicBezTo>
                  <a:cubicBezTo>
                    <a:pt x="0" y="95"/>
                    <a:pt x="0" y="349"/>
                    <a:pt x="127" y="570"/>
                  </a:cubicBezTo>
                  <a:cubicBezTo>
                    <a:pt x="231" y="754"/>
                    <a:pt x="401" y="872"/>
                    <a:pt x="528" y="872"/>
                  </a:cubicBezTo>
                  <a:cubicBezTo>
                    <a:pt x="555" y="872"/>
                    <a:pt x="580" y="867"/>
                    <a:pt x="602" y="856"/>
                  </a:cubicBezTo>
                  <a:cubicBezTo>
                    <a:pt x="729" y="760"/>
                    <a:pt x="729" y="539"/>
                    <a:pt x="602" y="285"/>
                  </a:cubicBezTo>
                  <a:cubicBezTo>
                    <a:pt x="504" y="115"/>
                    <a:pt x="350" y="0"/>
                    <a:pt x="22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29"/>
            <p:cNvSpPr/>
            <p:nvPr/>
          </p:nvSpPr>
          <p:spPr>
            <a:xfrm>
              <a:off x="1047012" y="2574943"/>
              <a:ext cx="488389" cy="387953"/>
            </a:xfrm>
            <a:custGeom>
              <a:rect b="b" l="l" r="r" t="t"/>
              <a:pathLst>
                <a:path extrusionOk="0" h="11874" w="14948">
                  <a:moveTo>
                    <a:pt x="238" y="0"/>
                  </a:moveTo>
                  <a:cubicBezTo>
                    <a:pt x="94" y="0"/>
                    <a:pt x="0" y="123"/>
                    <a:pt x="0" y="323"/>
                  </a:cubicBezTo>
                  <a:lnTo>
                    <a:pt x="0" y="2920"/>
                  </a:lnTo>
                  <a:cubicBezTo>
                    <a:pt x="0" y="3205"/>
                    <a:pt x="190" y="3553"/>
                    <a:pt x="444" y="3680"/>
                  </a:cubicBezTo>
                  <a:lnTo>
                    <a:pt x="14505" y="11819"/>
                  </a:lnTo>
                  <a:cubicBezTo>
                    <a:pt x="14579" y="11856"/>
                    <a:pt x="14647" y="11874"/>
                    <a:pt x="14707" y="11874"/>
                  </a:cubicBezTo>
                  <a:cubicBezTo>
                    <a:pt x="14853" y="11874"/>
                    <a:pt x="14948" y="11767"/>
                    <a:pt x="14948" y="11565"/>
                  </a:cubicBezTo>
                  <a:lnTo>
                    <a:pt x="14948" y="8937"/>
                  </a:lnTo>
                  <a:cubicBezTo>
                    <a:pt x="14948" y="8652"/>
                    <a:pt x="14758" y="8335"/>
                    <a:pt x="14505" y="8177"/>
                  </a:cubicBezTo>
                  <a:lnTo>
                    <a:pt x="444" y="69"/>
                  </a:lnTo>
                  <a:cubicBezTo>
                    <a:pt x="368" y="22"/>
                    <a:pt x="298" y="0"/>
                    <a:pt x="238"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29"/>
            <p:cNvSpPr/>
            <p:nvPr/>
          </p:nvSpPr>
          <p:spPr>
            <a:xfrm>
              <a:off x="1071843" y="2611340"/>
              <a:ext cx="163493" cy="102461"/>
            </a:xfrm>
            <a:custGeom>
              <a:rect b="b" l="l" r="r" t="t"/>
              <a:pathLst>
                <a:path extrusionOk="0" h="3136" w="5004">
                  <a:moveTo>
                    <a:pt x="0" y="1"/>
                  </a:moveTo>
                  <a:lnTo>
                    <a:pt x="0" y="254"/>
                  </a:lnTo>
                  <a:lnTo>
                    <a:pt x="5004" y="3136"/>
                  </a:lnTo>
                  <a:lnTo>
                    <a:pt x="5004"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29"/>
            <p:cNvSpPr/>
            <p:nvPr/>
          </p:nvSpPr>
          <p:spPr>
            <a:xfrm>
              <a:off x="1071843" y="2638230"/>
              <a:ext cx="163493" cy="102494"/>
            </a:xfrm>
            <a:custGeom>
              <a:rect b="b" l="l" r="r" t="t"/>
              <a:pathLst>
                <a:path extrusionOk="0" h="3137" w="5004">
                  <a:moveTo>
                    <a:pt x="0" y="1"/>
                  </a:moveTo>
                  <a:lnTo>
                    <a:pt x="0" y="223"/>
                  </a:lnTo>
                  <a:lnTo>
                    <a:pt x="5004" y="3136"/>
                  </a:lnTo>
                  <a:lnTo>
                    <a:pt x="5004"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29"/>
            <p:cNvSpPr/>
            <p:nvPr/>
          </p:nvSpPr>
          <p:spPr>
            <a:xfrm>
              <a:off x="1071843" y="2664107"/>
              <a:ext cx="163493" cy="102461"/>
            </a:xfrm>
            <a:custGeom>
              <a:rect b="b" l="l" r="r" t="t"/>
              <a:pathLst>
                <a:path extrusionOk="0" h="3136" w="5004">
                  <a:moveTo>
                    <a:pt x="0" y="1"/>
                  </a:moveTo>
                  <a:lnTo>
                    <a:pt x="0" y="254"/>
                  </a:lnTo>
                  <a:lnTo>
                    <a:pt x="5004" y="3136"/>
                  </a:lnTo>
                  <a:lnTo>
                    <a:pt x="5004"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29"/>
            <p:cNvSpPr/>
            <p:nvPr/>
          </p:nvSpPr>
          <p:spPr>
            <a:xfrm>
              <a:off x="1379128" y="2813126"/>
              <a:ext cx="23851" cy="28490"/>
            </a:xfrm>
            <a:custGeom>
              <a:rect b="b" l="l" r="r" t="t"/>
              <a:pathLst>
                <a:path extrusionOk="0" h="872" w="730">
                  <a:moveTo>
                    <a:pt x="225" y="0"/>
                  </a:moveTo>
                  <a:cubicBezTo>
                    <a:pt x="189" y="0"/>
                    <a:pt x="156" y="10"/>
                    <a:pt x="128" y="32"/>
                  </a:cubicBezTo>
                  <a:cubicBezTo>
                    <a:pt x="1" y="95"/>
                    <a:pt x="1" y="348"/>
                    <a:pt x="128" y="570"/>
                  </a:cubicBezTo>
                  <a:cubicBezTo>
                    <a:pt x="232" y="753"/>
                    <a:pt x="402" y="871"/>
                    <a:pt x="529" y="871"/>
                  </a:cubicBezTo>
                  <a:cubicBezTo>
                    <a:pt x="556" y="871"/>
                    <a:pt x="581" y="866"/>
                    <a:pt x="603" y="855"/>
                  </a:cubicBezTo>
                  <a:cubicBezTo>
                    <a:pt x="729" y="760"/>
                    <a:pt x="729" y="538"/>
                    <a:pt x="603" y="317"/>
                  </a:cubicBezTo>
                  <a:cubicBezTo>
                    <a:pt x="504" y="120"/>
                    <a:pt x="349" y="0"/>
                    <a:pt x="2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29"/>
            <p:cNvSpPr/>
            <p:nvPr/>
          </p:nvSpPr>
          <p:spPr>
            <a:xfrm>
              <a:off x="1426732" y="2841028"/>
              <a:ext cx="23851" cy="28523"/>
            </a:xfrm>
            <a:custGeom>
              <a:rect b="b" l="l" r="r" t="t"/>
              <a:pathLst>
                <a:path extrusionOk="0" h="873" w="730">
                  <a:moveTo>
                    <a:pt x="227" y="1"/>
                  </a:moveTo>
                  <a:cubicBezTo>
                    <a:pt x="190" y="1"/>
                    <a:pt x="156" y="11"/>
                    <a:pt x="127" y="33"/>
                  </a:cubicBezTo>
                  <a:cubicBezTo>
                    <a:pt x="1" y="96"/>
                    <a:pt x="1" y="349"/>
                    <a:pt x="127" y="571"/>
                  </a:cubicBezTo>
                  <a:cubicBezTo>
                    <a:pt x="232" y="754"/>
                    <a:pt x="401" y="872"/>
                    <a:pt x="529" y="872"/>
                  </a:cubicBezTo>
                  <a:cubicBezTo>
                    <a:pt x="555" y="872"/>
                    <a:pt x="580" y="867"/>
                    <a:pt x="602" y="856"/>
                  </a:cubicBezTo>
                  <a:cubicBezTo>
                    <a:pt x="729" y="761"/>
                    <a:pt x="729" y="508"/>
                    <a:pt x="602" y="286"/>
                  </a:cubicBezTo>
                  <a:cubicBezTo>
                    <a:pt x="505" y="115"/>
                    <a:pt x="351" y="1"/>
                    <a:pt x="22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29"/>
            <p:cNvSpPr/>
            <p:nvPr/>
          </p:nvSpPr>
          <p:spPr>
            <a:xfrm>
              <a:off x="1475381" y="2868440"/>
              <a:ext cx="23818" cy="28523"/>
            </a:xfrm>
            <a:custGeom>
              <a:rect b="b" l="l" r="r" t="t"/>
              <a:pathLst>
                <a:path extrusionOk="0" h="873" w="729">
                  <a:moveTo>
                    <a:pt x="201" y="1"/>
                  </a:moveTo>
                  <a:cubicBezTo>
                    <a:pt x="174" y="1"/>
                    <a:pt x="149" y="6"/>
                    <a:pt x="127" y="17"/>
                  </a:cubicBezTo>
                  <a:cubicBezTo>
                    <a:pt x="0" y="112"/>
                    <a:pt x="0" y="365"/>
                    <a:pt x="127" y="587"/>
                  </a:cubicBezTo>
                  <a:cubicBezTo>
                    <a:pt x="224" y="758"/>
                    <a:pt x="379" y="872"/>
                    <a:pt x="502" y="872"/>
                  </a:cubicBezTo>
                  <a:cubicBezTo>
                    <a:pt x="539" y="872"/>
                    <a:pt x="573" y="862"/>
                    <a:pt x="602" y="840"/>
                  </a:cubicBezTo>
                  <a:cubicBezTo>
                    <a:pt x="729" y="777"/>
                    <a:pt x="729" y="524"/>
                    <a:pt x="602" y="302"/>
                  </a:cubicBezTo>
                  <a:cubicBezTo>
                    <a:pt x="497" y="119"/>
                    <a:pt x="328" y="1"/>
                    <a:pt x="20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29"/>
            <p:cNvSpPr/>
            <p:nvPr/>
          </p:nvSpPr>
          <p:spPr>
            <a:xfrm>
              <a:off x="1047012" y="2713181"/>
              <a:ext cx="488389" cy="387823"/>
            </a:xfrm>
            <a:custGeom>
              <a:rect b="b" l="l" r="r" t="t"/>
              <a:pathLst>
                <a:path extrusionOk="0" h="11870" w="14948">
                  <a:moveTo>
                    <a:pt x="256" y="1"/>
                  </a:moveTo>
                  <a:cubicBezTo>
                    <a:pt x="102" y="1"/>
                    <a:pt x="0" y="118"/>
                    <a:pt x="0" y="304"/>
                  </a:cubicBezTo>
                  <a:lnTo>
                    <a:pt x="0" y="2932"/>
                  </a:lnTo>
                  <a:cubicBezTo>
                    <a:pt x="0" y="3217"/>
                    <a:pt x="190" y="3534"/>
                    <a:pt x="444" y="3692"/>
                  </a:cubicBezTo>
                  <a:lnTo>
                    <a:pt x="14505" y="11800"/>
                  </a:lnTo>
                  <a:cubicBezTo>
                    <a:pt x="14581" y="11848"/>
                    <a:pt x="14652" y="11869"/>
                    <a:pt x="14714" y="11869"/>
                  </a:cubicBezTo>
                  <a:cubicBezTo>
                    <a:pt x="14856" y="11869"/>
                    <a:pt x="14948" y="11754"/>
                    <a:pt x="14948" y="11578"/>
                  </a:cubicBezTo>
                  <a:lnTo>
                    <a:pt x="14948" y="8949"/>
                  </a:lnTo>
                  <a:cubicBezTo>
                    <a:pt x="14948" y="8664"/>
                    <a:pt x="14758" y="8316"/>
                    <a:pt x="14505" y="8189"/>
                  </a:cubicBezTo>
                  <a:lnTo>
                    <a:pt x="444" y="50"/>
                  </a:lnTo>
                  <a:cubicBezTo>
                    <a:pt x="376" y="16"/>
                    <a:pt x="312" y="1"/>
                    <a:pt x="256"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29"/>
            <p:cNvSpPr/>
            <p:nvPr/>
          </p:nvSpPr>
          <p:spPr>
            <a:xfrm>
              <a:off x="1071843" y="2750003"/>
              <a:ext cx="163493" cy="102461"/>
            </a:xfrm>
            <a:custGeom>
              <a:rect b="b" l="l" r="r" t="t"/>
              <a:pathLst>
                <a:path extrusionOk="0" h="3136" w="5004">
                  <a:moveTo>
                    <a:pt x="0" y="0"/>
                  </a:moveTo>
                  <a:lnTo>
                    <a:pt x="0" y="254"/>
                  </a:lnTo>
                  <a:lnTo>
                    <a:pt x="5004" y="3135"/>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29"/>
            <p:cNvSpPr/>
            <p:nvPr/>
          </p:nvSpPr>
          <p:spPr>
            <a:xfrm>
              <a:off x="1071843" y="2776892"/>
              <a:ext cx="163493" cy="102461"/>
            </a:xfrm>
            <a:custGeom>
              <a:rect b="b" l="l" r="r" t="t"/>
              <a:pathLst>
                <a:path extrusionOk="0" h="3136" w="5004">
                  <a:moveTo>
                    <a:pt x="0" y="1"/>
                  </a:moveTo>
                  <a:lnTo>
                    <a:pt x="0" y="222"/>
                  </a:lnTo>
                  <a:lnTo>
                    <a:pt x="5004" y="3136"/>
                  </a:lnTo>
                  <a:lnTo>
                    <a:pt x="5004" y="2882"/>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29"/>
            <p:cNvSpPr/>
            <p:nvPr/>
          </p:nvSpPr>
          <p:spPr>
            <a:xfrm>
              <a:off x="1071843" y="2802769"/>
              <a:ext cx="163493" cy="102461"/>
            </a:xfrm>
            <a:custGeom>
              <a:rect b="b" l="l" r="r" t="t"/>
              <a:pathLst>
                <a:path extrusionOk="0" h="3136" w="5004">
                  <a:moveTo>
                    <a:pt x="0" y="0"/>
                  </a:moveTo>
                  <a:lnTo>
                    <a:pt x="0" y="254"/>
                  </a:lnTo>
                  <a:lnTo>
                    <a:pt x="5004" y="3135"/>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29"/>
            <p:cNvSpPr/>
            <p:nvPr/>
          </p:nvSpPr>
          <p:spPr>
            <a:xfrm>
              <a:off x="1380173" y="2951592"/>
              <a:ext cx="21760" cy="28490"/>
            </a:xfrm>
            <a:custGeom>
              <a:rect b="b" l="l" r="r" t="t"/>
              <a:pathLst>
                <a:path extrusionOk="0" h="872" w="666">
                  <a:moveTo>
                    <a:pt x="182" y="1"/>
                  </a:moveTo>
                  <a:cubicBezTo>
                    <a:pt x="70" y="1"/>
                    <a:pt x="1" y="95"/>
                    <a:pt x="1" y="259"/>
                  </a:cubicBezTo>
                  <a:cubicBezTo>
                    <a:pt x="1" y="449"/>
                    <a:pt x="127" y="734"/>
                    <a:pt x="317" y="829"/>
                  </a:cubicBezTo>
                  <a:cubicBezTo>
                    <a:pt x="374" y="857"/>
                    <a:pt x="428" y="872"/>
                    <a:pt x="476" y="872"/>
                  </a:cubicBezTo>
                  <a:cubicBezTo>
                    <a:pt x="588" y="872"/>
                    <a:pt x="666" y="794"/>
                    <a:pt x="666" y="639"/>
                  </a:cubicBezTo>
                  <a:cubicBezTo>
                    <a:pt x="666" y="417"/>
                    <a:pt x="507" y="164"/>
                    <a:pt x="317" y="37"/>
                  </a:cubicBezTo>
                  <a:cubicBezTo>
                    <a:pt x="268" y="12"/>
                    <a:pt x="222" y="1"/>
                    <a:pt x="1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29"/>
            <p:cNvSpPr/>
            <p:nvPr/>
          </p:nvSpPr>
          <p:spPr>
            <a:xfrm>
              <a:off x="1427777" y="2979527"/>
              <a:ext cx="21760" cy="28327"/>
            </a:xfrm>
            <a:custGeom>
              <a:rect b="b" l="l" r="r" t="t"/>
              <a:pathLst>
                <a:path extrusionOk="0" h="867" w="666">
                  <a:moveTo>
                    <a:pt x="205" y="0"/>
                  </a:moveTo>
                  <a:cubicBezTo>
                    <a:pt x="85" y="0"/>
                    <a:pt x="0" y="88"/>
                    <a:pt x="0" y="227"/>
                  </a:cubicBezTo>
                  <a:cubicBezTo>
                    <a:pt x="0" y="449"/>
                    <a:pt x="159" y="702"/>
                    <a:pt x="349" y="829"/>
                  </a:cubicBezTo>
                  <a:cubicBezTo>
                    <a:pt x="400" y="854"/>
                    <a:pt x="446" y="866"/>
                    <a:pt x="487" y="866"/>
                  </a:cubicBezTo>
                  <a:cubicBezTo>
                    <a:pt x="598" y="866"/>
                    <a:pt x="665" y="778"/>
                    <a:pt x="665" y="639"/>
                  </a:cubicBezTo>
                  <a:cubicBezTo>
                    <a:pt x="665" y="417"/>
                    <a:pt x="539" y="164"/>
                    <a:pt x="349" y="37"/>
                  </a:cubicBezTo>
                  <a:cubicBezTo>
                    <a:pt x="298" y="12"/>
                    <a:pt x="249" y="0"/>
                    <a:pt x="205"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29"/>
            <p:cNvSpPr/>
            <p:nvPr/>
          </p:nvSpPr>
          <p:spPr>
            <a:xfrm>
              <a:off x="1476394" y="3007266"/>
              <a:ext cx="21760" cy="28490"/>
            </a:xfrm>
            <a:custGeom>
              <a:rect b="b" l="l" r="r" t="t"/>
              <a:pathLst>
                <a:path extrusionOk="0" h="872" w="666">
                  <a:moveTo>
                    <a:pt x="165" y="1"/>
                  </a:moveTo>
                  <a:cubicBezTo>
                    <a:pt x="63" y="1"/>
                    <a:pt x="1" y="78"/>
                    <a:pt x="1" y="233"/>
                  </a:cubicBezTo>
                  <a:cubicBezTo>
                    <a:pt x="1" y="455"/>
                    <a:pt x="127" y="708"/>
                    <a:pt x="317" y="835"/>
                  </a:cubicBezTo>
                  <a:cubicBezTo>
                    <a:pt x="367" y="860"/>
                    <a:pt x="415" y="872"/>
                    <a:pt x="458" y="872"/>
                  </a:cubicBezTo>
                  <a:cubicBezTo>
                    <a:pt x="579" y="872"/>
                    <a:pt x="666" y="777"/>
                    <a:pt x="666" y="613"/>
                  </a:cubicBezTo>
                  <a:cubicBezTo>
                    <a:pt x="666" y="423"/>
                    <a:pt x="508" y="138"/>
                    <a:pt x="317" y="43"/>
                  </a:cubicBezTo>
                  <a:cubicBezTo>
                    <a:pt x="260" y="15"/>
                    <a:pt x="209" y="1"/>
                    <a:pt x="16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29"/>
            <p:cNvSpPr/>
            <p:nvPr/>
          </p:nvSpPr>
          <p:spPr>
            <a:xfrm>
              <a:off x="1047012" y="2851647"/>
              <a:ext cx="488389" cy="387986"/>
            </a:xfrm>
            <a:custGeom>
              <a:rect b="b" l="l" r="r" t="t"/>
              <a:pathLst>
                <a:path extrusionOk="0" h="11875" w="14948">
                  <a:moveTo>
                    <a:pt x="241" y="1"/>
                  </a:moveTo>
                  <a:cubicBezTo>
                    <a:pt x="95" y="1"/>
                    <a:pt x="0" y="108"/>
                    <a:pt x="0" y="309"/>
                  </a:cubicBezTo>
                  <a:lnTo>
                    <a:pt x="0" y="2938"/>
                  </a:lnTo>
                  <a:cubicBezTo>
                    <a:pt x="0" y="3223"/>
                    <a:pt x="190" y="3540"/>
                    <a:pt x="444" y="3698"/>
                  </a:cubicBezTo>
                  <a:lnTo>
                    <a:pt x="14505" y="11805"/>
                  </a:lnTo>
                  <a:cubicBezTo>
                    <a:pt x="14580" y="11852"/>
                    <a:pt x="14650" y="11874"/>
                    <a:pt x="14711" y="11874"/>
                  </a:cubicBezTo>
                  <a:cubicBezTo>
                    <a:pt x="14854" y="11874"/>
                    <a:pt x="14948" y="11752"/>
                    <a:pt x="14948" y="11552"/>
                  </a:cubicBezTo>
                  <a:lnTo>
                    <a:pt x="14948" y="8923"/>
                  </a:lnTo>
                  <a:cubicBezTo>
                    <a:pt x="14948" y="8670"/>
                    <a:pt x="14758" y="8322"/>
                    <a:pt x="14505" y="8195"/>
                  </a:cubicBezTo>
                  <a:lnTo>
                    <a:pt x="444" y="56"/>
                  </a:lnTo>
                  <a:cubicBezTo>
                    <a:pt x="370" y="19"/>
                    <a:pt x="301" y="1"/>
                    <a:pt x="241"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29"/>
            <p:cNvSpPr/>
            <p:nvPr/>
          </p:nvSpPr>
          <p:spPr>
            <a:xfrm>
              <a:off x="1071843" y="2888632"/>
              <a:ext cx="163493" cy="102461"/>
            </a:xfrm>
            <a:custGeom>
              <a:rect b="b" l="l" r="r" t="t"/>
              <a:pathLst>
                <a:path extrusionOk="0" h="3136" w="5004">
                  <a:moveTo>
                    <a:pt x="0" y="1"/>
                  </a:moveTo>
                  <a:lnTo>
                    <a:pt x="0" y="222"/>
                  </a:lnTo>
                  <a:lnTo>
                    <a:pt x="5004" y="3136"/>
                  </a:lnTo>
                  <a:lnTo>
                    <a:pt x="5004"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29"/>
            <p:cNvSpPr/>
            <p:nvPr/>
          </p:nvSpPr>
          <p:spPr>
            <a:xfrm>
              <a:off x="1071843" y="2914509"/>
              <a:ext cx="163493" cy="102461"/>
            </a:xfrm>
            <a:custGeom>
              <a:rect b="b" l="l" r="r" t="t"/>
              <a:pathLst>
                <a:path extrusionOk="0" h="3136" w="5004">
                  <a:moveTo>
                    <a:pt x="0" y="1"/>
                  </a:moveTo>
                  <a:lnTo>
                    <a:pt x="0" y="254"/>
                  </a:lnTo>
                  <a:lnTo>
                    <a:pt x="5004" y="3136"/>
                  </a:lnTo>
                  <a:lnTo>
                    <a:pt x="5004"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29"/>
            <p:cNvSpPr/>
            <p:nvPr/>
          </p:nvSpPr>
          <p:spPr>
            <a:xfrm>
              <a:off x="1071843" y="2941398"/>
              <a:ext cx="163493" cy="102494"/>
            </a:xfrm>
            <a:custGeom>
              <a:rect b="b" l="l" r="r" t="t"/>
              <a:pathLst>
                <a:path extrusionOk="0" h="3137" w="5004">
                  <a:moveTo>
                    <a:pt x="0" y="1"/>
                  </a:moveTo>
                  <a:lnTo>
                    <a:pt x="0" y="223"/>
                  </a:lnTo>
                  <a:lnTo>
                    <a:pt x="5004" y="3136"/>
                  </a:lnTo>
                  <a:lnTo>
                    <a:pt x="5004"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29"/>
            <p:cNvSpPr/>
            <p:nvPr/>
          </p:nvSpPr>
          <p:spPr>
            <a:xfrm>
              <a:off x="1379128" y="3089862"/>
              <a:ext cx="23851" cy="28523"/>
            </a:xfrm>
            <a:custGeom>
              <a:rect b="b" l="l" r="r" t="t"/>
              <a:pathLst>
                <a:path extrusionOk="0" h="873" w="730">
                  <a:moveTo>
                    <a:pt x="201" y="1"/>
                  </a:moveTo>
                  <a:cubicBezTo>
                    <a:pt x="175" y="1"/>
                    <a:pt x="150" y="6"/>
                    <a:pt x="128" y="17"/>
                  </a:cubicBezTo>
                  <a:cubicBezTo>
                    <a:pt x="1" y="112"/>
                    <a:pt x="1" y="334"/>
                    <a:pt x="128" y="587"/>
                  </a:cubicBezTo>
                  <a:cubicBezTo>
                    <a:pt x="225" y="758"/>
                    <a:pt x="379" y="873"/>
                    <a:pt x="503" y="873"/>
                  </a:cubicBezTo>
                  <a:cubicBezTo>
                    <a:pt x="540" y="873"/>
                    <a:pt x="574" y="862"/>
                    <a:pt x="603" y="841"/>
                  </a:cubicBezTo>
                  <a:cubicBezTo>
                    <a:pt x="729" y="777"/>
                    <a:pt x="729" y="524"/>
                    <a:pt x="603" y="302"/>
                  </a:cubicBezTo>
                  <a:cubicBezTo>
                    <a:pt x="498" y="119"/>
                    <a:pt x="329" y="1"/>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29"/>
            <p:cNvSpPr/>
            <p:nvPr/>
          </p:nvSpPr>
          <p:spPr>
            <a:xfrm>
              <a:off x="1427777" y="3117993"/>
              <a:ext cx="21760" cy="28098"/>
            </a:xfrm>
            <a:custGeom>
              <a:rect b="b" l="l" r="r" t="t"/>
              <a:pathLst>
                <a:path extrusionOk="0" h="860" w="666">
                  <a:moveTo>
                    <a:pt x="190" y="0"/>
                  </a:moveTo>
                  <a:cubicBezTo>
                    <a:pt x="78" y="0"/>
                    <a:pt x="0" y="78"/>
                    <a:pt x="0" y="233"/>
                  </a:cubicBezTo>
                  <a:cubicBezTo>
                    <a:pt x="0" y="455"/>
                    <a:pt x="159" y="708"/>
                    <a:pt x="349" y="803"/>
                  </a:cubicBezTo>
                  <a:cubicBezTo>
                    <a:pt x="407" y="842"/>
                    <a:pt x="459" y="860"/>
                    <a:pt x="503" y="860"/>
                  </a:cubicBezTo>
                  <a:cubicBezTo>
                    <a:pt x="604" y="860"/>
                    <a:pt x="665" y="767"/>
                    <a:pt x="665" y="613"/>
                  </a:cubicBezTo>
                  <a:cubicBezTo>
                    <a:pt x="665" y="423"/>
                    <a:pt x="539" y="138"/>
                    <a:pt x="349" y="43"/>
                  </a:cubicBezTo>
                  <a:cubicBezTo>
                    <a:pt x="292" y="14"/>
                    <a:pt x="238" y="0"/>
                    <a:pt x="190"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29"/>
            <p:cNvSpPr/>
            <p:nvPr/>
          </p:nvSpPr>
          <p:spPr>
            <a:xfrm>
              <a:off x="1475381" y="3145666"/>
              <a:ext cx="23818" cy="28098"/>
            </a:xfrm>
            <a:custGeom>
              <a:rect b="b" l="l" r="r" t="t"/>
              <a:pathLst>
                <a:path extrusionOk="0" h="860" w="729">
                  <a:moveTo>
                    <a:pt x="213" y="0"/>
                  </a:moveTo>
                  <a:cubicBezTo>
                    <a:pt x="181" y="0"/>
                    <a:pt x="152" y="7"/>
                    <a:pt x="127" y="19"/>
                  </a:cubicBezTo>
                  <a:cubicBezTo>
                    <a:pt x="0" y="83"/>
                    <a:pt x="0" y="336"/>
                    <a:pt x="127" y="558"/>
                  </a:cubicBezTo>
                  <a:cubicBezTo>
                    <a:pt x="231" y="741"/>
                    <a:pt x="401" y="859"/>
                    <a:pt x="528" y="859"/>
                  </a:cubicBezTo>
                  <a:cubicBezTo>
                    <a:pt x="555" y="859"/>
                    <a:pt x="580" y="854"/>
                    <a:pt x="602" y="843"/>
                  </a:cubicBezTo>
                  <a:cubicBezTo>
                    <a:pt x="729" y="748"/>
                    <a:pt x="729" y="526"/>
                    <a:pt x="602" y="304"/>
                  </a:cubicBezTo>
                  <a:cubicBezTo>
                    <a:pt x="501" y="102"/>
                    <a:pt x="338" y="0"/>
                    <a:pt x="213"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29"/>
            <p:cNvSpPr/>
            <p:nvPr/>
          </p:nvSpPr>
          <p:spPr>
            <a:xfrm>
              <a:off x="1047012" y="2990309"/>
              <a:ext cx="488389" cy="387496"/>
            </a:xfrm>
            <a:custGeom>
              <a:rect b="b" l="l" r="r" t="t"/>
              <a:pathLst>
                <a:path extrusionOk="0" h="11860" w="14948">
                  <a:moveTo>
                    <a:pt x="241" y="1"/>
                  </a:moveTo>
                  <a:cubicBezTo>
                    <a:pt x="95" y="1"/>
                    <a:pt x="0" y="107"/>
                    <a:pt x="0" y="309"/>
                  </a:cubicBezTo>
                  <a:lnTo>
                    <a:pt x="0" y="2938"/>
                  </a:lnTo>
                  <a:cubicBezTo>
                    <a:pt x="0" y="3191"/>
                    <a:pt x="190" y="3539"/>
                    <a:pt x="444" y="3666"/>
                  </a:cubicBezTo>
                  <a:lnTo>
                    <a:pt x="14505" y="11805"/>
                  </a:lnTo>
                  <a:cubicBezTo>
                    <a:pt x="14579" y="11842"/>
                    <a:pt x="14647" y="11860"/>
                    <a:pt x="14707" y="11860"/>
                  </a:cubicBezTo>
                  <a:cubicBezTo>
                    <a:pt x="14853" y="11860"/>
                    <a:pt x="14948" y="11753"/>
                    <a:pt x="14948" y="11551"/>
                  </a:cubicBezTo>
                  <a:lnTo>
                    <a:pt x="14948" y="8923"/>
                  </a:lnTo>
                  <a:cubicBezTo>
                    <a:pt x="14948" y="8638"/>
                    <a:pt x="14758" y="8321"/>
                    <a:pt x="14505" y="8195"/>
                  </a:cubicBezTo>
                  <a:lnTo>
                    <a:pt x="444" y="56"/>
                  </a:lnTo>
                  <a:cubicBezTo>
                    <a:pt x="370" y="19"/>
                    <a:pt x="301" y="1"/>
                    <a:pt x="241"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29"/>
            <p:cNvSpPr/>
            <p:nvPr/>
          </p:nvSpPr>
          <p:spPr>
            <a:xfrm>
              <a:off x="1071843" y="3027294"/>
              <a:ext cx="163493" cy="102461"/>
            </a:xfrm>
            <a:custGeom>
              <a:rect b="b" l="l" r="r" t="t"/>
              <a:pathLst>
                <a:path extrusionOk="0" h="3136" w="5004">
                  <a:moveTo>
                    <a:pt x="0" y="0"/>
                  </a:moveTo>
                  <a:lnTo>
                    <a:pt x="0" y="222"/>
                  </a:lnTo>
                  <a:lnTo>
                    <a:pt x="5004" y="3136"/>
                  </a:lnTo>
                  <a:lnTo>
                    <a:pt x="5004" y="2882"/>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29"/>
            <p:cNvSpPr/>
            <p:nvPr/>
          </p:nvSpPr>
          <p:spPr>
            <a:xfrm>
              <a:off x="1071843" y="3053171"/>
              <a:ext cx="163493" cy="102461"/>
            </a:xfrm>
            <a:custGeom>
              <a:rect b="b" l="l" r="r" t="t"/>
              <a:pathLst>
                <a:path extrusionOk="0" h="3136" w="5004">
                  <a:moveTo>
                    <a:pt x="0" y="0"/>
                  </a:moveTo>
                  <a:lnTo>
                    <a:pt x="0" y="253"/>
                  </a:lnTo>
                  <a:lnTo>
                    <a:pt x="5004" y="3135"/>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29"/>
            <p:cNvSpPr/>
            <p:nvPr/>
          </p:nvSpPr>
          <p:spPr>
            <a:xfrm>
              <a:off x="1071843" y="3080060"/>
              <a:ext cx="163493" cy="102461"/>
            </a:xfrm>
            <a:custGeom>
              <a:rect b="b" l="l" r="r" t="t"/>
              <a:pathLst>
                <a:path extrusionOk="0" h="3136" w="5004">
                  <a:moveTo>
                    <a:pt x="0" y="1"/>
                  </a:moveTo>
                  <a:lnTo>
                    <a:pt x="0" y="222"/>
                  </a:lnTo>
                  <a:lnTo>
                    <a:pt x="5004" y="3136"/>
                  </a:lnTo>
                  <a:lnTo>
                    <a:pt x="5004" y="2882"/>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29"/>
            <p:cNvSpPr/>
            <p:nvPr/>
          </p:nvSpPr>
          <p:spPr>
            <a:xfrm>
              <a:off x="1379128" y="3228524"/>
              <a:ext cx="23851" cy="28098"/>
            </a:xfrm>
            <a:custGeom>
              <a:rect b="b" l="l" r="r" t="t"/>
              <a:pathLst>
                <a:path extrusionOk="0" h="860" w="730">
                  <a:moveTo>
                    <a:pt x="201" y="1"/>
                  </a:moveTo>
                  <a:cubicBezTo>
                    <a:pt x="175" y="1"/>
                    <a:pt x="150" y="6"/>
                    <a:pt x="128" y="17"/>
                  </a:cubicBezTo>
                  <a:cubicBezTo>
                    <a:pt x="1" y="80"/>
                    <a:pt x="1" y="334"/>
                    <a:pt x="128" y="555"/>
                  </a:cubicBezTo>
                  <a:cubicBezTo>
                    <a:pt x="229" y="758"/>
                    <a:pt x="391" y="859"/>
                    <a:pt x="517" y="859"/>
                  </a:cubicBezTo>
                  <a:cubicBezTo>
                    <a:pt x="548" y="859"/>
                    <a:pt x="577" y="853"/>
                    <a:pt x="603" y="840"/>
                  </a:cubicBezTo>
                  <a:cubicBezTo>
                    <a:pt x="729" y="777"/>
                    <a:pt x="729" y="524"/>
                    <a:pt x="603" y="302"/>
                  </a:cubicBezTo>
                  <a:cubicBezTo>
                    <a:pt x="498" y="119"/>
                    <a:pt x="329" y="1"/>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29"/>
            <p:cNvSpPr/>
            <p:nvPr/>
          </p:nvSpPr>
          <p:spPr>
            <a:xfrm>
              <a:off x="1427777" y="3256165"/>
              <a:ext cx="21760" cy="28588"/>
            </a:xfrm>
            <a:custGeom>
              <a:rect b="b" l="l" r="r" t="t"/>
              <a:pathLst>
                <a:path extrusionOk="0" h="875" w="666">
                  <a:moveTo>
                    <a:pt x="187" y="1"/>
                  </a:moveTo>
                  <a:cubicBezTo>
                    <a:pt x="77" y="1"/>
                    <a:pt x="0" y="94"/>
                    <a:pt x="0" y="248"/>
                  </a:cubicBezTo>
                  <a:cubicBezTo>
                    <a:pt x="0" y="469"/>
                    <a:pt x="159" y="723"/>
                    <a:pt x="349" y="818"/>
                  </a:cubicBezTo>
                  <a:cubicBezTo>
                    <a:pt x="407" y="856"/>
                    <a:pt x="459" y="874"/>
                    <a:pt x="503" y="874"/>
                  </a:cubicBezTo>
                  <a:cubicBezTo>
                    <a:pt x="604" y="874"/>
                    <a:pt x="665" y="782"/>
                    <a:pt x="665" y="628"/>
                  </a:cubicBezTo>
                  <a:cubicBezTo>
                    <a:pt x="665" y="406"/>
                    <a:pt x="539" y="153"/>
                    <a:pt x="349" y="58"/>
                  </a:cubicBezTo>
                  <a:cubicBezTo>
                    <a:pt x="291" y="19"/>
                    <a:pt x="235" y="1"/>
                    <a:pt x="18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29"/>
            <p:cNvSpPr/>
            <p:nvPr/>
          </p:nvSpPr>
          <p:spPr>
            <a:xfrm>
              <a:off x="1475381" y="3283904"/>
              <a:ext cx="23818" cy="28490"/>
            </a:xfrm>
            <a:custGeom>
              <a:rect b="b" l="l" r="r" t="t"/>
              <a:pathLst>
                <a:path extrusionOk="0" h="872" w="729">
                  <a:moveTo>
                    <a:pt x="227" y="0"/>
                  </a:moveTo>
                  <a:cubicBezTo>
                    <a:pt x="190" y="0"/>
                    <a:pt x="156" y="10"/>
                    <a:pt x="127" y="32"/>
                  </a:cubicBezTo>
                  <a:cubicBezTo>
                    <a:pt x="0" y="95"/>
                    <a:pt x="0" y="349"/>
                    <a:pt x="127" y="570"/>
                  </a:cubicBezTo>
                  <a:cubicBezTo>
                    <a:pt x="231" y="753"/>
                    <a:pt x="401" y="872"/>
                    <a:pt x="528" y="872"/>
                  </a:cubicBezTo>
                  <a:cubicBezTo>
                    <a:pt x="555" y="872"/>
                    <a:pt x="580" y="866"/>
                    <a:pt x="602" y="855"/>
                  </a:cubicBezTo>
                  <a:cubicBezTo>
                    <a:pt x="729" y="760"/>
                    <a:pt x="729" y="507"/>
                    <a:pt x="602" y="285"/>
                  </a:cubicBezTo>
                  <a:cubicBezTo>
                    <a:pt x="504" y="114"/>
                    <a:pt x="350" y="0"/>
                    <a:pt x="22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29"/>
            <p:cNvSpPr/>
            <p:nvPr/>
          </p:nvSpPr>
          <p:spPr>
            <a:xfrm>
              <a:off x="1047012" y="3128513"/>
              <a:ext cx="488389" cy="387790"/>
            </a:xfrm>
            <a:custGeom>
              <a:rect b="b" l="l" r="r" t="t"/>
              <a:pathLst>
                <a:path extrusionOk="0" h="11869" w="14948">
                  <a:moveTo>
                    <a:pt x="238" y="0"/>
                  </a:moveTo>
                  <a:cubicBezTo>
                    <a:pt x="94" y="0"/>
                    <a:pt x="0" y="122"/>
                    <a:pt x="0" y="323"/>
                  </a:cubicBezTo>
                  <a:lnTo>
                    <a:pt x="0" y="2920"/>
                  </a:lnTo>
                  <a:cubicBezTo>
                    <a:pt x="0" y="3205"/>
                    <a:pt x="190" y="3553"/>
                    <a:pt x="444" y="3680"/>
                  </a:cubicBezTo>
                  <a:lnTo>
                    <a:pt x="14505" y="11818"/>
                  </a:lnTo>
                  <a:cubicBezTo>
                    <a:pt x="14572" y="11852"/>
                    <a:pt x="14636" y="11868"/>
                    <a:pt x="14692" y="11868"/>
                  </a:cubicBezTo>
                  <a:cubicBezTo>
                    <a:pt x="14846" y="11868"/>
                    <a:pt x="14948" y="11751"/>
                    <a:pt x="14948" y="11565"/>
                  </a:cubicBezTo>
                  <a:lnTo>
                    <a:pt x="14948" y="8937"/>
                  </a:lnTo>
                  <a:cubicBezTo>
                    <a:pt x="14948" y="8652"/>
                    <a:pt x="14758" y="8335"/>
                    <a:pt x="14505" y="8177"/>
                  </a:cubicBezTo>
                  <a:lnTo>
                    <a:pt x="444" y="69"/>
                  </a:lnTo>
                  <a:cubicBezTo>
                    <a:pt x="368" y="22"/>
                    <a:pt x="298" y="0"/>
                    <a:pt x="238"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29"/>
            <p:cNvSpPr/>
            <p:nvPr/>
          </p:nvSpPr>
          <p:spPr>
            <a:xfrm>
              <a:off x="1071843" y="3164911"/>
              <a:ext cx="163493" cy="102461"/>
            </a:xfrm>
            <a:custGeom>
              <a:rect b="b" l="l" r="r" t="t"/>
              <a:pathLst>
                <a:path extrusionOk="0" h="3136" w="5004">
                  <a:moveTo>
                    <a:pt x="0" y="0"/>
                  </a:moveTo>
                  <a:lnTo>
                    <a:pt x="0" y="254"/>
                  </a:lnTo>
                  <a:lnTo>
                    <a:pt x="5004" y="3136"/>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29"/>
            <p:cNvSpPr/>
            <p:nvPr/>
          </p:nvSpPr>
          <p:spPr>
            <a:xfrm>
              <a:off x="1071843" y="3191800"/>
              <a:ext cx="163493" cy="102461"/>
            </a:xfrm>
            <a:custGeom>
              <a:rect b="b" l="l" r="r" t="t"/>
              <a:pathLst>
                <a:path extrusionOk="0" h="3136" w="5004">
                  <a:moveTo>
                    <a:pt x="0" y="1"/>
                  </a:moveTo>
                  <a:lnTo>
                    <a:pt x="0" y="222"/>
                  </a:lnTo>
                  <a:lnTo>
                    <a:pt x="5004" y="3136"/>
                  </a:lnTo>
                  <a:lnTo>
                    <a:pt x="5004"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29"/>
            <p:cNvSpPr/>
            <p:nvPr/>
          </p:nvSpPr>
          <p:spPr>
            <a:xfrm>
              <a:off x="1071843" y="3217677"/>
              <a:ext cx="163493" cy="102461"/>
            </a:xfrm>
            <a:custGeom>
              <a:rect b="b" l="l" r="r" t="t"/>
              <a:pathLst>
                <a:path extrusionOk="0" h="3136" w="5004">
                  <a:moveTo>
                    <a:pt x="0" y="0"/>
                  </a:moveTo>
                  <a:lnTo>
                    <a:pt x="0" y="254"/>
                  </a:lnTo>
                  <a:lnTo>
                    <a:pt x="5004" y="3136"/>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29"/>
            <p:cNvSpPr/>
            <p:nvPr/>
          </p:nvSpPr>
          <p:spPr>
            <a:xfrm>
              <a:off x="1379128" y="3366663"/>
              <a:ext cx="23851" cy="28523"/>
            </a:xfrm>
            <a:custGeom>
              <a:rect b="b" l="l" r="r" t="t"/>
              <a:pathLst>
                <a:path extrusionOk="0" h="873" w="730">
                  <a:moveTo>
                    <a:pt x="225" y="1"/>
                  </a:moveTo>
                  <a:cubicBezTo>
                    <a:pt x="189" y="1"/>
                    <a:pt x="156" y="11"/>
                    <a:pt x="128" y="32"/>
                  </a:cubicBezTo>
                  <a:cubicBezTo>
                    <a:pt x="1" y="96"/>
                    <a:pt x="1" y="349"/>
                    <a:pt x="128" y="571"/>
                  </a:cubicBezTo>
                  <a:cubicBezTo>
                    <a:pt x="232" y="754"/>
                    <a:pt x="402" y="872"/>
                    <a:pt x="529" y="872"/>
                  </a:cubicBezTo>
                  <a:cubicBezTo>
                    <a:pt x="556" y="872"/>
                    <a:pt x="581" y="867"/>
                    <a:pt x="603" y="856"/>
                  </a:cubicBezTo>
                  <a:cubicBezTo>
                    <a:pt x="729" y="761"/>
                    <a:pt x="729" y="539"/>
                    <a:pt x="603" y="317"/>
                  </a:cubicBezTo>
                  <a:cubicBezTo>
                    <a:pt x="504" y="121"/>
                    <a:pt x="349" y="1"/>
                    <a:pt x="2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29"/>
            <p:cNvSpPr/>
            <p:nvPr/>
          </p:nvSpPr>
          <p:spPr>
            <a:xfrm>
              <a:off x="1427777" y="3394435"/>
              <a:ext cx="21760" cy="28490"/>
            </a:xfrm>
            <a:custGeom>
              <a:rect b="b" l="l" r="r" t="t"/>
              <a:pathLst>
                <a:path extrusionOk="0" h="872" w="666">
                  <a:moveTo>
                    <a:pt x="205" y="0"/>
                  </a:moveTo>
                  <a:cubicBezTo>
                    <a:pt x="85" y="0"/>
                    <a:pt x="0" y="88"/>
                    <a:pt x="0" y="228"/>
                  </a:cubicBezTo>
                  <a:cubicBezTo>
                    <a:pt x="0" y="449"/>
                    <a:pt x="159" y="734"/>
                    <a:pt x="349" y="829"/>
                  </a:cubicBezTo>
                  <a:cubicBezTo>
                    <a:pt x="406" y="858"/>
                    <a:pt x="457" y="872"/>
                    <a:pt x="501" y="872"/>
                  </a:cubicBezTo>
                  <a:cubicBezTo>
                    <a:pt x="603" y="872"/>
                    <a:pt x="665" y="794"/>
                    <a:pt x="665" y="639"/>
                  </a:cubicBezTo>
                  <a:cubicBezTo>
                    <a:pt x="665" y="418"/>
                    <a:pt x="539" y="164"/>
                    <a:pt x="349" y="38"/>
                  </a:cubicBezTo>
                  <a:cubicBezTo>
                    <a:pt x="298" y="12"/>
                    <a:pt x="249" y="0"/>
                    <a:pt x="205"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29"/>
            <p:cNvSpPr/>
            <p:nvPr/>
          </p:nvSpPr>
          <p:spPr>
            <a:xfrm>
              <a:off x="1476394" y="3422370"/>
              <a:ext cx="21760" cy="28327"/>
            </a:xfrm>
            <a:custGeom>
              <a:rect b="b" l="l" r="r" t="t"/>
              <a:pathLst>
                <a:path extrusionOk="0" h="867" w="666">
                  <a:moveTo>
                    <a:pt x="180" y="0"/>
                  </a:moveTo>
                  <a:cubicBezTo>
                    <a:pt x="69" y="0"/>
                    <a:pt x="1" y="89"/>
                    <a:pt x="1" y="228"/>
                  </a:cubicBezTo>
                  <a:cubicBezTo>
                    <a:pt x="1" y="449"/>
                    <a:pt x="127" y="703"/>
                    <a:pt x="317" y="829"/>
                  </a:cubicBezTo>
                  <a:cubicBezTo>
                    <a:pt x="368" y="855"/>
                    <a:pt x="417" y="867"/>
                    <a:pt x="461" y="867"/>
                  </a:cubicBezTo>
                  <a:cubicBezTo>
                    <a:pt x="581" y="867"/>
                    <a:pt x="666" y="778"/>
                    <a:pt x="666" y="639"/>
                  </a:cubicBezTo>
                  <a:cubicBezTo>
                    <a:pt x="666" y="418"/>
                    <a:pt x="508" y="164"/>
                    <a:pt x="317" y="38"/>
                  </a:cubicBezTo>
                  <a:cubicBezTo>
                    <a:pt x="267" y="12"/>
                    <a:pt x="220" y="0"/>
                    <a:pt x="18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29"/>
            <p:cNvSpPr/>
            <p:nvPr/>
          </p:nvSpPr>
          <p:spPr>
            <a:xfrm>
              <a:off x="1602641" y="1602969"/>
              <a:ext cx="473915" cy="2077252"/>
            </a:xfrm>
            <a:custGeom>
              <a:rect b="b" l="l" r="r" t="t"/>
              <a:pathLst>
                <a:path extrusionOk="0" h="63578" w="14505">
                  <a:moveTo>
                    <a:pt x="14203" y="0"/>
                  </a:moveTo>
                  <a:cubicBezTo>
                    <a:pt x="14130" y="0"/>
                    <a:pt x="14050" y="26"/>
                    <a:pt x="13966" y="81"/>
                  </a:cubicBezTo>
                  <a:lnTo>
                    <a:pt x="570" y="7809"/>
                  </a:lnTo>
                  <a:cubicBezTo>
                    <a:pt x="254" y="7967"/>
                    <a:pt x="0" y="8410"/>
                    <a:pt x="0" y="8759"/>
                  </a:cubicBezTo>
                  <a:lnTo>
                    <a:pt x="0" y="63577"/>
                  </a:lnTo>
                  <a:lnTo>
                    <a:pt x="14505" y="55217"/>
                  </a:lnTo>
                  <a:lnTo>
                    <a:pt x="14505" y="398"/>
                  </a:lnTo>
                  <a:cubicBezTo>
                    <a:pt x="14505" y="151"/>
                    <a:pt x="14378" y="0"/>
                    <a:pt x="14203"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29"/>
            <p:cNvSpPr/>
            <p:nvPr/>
          </p:nvSpPr>
          <p:spPr>
            <a:xfrm>
              <a:off x="1618160" y="1629859"/>
              <a:ext cx="442876" cy="361293"/>
            </a:xfrm>
            <a:custGeom>
              <a:rect b="b" l="l" r="r" t="t"/>
              <a:pathLst>
                <a:path extrusionOk="0" h="11058" w="13555">
                  <a:moveTo>
                    <a:pt x="13299" y="0"/>
                  </a:moveTo>
                  <a:cubicBezTo>
                    <a:pt x="13243" y="0"/>
                    <a:pt x="13179" y="16"/>
                    <a:pt x="13111" y="50"/>
                  </a:cubicBezTo>
                  <a:lnTo>
                    <a:pt x="444" y="7366"/>
                  </a:lnTo>
                  <a:cubicBezTo>
                    <a:pt x="190" y="7524"/>
                    <a:pt x="0" y="7841"/>
                    <a:pt x="0" y="8126"/>
                  </a:cubicBezTo>
                  <a:lnTo>
                    <a:pt x="0" y="10754"/>
                  </a:lnTo>
                  <a:cubicBezTo>
                    <a:pt x="0" y="10940"/>
                    <a:pt x="102" y="11057"/>
                    <a:pt x="256" y="11057"/>
                  </a:cubicBezTo>
                  <a:cubicBezTo>
                    <a:pt x="313" y="11057"/>
                    <a:pt x="376" y="11041"/>
                    <a:pt x="444" y="11008"/>
                  </a:cubicBezTo>
                  <a:lnTo>
                    <a:pt x="13111" y="3692"/>
                  </a:lnTo>
                  <a:cubicBezTo>
                    <a:pt x="13365" y="3534"/>
                    <a:pt x="13555" y="3217"/>
                    <a:pt x="13555" y="2932"/>
                  </a:cubicBezTo>
                  <a:lnTo>
                    <a:pt x="13555" y="303"/>
                  </a:lnTo>
                  <a:cubicBezTo>
                    <a:pt x="13555" y="118"/>
                    <a:pt x="13453" y="0"/>
                    <a:pt x="13299"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29"/>
            <p:cNvSpPr/>
            <p:nvPr/>
          </p:nvSpPr>
          <p:spPr>
            <a:xfrm>
              <a:off x="1618160" y="1768325"/>
              <a:ext cx="442876" cy="361064"/>
            </a:xfrm>
            <a:custGeom>
              <a:rect b="b" l="l" r="r" t="t"/>
              <a:pathLst>
                <a:path extrusionOk="0" h="11051" w="13555">
                  <a:moveTo>
                    <a:pt x="13314" y="1"/>
                  </a:moveTo>
                  <a:cubicBezTo>
                    <a:pt x="13254" y="1"/>
                    <a:pt x="13185" y="19"/>
                    <a:pt x="13111" y="56"/>
                  </a:cubicBezTo>
                  <a:lnTo>
                    <a:pt x="444" y="7371"/>
                  </a:lnTo>
                  <a:cubicBezTo>
                    <a:pt x="190" y="7498"/>
                    <a:pt x="0" y="7846"/>
                    <a:pt x="0" y="8131"/>
                  </a:cubicBezTo>
                  <a:lnTo>
                    <a:pt x="0" y="10728"/>
                  </a:lnTo>
                  <a:cubicBezTo>
                    <a:pt x="0" y="10928"/>
                    <a:pt x="94" y="11050"/>
                    <a:pt x="238" y="11050"/>
                  </a:cubicBezTo>
                  <a:cubicBezTo>
                    <a:pt x="299" y="11050"/>
                    <a:pt x="368" y="11029"/>
                    <a:pt x="444" y="10981"/>
                  </a:cubicBezTo>
                  <a:lnTo>
                    <a:pt x="13111" y="3666"/>
                  </a:lnTo>
                  <a:cubicBezTo>
                    <a:pt x="13365" y="3539"/>
                    <a:pt x="13555" y="3191"/>
                    <a:pt x="13555" y="2938"/>
                  </a:cubicBezTo>
                  <a:lnTo>
                    <a:pt x="13555" y="309"/>
                  </a:lnTo>
                  <a:cubicBezTo>
                    <a:pt x="13555" y="107"/>
                    <a:pt x="13460" y="1"/>
                    <a:pt x="13314"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29"/>
            <p:cNvSpPr/>
            <p:nvPr/>
          </p:nvSpPr>
          <p:spPr>
            <a:xfrm>
              <a:off x="1618160" y="1906987"/>
              <a:ext cx="442876" cy="360606"/>
            </a:xfrm>
            <a:custGeom>
              <a:rect b="b" l="l" r="r" t="t"/>
              <a:pathLst>
                <a:path extrusionOk="0" h="11037" w="13555">
                  <a:moveTo>
                    <a:pt x="13314" y="0"/>
                  </a:moveTo>
                  <a:cubicBezTo>
                    <a:pt x="13254" y="0"/>
                    <a:pt x="13185" y="18"/>
                    <a:pt x="13111" y="55"/>
                  </a:cubicBezTo>
                  <a:lnTo>
                    <a:pt x="444" y="7371"/>
                  </a:lnTo>
                  <a:cubicBezTo>
                    <a:pt x="190" y="7498"/>
                    <a:pt x="0" y="7846"/>
                    <a:pt x="0" y="8099"/>
                  </a:cubicBezTo>
                  <a:lnTo>
                    <a:pt x="0" y="10728"/>
                  </a:lnTo>
                  <a:cubicBezTo>
                    <a:pt x="0" y="10930"/>
                    <a:pt x="96" y="11036"/>
                    <a:pt x="241" y="11036"/>
                  </a:cubicBezTo>
                  <a:cubicBezTo>
                    <a:pt x="301" y="11036"/>
                    <a:pt x="370" y="11018"/>
                    <a:pt x="444" y="10981"/>
                  </a:cubicBezTo>
                  <a:lnTo>
                    <a:pt x="13111" y="3666"/>
                  </a:lnTo>
                  <a:cubicBezTo>
                    <a:pt x="13365" y="3539"/>
                    <a:pt x="13555" y="3191"/>
                    <a:pt x="13555" y="2937"/>
                  </a:cubicBezTo>
                  <a:lnTo>
                    <a:pt x="13555" y="309"/>
                  </a:lnTo>
                  <a:cubicBezTo>
                    <a:pt x="13555" y="107"/>
                    <a:pt x="13460" y="0"/>
                    <a:pt x="13314"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29"/>
            <p:cNvSpPr/>
            <p:nvPr/>
          </p:nvSpPr>
          <p:spPr>
            <a:xfrm>
              <a:off x="1618160" y="2045159"/>
              <a:ext cx="442876" cy="361064"/>
            </a:xfrm>
            <a:custGeom>
              <a:rect b="b" l="l" r="r" t="t"/>
              <a:pathLst>
                <a:path extrusionOk="0" h="11051" w="13555">
                  <a:moveTo>
                    <a:pt x="13317" y="1"/>
                  </a:moveTo>
                  <a:cubicBezTo>
                    <a:pt x="13257" y="1"/>
                    <a:pt x="13187" y="23"/>
                    <a:pt x="13111" y="70"/>
                  </a:cubicBezTo>
                  <a:lnTo>
                    <a:pt x="444" y="7354"/>
                  </a:lnTo>
                  <a:cubicBezTo>
                    <a:pt x="190" y="7512"/>
                    <a:pt x="0" y="7829"/>
                    <a:pt x="0" y="8114"/>
                  </a:cubicBezTo>
                  <a:lnTo>
                    <a:pt x="0" y="10742"/>
                  </a:lnTo>
                  <a:cubicBezTo>
                    <a:pt x="0" y="10944"/>
                    <a:pt x="96" y="11051"/>
                    <a:pt x="241" y="11051"/>
                  </a:cubicBezTo>
                  <a:cubicBezTo>
                    <a:pt x="301" y="11051"/>
                    <a:pt x="370" y="11033"/>
                    <a:pt x="444" y="10996"/>
                  </a:cubicBezTo>
                  <a:lnTo>
                    <a:pt x="13111" y="3680"/>
                  </a:lnTo>
                  <a:cubicBezTo>
                    <a:pt x="13365" y="3554"/>
                    <a:pt x="13555" y="3205"/>
                    <a:pt x="13555" y="2920"/>
                  </a:cubicBezTo>
                  <a:lnTo>
                    <a:pt x="13555" y="323"/>
                  </a:lnTo>
                  <a:cubicBezTo>
                    <a:pt x="13555" y="123"/>
                    <a:pt x="13461" y="1"/>
                    <a:pt x="13317"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29"/>
            <p:cNvSpPr/>
            <p:nvPr/>
          </p:nvSpPr>
          <p:spPr>
            <a:xfrm>
              <a:off x="1618160" y="2183429"/>
              <a:ext cx="442876" cy="361293"/>
            </a:xfrm>
            <a:custGeom>
              <a:rect b="b" l="l" r="r" t="t"/>
              <a:pathLst>
                <a:path extrusionOk="0" h="11058" w="13555">
                  <a:moveTo>
                    <a:pt x="13299" y="0"/>
                  </a:moveTo>
                  <a:cubicBezTo>
                    <a:pt x="13243" y="0"/>
                    <a:pt x="13179" y="16"/>
                    <a:pt x="13111" y="50"/>
                  </a:cubicBezTo>
                  <a:lnTo>
                    <a:pt x="444" y="7365"/>
                  </a:lnTo>
                  <a:cubicBezTo>
                    <a:pt x="190" y="7524"/>
                    <a:pt x="0" y="7840"/>
                    <a:pt x="0" y="8126"/>
                  </a:cubicBezTo>
                  <a:lnTo>
                    <a:pt x="0" y="10754"/>
                  </a:lnTo>
                  <a:cubicBezTo>
                    <a:pt x="0" y="10939"/>
                    <a:pt x="102" y="11057"/>
                    <a:pt x="256" y="11057"/>
                  </a:cubicBezTo>
                  <a:cubicBezTo>
                    <a:pt x="313" y="11057"/>
                    <a:pt x="376" y="11041"/>
                    <a:pt x="444" y="11007"/>
                  </a:cubicBezTo>
                  <a:lnTo>
                    <a:pt x="13111" y="3692"/>
                  </a:lnTo>
                  <a:cubicBezTo>
                    <a:pt x="13365" y="3534"/>
                    <a:pt x="13555" y="3217"/>
                    <a:pt x="13555" y="2932"/>
                  </a:cubicBezTo>
                  <a:lnTo>
                    <a:pt x="13555" y="303"/>
                  </a:lnTo>
                  <a:cubicBezTo>
                    <a:pt x="13555" y="118"/>
                    <a:pt x="13453" y="0"/>
                    <a:pt x="13299"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29"/>
            <p:cNvSpPr/>
            <p:nvPr/>
          </p:nvSpPr>
          <p:spPr>
            <a:xfrm>
              <a:off x="1618160" y="2321895"/>
              <a:ext cx="442876" cy="361064"/>
            </a:xfrm>
            <a:custGeom>
              <a:rect b="b" l="l" r="r" t="t"/>
              <a:pathLst>
                <a:path extrusionOk="0" h="11051" w="13555">
                  <a:moveTo>
                    <a:pt x="13314" y="1"/>
                  </a:moveTo>
                  <a:cubicBezTo>
                    <a:pt x="13254" y="1"/>
                    <a:pt x="13185" y="19"/>
                    <a:pt x="13111" y="56"/>
                  </a:cubicBezTo>
                  <a:lnTo>
                    <a:pt x="444" y="7371"/>
                  </a:lnTo>
                  <a:cubicBezTo>
                    <a:pt x="190" y="7498"/>
                    <a:pt x="0" y="7846"/>
                    <a:pt x="0" y="8131"/>
                  </a:cubicBezTo>
                  <a:lnTo>
                    <a:pt x="0" y="10728"/>
                  </a:lnTo>
                  <a:cubicBezTo>
                    <a:pt x="0" y="10928"/>
                    <a:pt x="94" y="11050"/>
                    <a:pt x="238" y="11050"/>
                  </a:cubicBezTo>
                  <a:cubicBezTo>
                    <a:pt x="299" y="11050"/>
                    <a:pt x="368" y="11028"/>
                    <a:pt x="444" y="10981"/>
                  </a:cubicBezTo>
                  <a:lnTo>
                    <a:pt x="13111" y="3697"/>
                  </a:lnTo>
                  <a:cubicBezTo>
                    <a:pt x="13365" y="3539"/>
                    <a:pt x="13555" y="3222"/>
                    <a:pt x="13555" y="2937"/>
                  </a:cubicBezTo>
                  <a:lnTo>
                    <a:pt x="13555" y="309"/>
                  </a:lnTo>
                  <a:cubicBezTo>
                    <a:pt x="13555" y="107"/>
                    <a:pt x="13460" y="1"/>
                    <a:pt x="13314"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29"/>
            <p:cNvSpPr/>
            <p:nvPr/>
          </p:nvSpPr>
          <p:spPr>
            <a:xfrm>
              <a:off x="1618160" y="2460557"/>
              <a:ext cx="442876" cy="360606"/>
            </a:xfrm>
            <a:custGeom>
              <a:rect b="b" l="l" r="r" t="t"/>
              <a:pathLst>
                <a:path extrusionOk="0" h="11037" w="13555">
                  <a:moveTo>
                    <a:pt x="13314" y="0"/>
                  </a:moveTo>
                  <a:cubicBezTo>
                    <a:pt x="13254" y="0"/>
                    <a:pt x="13185" y="18"/>
                    <a:pt x="13111" y="55"/>
                  </a:cubicBezTo>
                  <a:lnTo>
                    <a:pt x="444" y="7371"/>
                  </a:lnTo>
                  <a:cubicBezTo>
                    <a:pt x="190" y="7497"/>
                    <a:pt x="0" y="7846"/>
                    <a:pt x="0" y="8099"/>
                  </a:cubicBezTo>
                  <a:lnTo>
                    <a:pt x="0" y="10728"/>
                  </a:lnTo>
                  <a:cubicBezTo>
                    <a:pt x="0" y="10929"/>
                    <a:pt x="96" y="11036"/>
                    <a:pt x="241" y="11036"/>
                  </a:cubicBezTo>
                  <a:cubicBezTo>
                    <a:pt x="301" y="11036"/>
                    <a:pt x="370" y="11018"/>
                    <a:pt x="444" y="10981"/>
                  </a:cubicBezTo>
                  <a:lnTo>
                    <a:pt x="13111" y="3665"/>
                  </a:lnTo>
                  <a:cubicBezTo>
                    <a:pt x="13365" y="3539"/>
                    <a:pt x="13555" y="3190"/>
                    <a:pt x="13555" y="2937"/>
                  </a:cubicBezTo>
                  <a:lnTo>
                    <a:pt x="13555" y="309"/>
                  </a:lnTo>
                  <a:cubicBezTo>
                    <a:pt x="13555" y="107"/>
                    <a:pt x="13460" y="0"/>
                    <a:pt x="13314"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29"/>
            <p:cNvSpPr/>
            <p:nvPr/>
          </p:nvSpPr>
          <p:spPr>
            <a:xfrm>
              <a:off x="1618160" y="2598729"/>
              <a:ext cx="442876" cy="361064"/>
            </a:xfrm>
            <a:custGeom>
              <a:rect b="b" l="l" r="r" t="t"/>
              <a:pathLst>
                <a:path extrusionOk="0" h="11051" w="13555">
                  <a:moveTo>
                    <a:pt x="13317" y="1"/>
                  </a:moveTo>
                  <a:cubicBezTo>
                    <a:pt x="13257" y="1"/>
                    <a:pt x="13187" y="23"/>
                    <a:pt x="13111" y="70"/>
                  </a:cubicBezTo>
                  <a:lnTo>
                    <a:pt x="444" y="7354"/>
                  </a:lnTo>
                  <a:cubicBezTo>
                    <a:pt x="190" y="7512"/>
                    <a:pt x="0" y="7829"/>
                    <a:pt x="0" y="8114"/>
                  </a:cubicBezTo>
                  <a:lnTo>
                    <a:pt x="0" y="10742"/>
                  </a:lnTo>
                  <a:cubicBezTo>
                    <a:pt x="0" y="10944"/>
                    <a:pt x="96" y="11051"/>
                    <a:pt x="241" y="11051"/>
                  </a:cubicBezTo>
                  <a:cubicBezTo>
                    <a:pt x="301" y="11051"/>
                    <a:pt x="370" y="11033"/>
                    <a:pt x="444" y="10996"/>
                  </a:cubicBezTo>
                  <a:lnTo>
                    <a:pt x="13111" y="3680"/>
                  </a:lnTo>
                  <a:cubicBezTo>
                    <a:pt x="13365" y="3553"/>
                    <a:pt x="13555" y="3205"/>
                    <a:pt x="13555" y="2920"/>
                  </a:cubicBezTo>
                  <a:lnTo>
                    <a:pt x="13555" y="323"/>
                  </a:lnTo>
                  <a:cubicBezTo>
                    <a:pt x="13555" y="123"/>
                    <a:pt x="13461" y="1"/>
                    <a:pt x="13317"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29"/>
            <p:cNvSpPr/>
            <p:nvPr/>
          </p:nvSpPr>
          <p:spPr>
            <a:xfrm>
              <a:off x="1618160" y="2736999"/>
              <a:ext cx="442876" cy="361260"/>
            </a:xfrm>
            <a:custGeom>
              <a:rect b="b" l="l" r="r" t="t"/>
              <a:pathLst>
                <a:path extrusionOk="0" h="11057" w="13555">
                  <a:moveTo>
                    <a:pt x="13299" y="0"/>
                  </a:moveTo>
                  <a:cubicBezTo>
                    <a:pt x="13243" y="0"/>
                    <a:pt x="13179" y="16"/>
                    <a:pt x="13111" y="50"/>
                  </a:cubicBezTo>
                  <a:lnTo>
                    <a:pt x="444" y="7365"/>
                  </a:lnTo>
                  <a:cubicBezTo>
                    <a:pt x="190" y="7524"/>
                    <a:pt x="0" y="7840"/>
                    <a:pt x="0" y="8125"/>
                  </a:cubicBezTo>
                  <a:lnTo>
                    <a:pt x="0" y="10754"/>
                  </a:lnTo>
                  <a:cubicBezTo>
                    <a:pt x="0" y="10939"/>
                    <a:pt x="102" y="11057"/>
                    <a:pt x="256" y="11057"/>
                  </a:cubicBezTo>
                  <a:cubicBezTo>
                    <a:pt x="313" y="11057"/>
                    <a:pt x="376" y="11041"/>
                    <a:pt x="444" y="11007"/>
                  </a:cubicBezTo>
                  <a:lnTo>
                    <a:pt x="13111" y="3692"/>
                  </a:lnTo>
                  <a:cubicBezTo>
                    <a:pt x="13365" y="3533"/>
                    <a:pt x="13555" y="3217"/>
                    <a:pt x="13555" y="2932"/>
                  </a:cubicBezTo>
                  <a:lnTo>
                    <a:pt x="13555" y="303"/>
                  </a:lnTo>
                  <a:cubicBezTo>
                    <a:pt x="13555" y="118"/>
                    <a:pt x="13453" y="0"/>
                    <a:pt x="13299"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29"/>
            <p:cNvSpPr/>
            <p:nvPr/>
          </p:nvSpPr>
          <p:spPr>
            <a:xfrm>
              <a:off x="1618160" y="2875465"/>
              <a:ext cx="442876" cy="361064"/>
            </a:xfrm>
            <a:custGeom>
              <a:rect b="b" l="l" r="r" t="t"/>
              <a:pathLst>
                <a:path extrusionOk="0" h="11051" w="13555">
                  <a:moveTo>
                    <a:pt x="13314" y="0"/>
                  </a:moveTo>
                  <a:cubicBezTo>
                    <a:pt x="13254" y="0"/>
                    <a:pt x="13185" y="18"/>
                    <a:pt x="13111" y="55"/>
                  </a:cubicBezTo>
                  <a:lnTo>
                    <a:pt x="444" y="7371"/>
                  </a:lnTo>
                  <a:cubicBezTo>
                    <a:pt x="190" y="7498"/>
                    <a:pt x="0" y="7846"/>
                    <a:pt x="0" y="8131"/>
                  </a:cubicBezTo>
                  <a:lnTo>
                    <a:pt x="0" y="10728"/>
                  </a:lnTo>
                  <a:cubicBezTo>
                    <a:pt x="0" y="10928"/>
                    <a:pt x="94" y="11050"/>
                    <a:pt x="238" y="11050"/>
                  </a:cubicBezTo>
                  <a:cubicBezTo>
                    <a:pt x="299" y="11050"/>
                    <a:pt x="368" y="11028"/>
                    <a:pt x="444" y="10981"/>
                  </a:cubicBezTo>
                  <a:lnTo>
                    <a:pt x="13111" y="3697"/>
                  </a:lnTo>
                  <a:cubicBezTo>
                    <a:pt x="13365" y="3539"/>
                    <a:pt x="13555" y="3222"/>
                    <a:pt x="13555" y="2937"/>
                  </a:cubicBezTo>
                  <a:lnTo>
                    <a:pt x="13555" y="309"/>
                  </a:lnTo>
                  <a:cubicBezTo>
                    <a:pt x="13555" y="107"/>
                    <a:pt x="13460" y="0"/>
                    <a:pt x="13314"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29"/>
            <p:cNvSpPr/>
            <p:nvPr/>
          </p:nvSpPr>
          <p:spPr>
            <a:xfrm>
              <a:off x="1618160" y="3014127"/>
              <a:ext cx="442876" cy="360574"/>
            </a:xfrm>
            <a:custGeom>
              <a:rect b="b" l="l" r="r" t="t"/>
              <a:pathLst>
                <a:path extrusionOk="0" h="11036" w="13555">
                  <a:moveTo>
                    <a:pt x="13314" y="0"/>
                  </a:moveTo>
                  <a:cubicBezTo>
                    <a:pt x="13254" y="0"/>
                    <a:pt x="13185" y="18"/>
                    <a:pt x="13111" y="55"/>
                  </a:cubicBezTo>
                  <a:lnTo>
                    <a:pt x="444" y="7371"/>
                  </a:lnTo>
                  <a:cubicBezTo>
                    <a:pt x="190" y="7497"/>
                    <a:pt x="0" y="7846"/>
                    <a:pt x="0" y="8099"/>
                  </a:cubicBezTo>
                  <a:lnTo>
                    <a:pt x="0" y="10727"/>
                  </a:lnTo>
                  <a:cubicBezTo>
                    <a:pt x="0" y="10929"/>
                    <a:pt x="96" y="11036"/>
                    <a:pt x="241" y="11036"/>
                  </a:cubicBezTo>
                  <a:cubicBezTo>
                    <a:pt x="301" y="11036"/>
                    <a:pt x="370" y="11018"/>
                    <a:pt x="444" y="10981"/>
                  </a:cubicBezTo>
                  <a:lnTo>
                    <a:pt x="13111" y="3665"/>
                  </a:lnTo>
                  <a:cubicBezTo>
                    <a:pt x="13365" y="3539"/>
                    <a:pt x="13555" y="3190"/>
                    <a:pt x="13555" y="2937"/>
                  </a:cubicBezTo>
                  <a:lnTo>
                    <a:pt x="13555" y="308"/>
                  </a:lnTo>
                  <a:cubicBezTo>
                    <a:pt x="13555" y="107"/>
                    <a:pt x="13460" y="0"/>
                    <a:pt x="13314"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29"/>
            <p:cNvSpPr/>
            <p:nvPr/>
          </p:nvSpPr>
          <p:spPr>
            <a:xfrm>
              <a:off x="1618160" y="3152299"/>
              <a:ext cx="442876" cy="361064"/>
            </a:xfrm>
            <a:custGeom>
              <a:rect b="b" l="l" r="r" t="t"/>
              <a:pathLst>
                <a:path extrusionOk="0" h="11051" w="13555">
                  <a:moveTo>
                    <a:pt x="13317" y="1"/>
                  </a:moveTo>
                  <a:cubicBezTo>
                    <a:pt x="13257" y="1"/>
                    <a:pt x="13187" y="23"/>
                    <a:pt x="13111" y="70"/>
                  </a:cubicBezTo>
                  <a:lnTo>
                    <a:pt x="444" y="7354"/>
                  </a:lnTo>
                  <a:cubicBezTo>
                    <a:pt x="190" y="7512"/>
                    <a:pt x="0" y="7829"/>
                    <a:pt x="0" y="8114"/>
                  </a:cubicBezTo>
                  <a:lnTo>
                    <a:pt x="0" y="10742"/>
                  </a:lnTo>
                  <a:cubicBezTo>
                    <a:pt x="0" y="10944"/>
                    <a:pt x="96" y="11051"/>
                    <a:pt x="241" y="11051"/>
                  </a:cubicBezTo>
                  <a:cubicBezTo>
                    <a:pt x="301" y="11051"/>
                    <a:pt x="370" y="11032"/>
                    <a:pt x="444" y="10995"/>
                  </a:cubicBezTo>
                  <a:lnTo>
                    <a:pt x="13111" y="3680"/>
                  </a:lnTo>
                  <a:cubicBezTo>
                    <a:pt x="13365" y="3553"/>
                    <a:pt x="13555" y="3205"/>
                    <a:pt x="13555" y="2920"/>
                  </a:cubicBezTo>
                  <a:lnTo>
                    <a:pt x="13555" y="323"/>
                  </a:lnTo>
                  <a:cubicBezTo>
                    <a:pt x="13555" y="123"/>
                    <a:pt x="13461" y="1"/>
                    <a:pt x="13317"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29"/>
            <p:cNvSpPr/>
            <p:nvPr/>
          </p:nvSpPr>
          <p:spPr>
            <a:xfrm>
              <a:off x="1006661" y="1168980"/>
              <a:ext cx="1091621" cy="634304"/>
            </a:xfrm>
            <a:custGeom>
              <a:rect b="b" l="l" r="r" t="t"/>
              <a:pathLst>
                <a:path extrusionOk="0" h="19414" w="33411">
                  <a:moveTo>
                    <a:pt x="16183" y="0"/>
                  </a:moveTo>
                  <a:lnTo>
                    <a:pt x="0" y="9374"/>
                  </a:lnTo>
                  <a:lnTo>
                    <a:pt x="17386" y="19413"/>
                  </a:lnTo>
                  <a:lnTo>
                    <a:pt x="33411" y="10134"/>
                  </a:lnTo>
                  <a:lnTo>
                    <a:pt x="16183"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29"/>
            <p:cNvSpPr/>
            <p:nvPr/>
          </p:nvSpPr>
          <p:spPr>
            <a:xfrm>
              <a:off x="1180479" y="1290032"/>
              <a:ext cx="533934" cy="430460"/>
            </a:xfrm>
            <a:custGeom>
              <a:rect b="b" l="l" r="r" t="t"/>
              <a:pathLst>
                <a:path extrusionOk="0" h="13175" w="16342">
                  <a:moveTo>
                    <a:pt x="10230" y="0"/>
                  </a:moveTo>
                  <a:lnTo>
                    <a:pt x="0" y="5922"/>
                  </a:lnTo>
                  <a:lnTo>
                    <a:pt x="12510" y="13175"/>
                  </a:lnTo>
                  <a:lnTo>
                    <a:pt x="12510" y="11845"/>
                  </a:lnTo>
                  <a:lnTo>
                    <a:pt x="16342" y="3547"/>
                  </a:lnTo>
                  <a:lnTo>
                    <a:pt x="1023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29"/>
            <p:cNvSpPr/>
            <p:nvPr/>
          </p:nvSpPr>
          <p:spPr>
            <a:xfrm>
              <a:off x="1180479" y="1440064"/>
              <a:ext cx="74526" cy="65214"/>
            </a:xfrm>
            <a:custGeom>
              <a:rect b="b" l="l" r="r" t="t"/>
              <a:pathLst>
                <a:path extrusionOk="0" h="1996" w="2281">
                  <a:moveTo>
                    <a:pt x="0" y="0"/>
                  </a:moveTo>
                  <a:lnTo>
                    <a:pt x="0" y="1330"/>
                  </a:lnTo>
                  <a:lnTo>
                    <a:pt x="2091" y="1995"/>
                  </a:lnTo>
                  <a:lnTo>
                    <a:pt x="2281" y="855"/>
                  </a:lnTo>
                  <a:lnTo>
                    <a:pt x="1711" y="6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29"/>
            <p:cNvSpPr/>
            <p:nvPr/>
          </p:nvSpPr>
          <p:spPr>
            <a:xfrm>
              <a:off x="1589179" y="1405921"/>
              <a:ext cx="335285" cy="314571"/>
            </a:xfrm>
            <a:custGeom>
              <a:rect b="b" l="l" r="r" t="t"/>
              <a:pathLst>
                <a:path extrusionOk="0" h="9628" w="10262">
                  <a:moveTo>
                    <a:pt x="3833" y="0"/>
                  </a:moveTo>
                  <a:lnTo>
                    <a:pt x="1" y="8298"/>
                  </a:lnTo>
                  <a:lnTo>
                    <a:pt x="1" y="9628"/>
                  </a:lnTo>
                  <a:lnTo>
                    <a:pt x="10262" y="3737"/>
                  </a:lnTo>
                  <a:lnTo>
                    <a:pt x="8678" y="2819"/>
                  </a:lnTo>
                  <a:lnTo>
                    <a:pt x="3833"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29"/>
            <p:cNvSpPr/>
            <p:nvPr/>
          </p:nvSpPr>
          <p:spPr>
            <a:xfrm>
              <a:off x="1763030" y="1482473"/>
              <a:ext cx="161435" cy="110760"/>
            </a:xfrm>
            <a:custGeom>
              <a:rect b="b" l="l" r="r" t="t"/>
              <a:pathLst>
                <a:path extrusionOk="0" h="3390" w="4941">
                  <a:moveTo>
                    <a:pt x="1204" y="1"/>
                  </a:moveTo>
                  <a:lnTo>
                    <a:pt x="0" y="3389"/>
                  </a:lnTo>
                  <a:lnTo>
                    <a:pt x="4941" y="1394"/>
                  </a:lnTo>
                  <a:lnTo>
                    <a:pt x="4941" y="64"/>
                  </a:lnTo>
                  <a:lnTo>
                    <a:pt x="1204"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29"/>
            <p:cNvSpPr/>
            <p:nvPr/>
          </p:nvSpPr>
          <p:spPr>
            <a:xfrm>
              <a:off x="1180479" y="1247590"/>
              <a:ext cx="743985" cy="429447"/>
            </a:xfrm>
            <a:custGeom>
              <a:rect b="b" l="l" r="r" t="t"/>
              <a:pathLst>
                <a:path extrusionOk="0" h="13144" w="22771">
                  <a:moveTo>
                    <a:pt x="10230" y="1"/>
                  </a:moveTo>
                  <a:lnTo>
                    <a:pt x="0" y="5891"/>
                  </a:lnTo>
                  <a:lnTo>
                    <a:pt x="12510" y="13144"/>
                  </a:lnTo>
                  <a:lnTo>
                    <a:pt x="22771" y="7253"/>
                  </a:lnTo>
                  <a:lnTo>
                    <a:pt x="10230"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29"/>
            <p:cNvSpPr/>
            <p:nvPr/>
          </p:nvSpPr>
          <p:spPr>
            <a:xfrm>
              <a:off x="1370862" y="1355998"/>
              <a:ext cx="182149" cy="56164"/>
            </a:xfrm>
            <a:custGeom>
              <a:rect b="b" l="l" r="r" t="t"/>
              <a:pathLst>
                <a:path extrusionOk="0" h="1719" w="5575">
                  <a:moveTo>
                    <a:pt x="2787" y="0"/>
                  </a:moveTo>
                  <a:cubicBezTo>
                    <a:pt x="2091" y="0"/>
                    <a:pt x="1394" y="151"/>
                    <a:pt x="856" y="452"/>
                  </a:cubicBezTo>
                  <a:cubicBezTo>
                    <a:pt x="254" y="800"/>
                    <a:pt x="1" y="1275"/>
                    <a:pt x="64" y="1718"/>
                  </a:cubicBezTo>
                  <a:cubicBezTo>
                    <a:pt x="127" y="1370"/>
                    <a:pt x="412" y="1053"/>
                    <a:pt x="856" y="768"/>
                  </a:cubicBezTo>
                  <a:cubicBezTo>
                    <a:pt x="1394" y="467"/>
                    <a:pt x="2091" y="317"/>
                    <a:pt x="2787" y="317"/>
                  </a:cubicBezTo>
                  <a:cubicBezTo>
                    <a:pt x="3484" y="317"/>
                    <a:pt x="4181" y="467"/>
                    <a:pt x="4719" y="768"/>
                  </a:cubicBezTo>
                  <a:cubicBezTo>
                    <a:pt x="5163" y="1053"/>
                    <a:pt x="5416" y="1370"/>
                    <a:pt x="5479" y="1718"/>
                  </a:cubicBezTo>
                  <a:cubicBezTo>
                    <a:pt x="5574" y="1275"/>
                    <a:pt x="5321" y="800"/>
                    <a:pt x="4719" y="452"/>
                  </a:cubicBezTo>
                  <a:cubicBezTo>
                    <a:pt x="4181" y="151"/>
                    <a:pt x="3484" y="0"/>
                    <a:pt x="2787" y="0"/>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29"/>
            <p:cNvSpPr/>
            <p:nvPr/>
          </p:nvSpPr>
          <p:spPr>
            <a:xfrm>
              <a:off x="1372920" y="1366322"/>
              <a:ext cx="176987" cy="92398"/>
            </a:xfrm>
            <a:custGeom>
              <a:rect b="b" l="l" r="r" t="t"/>
              <a:pathLst>
                <a:path extrusionOk="0" h="2828" w="5417">
                  <a:moveTo>
                    <a:pt x="2724" y="1"/>
                  </a:moveTo>
                  <a:cubicBezTo>
                    <a:pt x="2028" y="1"/>
                    <a:pt x="1331" y="151"/>
                    <a:pt x="793" y="452"/>
                  </a:cubicBezTo>
                  <a:cubicBezTo>
                    <a:pt x="318" y="737"/>
                    <a:pt x="64" y="1054"/>
                    <a:pt x="1" y="1402"/>
                  </a:cubicBezTo>
                  <a:cubicBezTo>
                    <a:pt x="64" y="1751"/>
                    <a:pt x="349" y="2099"/>
                    <a:pt x="793" y="2352"/>
                  </a:cubicBezTo>
                  <a:cubicBezTo>
                    <a:pt x="1331" y="2669"/>
                    <a:pt x="2028" y="2827"/>
                    <a:pt x="2724" y="2827"/>
                  </a:cubicBezTo>
                  <a:cubicBezTo>
                    <a:pt x="3421" y="2827"/>
                    <a:pt x="4118" y="2669"/>
                    <a:pt x="4656" y="2352"/>
                  </a:cubicBezTo>
                  <a:cubicBezTo>
                    <a:pt x="5100" y="2099"/>
                    <a:pt x="5353" y="1751"/>
                    <a:pt x="5416" y="1402"/>
                  </a:cubicBezTo>
                  <a:cubicBezTo>
                    <a:pt x="5353" y="1054"/>
                    <a:pt x="5100" y="737"/>
                    <a:pt x="4656" y="452"/>
                  </a:cubicBezTo>
                  <a:cubicBezTo>
                    <a:pt x="4118" y="151"/>
                    <a:pt x="3421" y="1"/>
                    <a:pt x="2724"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29"/>
            <p:cNvSpPr/>
            <p:nvPr/>
          </p:nvSpPr>
          <p:spPr>
            <a:xfrm>
              <a:off x="1307739" y="1415233"/>
              <a:ext cx="142844" cy="82792"/>
            </a:xfrm>
            <a:custGeom>
              <a:rect b="b" l="l" r="r" t="t"/>
              <a:pathLst>
                <a:path extrusionOk="0" h="2534" w="4372">
                  <a:moveTo>
                    <a:pt x="381" y="0"/>
                  </a:moveTo>
                  <a:lnTo>
                    <a:pt x="1" y="222"/>
                  </a:lnTo>
                  <a:lnTo>
                    <a:pt x="3991" y="2534"/>
                  </a:lnTo>
                  <a:lnTo>
                    <a:pt x="4371" y="2312"/>
                  </a:lnTo>
                  <a:lnTo>
                    <a:pt x="381"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29"/>
            <p:cNvSpPr/>
            <p:nvPr/>
          </p:nvSpPr>
          <p:spPr>
            <a:xfrm>
              <a:off x="1284998" y="1428661"/>
              <a:ext cx="142811" cy="81779"/>
            </a:xfrm>
            <a:custGeom>
              <a:rect b="b" l="l" r="r" t="t"/>
              <a:pathLst>
                <a:path extrusionOk="0" h="2503" w="4371">
                  <a:moveTo>
                    <a:pt x="380" y="1"/>
                  </a:moveTo>
                  <a:lnTo>
                    <a:pt x="0" y="223"/>
                  </a:lnTo>
                  <a:lnTo>
                    <a:pt x="3990" y="2503"/>
                  </a:lnTo>
                  <a:lnTo>
                    <a:pt x="4370" y="2313"/>
                  </a:lnTo>
                  <a:lnTo>
                    <a:pt x="380"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29"/>
            <p:cNvSpPr/>
            <p:nvPr/>
          </p:nvSpPr>
          <p:spPr>
            <a:xfrm>
              <a:off x="1262226" y="1442122"/>
              <a:ext cx="142811" cy="81779"/>
            </a:xfrm>
            <a:custGeom>
              <a:rect b="b" l="l" r="r" t="t"/>
              <a:pathLst>
                <a:path extrusionOk="0" h="2503" w="4371">
                  <a:moveTo>
                    <a:pt x="380" y="1"/>
                  </a:moveTo>
                  <a:lnTo>
                    <a:pt x="0" y="222"/>
                  </a:lnTo>
                  <a:lnTo>
                    <a:pt x="3991" y="2503"/>
                  </a:lnTo>
                  <a:lnTo>
                    <a:pt x="4371" y="2281"/>
                  </a:lnTo>
                  <a:lnTo>
                    <a:pt x="380"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29"/>
            <p:cNvSpPr/>
            <p:nvPr/>
          </p:nvSpPr>
          <p:spPr>
            <a:xfrm>
              <a:off x="1516745" y="1290032"/>
              <a:ext cx="141799" cy="81779"/>
            </a:xfrm>
            <a:custGeom>
              <a:rect b="b" l="l" r="r" t="t"/>
              <a:pathLst>
                <a:path extrusionOk="0" h="2503" w="4340">
                  <a:moveTo>
                    <a:pt x="349" y="0"/>
                  </a:moveTo>
                  <a:lnTo>
                    <a:pt x="1" y="222"/>
                  </a:lnTo>
                  <a:lnTo>
                    <a:pt x="3991" y="2502"/>
                  </a:lnTo>
                  <a:lnTo>
                    <a:pt x="4340" y="2312"/>
                  </a:lnTo>
                  <a:lnTo>
                    <a:pt x="349"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29"/>
            <p:cNvSpPr/>
            <p:nvPr/>
          </p:nvSpPr>
          <p:spPr>
            <a:xfrm>
              <a:off x="1494004" y="1303493"/>
              <a:ext cx="141766" cy="81747"/>
            </a:xfrm>
            <a:custGeom>
              <a:rect b="b" l="l" r="r" t="t"/>
              <a:pathLst>
                <a:path extrusionOk="0" h="2502" w="4339">
                  <a:moveTo>
                    <a:pt x="349" y="0"/>
                  </a:moveTo>
                  <a:lnTo>
                    <a:pt x="0" y="222"/>
                  </a:lnTo>
                  <a:lnTo>
                    <a:pt x="3990" y="2502"/>
                  </a:lnTo>
                  <a:lnTo>
                    <a:pt x="4339" y="2280"/>
                  </a:lnTo>
                  <a:lnTo>
                    <a:pt x="349"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29"/>
            <p:cNvSpPr/>
            <p:nvPr/>
          </p:nvSpPr>
          <p:spPr>
            <a:xfrm>
              <a:off x="1471232" y="1316921"/>
              <a:ext cx="141799" cy="81779"/>
            </a:xfrm>
            <a:custGeom>
              <a:rect b="b" l="l" r="r" t="t"/>
              <a:pathLst>
                <a:path extrusionOk="0" h="2503" w="4340">
                  <a:moveTo>
                    <a:pt x="349" y="1"/>
                  </a:moveTo>
                  <a:lnTo>
                    <a:pt x="0" y="191"/>
                  </a:lnTo>
                  <a:lnTo>
                    <a:pt x="3991" y="2503"/>
                  </a:lnTo>
                  <a:lnTo>
                    <a:pt x="4339" y="2281"/>
                  </a:lnTo>
                  <a:lnTo>
                    <a:pt x="349"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29"/>
            <p:cNvSpPr/>
            <p:nvPr/>
          </p:nvSpPr>
          <p:spPr>
            <a:xfrm>
              <a:off x="1558141" y="1464634"/>
              <a:ext cx="183195" cy="56164"/>
            </a:xfrm>
            <a:custGeom>
              <a:rect b="b" l="l" r="r" t="t"/>
              <a:pathLst>
                <a:path extrusionOk="0" h="1719" w="5607">
                  <a:moveTo>
                    <a:pt x="2803" y="0"/>
                  </a:moveTo>
                  <a:cubicBezTo>
                    <a:pt x="2107" y="0"/>
                    <a:pt x="1410" y="151"/>
                    <a:pt x="887" y="452"/>
                  </a:cubicBezTo>
                  <a:cubicBezTo>
                    <a:pt x="286" y="800"/>
                    <a:pt x="1" y="1275"/>
                    <a:pt x="96" y="1719"/>
                  </a:cubicBezTo>
                  <a:cubicBezTo>
                    <a:pt x="159" y="1370"/>
                    <a:pt x="412" y="1053"/>
                    <a:pt x="887" y="768"/>
                  </a:cubicBezTo>
                  <a:cubicBezTo>
                    <a:pt x="1410" y="468"/>
                    <a:pt x="2107" y="317"/>
                    <a:pt x="2803" y="317"/>
                  </a:cubicBezTo>
                  <a:cubicBezTo>
                    <a:pt x="3500" y="317"/>
                    <a:pt x="4197" y="468"/>
                    <a:pt x="4719" y="768"/>
                  </a:cubicBezTo>
                  <a:cubicBezTo>
                    <a:pt x="5194" y="1053"/>
                    <a:pt x="5448" y="1370"/>
                    <a:pt x="5511" y="1719"/>
                  </a:cubicBezTo>
                  <a:cubicBezTo>
                    <a:pt x="5606" y="1275"/>
                    <a:pt x="5321" y="800"/>
                    <a:pt x="4719" y="452"/>
                  </a:cubicBezTo>
                  <a:cubicBezTo>
                    <a:pt x="4197" y="151"/>
                    <a:pt x="3500" y="0"/>
                    <a:pt x="2803" y="0"/>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29"/>
            <p:cNvSpPr/>
            <p:nvPr/>
          </p:nvSpPr>
          <p:spPr>
            <a:xfrm>
              <a:off x="1561244" y="1474991"/>
              <a:ext cx="176987" cy="91581"/>
            </a:xfrm>
            <a:custGeom>
              <a:rect b="b" l="l" r="r" t="t"/>
              <a:pathLst>
                <a:path extrusionOk="0" h="2803" w="5417">
                  <a:moveTo>
                    <a:pt x="2708" y="0"/>
                  </a:moveTo>
                  <a:cubicBezTo>
                    <a:pt x="2012" y="0"/>
                    <a:pt x="1315" y="151"/>
                    <a:pt x="792" y="451"/>
                  </a:cubicBezTo>
                  <a:cubicBezTo>
                    <a:pt x="317" y="736"/>
                    <a:pt x="64" y="1053"/>
                    <a:pt x="1" y="1402"/>
                  </a:cubicBezTo>
                  <a:cubicBezTo>
                    <a:pt x="64" y="1750"/>
                    <a:pt x="317" y="2098"/>
                    <a:pt x="792" y="2352"/>
                  </a:cubicBezTo>
                  <a:cubicBezTo>
                    <a:pt x="1315" y="2652"/>
                    <a:pt x="2012" y="2803"/>
                    <a:pt x="2708" y="2803"/>
                  </a:cubicBezTo>
                  <a:cubicBezTo>
                    <a:pt x="3405" y="2803"/>
                    <a:pt x="4102" y="2652"/>
                    <a:pt x="4624" y="2352"/>
                  </a:cubicBezTo>
                  <a:cubicBezTo>
                    <a:pt x="5099" y="2098"/>
                    <a:pt x="5353" y="1750"/>
                    <a:pt x="5416" y="1402"/>
                  </a:cubicBezTo>
                  <a:cubicBezTo>
                    <a:pt x="5353" y="1053"/>
                    <a:pt x="5099" y="736"/>
                    <a:pt x="4624" y="451"/>
                  </a:cubicBezTo>
                  <a:cubicBezTo>
                    <a:pt x="4102" y="151"/>
                    <a:pt x="3405" y="0"/>
                    <a:pt x="2708"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29"/>
            <p:cNvSpPr/>
            <p:nvPr/>
          </p:nvSpPr>
          <p:spPr>
            <a:xfrm>
              <a:off x="1496063" y="1523869"/>
              <a:ext cx="141799" cy="82825"/>
            </a:xfrm>
            <a:custGeom>
              <a:rect b="b" l="l" r="r" t="t"/>
              <a:pathLst>
                <a:path extrusionOk="0" h="2535" w="4340">
                  <a:moveTo>
                    <a:pt x="381" y="1"/>
                  </a:moveTo>
                  <a:lnTo>
                    <a:pt x="1" y="222"/>
                  </a:lnTo>
                  <a:lnTo>
                    <a:pt x="3991" y="2534"/>
                  </a:lnTo>
                  <a:lnTo>
                    <a:pt x="4339" y="2312"/>
                  </a:lnTo>
                  <a:lnTo>
                    <a:pt x="381"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29"/>
            <p:cNvSpPr/>
            <p:nvPr/>
          </p:nvSpPr>
          <p:spPr>
            <a:xfrm>
              <a:off x="1473290" y="1537330"/>
              <a:ext cx="141799" cy="81779"/>
            </a:xfrm>
            <a:custGeom>
              <a:rect b="b" l="l" r="r" t="t"/>
              <a:pathLst>
                <a:path extrusionOk="0" h="2503" w="4340">
                  <a:moveTo>
                    <a:pt x="349" y="0"/>
                  </a:moveTo>
                  <a:lnTo>
                    <a:pt x="1" y="222"/>
                  </a:lnTo>
                  <a:lnTo>
                    <a:pt x="3991" y="2502"/>
                  </a:lnTo>
                  <a:lnTo>
                    <a:pt x="4339" y="2312"/>
                  </a:lnTo>
                  <a:lnTo>
                    <a:pt x="349"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29"/>
            <p:cNvSpPr/>
            <p:nvPr/>
          </p:nvSpPr>
          <p:spPr>
            <a:xfrm>
              <a:off x="1450550" y="1550758"/>
              <a:ext cx="141766" cy="81779"/>
            </a:xfrm>
            <a:custGeom>
              <a:rect b="b" l="l" r="r" t="t"/>
              <a:pathLst>
                <a:path extrusionOk="0" h="2503" w="4339">
                  <a:moveTo>
                    <a:pt x="348" y="1"/>
                  </a:moveTo>
                  <a:lnTo>
                    <a:pt x="0" y="191"/>
                  </a:lnTo>
                  <a:lnTo>
                    <a:pt x="3990" y="2503"/>
                  </a:lnTo>
                  <a:lnTo>
                    <a:pt x="4339" y="2281"/>
                  </a:lnTo>
                  <a:lnTo>
                    <a:pt x="348"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29"/>
            <p:cNvSpPr/>
            <p:nvPr/>
          </p:nvSpPr>
          <p:spPr>
            <a:xfrm>
              <a:off x="1704056" y="1398668"/>
              <a:ext cx="142811" cy="81779"/>
            </a:xfrm>
            <a:custGeom>
              <a:rect b="b" l="l" r="r" t="t"/>
              <a:pathLst>
                <a:path extrusionOk="0" h="2503" w="4371">
                  <a:moveTo>
                    <a:pt x="380" y="1"/>
                  </a:moveTo>
                  <a:lnTo>
                    <a:pt x="0" y="222"/>
                  </a:lnTo>
                  <a:lnTo>
                    <a:pt x="3990" y="2502"/>
                  </a:lnTo>
                  <a:lnTo>
                    <a:pt x="4370" y="2312"/>
                  </a:lnTo>
                  <a:lnTo>
                    <a:pt x="380"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29"/>
            <p:cNvSpPr/>
            <p:nvPr/>
          </p:nvSpPr>
          <p:spPr>
            <a:xfrm>
              <a:off x="1681283" y="1412129"/>
              <a:ext cx="142811" cy="81779"/>
            </a:xfrm>
            <a:custGeom>
              <a:rect b="b" l="l" r="r" t="t"/>
              <a:pathLst>
                <a:path extrusionOk="0" h="2503" w="4371">
                  <a:moveTo>
                    <a:pt x="380" y="0"/>
                  </a:moveTo>
                  <a:lnTo>
                    <a:pt x="0" y="190"/>
                  </a:lnTo>
                  <a:lnTo>
                    <a:pt x="3991" y="2502"/>
                  </a:lnTo>
                  <a:lnTo>
                    <a:pt x="4371" y="2280"/>
                  </a:lnTo>
                  <a:lnTo>
                    <a:pt x="380"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29"/>
            <p:cNvSpPr/>
            <p:nvPr/>
          </p:nvSpPr>
          <p:spPr>
            <a:xfrm>
              <a:off x="1658511" y="1424545"/>
              <a:ext cx="142811" cy="82792"/>
            </a:xfrm>
            <a:custGeom>
              <a:rect b="b" l="l" r="r" t="t"/>
              <a:pathLst>
                <a:path extrusionOk="0" h="2534" w="4371">
                  <a:moveTo>
                    <a:pt x="381" y="0"/>
                  </a:moveTo>
                  <a:lnTo>
                    <a:pt x="1" y="222"/>
                  </a:lnTo>
                  <a:lnTo>
                    <a:pt x="3991" y="2534"/>
                  </a:lnTo>
                  <a:lnTo>
                    <a:pt x="4371" y="2312"/>
                  </a:lnTo>
                  <a:lnTo>
                    <a:pt x="381"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29"/>
            <p:cNvSpPr/>
            <p:nvPr/>
          </p:nvSpPr>
          <p:spPr>
            <a:xfrm>
              <a:off x="2164477" y="1840498"/>
              <a:ext cx="523609" cy="2196703"/>
            </a:xfrm>
            <a:custGeom>
              <a:rect b="b" l="l" r="r" t="t"/>
              <a:pathLst>
                <a:path extrusionOk="0" h="67234" w="16026">
                  <a:moveTo>
                    <a:pt x="16025" y="0"/>
                  </a:moveTo>
                  <a:lnTo>
                    <a:pt x="1" y="9279"/>
                  </a:lnTo>
                  <a:lnTo>
                    <a:pt x="1" y="67233"/>
                  </a:lnTo>
                  <a:lnTo>
                    <a:pt x="16025" y="57954"/>
                  </a:lnTo>
                  <a:lnTo>
                    <a:pt x="16025"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29"/>
            <p:cNvSpPr/>
            <p:nvPr/>
          </p:nvSpPr>
          <p:spPr>
            <a:xfrm>
              <a:off x="1596433" y="1815667"/>
              <a:ext cx="568077" cy="2221534"/>
            </a:xfrm>
            <a:custGeom>
              <a:rect b="b" l="l" r="r" t="t"/>
              <a:pathLst>
                <a:path extrusionOk="0" h="67994" w="17387">
                  <a:moveTo>
                    <a:pt x="0" y="0"/>
                  </a:moveTo>
                  <a:lnTo>
                    <a:pt x="0" y="57954"/>
                  </a:lnTo>
                  <a:lnTo>
                    <a:pt x="17387" y="67993"/>
                  </a:lnTo>
                  <a:lnTo>
                    <a:pt x="17387" y="10039"/>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29"/>
            <p:cNvSpPr/>
            <p:nvPr/>
          </p:nvSpPr>
          <p:spPr>
            <a:xfrm>
              <a:off x="1621264" y="1920023"/>
              <a:ext cx="518415" cy="2102671"/>
            </a:xfrm>
            <a:custGeom>
              <a:rect b="b" l="l" r="r" t="t"/>
              <a:pathLst>
                <a:path extrusionOk="0" h="64356" w="15867">
                  <a:moveTo>
                    <a:pt x="293" y="1"/>
                  </a:moveTo>
                  <a:cubicBezTo>
                    <a:pt x="113" y="1"/>
                    <a:pt x="0" y="136"/>
                    <a:pt x="0" y="385"/>
                  </a:cubicBezTo>
                  <a:lnTo>
                    <a:pt x="0" y="55204"/>
                  </a:lnTo>
                  <a:lnTo>
                    <a:pt x="15867" y="64356"/>
                  </a:lnTo>
                  <a:lnTo>
                    <a:pt x="15867" y="9569"/>
                  </a:lnTo>
                  <a:cubicBezTo>
                    <a:pt x="15867" y="9220"/>
                    <a:pt x="15645" y="8777"/>
                    <a:pt x="15328" y="8619"/>
                  </a:cubicBezTo>
                  <a:lnTo>
                    <a:pt x="539" y="68"/>
                  </a:lnTo>
                  <a:cubicBezTo>
                    <a:pt x="448" y="23"/>
                    <a:pt x="365" y="1"/>
                    <a:pt x="293"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29"/>
            <p:cNvSpPr/>
            <p:nvPr/>
          </p:nvSpPr>
          <p:spPr>
            <a:xfrm>
              <a:off x="1636783" y="1946488"/>
              <a:ext cx="487376" cy="387790"/>
            </a:xfrm>
            <a:custGeom>
              <a:rect b="b" l="l" r="r" t="t"/>
              <a:pathLst>
                <a:path extrusionOk="0" h="11869" w="14917">
                  <a:moveTo>
                    <a:pt x="244" y="0"/>
                  </a:moveTo>
                  <a:cubicBezTo>
                    <a:pt x="102" y="0"/>
                    <a:pt x="1" y="118"/>
                    <a:pt x="1" y="303"/>
                  </a:cubicBezTo>
                  <a:lnTo>
                    <a:pt x="1" y="2932"/>
                  </a:lnTo>
                  <a:cubicBezTo>
                    <a:pt x="1" y="3217"/>
                    <a:pt x="191" y="3533"/>
                    <a:pt x="412" y="3692"/>
                  </a:cubicBezTo>
                  <a:lnTo>
                    <a:pt x="14505" y="11799"/>
                  </a:lnTo>
                  <a:cubicBezTo>
                    <a:pt x="14572" y="11847"/>
                    <a:pt x="14637" y="11869"/>
                    <a:pt x="14694" y="11869"/>
                  </a:cubicBezTo>
                  <a:cubicBezTo>
                    <a:pt x="14824" y="11869"/>
                    <a:pt x="14917" y="11754"/>
                    <a:pt x="14917" y="11577"/>
                  </a:cubicBezTo>
                  <a:lnTo>
                    <a:pt x="14917" y="8949"/>
                  </a:lnTo>
                  <a:cubicBezTo>
                    <a:pt x="14917" y="8664"/>
                    <a:pt x="14727" y="8315"/>
                    <a:pt x="14505" y="8189"/>
                  </a:cubicBezTo>
                  <a:lnTo>
                    <a:pt x="412" y="50"/>
                  </a:lnTo>
                  <a:cubicBezTo>
                    <a:pt x="353" y="16"/>
                    <a:pt x="296" y="0"/>
                    <a:pt x="244"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29"/>
            <p:cNvSpPr/>
            <p:nvPr/>
          </p:nvSpPr>
          <p:spPr>
            <a:xfrm>
              <a:off x="1660569" y="1983277"/>
              <a:ext cx="164571" cy="102461"/>
            </a:xfrm>
            <a:custGeom>
              <a:rect b="b" l="l" r="r" t="t"/>
              <a:pathLst>
                <a:path extrusionOk="0" h="3136" w="5037">
                  <a:moveTo>
                    <a:pt x="1" y="1"/>
                  </a:moveTo>
                  <a:lnTo>
                    <a:pt x="1" y="222"/>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29"/>
            <p:cNvSpPr/>
            <p:nvPr/>
          </p:nvSpPr>
          <p:spPr>
            <a:xfrm>
              <a:off x="1660569" y="2010166"/>
              <a:ext cx="164571" cy="102494"/>
            </a:xfrm>
            <a:custGeom>
              <a:rect b="b" l="l" r="r" t="t"/>
              <a:pathLst>
                <a:path extrusionOk="0" h="3137" w="5037">
                  <a:moveTo>
                    <a:pt x="1" y="1"/>
                  </a:moveTo>
                  <a:lnTo>
                    <a:pt x="1" y="223"/>
                  </a:lnTo>
                  <a:lnTo>
                    <a:pt x="5036" y="3136"/>
                  </a:lnTo>
                  <a:lnTo>
                    <a:pt x="5036" y="2883"/>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29"/>
            <p:cNvSpPr/>
            <p:nvPr/>
          </p:nvSpPr>
          <p:spPr>
            <a:xfrm>
              <a:off x="1660569" y="2036043"/>
              <a:ext cx="164571" cy="102461"/>
            </a:xfrm>
            <a:custGeom>
              <a:rect b="b" l="l" r="r" t="t"/>
              <a:pathLst>
                <a:path extrusionOk="0" h="3136" w="5037">
                  <a:moveTo>
                    <a:pt x="1" y="1"/>
                  </a:moveTo>
                  <a:lnTo>
                    <a:pt x="1" y="254"/>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29"/>
            <p:cNvSpPr/>
            <p:nvPr/>
          </p:nvSpPr>
          <p:spPr>
            <a:xfrm>
              <a:off x="1968932" y="2184866"/>
              <a:ext cx="22773" cy="28327"/>
            </a:xfrm>
            <a:custGeom>
              <a:rect b="b" l="l" r="r" t="t"/>
              <a:pathLst>
                <a:path extrusionOk="0" h="867" w="697">
                  <a:moveTo>
                    <a:pt x="205" y="0"/>
                  </a:moveTo>
                  <a:cubicBezTo>
                    <a:pt x="85" y="0"/>
                    <a:pt x="0" y="89"/>
                    <a:pt x="0" y="228"/>
                  </a:cubicBezTo>
                  <a:cubicBezTo>
                    <a:pt x="0" y="449"/>
                    <a:pt x="159" y="703"/>
                    <a:pt x="349" y="829"/>
                  </a:cubicBezTo>
                  <a:cubicBezTo>
                    <a:pt x="400" y="855"/>
                    <a:pt x="448" y="867"/>
                    <a:pt x="492" y="867"/>
                  </a:cubicBezTo>
                  <a:cubicBezTo>
                    <a:pt x="612" y="867"/>
                    <a:pt x="697" y="778"/>
                    <a:pt x="697" y="639"/>
                  </a:cubicBezTo>
                  <a:cubicBezTo>
                    <a:pt x="697" y="418"/>
                    <a:pt x="539" y="164"/>
                    <a:pt x="349" y="38"/>
                  </a:cubicBezTo>
                  <a:cubicBezTo>
                    <a:pt x="298" y="12"/>
                    <a:pt x="249" y="0"/>
                    <a:pt x="2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29"/>
            <p:cNvSpPr/>
            <p:nvPr/>
          </p:nvSpPr>
          <p:spPr>
            <a:xfrm>
              <a:off x="2016536" y="2212442"/>
              <a:ext cx="23818" cy="28523"/>
            </a:xfrm>
            <a:custGeom>
              <a:rect b="b" l="l" r="r" t="t"/>
              <a:pathLst>
                <a:path extrusionOk="0" h="873" w="729">
                  <a:moveTo>
                    <a:pt x="201" y="1"/>
                  </a:moveTo>
                  <a:cubicBezTo>
                    <a:pt x="174" y="1"/>
                    <a:pt x="149" y="6"/>
                    <a:pt x="127" y="17"/>
                  </a:cubicBezTo>
                  <a:cubicBezTo>
                    <a:pt x="0" y="112"/>
                    <a:pt x="0" y="334"/>
                    <a:pt x="127" y="587"/>
                  </a:cubicBezTo>
                  <a:cubicBezTo>
                    <a:pt x="224" y="758"/>
                    <a:pt x="378" y="872"/>
                    <a:pt x="502" y="872"/>
                  </a:cubicBezTo>
                  <a:cubicBezTo>
                    <a:pt x="539" y="872"/>
                    <a:pt x="573" y="862"/>
                    <a:pt x="602" y="840"/>
                  </a:cubicBezTo>
                  <a:cubicBezTo>
                    <a:pt x="728" y="777"/>
                    <a:pt x="728" y="524"/>
                    <a:pt x="602" y="302"/>
                  </a:cubicBezTo>
                  <a:cubicBezTo>
                    <a:pt x="497" y="119"/>
                    <a:pt x="328" y="1"/>
                    <a:pt x="201"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29"/>
            <p:cNvSpPr/>
            <p:nvPr/>
          </p:nvSpPr>
          <p:spPr>
            <a:xfrm>
              <a:off x="2064107" y="2240377"/>
              <a:ext cx="23851" cy="28098"/>
            </a:xfrm>
            <a:custGeom>
              <a:rect b="b" l="l" r="r" t="t"/>
              <a:pathLst>
                <a:path extrusionOk="0" h="860" w="730">
                  <a:moveTo>
                    <a:pt x="201" y="1"/>
                  </a:moveTo>
                  <a:cubicBezTo>
                    <a:pt x="175" y="1"/>
                    <a:pt x="150" y="6"/>
                    <a:pt x="128" y="17"/>
                  </a:cubicBezTo>
                  <a:cubicBezTo>
                    <a:pt x="1" y="80"/>
                    <a:pt x="1" y="334"/>
                    <a:pt x="128" y="555"/>
                  </a:cubicBezTo>
                  <a:cubicBezTo>
                    <a:pt x="229" y="758"/>
                    <a:pt x="391" y="859"/>
                    <a:pt x="517" y="859"/>
                  </a:cubicBezTo>
                  <a:cubicBezTo>
                    <a:pt x="548" y="859"/>
                    <a:pt x="577" y="853"/>
                    <a:pt x="603" y="840"/>
                  </a:cubicBezTo>
                  <a:cubicBezTo>
                    <a:pt x="729" y="777"/>
                    <a:pt x="729" y="524"/>
                    <a:pt x="603" y="302"/>
                  </a:cubicBezTo>
                  <a:cubicBezTo>
                    <a:pt x="498" y="119"/>
                    <a:pt x="329" y="1"/>
                    <a:pt x="20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29"/>
            <p:cNvSpPr/>
            <p:nvPr/>
          </p:nvSpPr>
          <p:spPr>
            <a:xfrm>
              <a:off x="1636783" y="2084954"/>
              <a:ext cx="487376" cy="387496"/>
            </a:xfrm>
            <a:custGeom>
              <a:rect b="b" l="l" r="r" t="t"/>
              <a:pathLst>
                <a:path extrusionOk="0" h="11860" w="14917">
                  <a:moveTo>
                    <a:pt x="230" y="0"/>
                  </a:moveTo>
                  <a:cubicBezTo>
                    <a:pt x="96" y="0"/>
                    <a:pt x="1" y="107"/>
                    <a:pt x="1" y="309"/>
                  </a:cubicBezTo>
                  <a:lnTo>
                    <a:pt x="1" y="2937"/>
                  </a:lnTo>
                  <a:cubicBezTo>
                    <a:pt x="1" y="3222"/>
                    <a:pt x="191" y="3539"/>
                    <a:pt x="412" y="3697"/>
                  </a:cubicBezTo>
                  <a:lnTo>
                    <a:pt x="14505" y="11805"/>
                  </a:lnTo>
                  <a:cubicBezTo>
                    <a:pt x="14570" y="11842"/>
                    <a:pt x="14632" y="11860"/>
                    <a:pt x="14687" y="11860"/>
                  </a:cubicBezTo>
                  <a:cubicBezTo>
                    <a:pt x="14821" y="11860"/>
                    <a:pt x="14917" y="11753"/>
                    <a:pt x="14917" y="11551"/>
                  </a:cubicBezTo>
                  <a:lnTo>
                    <a:pt x="14917" y="8923"/>
                  </a:lnTo>
                  <a:cubicBezTo>
                    <a:pt x="14917" y="8669"/>
                    <a:pt x="14727" y="8321"/>
                    <a:pt x="14505" y="8194"/>
                  </a:cubicBezTo>
                  <a:lnTo>
                    <a:pt x="412" y="55"/>
                  </a:lnTo>
                  <a:cubicBezTo>
                    <a:pt x="348" y="18"/>
                    <a:pt x="286" y="0"/>
                    <a:pt x="230"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29"/>
            <p:cNvSpPr/>
            <p:nvPr/>
          </p:nvSpPr>
          <p:spPr>
            <a:xfrm>
              <a:off x="1660569" y="2121939"/>
              <a:ext cx="164571" cy="102461"/>
            </a:xfrm>
            <a:custGeom>
              <a:rect b="b" l="l" r="r" t="t"/>
              <a:pathLst>
                <a:path extrusionOk="0" h="3136" w="5037">
                  <a:moveTo>
                    <a:pt x="1" y="0"/>
                  </a:moveTo>
                  <a:lnTo>
                    <a:pt x="1" y="222"/>
                  </a:lnTo>
                  <a:lnTo>
                    <a:pt x="5036" y="3135"/>
                  </a:lnTo>
                  <a:lnTo>
                    <a:pt x="5036" y="2882"/>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29"/>
            <p:cNvSpPr/>
            <p:nvPr/>
          </p:nvSpPr>
          <p:spPr>
            <a:xfrm>
              <a:off x="1660569" y="2147783"/>
              <a:ext cx="164571" cy="102494"/>
            </a:xfrm>
            <a:custGeom>
              <a:rect b="b" l="l" r="r" t="t"/>
              <a:pathLst>
                <a:path extrusionOk="0" h="3137" w="5037">
                  <a:moveTo>
                    <a:pt x="1" y="1"/>
                  </a:moveTo>
                  <a:lnTo>
                    <a:pt x="1" y="254"/>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29"/>
            <p:cNvSpPr/>
            <p:nvPr/>
          </p:nvSpPr>
          <p:spPr>
            <a:xfrm>
              <a:off x="1660569" y="2174705"/>
              <a:ext cx="164571" cy="102461"/>
            </a:xfrm>
            <a:custGeom>
              <a:rect b="b" l="l" r="r" t="t"/>
              <a:pathLst>
                <a:path extrusionOk="0" h="3136" w="5037">
                  <a:moveTo>
                    <a:pt x="1" y="0"/>
                  </a:moveTo>
                  <a:lnTo>
                    <a:pt x="1" y="222"/>
                  </a:lnTo>
                  <a:lnTo>
                    <a:pt x="5036" y="3135"/>
                  </a:lnTo>
                  <a:lnTo>
                    <a:pt x="5036" y="2882"/>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29"/>
            <p:cNvSpPr/>
            <p:nvPr/>
          </p:nvSpPr>
          <p:spPr>
            <a:xfrm>
              <a:off x="1967886" y="2323169"/>
              <a:ext cx="23818" cy="28490"/>
            </a:xfrm>
            <a:custGeom>
              <a:rect b="b" l="l" r="r" t="t"/>
              <a:pathLst>
                <a:path extrusionOk="0" h="872" w="729">
                  <a:moveTo>
                    <a:pt x="201" y="0"/>
                  </a:moveTo>
                  <a:cubicBezTo>
                    <a:pt x="174" y="0"/>
                    <a:pt x="149" y="6"/>
                    <a:pt x="127" y="17"/>
                  </a:cubicBezTo>
                  <a:cubicBezTo>
                    <a:pt x="1" y="112"/>
                    <a:pt x="1" y="333"/>
                    <a:pt x="127" y="587"/>
                  </a:cubicBezTo>
                  <a:cubicBezTo>
                    <a:pt x="225" y="757"/>
                    <a:pt x="379" y="872"/>
                    <a:pt x="502" y="872"/>
                  </a:cubicBezTo>
                  <a:cubicBezTo>
                    <a:pt x="539" y="872"/>
                    <a:pt x="573" y="862"/>
                    <a:pt x="602" y="840"/>
                  </a:cubicBezTo>
                  <a:cubicBezTo>
                    <a:pt x="729" y="777"/>
                    <a:pt x="729" y="523"/>
                    <a:pt x="602" y="302"/>
                  </a:cubicBezTo>
                  <a:cubicBezTo>
                    <a:pt x="498" y="119"/>
                    <a:pt x="328" y="0"/>
                    <a:pt x="2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29"/>
            <p:cNvSpPr/>
            <p:nvPr/>
          </p:nvSpPr>
          <p:spPr>
            <a:xfrm>
              <a:off x="2017549" y="2351267"/>
              <a:ext cx="21760" cy="28131"/>
            </a:xfrm>
            <a:custGeom>
              <a:rect b="b" l="l" r="r" t="t"/>
              <a:pathLst>
                <a:path extrusionOk="0" h="861" w="666">
                  <a:moveTo>
                    <a:pt x="179" y="1"/>
                  </a:moveTo>
                  <a:cubicBezTo>
                    <a:pt x="78" y="1"/>
                    <a:pt x="1" y="78"/>
                    <a:pt x="1" y="233"/>
                  </a:cubicBezTo>
                  <a:cubicBezTo>
                    <a:pt x="1" y="455"/>
                    <a:pt x="159" y="708"/>
                    <a:pt x="317" y="803"/>
                  </a:cubicBezTo>
                  <a:cubicBezTo>
                    <a:pt x="376" y="842"/>
                    <a:pt x="431" y="860"/>
                    <a:pt x="479" y="860"/>
                  </a:cubicBezTo>
                  <a:cubicBezTo>
                    <a:pt x="589" y="860"/>
                    <a:pt x="666" y="767"/>
                    <a:pt x="666" y="613"/>
                  </a:cubicBezTo>
                  <a:cubicBezTo>
                    <a:pt x="666" y="423"/>
                    <a:pt x="507" y="138"/>
                    <a:pt x="317" y="43"/>
                  </a:cubicBezTo>
                  <a:cubicBezTo>
                    <a:pt x="270" y="15"/>
                    <a:pt x="222" y="1"/>
                    <a:pt x="179"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29"/>
            <p:cNvSpPr/>
            <p:nvPr/>
          </p:nvSpPr>
          <p:spPr>
            <a:xfrm>
              <a:off x="2064107" y="2378516"/>
              <a:ext cx="23851" cy="28523"/>
            </a:xfrm>
            <a:custGeom>
              <a:rect b="b" l="l" r="r" t="t"/>
              <a:pathLst>
                <a:path extrusionOk="0" h="873" w="730">
                  <a:moveTo>
                    <a:pt x="227" y="1"/>
                  </a:moveTo>
                  <a:cubicBezTo>
                    <a:pt x="191" y="1"/>
                    <a:pt x="157" y="11"/>
                    <a:pt x="128" y="33"/>
                  </a:cubicBezTo>
                  <a:cubicBezTo>
                    <a:pt x="1" y="96"/>
                    <a:pt x="1" y="349"/>
                    <a:pt x="128" y="571"/>
                  </a:cubicBezTo>
                  <a:cubicBezTo>
                    <a:pt x="232" y="754"/>
                    <a:pt x="401" y="872"/>
                    <a:pt x="529" y="872"/>
                  </a:cubicBezTo>
                  <a:cubicBezTo>
                    <a:pt x="556" y="872"/>
                    <a:pt x="580" y="867"/>
                    <a:pt x="603" y="856"/>
                  </a:cubicBezTo>
                  <a:cubicBezTo>
                    <a:pt x="729" y="761"/>
                    <a:pt x="729" y="539"/>
                    <a:pt x="603" y="286"/>
                  </a:cubicBezTo>
                  <a:cubicBezTo>
                    <a:pt x="505" y="115"/>
                    <a:pt x="351" y="1"/>
                    <a:pt x="227"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29"/>
            <p:cNvSpPr/>
            <p:nvPr/>
          </p:nvSpPr>
          <p:spPr>
            <a:xfrm>
              <a:off x="1636783" y="2223583"/>
              <a:ext cx="487376" cy="387529"/>
            </a:xfrm>
            <a:custGeom>
              <a:rect b="b" l="l" r="r" t="t"/>
              <a:pathLst>
                <a:path extrusionOk="0" h="11861" w="14917">
                  <a:moveTo>
                    <a:pt x="230" y="1"/>
                  </a:moveTo>
                  <a:cubicBezTo>
                    <a:pt x="96" y="1"/>
                    <a:pt x="1" y="108"/>
                    <a:pt x="1" y="309"/>
                  </a:cubicBezTo>
                  <a:lnTo>
                    <a:pt x="1" y="2938"/>
                  </a:lnTo>
                  <a:cubicBezTo>
                    <a:pt x="1" y="3191"/>
                    <a:pt x="191" y="3540"/>
                    <a:pt x="412" y="3666"/>
                  </a:cubicBezTo>
                  <a:lnTo>
                    <a:pt x="14505" y="11805"/>
                  </a:lnTo>
                  <a:cubicBezTo>
                    <a:pt x="14570" y="11842"/>
                    <a:pt x="14632" y="11860"/>
                    <a:pt x="14687" y="11860"/>
                  </a:cubicBezTo>
                  <a:cubicBezTo>
                    <a:pt x="14821" y="11860"/>
                    <a:pt x="14917" y="11754"/>
                    <a:pt x="14917" y="11552"/>
                  </a:cubicBezTo>
                  <a:lnTo>
                    <a:pt x="14917" y="8923"/>
                  </a:lnTo>
                  <a:cubicBezTo>
                    <a:pt x="14917" y="8670"/>
                    <a:pt x="14727" y="8322"/>
                    <a:pt x="14505" y="8195"/>
                  </a:cubicBezTo>
                  <a:lnTo>
                    <a:pt x="412" y="56"/>
                  </a:lnTo>
                  <a:cubicBezTo>
                    <a:pt x="348" y="19"/>
                    <a:pt x="286" y="1"/>
                    <a:pt x="230"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29"/>
            <p:cNvSpPr/>
            <p:nvPr/>
          </p:nvSpPr>
          <p:spPr>
            <a:xfrm>
              <a:off x="1660569" y="2260568"/>
              <a:ext cx="164571" cy="102461"/>
            </a:xfrm>
            <a:custGeom>
              <a:rect b="b" l="l" r="r" t="t"/>
              <a:pathLst>
                <a:path extrusionOk="0" h="3136" w="5037">
                  <a:moveTo>
                    <a:pt x="1" y="1"/>
                  </a:moveTo>
                  <a:lnTo>
                    <a:pt x="1" y="222"/>
                  </a:lnTo>
                  <a:lnTo>
                    <a:pt x="5036" y="3136"/>
                  </a:lnTo>
                  <a:lnTo>
                    <a:pt x="5036" y="2883"/>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29"/>
            <p:cNvSpPr/>
            <p:nvPr/>
          </p:nvSpPr>
          <p:spPr>
            <a:xfrm>
              <a:off x="1660569" y="2286445"/>
              <a:ext cx="164571" cy="102461"/>
            </a:xfrm>
            <a:custGeom>
              <a:rect b="b" l="l" r="r" t="t"/>
              <a:pathLst>
                <a:path extrusionOk="0" h="3136" w="5037">
                  <a:moveTo>
                    <a:pt x="1" y="0"/>
                  </a:moveTo>
                  <a:lnTo>
                    <a:pt x="1" y="222"/>
                  </a:lnTo>
                  <a:lnTo>
                    <a:pt x="5036" y="3136"/>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29"/>
            <p:cNvSpPr/>
            <p:nvPr/>
          </p:nvSpPr>
          <p:spPr>
            <a:xfrm>
              <a:off x="1660569" y="2313335"/>
              <a:ext cx="164571" cy="102494"/>
            </a:xfrm>
            <a:custGeom>
              <a:rect b="b" l="l" r="r" t="t"/>
              <a:pathLst>
                <a:path extrusionOk="0" h="3137" w="5037">
                  <a:moveTo>
                    <a:pt x="1" y="1"/>
                  </a:moveTo>
                  <a:lnTo>
                    <a:pt x="1" y="223"/>
                  </a:lnTo>
                  <a:lnTo>
                    <a:pt x="5036" y="3136"/>
                  </a:lnTo>
                  <a:lnTo>
                    <a:pt x="5036" y="2883"/>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29"/>
            <p:cNvSpPr/>
            <p:nvPr/>
          </p:nvSpPr>
          <p:spPr>
            <a:xfrm>
              <a:off x="1967886" y="2461798"/>
              <a:ext cx="23818" cy="28000"/>
            </a:xfrm>
            <a:custGeom>
              <a:rect b="b" l="l" r="r" t="t"/>
              <a:pathLst>
                <a:path extrusionOk="0" h="857" w="729">
                  <a:moveTo>
                    <a:pt x="201" y="1"/>
                  </a:moveTo>
                  <a:cubicBezTo>
                    <a:pt x="174" y="1"/>
                    <a:pt x="149" y="6"/>
                    <a:pt x="127" y="17"/>
                  </a:cubicBezTo>
                  <a:cubicBezTo>
                    <a:pt x="1" y="81"/>
                    <a:pt x="1" y="334"/>
                    <a:pt x="127" y="556"/>
                  </a:cubicBezTo>
                  <a:cubicBezTo>
                    <a:pt x="232" y="739"/>
                    <a:pt x="401" y="857"/>
                    <a:pt x="528" y="857"/>
                  </a:cubicBezTo>
                  <a:cubicBezTo>
                    <a:pt x="555" y="857"/>
                    <a:pt x="580" y="852"/>
                    <a:pt x="602" y="841"/>
                  </a:cubicBezTo>
                  <a:cubicBezTo>
                    <a:pt x="729" y="777"/>
                    <a:pt x="729" y="524"/>
                    <a:pt x="602" y="302"/>
                  </a:cubicBezTo>
                  <a:cubicBezTo>
                    <a:pt x="498" y="119"/>
                    <a:pt x="328" y="1"/>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29"/>
            <p:cNvSpPr/>
            <p:nvPr/>
          </p:nvSpPr>
          <p:spPr>
            <a:xfrm>
              <a:off x="2016536" y="2489243"/>
              <a:ext cx="23818" cy="28490"/>
            </a:xfrm>
            <a:custGeom>
              <a:rect b="b" l="l" r="r" t="t"/>
              <a:pathLst>
                <a:path extrusionOk="0" h="872" w="729">
                  <a:moveTo>
                    <a:pt x="227" y="0"/>
                  </a:moveTo>
                  <a:cubicBezTo>
                    <a:pt x="190" y="0"/>
                    <a:pt x="156" y="10"/>
                    <a:pt x="127" y="32"/>
                  </a:cubicBezTo>
                  <a:cubicBezTo>
                    <a:pt x="0" y="96"/>
                    <a:pt x="0" y="349"/>
                    <a:pt x="127" y="571"/>
                  </a:cubicBezTo>
                  <a:cubicBezTo>
                    <a:pt x="231" y="754"/>
                    <a:pt x="401" y="872"/>
                    <a:pt x="528" y="872"/>
                  </a:cubicBezTo>
                  <a:cubicBezTo>
                    <a:pt x="555" y="872"/>
                    <a:pt x="580" y="867"/>
                    <a:pt x="602" y="856"/>
                  </a:cubicBezTo>
                  <a:cubicBezTo>
                    <a:pt x="728" y="761"/>
                    <a:pt x="728" y="539"/>
                    <a:pt x="602" y="286"/>
                  </a:cubicBezTo>
                  <a:cubicBezTo>
                    <a:pt x="504" y="115"/>
                    <a:pt x="350" y="0"/>
                    <a:pt x="22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29"/>
            <p:cNvSpPr/>
            <p:nvPr/>
          </p:nvSpPr>
          <p:spPr>
            <a:xfrm>
              <a:off x="2064107" y="2517178"/>
              <a:ext cx="23851" cy="28523"/>
            </a:xfrm>
            <a:custGeom>
              <a:rect b="b" l="l" r="r" t="t"/>
              <a:pathLst>
                <a:path extrusionOk="0" h="873" w="730">
                  <a:moveTo>
                    <a:pt x="227" y="0"/>
                  </a:moveTo>
                  <a:cubicBezTo>
                    <a:pt x="191" y="0"/>
                    <a:pt x="157" y="11"/>
                    <a:pt x="128" y="32"/>
                  </a:cubicBezTo>
                  <a:cubicBezTo>
                    <a:pt x="1" y="96"/>
                    <a:pt x="1" y="349"/>
                    <a:pt x="128" y="571"/>
                  </a:cubicBezTo>
                  <a:cubicBezTo>
                    <a:pt x="232" y="754"/>
                    <a:pt x="401" y="872"/>
                    <a:pt x="529" y="872"/>
                  </a:cubicBezTo>
                  <a:cubicBezTo>
                    <a:pt x="556" y="872"/>
                    <a:pt x="580" y="867"/>
                    <a:pt x="603" y="856"/>
                  </a:cubicBezTo>
                  <a:cubicBezTo>
                    <a:pt x="729" y="761"/>
                    <a:pt x="729" y="507"/>
                    <a:pt x="603" y="286"/>
                  </a:cubicBezTo>
                  <a:cubicBezTo>
                    <a:pt x="505" y="115"/>
                    <a:pt x="351" y="0"/>
                    <a:pt x="22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29"/>
            <p:cNvSpPr/>
            <p:nvPr/>
          </p:nvSpPr>
          <p:spPr>
            <a:xfrm>
              <a:off x="1636783" y="2361788"/>
              <a:ext cx="487376" cy="387790"/>
            </a:xfrm>
            <a:custGeom>
              <a:rect b="b" l="l" r="r" t="t"/>
              <a:pathLst>
                <a:path extrusionOk="0" h="11869" w="14917">
                  <a:moveTo>
                    <a:pt x="227" y="1"/>
                  </a:moveTo>
                  <a:cubicBezTo>
                    <a:pt x="94" y="1"/>
                    <a:pt x="1" y="123"/>
                    <a:pt x="1" y="323"/>
                  </a:cubicBezTo>
                  <a:lnTo>
                    <a:pt x="1" y="2920"/>
                  </a:lnTo>
                  <a:cubicBezTo>
                    <a:pt x="1" y="3205"/>
                    <a:pt x="191" y="3553"/>
                    <a:pt x="412" y="3680"/>
                  </a:cubicBezTo>
                  <a:lnTo>
                    <a:pt x="14505" y="11819"/>
                  </a:lnTo>
                  <a:cubicBezTo>
                    <a:pt x="14564" y="11853"/>
                    <a:pt x="14621" y="11869"/>
                    <a:pt x="14673" y="11869"/>
                  </a:cubicBezTo>
                  <a:cubicBezTo>
                    <a:pt x="14815" y="11869"/>
                    <a:pt x="14917" y="11751"/>
                    <a:pt x="14917" y="11565"/>
                  </a:cubicBezTo>
                  <a:lnTo>
                    <a:pt x="14917" y="8937"/>
                  </a:lnTo>
                  <a:cubicBezTo>
                    <a:pt x="14917" y="8652"/>
                    <a:pt x="14727" y="8335"/>
                    <a:pt x="14505" y="8177"/>
                  </a:cubicBezTo>
                  <a:lnTo>
                    <a:pt x="412" y="70"/>
                  </a:lnTo>
                  <a:cubicBezTo>
                    <a:pt x="346" y="23"/>
                    <a:pt x="283" y="1"/>
                    <a:pt x="227"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29"/>
            <p:cNvSpPr/>
            <p:nvPr/>
          </p:nvSpPr>
          <p:spPr>
            <a:xfrm>
              <a:off x="1660569" y="2398185"/>
              <a:ext cx="164571" cy="102461"/>
            </a:xfrm>
            <a:custGeom>
              <a:rect b="b" l="l" r="r" t="t"/>
              <a:pathLst>
                <a:path extrusionOk="0" h="3136" w="5037">
                  <a:moveTo>
                    <a:pt x="1" y="1"/>
                  </a:moveTo>
                  <a:lnTo>
                    <a:pt x="1" y="254"/>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29"/>
            <p:cNvSpPr/>
            <p:nvPr/>
          </p:nvSpPr>
          <p:spPr>
            <a:xfrm>
              <a:off x="1660569" y="2425107"/>
              <a:ext cx="164571" cy="102461"/>
            </a:xfrm>
            <a:custGeom>
              <a:rect b="b" l="l" r="r" t="t"/>
              <a:pathLst>
                <a:path extrusionOk="0" h="3136" w="5037">
                  <a:moveTo>
                    <a:pt x="1" y="0"/>
                  </a:moveTo>
                  <a:lnTo>
                    <a:pt x="1" y="222"/>
                  </a:lnTo>
                  <a:lnTo>
                    <a:pt x="5036" y="3135"/>
                  </a:lnTo>
                  <a:lnTo>
                    <a:pt x="5036" y="2882"/>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29"/>
            <p:cNvSpPr/>
            <p:nvPr/>
          </p:nvSpPr>
          <p:spPr>
            <a:xfrm>
              <a:off x="1660569" y="2450951"/>
              <a:ext cx="164571" cy="102494"/>
            </a:xfrm>
            <a:custGeom>
              <a:rect b="b" l="l" r="r" t="t"/>
              <a:pathLst>
                <a:path extrusionOk="0" h="3137" w="5037">
                  <a:moveTo>
                    <a:pt x="1" y="1"/>
                  </a:moveTo>
                  <a:lnTo>
                    <a:pt x="1" y="254"/>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29"/>
            <p:cNvSpPr/>
            <p:nvPr/>
          </p:nvSpPr>
          <p:spPr>
            <a:xfrm>
              <a:off x="1968932" y="2600166"/>
              <a:ext cx="22773" cy="28131"/>
            </a:xfrm>
            <a:custGeom>
              <a:rect b="b" l="l" r="r" t="t"/>
              <a:pathLst>
                <a:path extrusionOk="0" h="861" w="697">
                  <a:moveTo>
                    <a:pt x="187" y="1"/>
                  </a:moveTo>
                  <a:cubicBezTo>
                    <a:pt x="77" y="1"/>
                    <a:pt x="0" y="94"/>
                    <a:pt x="0" y="248"/>
                  </a:cubicBezTo>
                  <a:cubicBezTo>
                    <a:pt x="0" y="438"/>
                    <a:pt x="159" y="723"/>
                    <a:pt x="349" y="818"/>
                  </a:cubicBezTo>
                  <a:cubicBezTo>
                    <a:pt x="406" y="846"/>
                    <a:pt x="460" y="860"/>
                    <a:pt x="508" y="860"/>
                  </a:cubicBezTo>
                  <a:cubicBezTo>
                    <a:pt x="619" y="860"/>
                    <a:pt x="697" y="783"/>
                    <a:pt x="697" y="628"/>
                  </a:cubicBezTo>
                  <a:cubicBezTo>
                    <a:pt x="697" y="406"/>
                    <a:pt x="539" y="153"/>
                    <a:pt x="349" y="57"/>
                  </a:cubicBezTo>
                  <a:cubicBezTo>
                    <a:pt x="291" y="19"/>
                    <a:pt x="235" y="1"/>
                    <a:pt x="1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29"/>
            <p:cNvSpPr/>
            <p:nvPr/>
          </p:nvSpPr>
          <p:spPr>
            <a:xfrm>
              <a:off x="2016536" y="2627873"/>
              <a:ext cx="23818" cy="28523"/>
            </a:xfrm>
            <a:custGeom>
              <a:rect b="b" l="l" r="r" t="t"/>
              <a:pathLst>
                <a:path extrusionOk="0" h="873" w="729">
                  <a:moveTo>
                    <a:pt x="227" y="1"/>
                  </a:moveTo>
                  <a:cubicBezTo>
                    <a:pt x="190" y="1"/>
                    <a:pt x="156" y="11"/>
                    <a:pt x="127" y="33"/>
                  </a:cubicBezTo>
                  <a:cubicBezTo>
                    <a:pt x="0" y="96"/>
                    <a:pt x="0" y="350"/>
                    <a:pt x="127" y="571"/>
                  </a:cubicBezTo>
                  <a:cubicBezTo>
                    <a:pt x="231" y="754"/>
                    <a:pt x="401" y="873"/>
                    <a:pt x="528" y="873"/>
                  </a:cubicBezTo>
                  <a:cubicBezTo>
                    <a:pt x="555" y="873"/>
                    <a:pt x="580" y="867"/>
                    <a:pt x="602" y="856"/>
                  </a:cubicBezTo>
                  <a:cubicBezTo>
                    <a:pt x="728" y="761"/>
                    <a:pt x="728" y="508"/>
                    <a:pt x="602" y="286"/>
                  </a:cubicBezTo>
                  <a:cubicBezTo>
                    <a:pt x="504" y="115"/>
                    <a:pt x="350" y="1"/>
                    <a:pt x="22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29"/>
            <p:cNvSpPr/>
            <p:nvPr/>
          </p:nvSpPr>
          <p:spPr>
            <a:xfrm>
              <a:off x="2065152" y="2655644"/>
              <a:ext cx="21760" cy="28327"/>
            </a:xfrm>
            <a:custGeom>
              <a:rect b="b" l="l" r="r" t="t"/>
              <a:pathLst>
                <a:path extrusionOk="0" h="867" w="666">
                  <a:moveTo>
                    <a:pt x="205" y="1"/>
                  </a:moveTo>
                  <a:cubicBezTo>
                    <a:pt x="85" y="1"/>
                    <a:pt x="1" y="89"/>
                    <a:pt x="1" y="228"/>
                  </a:cubicBezTo>
                  <a:cubicBezTo>
                    <a:pt x="1" y="450"/>
                    <a:pt x="159" y="703"/>
                    <a:pt x="349" y="830"/>
                  </a:cubicBezTo>
                  <a:cubicBezTo>
                    <a:pt x="400" y="855"/>
                    <a:pt x="446" y="867"/>
                    <a:pt x="487" y="867"/>
                  </a:cubicBezTo>
                  <a:cubicBezTo>
                    <a:pt x="598" y="867"/>
                    <a:pt x="666" y="779"/>
                    <a:pt x="666" y="640"/>
                  </a:cubicBezTo>
                  <a:cubicBezTo>
                    <a:pt x="666" y="418"/>
                    <a:pt x="539" y="165"/>
                    <a:pt x="349" y="38"/>
                  </a:cubicBezTo>
                  <a:cubicBezTo>
                    <a:pt x="298" y="12"/>
                    <a:pt x="249" y="1"/>
                    <a:pt x="20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29"/>
            <p:cNvSpPr/>
            <p:nvPr/>
          </p:nvSpPr>
          <p:spPr>
            <a:xfrm>
              <a:off x="1636783" y="2500025"/>
              <a:ext cx="487376" cy="387790"/>
            </a:xfrm>
            <a:custGeom>
              <a:rect b="b" l="l" r="r" t="t"/>
              <a:pathLst>
                <a:path extrusionOk="0" h="11869" w="14917">
                  <a:moveTo>
                    <a:pt x="244" y="1"/>
                  </a:moveTo>
                  <a:cubicBezTo>
                    <a:pt x="102" y="1"/>
                    <a:pt x="1" y="119"/>
                    <a:pt x="1" y="304"/>
                  </a:cubicBezTo>
                  <a:lnTo>
                    <a:pt x="1" y="2932"/>
                  </a:lnTo>
                  <a:cubicBezTo>
                    <a:pt x="1" y="3218"/>
                    <a:pt x="191" y="3534"/>
                    <a:pt x="412" y="3693"/>
                  </a:cubicBezTo>
                  <a:lnTo>
                    <a:pt x="14505" y="11800"/>
                  </a:lnTo>
                  <a:cubicBezTo>
                    <a:pt x="14571" y="11847"/>
                    <a:pt x="14634" y="11869"/>
                    <a:pt x="14690" y="11869"/>
                  </a:cubicBezTo>
                  <a:cubicBezTo>
                    <a:pt x="14823" y="11869"/>
                    <a:pt x="14917" y="11747"/>
                    <a:pt x="14917" y="11546"/>
                  </a:cubicBezTo>
                  <a:lnTo>
                    <a:pt x="14917" y="8950"/>
                  </a:lnTo>
                  <a:cubicBezTo>
                    <a:pt x="14917" y="8665"/>
                    <a:pt x="14727" y="8316"/>
                    <a:pt x="14505" y="8190"/>
                  </a:cubicBezTo>
                  <a:lnTo>
                    <a:pt x="412" y="51"/>
                  </a:lnTo>
                  <a:cubicBezTo>
                    <a:pt x="353" y="17"/>
                    <a:pt x="296" y="1"/>
                    <a:pt x="244"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29"/>
            <p:cNvSpPr/>
            <p:nvPr/>
          </p:nvSpPr>
          <p:spPr>
            <a:xfrm>
              <a:off x="1660569" y="2536847"/>
              <a:ext cx="164571" cy="102461"/>
            </a:xfrm>
            <a:custGeom>
              <a:rect b="b" l="l" r="r" t="t"/>
              <a:pathLst>
                <a:path extrusionOk="0" h="3136" w="5037">
                  <a:moveTo>
                    <a:pt x="1" y="0"/>
                  </a:moveTo>
                  <a:lnTo>
                    <a:pt x="1" y="222"/>
                  </a:lnTo>
                  <a:lnTo>
                    <a:pt x="5036" y="3136"/>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29"/>
            <p:cNvSpPr/>
            <p:nvPr/>
          </p:nvSpPr>
          <p:spPr>
            <a:xfrm>
              <a:off x="1660569" y="2563737"/>
              <a:ext cx="164571" cy="102461"/>
            </a:xfrm>
            <a:custGeom>
              <a:rect b="b" l="l" r="r" t="t"/>
              <a:pathLst>
                <a:path extrusionOk="0" h="3136" w="5037">
                  <a:moveTo>
                    <a:pt x="1" y="1"/>
                  </a:moveTo>
                  <a:lnTo>
                    <a:pt x="1" y="222"/>
                  </a:lnTo>
                  <a:lnTo>
                    <a:pt x="5036" y="3136"/>
                  </a:lnTo>
                  <a:lnTo>
                    <a:pt x="5036" y="2883"/>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29"/>
            <p:cNvSpPr/>
            <p:nvPr/>
          </p:nvSpPr>
          <p:spPr>
            <a:xfrm>
              <a:off x="1660569" y="2589613"/>
              <a:ext cx="164571" cy="102461"/>
            </a:xfrm>
            <a:custGeom>
              <a:rect b="b" l="l" r="r" t="t"/>
              <a:pathLst>
                <a:path extrusionOk="0" h="3136" w="5037">
                  <a:moveTo>
                    <a:pt x="1" y="0"/>
                  </a:moveTo>
                  <a:lnTo>
                    <a:pt x="1" y="222"/>
                  </a:lnTo>
                  <a:lnTo>
                    <a:pt x="5036" y="3136"/>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29"/>
            <p:cNvSpPr/>
            <p:nvPr/>
          </p:nvSpPr>
          <p:spPr>
            <a:xfrm>
              <a:off x="1967886" y="2738077"/>
              <a:ext cx="23818" cy="28523"/>
            </a:xfrm>
            <a:custGeom>
              <a:rect b="b" l="l" r="r" t="t"/>
              <a:pathLst>
                <a:path extrusionOk="0" h="873" w="729">
                  <a:moveTo>
                    <a:pt x="201" y="0"/>
                  </a:moveTo>
                  <a:cubicBezTo>
                    <a:pt x="174" y="0"/>
                    <a:pt x="149" y="6"/>
                    <a:pt x="127" y="17"/>
                  </a:cubicBezTo>
                  <a:cubicBezTo>
                    <a:pt x="1" y="112"/>
                    <a:pt x="1" y="365"/>
                    <a:pt x="127" y="587"/>
                  </a:cubicBezTo>
                  <a:cubicBezTo>
                    <a:pt x="225" y="758"/>
                    <a:pt x="379" y="872"/>
                    <a:pt x="502" y="872"/>
                  </a:cubicBezTo>
                  <a:cubicBezTo>
                    <a:pt x="539" y="872"/>
                    <a:pt x="573" y="862"/>
                    <a:pt x="602" y="840"/>
                  </a:cubicBezTo>
                  <a:cubicBezTo>
                    <a:pt x="729" y="777"/>
                    <a:pt x="729" y="523"/>
                    <a:pt x="602" y="302"/>
                  </a:cubicBezTo>
                  <a:cubicBezTo>
                    <a:pt x="498" y="119"/>
                    <a:pt x="328" y="0"/>
                    <a:pt x="2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29"/>
            <p:cNvSpPr/>
            <p:nvPr/>
          </p:nvSpPr>
          <p:spPr>
            <a:xfrm>
              <a:off x="2017549" y="2766371"/>
              <a:ext cx="21760" cy="28327"/>
            </a:xfrm>
            <a:custGeom>
              <a:rect b="b" l="l" r="r" t="t"/>
              <a:pathLst>
                <a:path extrusionOk="0" h="867" w="666">
                  <a:moveTo>
                    <a:pt x="193" y="0"/>
                  </a:moveTo>
                  <a:cubicBezTo>
                    <a:pt x="86" y="0"/>
                    <a:pt x="1" y="88"/>
                    <a:pt x="1" y="228"/>
                  </a:cubicBezTo>
                  <a:cubicBezTo>
                    <a:pt x="1" y="449"/>
                    <a:pt x="159" y="703"/>
                    <a:pt x="317" y="829"/>
                  </a:cubicBezTo>
                  <a:cubicBezTo>
                    <a:pt x="368" y="855"/>
                    <a:pt x="417" y="867"/>
                    <a:pt x="461" y="867"/>
                  </a:cubicBezTo>
                  <a:cubicBezTo>
                    <a:pt x="581" y="867"/>
                    <a:pt x="666" y="778"/>
                    <a:pt x="666" y="639"/>
                  </a:cubicBezTo>
                  <a:cubicBezTo>
                    <a:pt x="666" y="418"/>
                    <a:pt x="507" y="164"/>
                    <a:pt x="317" y="38"/>
                  </a:cubicBezTo>
                  <a:cubicBezTo>
                    <a:pt x="275" y="12"/>
                    <a:pt x="233" y="0"/>
                    <a:pt x="193"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29"/>
            <p:cNvSpPr/>
            <p:nvPr/>
          </p:nvSpPr>
          <p:spPr>
            <a:xfrm>
              <a:off x="2064107" y="2793947"/>
              <a:ext cx="23851" cy="28098"/>
            </a:xfrm>
            <a:custGeom>
              <a:rect b="b" l="l" r="r" t="t"/>
              <a:pathLst>
                <a:path extrusionOk="0" h="860" w="730">
                  <a:moveTo>
                    <a:pt x="201" y="1"/>
                  </a:moveTo>
                  <a:cubicBezTo>
                    <a:pt x="175" y="1"/>
                    <a:pt x="150" y="6"/>
                    <a:pt x="128" y="17"/>
                  </a:cubicBezTo>
                  <a:cubicBezTo>
                    <a:pt x="1" y="80"/>
                    <a:pt x="1" y="334"/>
                    <a:pt x="128" y="555"/>
                  </a:cubicBezTo>
                  <a:cubicBezTo>
                    <a:pt x="229" y="758"/>
                    <a:pt x="391" y="859"/>
                    <a:pt x="517" y="859"/>
                  </a:cubicBezTo>
                  <a:cubicBezTo>
                    <a:pt x="548" y="859"/>
                    <a:pt x="577" y="853"/>
                    <a:pt x="603" y="840"/>
                  </a:cubicBezTo>
                  <a:cubicBezTo>
                    <a:pt x="729" y="777"/>
                    <a:pt x="729" y="524"/>
                    <a:pt x="603" y="302"/>
                  </a:cubicBezTo>
                  <a:cubicBezTo>
                    <a:pt x="498" y="119"/>
                    <a:pt x="329" y="1"/>
                    <a:pt x="20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29"/>
            <p:cNvSpPr/>
            <p:nvPr/>
          </p:nvSpPr>
          <p:spPr>
            <a:xfrm>
              <a:off x="1636783" y="2638524"/>
              <a:ext cx="487376" cy="387496"/>
            </a:xfrm>
            <a:custGeom>
              <a:rect b="b" l="l" r="r" t="t"/>
              <a:pathLst>
                <a:path extrusionOk="0" h="11860" w="14917">
                  <a:moveTo>
                    <a:pt x="230" y="0"/>
                  </a:moveTo>
                  <a:cubicBezTo>
                    <a:pt x="96" y="0"/>
                    <a:pt x="1" y="107"/>
                    <a:pt x="1" y="309"/>
                  </a:cubicBezTo>
                  <a:lnTo>
                    <a:pt x="1" y="2937"/>
                  </a:lnTo>
                  <a:cubicBezTo>
                    <a:pt x="1" y="3190"/>
                    <a:pt x="191" y="3539"/>
                    <a:pt x="412" y="3666"/>
                  </a:cubicBezTo>
                  <a:lnTo>
                    <a:pt x="14505" y="11804"/>
                  </a:lnTo>
                  <a:cubicBezTo>
                    <a:pt x="14570" y="11841"/>
                    <a:pt x="14632" y="11859"/>
                    <a:pt x="14687" y="11859"/>
                  </a:cubicBezTo>
                  <a:cubicBezTo>
                    <a:pt x="14821" y="11859"/>
                    <a:pt x="14917" y="11753"/>
                    <a:pt x="14917" y="11551"/>
                  </a:cubicBezTo>
                  <a:lnTo>
                    <a:pt x="14917" y="8923"/>
                  </a:lnTo>
                  <a:cubicBezTo>
                    <a:pt x="14917" y="8669"/>
                    <a:pt x="14727" y="8321"/>
                    <a:pt x="14505" y="8194"/>
                  </a:cubicBezTo>
                  <a:lnTo>
                    <a:pt x="412" y="55"/>
                  </a:lnTo>
                  <a:cubicBezTo>
                    <a:pt x="348" y="18"/>
                    <a:pt x="286" y="0"/>
                    <a:pt x="230"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29"/>
            <p:cNvSpPr/>
            <p:nvPr/>
          </p:nvSpPr>
          <p:spPr>
            <a:xfrm>
              <a:off x="1660569" y="2675477"/>
              <a:ext cx="164571" cy="102494"/>
            </a:xfrm>
            <a:custGeom>
              <a:rect b="b" l="l" r="r" t="t"/>
              <a:pathLst>
                <a:path extrusionOk="0" h="3137" w="5037">
                  <a:moveTo>
                    <a:pt x="1" y="1"/>
                  </a:moveTo>
                  <a:lnTo>
                    <a:pt x="1" y="223"/>
                  </a:lnTo>
                  <a:lnTo>
                    <a:pt x="5036" y="3136"/>
                  </a:lnTo>
                  <a:lnTo>
                    <a:pt x="5036" y="2883"/>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29"/>
            <p:cNvSpPr/>
            <p:nvPr/>
          </p:nvSpPr>
          <p:spPr>
            <a:xfrm>
              <a:off x="1660569" y="2701353"/>
              <a:ext cx="164571" cy="102461"/>
            </a:xfrm>
            <a:custGeom>
              <a:rect b="b" l="l" r="r" t="t"/>
              <a:pathLst>
                <a:path extrusionOk="0" h="3136" w="5037">
                  <a:moveTo>
                    <a:pt x="1" y="1"/>
                  </a:moveTo>
                  <a:lnTo>
                    <a:pt x="1" y="254"/>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29"/>
            <p:cNvSpPr/>
            <p:nvPr/>
          </p:nvSpPr>
          <p:spPr>
            <a:xfrm>
              <a:off x="1660569" y="2728275"/>
              <a:ext cx="164571" cy="102461"/>
            </a:xfrm>
            <a:custGeom>
              <a:rect b="b" l="l" r="r" t="t"/>
              <a:pathLst>
                <a:path extrusionOk="0" h="3136" w="5037">
                  <a:moveTo>
                    <a:pt x="1" y="0"/>
                  </a:moveTo>
                  <a:lnTo>
                    <a:pt x="1" y="222"/>
                  </a:lnTo>
                  <a:lnTo>
                    <a:pt x="5036" y="3135"/>
                  </a:lnTo>
                  <a:lnTo>
                    <a:pt x="5036" y="2882"/>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29"/>
            <p:cNvSpPr/>
            <p:nvPr/>
          </p:nvSpPr>
          <p:spPr>
            <a:xfrm>
              <a:off x="1967886" y="2876739"/>
              <a:ext cx="23818" cy="28490"/>
            </a:xfrm>
            <a:custGeom>
              <a:rect b="b" l="l" r="r" t="t"/>
              <a:pathLst>
                <a:path extrusionOk="0" h="872" w="729">
                  <a:moveTo>
                    <a:pt x="201" y="0"/>
                  </a:moveTo>
                  <a:cubicBezTo>
                    <a:pt x="174" y="0"/>
                    <a:pt x="149" y="5"/>
                    <a:pt x="127" y="16"/>
                  </a:cubicBezTo>
                  <a:cubicBezTo>
                    <a:pt x="1" y="111"/>
                    <a:pt x="1" y="333"/>
                    <a:pt x="127" y="586"/>
                  </a:cubicBezTo>
                  <a:cubicBezTo>
                    <a:pt x="225" y="757"/>
                    <a:pt x="379" y="872"/>
                    <a:pt x="502" y="872"/>
                  </a:cubicBezTo>
                  <a:cubicBezTo>
                    <a:pt x="539" y="872"/>
                    <a:pt x="573" y="862"/>
                    <a:pt x="602" y="840"/>
                  </a:cubicBezTo>
                  <a:cubicBezTo>
                    <a:pt x="729" y="776"/>
                    <a:pt x="729" y="523"/>
                    <a:pt x="602" y="301"/>
                  </a:cubicBezTo>
                  <a:cubicBezTo>
                    <a:pt x="498" y="118"/>
                    <a:pt x="328" y="0"/>
                    <a:pt x="2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29"/>
            <p:cNvSpPr/>
            <p:nvPr/>
          </p:nvSpPr>
          <p:spPr>
            <a:xfrm>
              <a:off x="2017549" y="2904837"/>
              <a:ext cx="21760" cy="28098"/>
            </a:xfrm>
            <a:custGeom>
              <a:rect b="b" l="l" r="r" t="t"/>
              <a:pathLst>
                <a:path extrusionOk="0" h="860" w="666">
                  <a:moveTo>
                    <a:pt x="179" y="0"/>
                  </a:moveTo>
                  <a:cubicBezTo>
                    <a:pt x="78" y="0"/>
                    <a:pt x="1" y="78"/>
                    <a:pt x="1" y="233"/>
                  </a:cubicBezTo>
                  <a:cubicBezTo>
                    <a:pt x="1" y="455"/>
                    <a:pt x="159" y="708"/>
                    <a:pt x="317" y="803"/>
                  </a:cubicBezTo>
                  <a:cubicBezTo>
                    <a:pt x="376" y="842"/>
                    <a:pt x="431" y="860"/>
                    <a:pt x="479" y="860"/>
                  </a:cubicBezTo>
                  <a:cubicBezTo>
                    <a:pt x="589" y="860"/>
                    <a:pt x="666" y="767"/>
                    <a:pt x="666" y="613"/>
                  </a:cubicBezTo>
                  <a:cubicBezTo>
                    <a:pt x="666" y="392"/>
                    <a:pt x="507" y="138"/>
                    <a:pt x="317" y="43"/>
                  </a:cubicBezTo>
                  <a:cubicBezTo>
                    <a:pt x="270" y="15"/>
                    <a:pt x="222" y="0"/>
                    <a:pt x="179"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29"/>
            <p:cNvSpPr/>
            <p:nvPr/>
          </p:nvSpPr>
          <p:spPr>
            <a:xfrm>
              <a:off x="2064107" y="2932086"/>
              <a:ext cx="23851" cy="28523"/>
            </a:xfrm>
            <a:custGeom>
              <a:rect b="b" l="l" r="r" t="t"/>
              <a:pathLst>
                <a:path extrusionOk="0" h="873" w="730">
                  <a:moveTo>
                    <a:pt x="227" y="1"/>
                  </a:moveTo>
                  <a:cubicBezTo>
                    <a:pt x="191" y="1"/>
                    <a:pt x="157" y="11"/>
                    <a:pt x="128" y="33"/>
                  </a:cubicBezTo>
                  <a:cubicBezTo>
                    <a:pt x="1" y="96"/>
                    <a:pt x="1" y="349"/>
                    <a:pt x="128" y="571"/>
                  </a:cubicBezTo>
                  <a:cubicBezTo>
                    <a:pt x="232" y="754"/>
                    <a:pt x="401" y="872"/>
                    <a:pt x="529" y="872"/>
                  </a:cubicBezTo>
                  <a:cubicBezTo>
                    <a:pt x="556" y="872"/>
                    <a:pt x="580" y="867"/>
                    <a:pt x="603" y="856"/>
                  </a:cubicBezTo>
                  <a:cubicBezTo>
                    <a:pt x="729" y="761"/>
                    <a:pt x="729" y="539"/>
                    <a:pt x="603" y="286"/>
                  </a:cubicBezTo>
                  <a:cubicBezTo>
                    <a:pt x="505" y="115"/>
                    <a:pt x="351" y="1"/>
                    <a:pt x="227"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29"/>
            <p:cNvSpPr/>
            <p:nvPr/>
          </p:nvSpPr>
          <p:spPr>
            <a:xfrm>
              <a:off x="1636783" y="2776696"/>
              <a:ext cx="487376" cy="387986"/>
            </a:xfrm>
            <a:custGeom>
              <a:rect b="b" l="l" r="r" t="t"/>
              <a:pathLst>
                <a:path extrusionOk="0" h="11875" w="14917">
                  <a:moveTo>
                    <a:pt x="227" y="1"/>
                  </a:moveTo>
                  <a:cubicBezTo>
                    <a:pt x="94" y="1"/>
                    <a:pt x="1" y="123"/>
                    <a:pt x="1" y="323"/>
                  </a:cubicBezTo>
                  <a:lnTo>
                    <a:pt x="1" y="2952"/>
                  </a:lnTo>
                  <a:cubicBezTo>
                    <a:pt x="1" y="3205"/>
                    <a:pt x="191" y="3553"/>
                    <a:pt x="412" y="3680"/>
                  </a:cubicBezTo>
                  <a:lnTo>
                    <a:pt x="14505" y="11819"/>
                  </a:lnTo>
                  <a:cubicBezTo>
                    <a:pt x="14570" y="11856"/>
                    <a:pt x="14632" y="11874"/>
                    <a:pt x="14687" y="11874"/>
                  </a:cubicBezTo>
                  <a:cubicBezTo>
                    <a:pt x="14821" y="11874"/>
                    <a:pt x="14917" y="11768"/>
                    <a:pt x="14917" y="11566"/>
                  </a:cubicBezTo>
                  <a:lnTo>
                    <a:pt x="14917" y="8937"/>
                  </a:lnTo>
                  <a:cubicBezTo>
                    <a:pt x="14917" y="8652"/>
                    <a:pt x="14727" y="8335"/>
                    <a:pt x="14505" y="8177"/>
                  </a:cubicBezTo>
                  <a:lnTo>
                    <a:pt x="412" y="70"/>
                  </a:lnTo>
                  <a:cubicBezTo>
                    <a:pt x="346" y="23"/>
                    <a:pt x="283" y="1"/>
                    <a:pt x="227"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29"/>
            <p:cNvSpPr/>
            <p:nvPr/>
          </p:nvSpPr>
          <p:spPr>
            <a:xfrm>
              <a:off x="1660569" y="2814139"/>
              <a:ext cx="164571" cy="102461"/>
            </a:xfrm>
            <a:custGeom>
              <a:rect b="b" l="l" r="r" t="t"/>
              <a:pathLst>
                <a:path extrusionOk="0" h="3136" w="5037">
                  <a:moveTo>
                    <a:pt x="1" y="1"/>
                  </a:moveTo>
                  <a:lnTo>
                    <a:pt x="1" y="222"/>
                  </a:lnTo>
                  <a:lnTo>
                    <a:pt x="5036" y="3136"/>
                  </a:lnTo>
                  <a:lnTo>
                    <a:pt x="5036" y="2882"/>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29"/>
            <p:cNvSpPr/>
            <p:nvPr/>
          </p:nvSpPr>
          <p:spPr>
            <a:xfrm>
              <a:off x="1660569" y="2840015"/>
              <a:ext cx="164571" cy="102461"/>
            </a:xfrm>
            <a:custGeom>
              <a:rect b="b" l="l" r="r" t="t"/>
              <a:pathLst>
                <a:path extrusionOk="0" h="3136" w="5037">
                  <a:moveTo>
                    <a:pt x="1" y="0"/>
                  </a:moveTo>
                  <a:lnTo>
                    <a:pt x="1" y="222"/>
                  </a:lnTo>
                  <a:lnTo>
                    <a:pt x="5036" y="3136"/>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29"/>
            <p:cNvSpPr/>
            <p:nvPr/>
          </p:nvSpPr>
          <p:spPr>
            <a:xfrm>
              <a:off x="1660569" y="2866905"/>
              <a:ext cx="164571" cy="102461"/>
            </a:xfrm>
            <a:custGeom>
              <a:rect b="b" l="l" r="r" t="t"/>
              <a:pathLst>
                <a:path extrusionOk="0" h="3136" w="5037">
                  <a:moveTo>
                    <a:pt x="1" y="1"/>
                  </a:moveTo>
                  <a:lnTo>
                    <a:pt x="1" y="222"/>
                  </a:lnTo>
                  <a:lnTo>
                    <a:pt x="5036" y="3136"/>
                  </a:lnTo>
                  <a:lnTo>
                    <a:pt x="5036" y="2883"/>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29"/>
            <p:cNvSpPr/>
            <p:nvPr/>
          </p:nvSpPr>
          <p:spPr>
            <a:xfrm>
              <a:off x="1967886" y="3015303"/>
              <a:ext cx="23818" cy="28066"/>
            </a:xfrm>
            <a:custGeom>
              <a:rect b="b" l="l" r="r" t="t"/>
              <a:pathLst>
                <a:path extrusionOk="0" h="859" w="729">
                  <a:moveTo>
                    <a:pt x="213" y="0"/>
                  </a:moveTo>
                  <a:cubicBezTo>
                    <a:pt x="182" y="0"/>
                    <a:pt x="153" y="6"/>
                    <a:pt x="127" y="19"/>
                  </a:cubicBezTo>
                  <a:cubicBezTo>
                    <a:pt x="1" y="82"/>
                    <a:pt x="1" y="336"/>
                    <a:pt x="127" y="557"/>
                  </a:cubicBezTo>
                  <a:cubicBezTo>
                    <a:pt x="232" y="740"/>
                    <a:pt x="401" y="859"/>
                    <a:pt x="528" y="859"/>
                  </a:cubicBezTo>
                  <a:cubicBezTo>
                    <a:pt x="555" y="859"/>
                    <a:pt x="580" y="853"/>
                    <a:pt x="602" y="842"/>
                  </a:cubicBezTo>
                  <a:cubicBezTo>
                    <a:pt x="729" y="779"/>
                    <a:pt x="729" y="526"/>
                    <a:pt x="602" y="304"/>
                  </a:cubicBezTo>
                  <a:cubicBezTo>
                    <a:pt x="501" y="101"/>
                    <a:pt x="339" y="0"/>
                    <a:pt x="2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29"/>
            <p:cNvSpPr/>
            <p:nvPr/>
          </p:nvSpPr>
          <p:spPr>
            <a:xfrm>
              <a:off x="2016536" y="3042813"/>
              <a:ext cx="23818" cy="28490"/>
            </a:xfrm>
            <a:custGeom>
              <a:rect b="b" l="l" r="r" t="t"/>
              <a:pathLst>
                <a:path extrusionOk="0" h="872" w="729">
                  <a:moveTo>
                    <a:pt x="227" y="0"/>
                  </a:moveTo>
                  <a:cubicBezTo>
                    <a:pt x="190" y="0"/>
                    <a:pt x="156" y="10"/>
                    <a:pt x="127" y="32"/>
                  </a:cubicBezTo>
                  <a:cubicBezTo>
                    <a:pt x="0" y="95"/>
                    <a:pt x="0" y="349"/>
                    <a:pt x="127" y="570"/>
                  </a:cubicBezTo>
                  <a:cubicBezTo>
                    <a:pt x="231" y="754"/>
                    <a:pt x="401" y="872"/>
                    <a:pt x="528" y="872"/>
                  </a:cubicBezTo>
                  <a:cubicBezTo>
                    <a:pt x="555" y="872"/>
                    <a:pt x="580" y="867"/>
                    <a:pt x="602" y="856"/>
                  </a:cubicBezTo>
                  <a:cubicBezTo>
                    <a:pt x="728" y="760"/>
                    <a:pt x="728" y="539"/>
                    <a:pt x="602" y="285"/>
                  </a:cubicBezTo>
                  <a:cubicBezTo>
                    <a:pt x="504" y="115"/>
                    <a:pt x="350" y="0"/>
                    <a:pt x="22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29"/>
            <p:cNvSpPr/>
            <p:nvPr/>
          </p:nvSpPr>
          <p:spPr>
            <a:xfrm>
              <a:off x="2065152" y="3070585"/>
              <a:ext cx="21760" cy="28490"/>
            </a:xfrm>
            <a:custGeom>
              <a:rect b="b" l="l" r="r" t="t"/>
              <a:pathLst>
                <a:path extrusionOk="0" h="872" w="666">
                  <a:moveTo>
                    <a:pt x="209" y="0"/>
                  </a:moveTo>
                  <a:cubicBezTo>
                    <a:pt x="87" y="0"/>
                    <a:pt x="1" y="95"/>
                    <a:pt x="1" y="259"/>
                  </a:cubicBezTo>
                  <a:cubicBezTo>
                    <a:pt x="1" y="449"/>
                    <a:pt x="159" y="734"/>
                    <a:pt x="349" y="829"/>
                  </a:cubicBezTo>
                  <a:cubicBezTo>
                    <a:pt x="406" y="857"/>
                    <a:pt x="457" y="872"/>
                    <a:pt x="501" y="872"/>
                  </a:cubicBezTo>
                  <a:cubicBezTo>
                    <a:pt x="603" y="872"/>
                    <a:pt x="666" y="794"/>
                    <a:pt x="666" y="639"/>
                  </a:cubicBezTo>
                  <a:cubicBezTo>
                    <a:pt x="666" y="417"/>
                    <a:pt x="539" y="164"/>
                    <a:pt x="349" y="37"/>
                  </a:cubicBezTo>
                  <a:cubicBezTo>
                    <a:pt x="299" y="12"/>
                    <a:pt x="252" y="0"/>
                    <a:pt x="209"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29"/>
            <p:cNvSpPr/>
            <p:nvPr/>
          </p:nvSpPr>
          <p:spPr>
            <a:xfrm>
              <a:off x="1636783" y="2915325"/>
              <a:ext cx="487376" cy="387823"/>
            </a:xfrm>
            <a:custGeom>
              <a:rect b="b" l="l" r="r" t="t"/>
              <a:pathLst>
                <a:path extrusionOk="0" h="11870" w="14917">
                  <a:moveTo>
                    <a:pt x="224" y="1"/>
                  </a:moveTo>
                  <a:cubicBezTo>
                    <a:pt x="93" y="1"/>
                    <a:pt x="1" y="116"/>
                    <a:pt x="1" y="292"/>
                  </a:cubicBezTo>
                  <a:lnTo>
                    <a:pt x="1" y="2921"/>
                  </a:lnTo>
                  <a:cubicBezTo>
                    <a:pt x="1" y="3206"/>
                    <a:pt x="191" y="3554"/>
                    <a:pt x="412" y="3681"/>
                  </a:cubicBezTo>
                  <a:lnTo>
                    <a:pt x="14505" y="11820"/>
                  </a:lnTo>
                  <a:cubicBezTo>
                    <a:pt x="14564" y="11854"/>
                    <a:pt x="14621" y="11869"/>
                    <a:pt x="14673" y="11869"/>
                  </a:cubicBezTo>
                  <a:cubicBezTo>
                    <a:pt x="14815" y="11869"/>
                    <a:pt x="14917" y="11752"/>
                    <a:pt x="14917" y="11566"/>
                  </a:cubicBezTo>
                  <a:lnTo>
                    <a:pt x="14917" y="8938"/>
                  </a:lnTo>
                  <a:cubicBezTo>
                    <a:pt x="14917" y="8653"/>
                    <a:pt x="14727" y="8336"/>
                    <a:pt x="14505" y="8178"/>
                  </a:cubicBezTo>
                  <a:lnTo>
                    <a:pt x="412" y="71"/>
                  </a:lnTo>
                  <a:cubicBezTo>
                    <a:pt x="345" y="22"/>
                    <a:pt x="281" y="1"/>
                    <a:pt x="224"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29"/>
            <p:cNvSpPr/>
            <p:nvPr/>
          </p:nvSpPr>
          <p:spPr>
            <a:xfrm>
              <a:off x="1660569" y="2951755"/>
              <a:ext cx="164571" cy="102461"/>
            </a:xfrm>
            <a:custGeom>
              <a:rect b="b" l="l" r="r" t="t"/>
              <a:pathLst>
                <a:path extrusionOk="0" h="3136" w="5037">
                  <a:moveTo>
                    <a:pt x="1" y="1"/>
                  </a:moveTo>
                  <a:lnTo>
                    <a:pt x="1" y="254"/>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29"/>
            <p:cNvSpPr/>
            <p:nvPr/>
          </p:nvSpPr>
          <p:spPr>
            <a:xfrm>
              <a:off x="1660569" y="2978645"/>
              <a:ext cx="164571" cy="102494"/>
            </a:xfrm>
            <a:custGeom>
              <a:rect b="b" l="l" r="r" t="t"/>
              <a:pathLst>
                <a:path extrusionOk="0" h="3137" w="5037">
                  <a:moveTo>
                    <a:pt x="1" y="1"/>
                  </a:moveTo>
                  <a:lnTo>
                    <a:pt x="1" y="223"/>
                  </a:lnTo>
                  <a:lnTo>
                    <a:pt x="5036" y="3136"/>
                  </a:lnTo>
                  <a:lnTo>
                    <a:pt x="5036" y="2883"/>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29"/>
            <p:cNvSpPr/>
            <p:nvPr/>
          </p:nvSpPr>
          <p:spPr>
            <a:xfrm>
              <a:off x="1660569" y="3004521"/>
              <a:ext cx="164571" cy="102461"/>
            </a:xfrm>
            <a:custGeom>
              <a:rect b="b" l="l" r="r" t="t"/>
              <a:pathLst>
                <a:path extrusionOk="0" h="3136" w="5037">
                  <a:moveTo>
                    <a:pt x="1" y="1"/>
                  </a:moveTo>
                  <a:lnTo>
                    <a:pt x="1" y="254"/>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29"/>
            <p:cNvSpPr/>
            <p:nvPr/>
          </p:nvSpPr>
          <p:spPr>
            <a:xfrm>
              <a:off x="1968932" y="3153737"/>
              <a:ext cx="22773" cy="28131"/>
            </a:xfrm>
            <a:custGeom>
              <a:rect b="b" l="l" r="r" t="t"/>
              <a:pathLst>
                <a:path extrusionOk="0" h="861" w="697">
                  <a:moveTo>
                    <a:pt x="187" y="1"/>
                  </a:moveTo>
                  <a:cubicBezTo>
                    <a:pt x="77" y="1"/>
                    <a:pt x="0" y="93"/>
                    <a:pt x="0" y="247"/>
                  </a:cubicBezTo>
                  <a:cubicBezTo>
                    <a:pt x="0" y="437"/>
                    <a:pt x="159" y="722"/>
                    <a:pt x="349" y="817"/>
                  </a:cubicBezTo>
                  <a:cubicBezTo>
                    <a:pt x="406" y="846"/>
                    <a:pt x="460" y="860"/>
                    <a:pt x="508" y="860"/>
                  </a:cubicBezTo>
                  <a:cubicBezTo>
                    <a:pt x="619" y="860"/>
                    <a:pt x="697" y="783"/>
                    <a:pt x="697" y="627"/>
                  </a:cubicBezTo>
                  <a:cubicBezTo>
                    <a:pt x="697" y="406"/>
                    <a:pt x="539" y="152"/>
                    <a:pt x="349" y="57"/>
                  </a:cubicBezTo>
                  <a:cubicBezTo>
                    <a:pt x="291" y="19"/>
                    <a:pt x="235" y="1"/>
                    <a:pt x="1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29"/>
            <p:cNvSpPr/>
            <p:nvPr/>
          </p:nvSpPr>
          <p:spPr>
            <a:xfrm>
              <a:off x="2016536" y="3181443"/>
              <a:ext cx="23818" cy="28523"/>
            </a:xfrm>
            <a:custGeom>
              <a:rect b="b" l="l" r="r" t="t"/>
              <a:pathLst>
                <a:path extrusionOk="0" h="873" w="729">
                  <a:moveTo>
                    <a:pt x="227" y="1"/>
                  </a:moveTo>
                  <a:cubicBezTo>
                    <a:pt x="190" y="1"/>
                    <a:pt x="156" y="11"/>
                    <a:pt x="127" y="33"/>
                  </a:cubicBezTo>
                  <a:cubicBezTo>
                    <a:pt x="0" y="96"/>
                    <a:pt x="0" y="349"/>
                    <a:pt x="127" y="571"/>
                  </a:cubicBezTo>
                  <a:cubicBezTo>
                    <a:pt x="231" y="754"/>
                    <a:pt x="401" y="872"/>
                    <a:pt x="528" y="872"/>
                  </a:cubicBezTo>
                  <a:cubicBezTo>
                    <a:pt x="555" y="872"/>
                    <a:pt x="580" y="867"/>
                    <a:pt x="602" y="856"/>
                  </a:cubicBezTo>
                  <a:cubicBezTo>
                    <a:pt x="728" y="761"/>
                    <a:pt x="728" y="508"/>
                    <a:pt x="602" y="286"/>
                  </a:cubicBezTo>
                  <a:cubicBezTo>
                    <a:pt x="504" y="115"/>
                    <a:pt x="350" y="1"/>
                    <a:pt x="22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29"/>
            <p:cNvSpPr/>
            <p:nvPr/>
          </p:nvSpPr>
          <p:spPr>
            <a:xfrm>
              <a:off x="2065152" y="3209051"/>
              <a:ext cx="21760" cy="28490"/>
            </a:xfrm>
            <a:custGeom>
              <a:rect b="b" l="l" r="r" t="t"/>
              <a:pathLst>
                <a:path extrusionOk="0" h="872" w="666">
                  <a:moveTo>
                    <a:pt x="190" y="0"/>
                  </a:moveTo>
                  <a:cubicBezTo>
                    <a:pt x="78" y="0"/>
                    <a:pt x="1" y="78"/>
                    <a:pt x="1" y="233"/>
                  </a:cubicBezTo>
                  <a:cubicBezTo>
                    <a:pt x="1" y="455"/>
                    <a:pt x="159" y="708"/>
                    <a:pt x="349" y="835"/>
                  </a:cubicBezTo>
                  <a:cubicBezTo>
                    <a:pt x="400" y="860"/>
                    <a:pt x="446" y="872"/>
                    <a:pt x="487" y="872"/>
                  </a:cubicBezTo>
                  <a:cubicBezTo>
                    <a:pt x="598" y="872"/>
                    <a:pt x="666" y="784"/>
                    <a:pt x="666" y="645"/>
                  </a:cubicBezTo>
                  <a:cubicBezTo>
                    <a:pt x="666" y="423"/>
                    <a:pt x="539" y="169"/>
                    <a:pt x="349" y="43"/>
                  </a:cubicBezTo>
                  <a:cubicBezTo>
                    <a:pt x="292" y="14"/>
                    <a:pt x="238" y="0"/>
                    <a:pt x="19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29"/>
            <p:cNvSpPr/>
            <p:nvPr/>
          </p:nvSpPr>
          <p:spPr>
            <a:xfrm>
              <a:off x="1636783" y="3053595"/>
              <a:ext cx="487376" cy="387790"/>
            </a:xfrm>
            <a:custGeom>
              <a:rect b="b" l="l" r="r" t="t"/>
              <a:pathLst>
                <a:path extrusionOk="0" h="11869" w="14917">
                  <a:moveTo>
                    <a:pt x="244" y="1"/>
                  </a:moveTo>
                  <a:cubicBezTo>
                    <a:pt x="102" y="1"/>
                    <a:pt x="1" y="118"/>
                    <a:pt x="1" y="304"/>
                  </a:cubicBezTo>
                  <a:lnTo>
                    <a:pt x="1" y="2932"/>
                  </a:lnTo>
                  <a:cubicBezTo>
                    <a:pt x="1" y="3217"/>
                    <a:pt x="191" y="3534"/>
                    <a:pt x="412" y="3692"/>
                  </a:cubicBezTo>
                  <a:lnTo>
                    <a:pt x="14505" y="11800"/>
                  </a:lnTo>
                  <a:cubicBezTo>
                    <a:pt x="14571" y="11847"/>
                    <a:pt x="14634" y="11869"/>
                    <a:pt x="14690" y="11869"/>
                  </a:cubicBezTo>
                  <a:cubicBezTo>
                    <a:pt x="14823" y="11869"/>
                    <a:pt x="14917" y="11747"/>
                    <a:pt x="14917" y="11546"/>
                  </a:cubicBezTo>
                  <a:lnTo>
                    <a:pt x="14917" y="8949"/>
                  </a:lnTo>
                  <a:cubicBezTo>
                    <a:pt x="14917" y="8664"/>
                    <a:pt x="14727" y="8316"/>
                    <a:pt x="14505" y="8189"/>
                  </a:cubicBezTo>
                  <a:lnTo>
                    <a:pt x="412" y="50"/>
                  </a:lnTo>
                  <a:cubicBezTo>
                    <a:pt x="353" y="17"/>
                    <a:pt x="296" y="1"/>
                    <a:pt x="244"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29"/>
            <p:cNvSpPr/>
            <p:nvPr/>
          </p:nvSpPr>
          <p:spPr>
            <a:xfrm>
              <a:off x="1660569" y="3090417"/>
              <a:ext cx="164571" cy="102461"/>
            </a:xfrm>
            <a:custGeom>
              <a:rect b="b" l="l" r="r" t="t"/>
              <a:pathLst>
                <a:path extrusionOk="0" h="3136" w="5037">
                  <a:moveTo>
                    <a:pt x="1" y="0"/>
                  </a:moveTo>
                  <a:lnTo>
                    <a:pt x="1" y="222"/>
                  </a:lnTo>
                  <a:lnTo>
                    <a:pt x="5036" y="3135"/>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29"/>
            <p:cNvSpPr/>
            <p:nvPr/>
          </p:nvSpPr>
          <p:spPr>
            <a:xfrm>
              <a:off x="1660569" y="3117307"/>
              <a:ext cx="164571" cy="102461"/>
            </a:xfrm>
            <a:custGeom>
              <a:rect b="b" l="l" r="r" t="t"/>
              <a:pathLst>
                <a:path extrusionOk="0" h="3136" w="5037">
                  <a:moveTo>
                    <a:pt x="1" y="1"/>
                  </a:moveTo>
                  <a:lnTo>
                    <a:pt x="1" y="222"/>
                  </a:lnTo>
                  <a:lnTo>
                    <a:pt x="5036" y="3136"/>
                  </a:lnTo>
                  <a:lnTo>
                    <a:pt x="5036" y="2882"/>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29"/>
            <p:cNvSpPr/>
            <p:nvPr/>
          </p:nvSpPr>
          <p:spPr>
            <a:xfrm>
              <a:off x="1660569" y="3143183"/>
              <a:ext cx="164571" cy="102461"/>
            </a:xfrm>
            <a:custGeom>
              <a:rect b="b" l="l" r="r" t="t"/>
              <a:pathLst>
                <a:path extrusionOk="0" h="3136" w="5037">
                  <a:moveTo>
                    <a:pt x="1" y="0"/>
                  </a:moveTo>
                  <a:lnTo>
                    <a:pt x="1" y="222"/>
                  </a:lnTo>
                  <a:lnTo>
                    <a:pt x="5036" y="3136"/>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29"/>
            <p:cNvSpPr/>
            <p:nvPr/>
          </p:nvSpPr>
          <p:spPr>
            <a:xfrm>
              <a:off x="1967886" y="3291647"/>
              <a:ext cx="23818" cy="28490"/>
            </a:xfrm>
            <a:custGeom>
              <a:rect b="b" l="l" r="r" t="t"/>
              <a:pathLst>
                <a:path extrusionOk="0" h="872" w="729">
                  <a:moveTo>
                    <a:pt x="201" y="0"/>
                  </a:moveTo>
                  <a:cubicBezTo>
                    <a:pt x="174" y="0"/>
                    <a:pt x="149" y="6"/>
                    <a:pt x="127" y="17"/>
                  </a:cubicBezTo>
                  <a:cubicBezTo>
                    <a:pt x="1" y="112"/>
                    <a:pt x="1" y="365"/>
                    <a:pt x="127" y="587"/>
                  </a:cubicBezTo>
                  <a:cubicBezTo>
                    <a:pt x="225" y="758"/>
                    <a:pt x="379" y="872"/>
                    <a:pt x="502" y="872"/>
                  </a:cubicBezTo>
                  <a:cubicBezTo>
                    <a:pt x="539" y="872"/>
                    <a:pt x="573" y="862"/>
                    <a:pt x="602" y="840"/>
                  </a:cubicBezTo>
                  <a:cubicBezTo>
                    <a:pt x="729" y="777"/>
                    <a:pt x="729" y="523"/>
                    <a:pt x="602" y="302"/>
                  </a:cubicBezTo>
                  <a:cubicBezTo>
                    <a:pt x="498" y="119"/>
                    <a:pt x="328" y="0"/>
                    <a:pt x="2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29"/>
            <p:cNvSpPr/>
            <p:nvPr/>
          </p:nvSpPr>
          <p:spPr>
            <a:xfrm>
              <a:off x="2017549" y="3319746"/>
              <a:ext cx="21760" cy="28490"/>
            </a:xfrm>
            <a:custGeom>
              <a:rect b="b" l="l" r="r" t="t"/>
              <a:pathLst>
                <a:path extrusionOk="0" h="872" w="666">
                  <a:moveTo>
                    <a:pt x="179" y="1"/>
                  </a:moveTo>
                  <a:cubicBezTo>
                    <a:pt x="78" y="1"/>
                    <a:pt x="1" y="78"/>
                    <a:pt x="1" y="233"/>
                  </a:cubicBezTo>
                  <a:cubicBezTo>
                    <a:pt x="1" y="455"/>
                    <a:pt x="159" y="708"/>
                    <a:pt x="317" y="835"/>
                  </a:cubicBezTo>
                  <a:cubicBezTo>
                    <a:pt x="367" y="860"/>
                    <a:pt x="415" y="872"/>
                    <a:pt x="458" y="872"/>
                  </a:cubicBezTo>
                  <a:cubicBezTo>
                    <a:pt x="579" y="872"/>
                    <a:pt x="666" y="777"/>
                    <a:pt x="666" y="613"/>
                  </a:cubicBezTo>
                  <a:cubicBezTo>
                    <a:pt x="666" y="423"/>
                    <a:pt x="507" y="170"/>
                    <a:pt x="317" y="43"/>
                  </a:cubicBezTo>
                  <a:cubicBezTo>
                    <a:pt x="270" y="15"/>
                    <a:pt x="222" y="1"/>
                    <a:pt x="179"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29"/>
            <p:cNvSpPr/>
            <p:nvPr/>
          </p:nvSpPr>
          <p:spPr>
            <a:xfrm>
              <a:off x="2064107" y="3347517"/>
              <a:ext cx="23851" cy="28098"/>
            </a:xfrm>
            <a:custGeom>
              <a:rect b="b" l="l" r="r" t="t"/>
              <a:pathLst>
                <a:path extrusionOk="0" h="860" w="730">
                  <a:moveTo>
                    <a:pt x="201" y="0"/>
                  </a:moveTo>
                  <a:cubicBezTo>
                    <a:pt x="175" y="0"/>
                    <a:pt x="150" y="6"/>
                    <a:pt x="128" y="17"/>
                  </a:cubicBezTo>
                  <a:cubicBezTo>
                    <a:pt x="1" y="80"/>
                    <a:pt x="1" y="333"/>
                    <a:pt x="128" y="555"/>
                  </a:cubicBezTo>
                  <a:cubicBezTo>
                    <a:pt x="229" y="758"/>
                    <a:pt x="391" y="859"/>
                    <a:pt x="517" y="859"/>
                  </a:cubicBezTo>
                  <a:cubicBezTo>
                    <a:pt x="548" y="859"/>
                    <a:pt x="577" y="853"/>
                    <a:pt x="603" y="840"/>
                  </a:cubicBezTo>
                  <a:cubicBezTo>
                    <a:pt x="729" y="777"/>
                    <a:pt x="729" y="523"/>
                    <a:pt x="603" y="302"/>
                  </a:cubicBezTo>
                  <a:cubicBezTo>
                    <a:pt x="498" y="119"/>
                    <a:pt x="329" y="0"/>
                    <a:pt x="201"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29"/>
            <p:cNvSpPr/>
            <p:nvPr/>
          </p:nvSpPr>
          <p:spPr>
            <a:xfrm>
              <a:off x="1636783" y="3192094"/>
              <a:ext cx="487376" cy="387496"/>
            </a:xfrm>
            <a:custGeom>
              <a:rect b="b" l="l" r="r" t="t"/>
              <a:pathLst>
                <a:path extrusionOk="0" h="11860" w="14917">
                  <a:moveTo>
                    <a:pt x="230" y="0"/>
                  </a:moveTo>
                  <a:cubicBezTo>
                    <a:pt x="96" y="0"/>
                    <a:pt x="1" y="107"/>
                    <a:pt x="1" y="308"/>
                  </a:cubicBezTo>
                  <a:lnTo>
                    <a:pt x="1" y="2937"/>
                  </a:lnTo>
                  <a:cubicBezTo>
                    <a:pt x="1" y="3190"/>
                    <a:pt x="191" y="3539"/>
                    <a:pt x="412" y="3665"/>
                  </a:cubicBezTo>
                  <a:lnTo>
                    <a:pt x="14505" y="11804"/>
                  </a:lnTo>
                  <a:cubicBezTo>
                    <a:pt x="14570" y="11841"/>
                    <a:pt x="14632" y="11859"/>
                    <a:pt x="14687" y="11859"/>
                  </a:cubicBezTo>
                  <a:cubicBezTo>
                    <a:pt x="14821" y="11859"/>
                    <a:pt x="14917" y="11753"/>
                    <a:pt x="14917" y="11551"/>
                  </a:cubicBezTo>
                  <a:lnTo>
                    <a:pt x="14917" y="8922"/>
                  </a:lnTo>
                  <a:cubicBezTo>
                    <a:pt x="14917" y="8669"/>
                    <a:pt x="14727" y="8321"/>
                    <a:pt x="14505" y="8194"/>
                  </a:cubicBezTo>
                  <a:lnTo>
                    <a:pt x="412" y="55"/>
                  </a:lnTo>
                  <a:cubicBezTo>
                    <a:pt x="348" y="18"/>
                    <a:pt x="286" y="0"/>
                    <a:pt x="230"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29"/>
            <p:cNvSpPr/>
            <p:nvPr/>
          </p:nvSpPr>
          <p:spPr>
            <a:xfrm>
              <a:off x="1660569" y="3229047"/>
              <a:ext cx="164571" cy="102494"/>
            </a:xfrm>
            <a:custGeom>
              <a:rect b="b" l="l" r="r" t="t"/>
              <a:pathLst>
                <a:path extrusionOk="0" h="3137" w="5037">
                  <a:moveTo>
                    <a:pt x="1" y="1"/>
                  </a:moveTo>
                  <a:lnTo>
                    <a:pt x="1" y="223"/>
                  </a:lnTo>
                  <a:lnTo>
                    <a:pt x="5036" y="3136"/>
                  </a:lnTo>
                  <a:lnTo>
                    <a:pt x="5036" y="2883"/>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29"/>
            <p:cNvSpPr/>
            <p:nvPr/>
          </p:nvSpPr>
          <p:spPr>
            <a:xfrm>
              <a:off x="1660569" y="3254923"/>
              <a:ext cx="164571" cy="102461"/>
            </a:xfrm>
            <a:custGeom>
              <a:rect b="b" l="l" r="r" t="t"/>
              <a:pathLst>
                <a:path extrusionOk="0" h="3136" w="5037">
                  <a:moveTo>
                    <a:pt x="1" y="1"/>
                  </a:moveTo>
                  <a:lnTo>
                    <a:pt x="1" y="254"/>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29"/>
            <p:cNvSpPr/>
            <p:nvPr/>
          </p:nvSpPr>
          <p:spPr>
            <a:xfrm>
              <a:off x="1660569" y="3281813"/>
              <a:ext cx="164571" cy="102494"/>
            </a:xfrm>
            <a:custGeom>
              <a:rect b="b" l="l" r="r" t="t"/>
              <a:pathLst>
                <a:path extrusionOk="0" h="3137" w="5037">
                  <a:moveTo>
                    <a:pt x="1" y="1"/>
                  </a:moveTo>
                  <a:lnTo>
                    <a:pt x="1" y="223"/>
                  </a:lnTo>
                  <a:lnTo>
                    <a:pt x="5036" y="3136"/>
                  </a:lnTo>
                  <a:lnTo>
                    <a:pt x="5036" y="2883"/>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29"/>
            <p:cNvSpPr/>
            <p:nvPr/>
          </p:nvSpPr>
          <p:spPr>
            <a:xfrm>
              <a:off x="1967886" y="3430277"/>
              <a:ext cx="23818" cy="28523"/>
            </a:xfrm>
            <a:custGeom>
              <a:rect b="b" l="l" r="r" t="t"/>
              <a:pathLst>
                <a:path extrusionOk="0" h="873" w="729">
                  <a:moveTo>
                    <a:pt x="201" y="1"/>
                  </a:moveTo>
                  <a:cubicBezTo>
                    <a:pt x="174" y="1"/>
                    <a:pt x="149" y="6"/>
                    <a:pt x="127" y="17"/>
                  </a:cubicBezTo>
                  <a:cubicBezTo>
                    <a:pt x="1" y="112"/>
                    <a:pt x="1" y="334"/>
                    <a:pt x="127" y="587"/>
                  </a:cubicBezTo>
                  <a:cubicBezTo>
                    <a:pt x="225" y="758"/>
                    <a:pt x="379" y="873"/>
                    <a:pt x="502" y="873"/>
                  </a:cubicBezTo>
                  <a:cubicBezTo>
                    <a:pt x="539" y="873"/>
                    <a:pt x="573" y="862"/>
                    <a:pt x="602" y="841"/>
                  </a:cubicBezTo>
                  <a:cubicBezTo>
                    <a:pt x="729" y="777"/>
                    <a:pt x="729" y="524"/>
                    <a:pt x="602" y="302"/>
                  </a:cubicBezTo>
                  <a:cubicBezTo>
                    <a:pt x="498" y="119"/>
                    <a:pt x="328" y="1"/>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29"/>
            <p:cNvSpPr/>
            <p:nvPr/>
          </p:nvSpPr>
          <p:spPr>
            <a:xfrm>
              <a:off x="2017549" y="3457950"/>
              <a:ext cx="21760" cy="28556"/>
            </a:xfrm>
            <a:custGeom>
              <a:rect b="b" l="l" r="r" t="t"/>
              <a:pathLst>
                <a:path extrusionOk="0" h="874" w="666">
                  <a:moveTo>
                    <a:pt x="177" y="0"/>
                  </a:moveTo>
                  <a:cubicBezTo>
                    <a:pt x="77" y="0"/>
                    <a:pt x="1" y="93"/>
                    <a:pt x="1" y="247"/>
                  </a:cubicBezTo>
                  <a:cubicBezTo>
                    <a:pt x="1" y="469"/>
                    <a:pt x="159" y="722"/>
                    <a:pt x="317" y="817"/>
                  </a:cubicBezTo>
                  <a:cubicBezTo>
                    <a:pt x="376" y="856"/>
                    <a:pt x="431" y="874"/>
                    <a:pt x="479" y="874"/>
                  </a:cubicBezTo>
                  <a:cubicBezTo>
                    <a:pt x="589" y="874"/>
                    <a:pt x="666" y="781"/>
                    <a:pt x="666" y="627"/>
                  </a:cubicBezTo>
                  <a:cubicBezTo>
                    <a:pt x="666" y="405"/>
                    <a:pt x="507" y="152"/>
                    <a:pt x="317" y="57"/>
                  </a:cubicBezTo>
                  <a:cubicBezTo>
                    <a:pt x="269" y="18"/>
                    <a:pt x="221" y="0"/>
                    <a:pt x="17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29"/>
            <p:cNvSpPr/>
            <p:nvPr/>
          </p:nvSpPr>
          <p:spPr>
            <a:xfrm>
              <a:off x="2064107" y="3485657"/>
              <a:ext cx="23851" cy="28523"/>
            </a:xfrm>
            <a:custGeom>
              <a:rect b="b" l="l" r="r" t="t"/>
              <a:pathLst>
                <a:path extrusionOk="0" h="873" w="730">
                  <a:moveTo>
                    <a:pt x="227" y="0"/>
                  </a:moveTo>
                  <a:cubicBezTo>
                    <a:pt x="191" y="0"/>
                    <a:pt x="157" y="11"/>
                    <a:pt x="128" y="32"/>
                  </a:cubicBezTo>
                  <a:cubicBezTo>
                    <a:pt x="1" y="96"/>
                    <a:pt x="1" y="349"/>
                    <a:pt x="128" y="571"/>
                  </a:cubicBezTo>
                  <a:cubicBezTo>
                    <a:pt x="232" y="754"/>
                    <a:pt x="401" y="872"/>
                    <a:pt x="529" y="872"/>
                  </a:cubicBezTo>
                  <a:cubicBezTo>
                    <a:pt x="556" y="872"/>
                    <a:pt x="580" y="867"/>
                    <a:pt x="603" y="856"/>
                  </a:cubicBezTo>
                  <a:cubicBezTo>
                    <a:pt x="729" y="761"/>
                    <a:pt x="729" y="539"/>
                    <a:pt x="603" y="286"/>
                  </a:cubicBezTo>
                  <a:cubicBezTo>
                    <a:pt x="505" y="115"/>
                    <a:pt x="351" y="0"/>
                    <a:pt x="22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29"/>
            <p:cNvSpPr/>
            <p:nvPr/>
          </p:nvSpPr>
          <p:spPr>
            <a:xfrm>
              <a:off x="1636783" y="3330266"/>
              <a:ext cx="487376" cy="387953"/>
            </a:xfrm>
            <a:custGeom>
              <a:rect b="b" l="l" r="r" t="t"/>
              <a:pathLst>
                <a:path extrusionOk="0" h="11874" w="14917">
                  <a:moveTo>
                    <a:pt x="227" y="1"/>
                  </a:moveTo>
                  <a:cubicBezTo>
                    <a:pt x="94" y="1"/>
                    <a:pt x="1" y="123"/>
                    <a:pt x="1" y="323"/>
                  </a:cubicBezTo>
                  <a:lnTo>
                    <a:pt x="1" y="2952"/>
                  </a:lnTo>
                  <a:cubicBezTo>
                    <a:pt x="1" y="3205"/>
                    <a:pt x="191" y="3553"/>
                    <a:pt x="412" y="3680"/>
                  </a:cubicBezTo>
                  <a:lnTo>
                    <a:pt x="14505" y="11819"/>
                  </a:lnTo>
                  <a:cubicBezTo>
                    <a:pt x="14570" y="11856"/>
                    <a:pt x="14632" y="11874"/>
                    <a:pt x="14687" y="11874"/>
                  </a:cubicBezTo>
                  <a:cubicBezTo>
                    <a:pt x="14821" y="11874"/>
                    <a:pt x="14917" y="11767"/>
                    <a:pt x="14917" y="11566"/>
                  </a:cubicBezTo>
                  <a:lnTo>
                    <a:pt x="14917" y="8937"/>
                  </a:lnTo>
                  <a:cubicBezTo>
                    <a:pt x="14917" y="8652"/>
                    <a:pt x="14727" y="8335"/>
                    <a:pt x="14505" y="8177"/>
                  </a:cubicBezTo>
                  <a:lnTo>
                    <a:pt x="412" y="70"/>
                  </a:lnTo>
                  <a:cubicBezTo>
                    <a:pt x="346" y="23"/>
                    <a:pt x="283" y="1"/>
                    <a:pt x="227"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29"/>
            <p:cNvSpPr/>
            <p:nvPr/>
          </p:nvSpPr>
          <p:spPr>
            <a:xfrm>
              <a:off x="1660569" y="3367709"/>
              <a:ext cx="164571" cy="102461"/>
            </a:xfrm>
            <a:custGeom>
              <a:rect b="b" l="l" r="r" t="t"/>
              <a:pathLst>
                <a:path extrusionOk="0" h="3136" w="5037">
                  <a:moveTo>
                    <a:pt x="1" y="0"/>
                  </a:moveTo>
                  <a:lnTo>
                    <a:pt x="1" y="222"/>
                  </a:lnTo>
                  <a:lnTo>
                    <a:pt x="5036" y="3136"/>
                  </a:lnTo>
                  <a:lnTo>
                    <a:pt x="5036" y="2882"/>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29"/>
            <p:cNvSpPr/>
            <p:nvPr/>
          </p:nvSpPr>
          <p:spPr>
            <a:xfrm>
              <a:off x="1660569" y="3393585"/>
              <a:ext cx="164571" cy="102461"/>
            </a:xfrm>
            <a:custGeom>
              <a:rect b="b" l="l" r="r" t="t"/>
              <a:pathLst>
                <a:path extrusionOk="0" h="3136" w="5037">
                  <a:moveTo>
                    <a:pt x="1" y="0"/>
                  </a:moveTo>
                  <a:lnTo>
                    <a:pt x="1" y="222"/>
                  </a:lnTo>
                  <a:lnTo>
                    <a:pt x="5036" y="3135"/>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29"/>
            <p:cNvSpPr/>
            <p:nvPr/>
          </p:nvSpPr>
          <p:spPr>
            <a:xfrm>
              <a:off x="1660569" y="3420475"/>
              <a:ext cx="164571" cy="102461"/>
            </a:xfrm>
            <a:custGeom>
              <a:rect b="b" l="l" r="r" t="t"/>
              <a:pathLst>
                <a:path extrusionOk="0" h="3136" w="5037">
                  <a:moveTo>
                    <a:pt x="1" y="1"/>
                  </a:moveTo>
                  <a:lnTo>
                    <a:pt x="1" y="222"/>
                  </a:lnTo>
                  <a:lnTo>
                    <a:pt x="5036" y="3136"/>
                  </a:lnTo>
                  <a:lnTo>
                    <a:pt x="5036" y="2882"/>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29"/>
            <p:cNvSpPr/>
            <p:nvPr/>
          </p:nvSpPr>
          <p:spPr>
            <a:xfrm>
              <a:off x="1967886" y="3568841"/>
              <a:ext cx="23818" cy="28098"/>
            </a:xfrm>
            <a:custGeom>
              <a:rect b="b" l="l" r="r" t="t"/>
              <a:pathLst>
                <a:path extrusionOk="0" h="860" w="729">
                  <a:moveTo>
                    <a:pt x="213" y="1"/>
                  </a:moveTo>
                  <a:cubicBezTo>
                    <a:pt x="182" y="1"/>
                    <a:pt x="153" y="7"/>
                    <a:pt x="127" y="20"/>
                  </a:cubicBezTo>
                  <a:cubicBezTo>
                    <a:pt x="1" y="83"/>
                    <a:pt x="1" y="337"/>
                    <a:pt x="127" y="558"/>
                  </a:cubicBezTo>
                  <a:cubicBezTo>
                    <a:pt x="232" y="741"/>
                    <a:pt x="401" y="860"/>
                    <a:pt x="528" y="860"/>
                  </a:cubicBezTo>
                  <a:cubicBezTo>
                    <a:pt x="555" y="860"/>
                    <a:pt x="580" y="854"/>
                    <a:pt x="602" y="843"/>
                  </a:cubicBezTo>
                  <a:cubicBezTo>
                    <a:pt x="729" y="780"/>
                    <a:pt x="729" y="527"/>
                    <a:pt x="602" y="305"/>
                  </a:cubicBezTo>
                  <a:cubicBezTo>
                    <a:pt x="501" y="102"/>
                    <a:pt x="339" y="1"/>
                    <a:pt x="2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29"/>
            <p:cNvSpPr/>
            <p:nvPr/>
          </p:nvSpPr>
          <p:spPr>
            <a:xfrm>
              <a:off x="2016536" y="3596384"/>
              <a:ext cx="23818" cy="28490"/>
            </a:xfrm>
            <a:custGeom>
              <a:rect b="b" l="l" r="r" t="t"/>
              <a:pathLst>
                <a:path extrusionOk="0" h="872" w="729">
                  <a:moveTo>
                    <a:pt x="227" y="0"/>
                  </a:moveTo>
                  <a:cubicBezTo>
                    <a:pt x="190" y="0"/>
                    <a:pt x="156" y="10"/>
                    <a:pt x="127" y="32"/>
                  </a:cubicBezTo>
                  <a:cubicBezTo>
                    <a:pt x="0" y="95"/>
                    <a:pt x="0" y="349"/>
                    <a:pt x="127" y="570"/>
                  </a:cubicBezTo>
                  <a:cubicBezTo>
                    <a:pt x="231" y="753"/>
                    <a:pt x="401" y="872"/>
                    <a:pt x="528" y="872"/>
                  </a:cubicBezTo>
                  <a:cubicBezTo>
                    <a:pt x="555" y="872"/>
                    <a:pt x="580" y="866"/>
                    <a:pt x="602" y="855"/>
                  </a:cubicBezTo>
                  <a:cubicBezTo>
                    <a:pt x="728" y="760"/>
                    <a:pt x="728" y="539"/>
                    <a:pt x="602" y="285"/>
                  </a:cubicBezTo>
                  <a:cubicBezTo>
                    <a:pt x="504" y="114"/>
                    <a:pt x="350" y="0"/>
                    <a:pt x="22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29"/>
            <p:cNvSpPr/>
            <p:nvPr/>
          </p:nvSpPr>
          <p:spPr>
            <a:xfrm>
              <a:off x="2065152" y="3624123"/>
              <a:ext cx="21760" cy="28523"/>
            </a:xfrm>
            <a:custGeom>
              <a:rect b="b" l="l" r="r" t="t"/>
              <a:pathLst>
                <a:path extrusionOk="0" h="873" w="666">
                  <a:moveTo>
                    <a:pt x="205" y="1"/>
                  </a:moveTo>
                  <a:cubicBezTo>
                    <a:pt x="85" y="1"/>
                    <a:pt x="1" y="89"/>
                    <a:pt x="1" y="228"/>
                  </a:cubicBezTo>
                  <a:cubicBezTo>
                    <a:pt x="1" y="450"/>
                    <a:pt x="159" y="735"/>
                    <a:pt x="349" y="830"/>
                  </a:cubicBezTo>
                  <a:cubicBezTo>
                    <a:pt x="406" y="858"/>
                    <a:pt x="457" y="873"/>
                    <a:pt x="501" y="873"/>
                  </a:cubicBezTo>
                  <a:cubicBezTo>
                    <a:pt x="603" y="873"/>
                    <a:pt x="666" y="795"/>
                    <a:pt x="666" y="640"/>
                  </a:cubicBezTo>
                  <a:cubicBezTo>
                    <a:pt x="666" y="418"/>
                    <a:pt x="539" y="165"/>
                    <a:pt x="349" y="38"/>
                  </a:cubicBezTo>
                  <a:cubicBezTo>
                    <a:pt x="298" y="13"/>
                    <a:pt x="249" y="1"/>
                    <a:pt x="20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29"/>
            <p:cNvSpPr/>
            <p:nvPr/>
          </p:nvSpPr>
          <p:spPr>
            <a:xfrm>
              <a:off x="1636783" y="3468896"/>
              <a:ext cx="487376" cy="387823"/>
            </a:xfrm>
            <a:custGeom>
              <a:rect b="b" l="l" r="r" t="t"/>
              <a:pathLst>
                <a:path extrusionOk="0" h="11870" w="14917">
                  <a:moveTo>
                    <a:pt x="224" y="1"/>
                  </a:moveTo>
                  <a:cubicBezTo>
                    <a:pt x="93" y="1"/>
                    <a:pt x="1" y="116"/>
                    <a:pt x="1" y="292"/>
                  </a:cubicBezTo>
                  <a:lnTo>
                    <a:pt x="1" y="2921"/>
                  </a:lnTo>
                  <a:cubicBezTo>
                    <a:pt x="1" y="3206"/>
                    <a:pt x="191" y="3522"/>
                    <a:pt x="412" y="3681"/>
                  </a:cubicBezTo>
                  <a:lnTo>
                    <a:pt x="14505" y="11820"/>
                  </a:lnTo>
                  <a:cubicBezTo>
                    <a:pt x="14564" y="11853"/>
                    <a:pt x="14621" y="11869"/>
                    <a:pt x="14673" y="11869"/>
                  </a:cubicBezTo>
                  <a:cubicBezTo>
                    <a:pt x="14815" y="11869"/>
                    <a:pt x="14917" y="11752"/>
                    <a:pt x="14917" y="11566"/>
                  </a:cubicBezTo>
                  <a:lnTo>
                    <a:pt x="14917" y="8938"/>
                  </a:lnTo>
                  <a:cubicBezTo>
                    <a:pt x="14917" y="8653"/>
                    <a:pt x="14727" y="8336"/>
                    <a:pt x="14505" y="8178"/>
                  </a:cubicBezTo>
                  <a:lnTo>
                    <a:pt x="412" y="70"/>
                  </a:lnTo>
                  <a:cubicBezTo>
                    <a:pt x="345" y="22"/>
                    <a:pt x="281" y="1"/>
                    <a:pt x="224"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29"/>
            <p:cNvSpPr/>
            <p:nvPr/>
          </p:nvSpPr>
          <p:spPr>
            <a:xfrm>
              <a:off x="1660569" y="3505325"/>
              <a:ext cx="164571" cy="102461"/>
            </a:xfrm>
            <a:custGeom>
              <a:rect b="b" l="l" r="r" t="t"/>
              <a:pathLst>
                <a:path extrusionOk="0" h="3136" w="5037">
                  <a:moveTo>
                    <a:pt x="1" y="0"/>
                  </a:moveTo>
                  <a:lnTo>
                    <a:pt x="1" y="254"/>
                  </a:lnTo>
                  <a:lnTo>
                    <a:pt x="5036" y="3136"/>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29"/>
            <p:cNvSpPr/>
            <p:nvPr/>
          </p:nvSpPr>
          <p:spPr>
            <a:xfrm>
              <a:off x="1660569" y="3532215"/>
              <a:ext cx="164571" cy="102494"/>
            </a:xfrm>
            <a:custGeom>
              <a:rect b="b" l="l" r="r" t="t"/>
              <a:pathLst>
                <a:path extrusionOk="0" h="3137" w="5037">
                  <a:moveTo>
                    <a:pt x="1" y="1"/>
                  </a:moveTo>
                  <a:lnTo>
                    <a:pt x="1" y="223"/>
                  </a:lnTo>
                  <a:lnTo>
                    <a:pt x="5036" y="3136"/>
                  </a:lnTo>
                  <a:lnTo>
                    <a:pt x="5036" y="2883"/>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29"/>
            <p:cNvSpPr/>
            <p:nvPr/>
          </p:nvSpPr>
          <p:spPr>
            <a:xfrm>
              <a:off x="1660569" y="3558091"/>
              <a:ext cx="164571" cy="102461"/>
            </a:xfrm>
            <a:custGeom>
              <a:rect b="b" l="l" r="r" t="t"/>
              <a:pathLst>
                <a:path extrusionOk="0" h="3136" w="5037">
                  <a:moveTo>
                    <a:pt x="1" y="1"/>
                  </a:moveTo>
                  <a:lnTo>
                    <a:pt x="1" y="254"/>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29"/>
            <p:cNvSpPr/>
            <p:nvPr/>
          </p:nvSpPr>
          <p:spPr>
            <a:xfrm>
              <a:off x="1968932" y="3706915"/>
              <a:ext cx="22773" cy="28523"/>
            </a:xfrm>
            <a:custGeom>
              <a:rect b="b" l="l" r="r" t="t"/>
              <a:pathLst>
                <a:path extrusionOk="0" h="873" w="697">
                  <a:moveTo>
                    <a:pt x="208" y="1"/>
                  </a:moveTo>
                  <a:cubicBezTo>
                    <a:pt x="87" y="1"/>
                    <a:pt x="0" y="95"/>
                    <a:pt x="0" y="259"/>
                  </a:cubicBezTo>
                  <a:cubicBezTo>
                    <a:pt x="0" y="449"/>
                    <a:pt x="159" y="734"/>
                    <a:pt x="349" y="829"/>
                  </a:cubicBezTo>
                  <a:cubicBezTo>
                    <a:pt x="406" y="858"/>
                    <a:pt x="460" y="872"/>
                    <a:pt x="508" y="872"/>
                  </a:cubicBezTo>
                  <a:cubicBezTo>
                    <a:pt x="619" y="872"/>
                    <a:pt x="697" y="794"/>
                    <a:pt x="697" y="639"/>
                  </a:cubicBezTo>
                  <a:cubicBezTo>
                    <a:pt x="697" y="418"/>
                    <a:pt x="539" y="164"/>
                    <a:pt x="349" y="38"/>
                  </a:cubicBezTo>
                  <a:cubicBezTo>
                    <a:pt x="299" y="13"/>
                    <a:pt x="251" y="1"/>
                    <a:pt x="2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29"/>
            <p:cNvSpPr/>
            <p:nvPr/>
          </p:nvSpPr>
          <p:spPr>
            <a:xfrm>
              <a:off x="2016536" y="3734490"/>
              <a:ext cx="23818" cy="28523"/>
            </a:xfrm>
            <a:custGeom>
              <a:rect b="b" l="l" r="r" t="t"/>
              <a:pathLst>
                <a:path extrusionOk="0" h="873" w="729">
                  <a:moveTo>
                    <a:pt x="201" y="1"/>
                  </a:moveTo>
                  <a:cubicBezTo>
                    <a:pt x="174" y="1"/>
                    <a:pt x="149" y="6"/>
                    <a:pt x="127" y="17"/>
                  </a:cubicBezTo>
                  <a:cubicBezTo>
                    <a:pt x="0" y="112"/>
                    <a:pt x="0" y="365"/>
                    <a:pt x="127" y="587"/>
                  </a:cubicBezTo>
                  <a:cubicBezTo>
                    <a:pt x="224" y="758"/>
                    <a:pt x="378" y="872"/>
                    <a:pt x="502" y="872"/>
                  </a:cubicBezTo>
                  <a:cubicBezTo>
                    <a:pt x="539" y="872"/>
                    <a:pt x="573" y="862"/>
                    <a:pt x="602" y="840"/>
                  </a:cubicBezTo>
                  <a:cubicBezTo>
                    <a:pt x="728" y="777"/>
                    <a:pt x="728" y="524"/>
                    <a:pt x="602" y="302"/>
                  </a:cubicBezTo>
                  <a:cubicBezTo>
                    <a:pt x="497" y="119"/>
                    <a:pt x="328" y="1"/>
                    <a:pt x="201"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29"/>
            <p:cNvSpPr/>
            <p:nvPr/>
          </p:nvSpPr>
          <p:spPr>
            <a:xfrm>
              <a:off x="2065152" y="3762785"/>
              <a:ext cx="21760" cy="28327"/>
            </a:xfrm>
            <a:custGeom>
              <a:rect b="b" l="l" r="r" t="t"/>
              <a:pathLst>
                <a:path extrusionOk="0" h="867" w="666">
                  <a:moveTo>
                    <a:pt x="205" y="0"/>
                  </a:moveTo>
                  <a:cubicBezTo>
                    <a:pt x="85" y="0"/>
                    <a:pt x="1" y="89"/>
                    <a:pt x="1" y="228"/>
                  </a:cubicBezTo>
                  <a:cubicBezTo>
                    <a:pt x="1" y="449"/>
                    <a:pt x="159" y="703"/>
                    <a:pt x="349" y="829"/>
                  </a:cubicBezTo>
                  <a:cubicBezTo>
                    <a:pt x="400" y="855"/>
                    <a:pt x="446" y="867"/>
                    <a:pt x="487" y="867"/>
                  </a:cubicBezTo>
                  <a:cubicBezTo>
                    <a:pt x="598" y="867"/>
                    <a:pt x="666" y="778"/>
                    <a:pt x="666" y="639"/>
                  </a:cubicBezTo>
                  <a:cubicBezTo>
                    <a:pt x="666" y="418"/>
                    <a:pt x="539" y="133"/>
                    <a:pt x="349" y="38"/>
                  </a:cubicBezTo>
                  <a:cubicBezTo>
                    <a:pt x="298" y="12"/>
                    <a:pt x="249" y="0"/>
                    <a:pt x="20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29"/>
            <p:cNvSpPr/>
            <p:nvPr/>
          </p:nvSpPr>
          <p:spPr>
            <a:xfrm>
              <a:off x="2192412" y="1943384"/>
              <a:ext cx="472902" cy="2077252"/>
            </a:xfrm>
            <a:custGeom>
              <a:rect b="b" l="l" r="r" t="t"/>
              <a:pathLst>
                <a:path extrusionOk="0" h="63578" w="14474">
                  <a:moveTo>
                    <a:pt x="14185" y="0"/>
                  </a:moveTo>
                  <a:cubicBezTo>
                    <a:pt x="14112" y="0"/>
                    <a:pt x="14028" y="26"/>
                    <a:pt x="13935" y="81"/>
                  </a:cubicBezTo>
                  <a:lnTo>
                    <a:pt x="539" y="7809"/>
                  </a:lnTo>
                  <a:cubicBezTo>
                    <a:pt x="254" y="7967"/>
                    <a:pt x="1" y="8410"/>
                    <a:pt x="1" y="8759"/>
                  </a:cubicBezTo>
                  <a:lnTo>
                    <a:pt x="1" y="63578"/>
                  </a:lnTo>
                  <a:lnTo>
                    <a:pt x="14474" y="55217"/>
                  </a:lnTo>
                  <a:lnTo>
                    <a:pt x="14474" y="398"/>
                  </a:lnTo>
                  <a:cubicBezTo>
                    <a:pt x="14474" y="152"/>
                    <a:pt x="14362" y="0"/>
                    <a:pt x="1418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29"/>
            <p:cNvSpPr/>
            <p:nvPr/>
          </p:nvSpPr>
          <p:spPr>
            <a:xfrm>
              <a:off x="2207931" y="1970273"/>
              <a:ext cx="441863" cy="360900"/>
            </a:xfrm>
            <a:custGeom>
              <a:rect b="b" l="l" r="r" t="t"/>
              <a:pathLst>
                <a:path extrusionOk="0" h="11046" w="13524">
                  <a:moveTo>
                    <a:pt x="13280" y="0"/>
                  </a:moveTo>
                  <a:cubicBezTo>
                    <a:pt x="13228" y="0"/>
                    <a:pt x="13171" y="16"/>
                    <a:pt x="13112" y="50"/>
                  </a:cubicBezTo>
                  <a:lnTo>
                    <a:pt x="444" y="7366"/>
                  </a:lnTo>
                  <a:cubicBezTo>
                    <a:pt x="191" y="7492"/>
                    <a:pt x="1" y="7841"/>
                    <a:pt x="1" y="8126"/>
                  </a:cubicBezTo>
                  <a:lnTo>
                    <a:pt x="1" y="10754"/>
                  </a:lnTo>
                  <a:cubicBezTo>
                    <a:pt x="1" y="10931"/>
                    <a:pt x="93" y="11046"/>
                    <a:pt x="235" y="11046"/>
                  </a:cubicBezTo>
                  <a:cubicBezTo>
                    <a:pt x="296" y="11046"/>
                    <a:pt x="367" y="11024"/>
                    <a:pt x="444" y="10976"/>
                  </a:cubicBezTo>
                  <a:lnTo>
                    <a:pt x="13112" y="3692"/>
                  </a:lnTo>
                  <a:cubicBezTo>
                    <a:pt x="13334" y="3534"/>
                    <a:pt x="13524" y="3217"/>
                    <a:pt x="13524" y="2932"/>
                  </a:cubicBezTo>
                  <a:lnTo>
                    <a:pt x="13524" y="303"/>
                  </a:lnTo>
                  <a:cubicBezTo>
                    <a:pt x="13524" y="118"/>
                    <a:pt x="13422" y="0"/>
                    <a:pt x="13280"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29"/>
            <p:cNvSpPr/>
            <p:nvPr/>
          </p:nvSpPr>
          <p:spPr>
            <a:xfrm>
              <a:off x="2207931" y="2108739"/>
              <a:ext cx="441863" cy="361064"/>
            </a:xfrm>
            <a:custGeom>
              <a:rect b="b" l="l" r="r" t="t"/>
              <a:pathLst>
                <a:path extrusionOk="0" h="11051" w="13524">
                  <a:moveTo>
                    <a:pt x="13294" y="1"/>
                  </a:moveTo>
                  <a:cubicBezTo>
                    <a:pt x="13239" y="1"/>
                    <a:pt x="13177" y="19"/>
                    <a:pt x="13112" y="56"/>
                  </a:cubicBezTo>
                  <a:lnTo>
                    <a:pt x="444" y="7371"/>
                  </a:lnTo>
                  <a:cubicBezTo>
                    <a:pt x="191" y="7498"/>
                    <a:pt x="1" y="7846"/>
                    <a:pt x="1" y="8100"/>
                  </a:cubicBezTo>
                  <a:lnTo>
                    <a:pt x="1" y="10728"/>
                  </a:lnTo>
                  <a:cubicBezTo>
                    <a:pt x="1" y="10928"/>
                    <a:pt x="95" y="11051"/>
                    <a:pt x="238" y="11051"/>
                  </a:cubicBezTo>
                  <a:cubicBezTo>
                    <a:pt x="299" y="11051"/>
                    <a:pt x="369" y="11029"/>
                    <a:pt x="444" y="10982"/>
                  </a:cubicBezTo>
                  <a:lnTo>
                    <a:pt x="13112" y="3666"/>
                  </a:lnTo>
                  <a:cubicBezTo>
                    <a:pt x="13334" y="3539"/>
                    <a:pt x="13524" y="3191"/>
                    <a:pt x="13524" y="2938"/>
                  </a:cubicBezTo>
                  <a:lnTo>
                    <a:pt x="13524" y="309"/>
                  </a:lnTo>
                  <a:cubicBezTo>
                    <a:pt x="13524" y="107"/>
                    <a:pt x="13428" y="1"/>
                    <a:pt x="13294"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29"/>
            <p:cNvSpPr/>
            <p:nvPr/>
          </p:nvSpPr>
          <p:spPr>
            <a:xfrm>
              <a:off x="2207931" y="2246944"/>
              <a:ext cx="441863" cy="361064"/>
            </a:xfrm>
            <a:custGeom>
              <a:rect b="b" l="l" r="r" t="t"/>
              <a:pathLst>
                <a:path extrusionOk="0" h="11051" w="13524">
                  <a:moveTo>
                    <a:pt x="13297" y="0"/>
                  </a:moveTo>
                  <a:cubicBezTo>
                    <a:pt x="13241" y="0"/>
                    <a:pt x="13178" y="22"/>
                    <a:pt x="13112" y="69"/>
                  </a:cubicBezTo>
                  <a:lnTo>
                    <a:pt x="444" y="7385"/>
                  </a:lnTo>
                  <a:cubicBezTo>
                    <a:pt x="191" y="7512"/>
                    <a:pt x="1" y="7860"/>
                    <a:pt x="1" y="8113"/>
                  </a:cubicBezTo>
                  <a:lnTo>
                    <a:pt x="1" y="10742"/>
                  </a:lnTo>
                  <a:cubicBezTo>
                    <a:pt x="1" y="10944"/>
                    <a:pt x="96" y="11050"/>
                    <a:pt x="242" y="11050"/>
                  </a:cubicBezTo>
                  <a:cubicBezTo>
                    <a:pt x="302" y="11050"/>
                    <a:pt x="370" y="11032"/>
                    <a:pt x="444" y="10995"/>
                  </a:cubicBezTo>
                  <a:lnTo>
                    <a:pt x="13112" y="3680"/>
                  </a:lnTo>
                  <a:cubicBezTo>
                    <a:pt x="13334" y="3553"/>
                    <a:pt x="13524" y="3205"/>
                    <a:pt x="13524" y="2951"/>
                  </a:cubicBezTo>
                  <a:lnTo>
                    <a:pt x="13524" y="323"/>
                  </a:lnTo>
                  <a:cubicBezTo>
                    <a:pt x="13524" y="123"/>
                    <a:pt x="13430" y="0"/>
                    <a:pt x="13297"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29"/>
            <p:cNvSpPr/>
            <p:nvPr/>
          </p:nvSpPr>
          <p:spPr>
            <a:xfrm>
              <a:off x="2207931" y="2385573"/>
              <a:ext cx="441863" cy="360900"/>
            </a:xfrm>
            <a:custGeom>
              <a:rect b="b" l="l" r="r" t="t"/>
              <a:pathLst>
                <a:path extrusionOk="0" h="11046" w="13524">
                  <a:moveTo>
                    <a:pt x="13300" y="0"/>
                  </a:moveTo>
                  <a:cubicBezTo>
                    <a:pt x="13243" y="0"/>
                    <a:pt x="13179" y="22"/>
                    <a:pt x="13112" y="70"/>
                  </a:cubicBezTo>
                  <a:lnTo>
                    <a:pt x="444" y="7354"/>
                  </a:lnTo>
                  <a:cubicBezTo>
                    <a:pt x="191" y="7512"/>
                    <a:pt x="1" y="7829"/>
                    <a:pt x="1" y="8114"/>
                  </a:cubicBezTo>
                  <a:lnTo>
                    <a:pt x="1" y="10742"/>
                  </a:lnTo>
                  <a:cubicBezTo>
                    <a:pt x="1" y="10928"/>
                    <a:pt x="103" y="11046"/>
                    <a:pt x="257" y="11046"/>
                  </a:cubicBezTo>
                  <a:cubicBezTo>
                    <a:pt x="313" y="11046"/>
                    <a:pt x="376" y="11030"/>
                    <a:pt x="444" y="10996"/>
                  </a:cubicBezTo>
                  <a:lnTo>
                    <a:pt x="13112" y="3680"/>
                  </a:lnTo>
                  <a:cubicBezTo>
                    <a:pt x="13334" y="3554"/>
                    <a:pt x="13524" y="3205"/>
                    <a:pt x="13524" y="2920"/>
                  </a:cubicBezTo>
                  <a:lnTo>
                    <a:pt x="13524" y="292"/>
                  </a:lnTo>
                  <a:cubicBezTo>
                    <a:pt x="13524" y="115"/>
                    <a:pt x="13431" y="0"/>
                    <a:pt x="13300"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29"/>
            <p:cNvSpPr/>
            <p:nvPr/>
          </p:nvSpPr>
          <p:spPr>
            <a:xfrm>
              <a:off x="2207931" y="2523843"/>
              <a:ext cx="441863" cy="360900"/>
            </a:xfrm>
            <a:custGeom>
              <a:rect b="b" l="l" r="r" t="t"/>
              <a:pathLst>
                <a:path extrusionOk="0" h="11046" w="13524">
                  <a:moveTo>
                    <a:pt x="13280" y="0"/>
                  </a:moveTo>
                  <a:cubicBezTo>
                    <a:pt x="13228" y="0"/>
                    <a:pt x="13171" y="16"/>
                    <a:pt x="13112" y="50"/>
                  </a:cubicBezTo>
                  <a:lnTo>
                    <a:pt x="444" y="7366"/>
                  </a:lnTo>
                  <a:cubicBezTo>
                    <a:pt x="191" y="7492"/>
                    <a:pt x="1" y="7841"/>
                    <a:pt x="1" y="8126"/>
                  </a:cubicBezTo>
                  <a:lnTo>
                    <a:pt x="1" y="10754"/>
                  </a:lnTo>
                  <a:cubicBezTo>
                    <a:pt x="1" y="10931"/>
                    <a:pt x="93" y="11046"/>
                    <a:pt x="235" y="11046"/>
                  </a:cubicBezTo>
                  <a:cubicBezTo>
                    <a:pt x="296" y="11046"/>
                    <a:pt x="367" y="11024"/>
                    <a:pt x="444" y="10976"/>
                  </a:cubicBezTo>
                  <a:lnTo>
                    <a:pt x="13112" y="3692"/>
                  </a:lnTo>
                  <a:cubicBezTo>
                    <a:pt x="13334" y="3534"/>
                    <a:pt x="13524" y="3217"/>
                    <a:pt x="13524" y="2932"/>
                  </a:cubicBezTo>
                  <a:lnTo>
                    <a:pt x="13524" y="303"/>
                  </a:lnTo>
                  <a:cubicBezTo>
                    <a:pt x="13524" y="118"/>
                    <a:pt x="13422" y="0"/>
                    <a:pt x="13280"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29"/>
            <p:cNvSpPr/>
            <p:nvPr/>
          </p:nvSpPr>
          <p:spPr>
            <a:xfrm>
              <a:off x="2207931" y="2662310"/>
              <a:ext cx="441863" cy="361064"/>
            </a:xfrm>
            <a:custGeom>
              <a:rect b="b" l="l" r="r" t="t"/>
              <a:pathLst>
                <a:path extrusionOk="0" h="11051" w="13524">
                  <a:moveTo>
                    <a:pt x="13294" y="1"/>
                  </a:moveTo>
                  <a:cubicBezTo>
                    <a:pt x="13239" y="1"/>
                    <a:pt x="13177" y="19"/>
                    <a:pt x="13112" y="56"/>
                  </a:cubicBezTo>
                  <a:lnTo>
                    <a:pt x="444" y="7371"/>
                  </a:lnTo>
                  <a:cubicBezTo>
                    <a:pt x="191" y="7498"/>
                    <a:pt x="1" y="7846"/>
                    <a:pt x="1" y="8100"/>
                  </a:cubicBezTo>
                  <a:lnTo>
                    <a:pt x="1" y="10728"/>
                  </a:lnTo>
                  <a:cubicBezTo>
                    <a:pt x="1" y="10928"/>
                    <a:pt x="95" y="11050"/>
                    <a:pt x="238" y="11050"/>
                  </a:cubicBezTo>
                  <a:cubicBezTo>
                    <a:pt x="299" y="11050"/>
                    <a:pt x="369" y="11028"/>
                    <a:pt x="444" y="10981"/>
                  </a:cubicBezTo>
                  <a:lnTo>
                    <a:pt x="13112" y="3666"/>
                  </a:lnTo>
                  <a:cubicBezTo>
                    <a:pt x="13334" y="3539"/>
                    <a:pt x="13524" y="3191"/>
                    <a:pt x="13524" y="2938"/>
                  </a:cubicBezTo>
                  <a:lnTo>
                    <a:pt x="13524" y="309"/>
                  </a:lnTo>
                  <a:cubicBezTo>
                    <a:pt x="13524" y="107"/>
                    <a:pt x="13428" y="1"/>
                    <a:pt x="13294"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29"/>
            <p:cNvSpPr/>
            <p:nvPr/>
          </p:nvSpPr>
          <p:spPr>
            <a:xfrm>
              <a:off x="2207931" y="2800514"/>
              <a:ext cx="441863" cy="361064"/>
            </a:xfrm>
            <a:custGeom>
              <a:rect b="b" l="l" r="r" t="t"/>
              <a:pathLst>
                <a:path extrusionOk="0" h="11051" w="13524">
                  <a:moveTo>
                    <a:pt x="13297" y="0"/>
                  </a:moveTo>
                  <a:cubicBezTo>
                    <a:pt x="13241" y="0"/>
                    <a:pt x="13178" y="22"/>
                    <a:pt x="13112" y="69"/>
                  </a:cubicBezTo>
                  <a:lnTo>
                    <a:pt x="444" y="7385"/>
                  </a:lnTo>
                  <a:cubicBezTo>
                    <a:pt x="191" y="7511"/>
                    <a:pt x="1" y="7860"/>
                    <a:pt x="1" y="8113"/>
                  </a:cubicBezTo>
                  <a:lnTo>
                    <a:pt x="1" y="10742"/>
                  </a:lnTo>
                  <a:cubicBezTo>
                    <a:pt x="1" y="10944"/>
                    <a:pt x="96" y="11050"/>
                    <a:pt x="242" y="11050"/>
                  </a:cubicBezTo>
                  <a:cubicBezTo>
                    <a:pt x="302" y="11050"/>
                    <a:pt x="370" y="11032"/>
                    <a:pt x="444" y="10995"/>
                  </a:cubicBezTo>
                  <a:lnTo>
                    <a:pt x="13112" y="3680"/>
                  </a:lnTo>
                  <a:cubicBezTo>
                    <a:pt x="13334" y="3553"/>
                    <a:pt x="13524" y="3204"/>
                    <a:pt x="13524" y="2951"/>
                  </a:cubicBezTo>
                  <a:lnTo>
                    <a:pt x="13524" y="323"/>
                  </a:lnTo>
                  <a:cubicBezTo>
                    <a:pt x="13524" y="122"/>
                    <a:pt x="13430" y="0"/>
                    <a:pt x="13297"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29"/>
            <p:cNvSpPr/>
            <p:nvPr/>
          </p:nvSpPr>
          <p:spPr>
            <a:xfrm>
              <a:off x="2207931" y="2939144"/>
              <a:ext cx="441863" cy="360900"/>
            </a:xfrm>
            <a:custGeom>
              <a:rect b="b" l="l" r="r" t="t"/>
              <a:pathLst>
                <a:path extrusionOk="0" h="11046" w="13524">
                  <a:moveTo>
                    <a:pt x="13300" y="0"/>
                  </a:moveTo>
                  <a:cubicBezTo>
                    <a:pt x="13243" y="0"/>
                    <a:pt x="13179" y="22"/>
                    <a:pt x="13112" y="70"/>
                  </a:cubicBezTo>
                  <a:lnTo>
                    <a:pt x="444" y="7354"/>
                  </a:lnTo>
                  <a:cubicBezTo>
                    <a:pt x="191" y="7512"/>
                    <a:pt x="1" y="7829"/>
                    <a:pt x="1" y="8114"/>
                  </a:cubicBezTo>
                  <a:lnTo>
                    <a:pt x="1" y="10742"/>
                  </a:lnTo>
                  <a:cubicBezTo>
                    <a:pt x="1" y="10928"/>
                    <a:pt x="103" y="11045"/>
                    <a:pt x="257" y="11045"/>
                  </a:cubicBezTo>
                  <a:cubicBezTo>
                    <a:pt x="313" y="11045"/>
                    <a:pt x="376" y="11030"/>
                    <a:pt x="444" y="10996"/>
                  </a:cubicBezTo>
                  <a:lnTo>
                    <a:pt x="13112" y="3680"/>
                  </a:lnTo>
                  <a:cubicBezTo>
                    <a:pt x="13334" y="3522"/>
                    <a:pt x="13524" y="3205"/>
                    <a:pt x="13524" y="2920"/>
                  </a:cubicBezTo>
                  <a:lnTo>
                    <a:pt x="13524" y="292"/>
                  </a:lnTo>
                  <a:cubicBezTo>
                    <a:pt x="13524" y="115"/>
                    <a:pt x="13431" y="0"/>
                    <a:pt x="13300"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29"/>
            <p:cNvSpPr/>
            <p:nvPr/>
          </p:nvSpPr>
          <p:spPr>
            <a:xfrm>
              <a:off x="2207931" y="3077414"/>
              <a:ext cx="441863" cy="360900"/>
            </a:xfrm>
            <a:custGeom>
              <a:rect b="b" l="l" r="r" t="t"/>
              <a:pathLst>
                <a:path extrusionOk="0" h="11046" w="13524">
                  <a:moveTo>
                    <a:pt x="13280" y="0"/>
                  </a:moveTo>
                  <a:cubicBezTo>
                    <a:pt x="13228" y="0"/>
                    <a:pt x="13171" y="16"/>
                    <a:pt x="13112" y="50"/>
                  </a:cubicBezTo>
                  <a:lnTo>
                    <a:pt x="444" y="7365"/>
                  </a:lnTo>
                  <a:cubicBezTo>
                    <a:pt x="191" y="7492"/>
                    <a:pt x="1" y="7840"/>
                    <a:pt x="1" y="8125"/>
                  </a:cubicBezTo>
                  <a:lnTo>
                    <a:pt x="1" y="10754"/>
                  </a:lnTo>
                  <a:cubicBezTo>
                    <a:pt x="1" y="10930"/>
                    <a:pt x="93" y="11045"/>
                    <a:pt x="235" y="11045"/>
                  </a:cubicBezTo>
                  <a:cubicBezTo>
                    <a:pt x="296" y="11045"/>
                    <a:pt x="367" y="11024"/>
                    <a:pt x="444" y="10976"/>
                  </a:cubicBezTo>
                  <a:lnTo>
                    <a:pt x="13112" y="3692"/>
                  </a:lnTo>
                  <a:cubicBezTo>
                    <a:pt x="13334" y="3533"/>
                    <a:pt x="13524" y="3217"/>
                    <a:pt x="13524" y="2932"/>
                  </a:cubicBezTo>
                  <a:lnTo>
                    <a:pt x="13524" y="303"/>
                  </a:lnTo>
                  <a:cubicBezTo>
                    <a:pt x="13524" y="118"/>
                    <a:pt x="13422" y="0"/>
                    <a:pt x="13280"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29"/>
            <p:cNvSpPr/>
            <p:nvPr/>
          </p:nvSpPr>
          <p:spPr>
            <a:xfrm>
              <a:off x="2207931" y="3215880"/>
              <a:ext cx="441863" cy="360606"/>
            </a:xfrm>
            <a:custGeom>
              <a:rect b="b" l="l" r="r" t="t"/>
              <a:pathLst>
                <a:path extrusionOk="0" h="11037" w="13524">
                  <a:moveTo>
                    <a:pt x="13294" y="0"/>
                  </a:moveTo>
                  <a:cubicBezTo>
                    <a:pt x="13239" y="0"/>
                    <a:pt x="13177" y="19"/>
                    <a:pt x="13112" y="55"/>
                  </a:cubicBezTo>
                  <a:lnTo>
                    <a:pt x="444" y="7371"/>
                  </a:lnTo>
                  <a:cubicBezTo>
                    <a:pt x="191" y="7498"/>
                    <a:pt x="1" y="7846"/>
                    <a:pt x="1" y="8099"/>
                  </a:cubicBezTo>
                  <a:lnTo>
                    <a:pt x="1" y="10728"/>
                  </a:lnTo>
                  <a:cubicBezTo>
                    <a:pt x="1" y="10930"/>
                    <a:pt x="96" y="11036"/>
                    <a:pt x="242" y="11036"/>
                  </a:cubicBezTo>
                  <a:cubicBezTo>
                    <a:pt x="302" y="11036"/>
                    <a:pt x="370" y="11018"/>
                    <a:pt x="444" y="10981"/>
                  </a:cubicBezTo>
                  <a:lnTo>
                    <a:pt x="13112" y="3666"/>
                  </a:lnTo>
                  <a:cubicBezTo>
                    <a:pt x="13334" y="3539"/>
                    <a:pt x="13524" y="3191"/>
                    <a:pt x="13524" y="2937"/>
                  </a:cubicBezTo>
                  <a:lnTo>
                    <a:pt x="13524" y="309"/>
                  </a:lnTo>
                  <a:cubicBezTo>
                    <a:pt x="13524" y="107"/>
                    <a:pt x="13428" y="0"/>
                    <a:pt x="13294"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29"/>
            <p:cNvSpPr/>
            <p:nvPr/>
          </p:nvSpPr>
          <p:spPr>
            <a:xfrm>
              <a:off x="2207931" y="3354084"/>
              <a:ext cx="441863" cy="361031"/>
            </a:xfrm>
            <a:custGeom>
              <a:rect b="b" l="l" r="r" t="t"/>
              <a:pathLst>
                <a:path extrusionOk="0" h="11050" w="13524">
                  <a:moveTo>
                    <a:pt x="13297" y="0"/>
                  </a:moveTo>
                  <a:cubicBezTo>
                    <a:pt x="13241" y="0"/>
                    <a:pt x="13178" y="22"/>
                    <a:pt x="13112" y="69"/>
                  </a:cubicBezTo>
                  <a:lnTo>
                    <a:pt x="444" y="7385"/>
                  </a:lnTo>
                  <a:cubicBezTo>
                    <a:pt x="191" y="7511"/>
                    <a:pt x="1" y="7860"/>
                    <a:pt x="1" y="8113"/>
                  </a:cubicBezTo>
                  <a:lnTo>
                    <a:pt x="1" y="10742"/>
                  </a:lnTo>
                  <a:cubicBezTo>
                    <a:pt x="1" y="10943"/>
                    <a:pt x="96" y="11050"/>
                    <a:pt x="242" y="11050"/>
                  </a:cubicBezTo>
                  <a:cubicBezTo>
                    <a:pt x="302" y="11050"/>
                    <a:pt x="370" y="11032"/>
                    <a:pt x="444" y="10995"/>
                  </a:cubicBezTo>
                  <a:lnTo>
                    <a:pt x="13112" y="3679"/>
                  </a:lnTo>
                  <a:cubicBezTo>
                    <a:pt x="13334" y="3553"/>
                    <a:pt x="13524" y="3204"/>
                    <a:pt x="13524" y="2951"/>
                  </a:cubicBezTo>
                  <a:lnTo>
                    <a:pt x="13524" y="322"/>
                  </a:lnTo>
                  <a:cubicBezTo>
                    <a:pt x="13524" y="122"/>
                    <a:pt x="13430" y="0"/>
                    <a:pt x="13297"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29"/>
            <p:cNvSpPr/>
            <p:nvPr/>
          </p:nvSpPr>
          <p:spPr>
            <a:xfrm>
              <a:off x="2207931" y="3492681"/>
              <a:ext cx="441863" cy="360933"/>
            </a:xfrm>
            <a:custGeom>
              <a:rect b="b" l="l" r="r" t="t"/>
              <a:pathLst>
                <a:path extrusionOk="0" h="11047" w="13524">
                  <a:moveTo>
                    <a:pt x="13300" y="1"/>
                  </a:moveTo>
                  <a:cubicBezTo>
                    <a:pt x="13243" y="1"/>
                    <a:pt x="13179" y="23"/>
                    <a:pt x="13112" y="71"/>
                  </a:cubicBezTo>
                  <a:lnTo>
                    <a:pt x="444" y="7355"/>
                  </a:lnTo>
                  <a:cubicBezTo>
                    <a:pt x="191" y="7513"/>
                    <a:pt x="1" y="7830"/>
                    <a:pt x="1" y="8115"/>
                  </a:cubicBezTo>
                  <a:lnTo>
                    <a:pt x="1" y="10743"/>
                  </a:lnTo>
                  <a:cubicBezTo>
                    <a:pt x="1" y="10929"/>
                    <a:pt x="103" y="11046"/>
                    <a:pt x="257" y="11046"/>
                  </a:cubicBezTo>
                  <a:cubicBezTo>
                    <a:pt x="313" y="11046"/>
                    <a:pt x="376" y="11030"/>
                    <a:pt x="444" y="10997"/>
                  </a:cubicBezTo>
                  <a:lnTo>
                    <a:pt x="13112" y="3681"/>
                  </a:lnTo>
                  <a:cubicBezTo>
                    <a:pt x="13334" y="3554"/>
                    <a:pt x="13524" y="3206"/>
                    <a:pt x="13524" y="2921"/>
                  </a:cubicBezTo>
                  <a:lnTo>
                    <a:pt x="13524" y="292"/>
                  </a:lnTo>
                  <a:cubicBezTo>
                    <a:pt x="13524" y="116"/>
                    <a:pt x="13431" y="1"/>
                    <a:pt x="13300"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29"/>
            <p:cNvSpPr/>
            <p:nvPr/>
          </p:nvSpPr>
          <p:spPr>
            <a:xfrm>
              <a:off x="1596433" y="1509395"/>
              <a:ext cx="1091654" cy="634304"/>
            </a:xfrm>
            <a:custGeom>
              <a:rect b="b" l="l" r="r" t="t"/>
              <a:pathLst>
                <a:path extrusionOk="0" h="19414" w="33412">
                  <a:moveTo>
                    <a:pt x="16152" y="0"/>
                  </a:moveTo>
                  <a:lnTo>
                    <a:pt x="0" y="9374"/>
                  </a:lnTo>
                  <a:lnTo>
                    <a:pt x="17387" y="19413"/>
                  </a:lnTo>
                  <a:lnTo>
                    <a:pt x="33411" y="10134"/>
                  </a:lnTo>
                  <a:lnTo>
                    <a:pt x="16152"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29"/>
            <p:cNvSpPr/>
            <p:nvPr/>
          </p:nvSpPr>
          <p:spPr>
            <a:xfrm>
              <a:off x="1770250" y="1630447"/>
              <a:ext cx="533967" cy="430460"/>
            </a:xfrm>
            <a:custGeom>
              <a:rect b="b" l="l" r="r" t="t"/>
              <a:pathLst>
                <a:path extrusionOk="0" h="13175" w="16343">
                  <a:moveTo>
                    <a:pt x="10230" y="0"/>
                  </a:moveTo>
                  <a:lnTo>
                    <a:pt x="1" y="5891"/>
                  </a:lnTo>
                  <a:lnTo>
                    <a:pt x="12510" y="13175"/>
                  </a:lnTo>
                  <a:lnTo>
                    <a:pt x="12510" y="11845"/>
                  </a:lnTo>
                  <a:lnTo>
                    <a:pt x="16342" y="3547"/>
                  </a:lnTo>
                  <a:lnTo>
                    <a:pt x="1023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29"/>
            <p:cNvSpPr/>
            <p:nvPr/>
          </p:nvSpPr>
          <p:spPr>
            <a:xfrm>
              <a:off x="1770250" y="1780479"/>
              <a:ext cx="74526" cy="65214"/>
            </a:xfrm>
            <a:custGeom>
              <a:rect b="b" l="l" r="r" t="t"/>
              <a:pathLst>
                <a:path extrusionOk="0" h="1996" w="2281">
                  <a:moveTo>
                    <a:pt x="1" y="0"/>
                  </a:moveTo>
                  <a:lnTo>
                    <a:pt x="1" y="1299"/>
                  </a:lnTo>
                  <a:lnTo>
                    <a:pt x="2091" y="1996"/>
                  </a:lnTo>
                  <a:lnTo>
                    <a:pt x="2281" y="855"/>
                  </a:lnTo>
                  <a:lnTo>
                    <a:pt x="1711" y="6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29"/>
            <p:cNvSpPr/>
            <p:nvPr/>
          </p:nvSpPr>
          <p:spPr>
            <a:xfrm>
              <a:off x="2178983" y="1746336"/>
              <a:ext cx="335253" cy="314571"/>
            </a:xfrm>
            <a:custGeom>
              <a:rect b="b" l="l" r="r" t="t"/>
              <a:pathLst>
                <a:path extrusionOk="0" h="9628" w="10261">
                  <a:moveTo>
                    <a:pt x="3832" y="0"/>
                  </a:moveTo>
                  <a:lnTo>
                    <a:pt x="0" y="8298"/>
                  </a:lnTo>
                  <a:lnTo>
                    <a:pt x="0" y="9628"/>
                  </a:lnTo>
                  <a:lnTo>
                    <a:pt x="10261" y="3737"/>
                  </a:lnTo>
                  <a:lnTo>
                    <a:pt x="8677" y="2819"/>
                  </a:lnTo>
                  <a:lnTo>
                    <a:pt x="3832"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29"/>
            <p:cNvSpPr/>
            <p:nvPr/>
          </p:nvSpPr>
          <p:spPr>
            <a:xfrm>
              <a:off x="2352801" y="1821875"/>
              <a:ext cx="161435" cy="111773"/>
            </a:xfrm>
            <a:custGeom>
              <a:rect b="b" l="l" r="r" t="t"/>
              <a:pathLst>
                <a:path extrusionOk="0" h="3421" w="4941">
                  <a:moveTo>
                    <a:pt x="1172" y="0"/>
                  </a:moveTo>
                  <a:lnTo>
                    <a:pt x="1" y="3420"/>
                  </a:lnTo>
                  <a:lnTo>
                    <a:pt x="4941" y="1425"/>
                  </a:lnTo>
                  <a:lnTo>
                    <a:pt x="4941" y="95"/>
                  </a:lnTo>
                  <a:lnTo>
                    <a:pt x="1172"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29"/>
            <p:cNvSpPr/>
            <p:nvPr/>
          </p:nvSpPr>
          <p:spPr>
            <a:xfrm>
              <a:off x="1770250" y="1586992"/>
              <a:ext cx="743985" cy="430460"/>
            </a:xfrm>
            <a:custGeom>
              <a:rect b="b" l="l" r="r" t="t"/>
              <a:pathLst>
                <a:path extrusionOk="0" h="13175" w="22771">
                  <a:moveTo>
                    <a:pt x="10230" y="0"/>
                  </a:moveTo>
                  <a:lnTo>
                    <a:pt x="1" y="5922"/>
                  </a:lnTo>
                  <a:lnTo>
                    <a:pt x="12510" y="13175"/>
                  </a:lnTo>
                  <a:lnTo>
                    <a:pt x="22771" y="7284"/>
                  </a:lnTo>
                  <a:lnTo>
                    <a:pt x="10230"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29"/>
            <p:cNvSpPr/>
            <p:nvPr/>
          </p:nvSpPr>
          <p:spPr>
            <a:xfrm>
              <a:off x="1959620" y="1695628"/>
              <a:ext cx="183162" cy="56948"/>
            </a:xfrm>
            <a:custGeom>
              <a:rect b="b" l="l" r="r" t="t"/>
              <a:pathLst>
                <a:path extrusionOk="0" h="1743" w="5606">
                  <a:moveTo>
                    <a:pt x="2803" y="1"/>
                  </a:moveTo>
                  <a:cubicBezTo>
                    <a:pt x="2106" y="1"/>
                    <a:pt x="1410" y="159"/>
                    <a:pt x="887" y="476"/>
                  </a:cubicBezTo>
                  <a:cubicBezTo>
                    <a:pt x="285" y="824"/>
                    <a:pt x="0" y="1299"/>
                    <a:pt x="95" y="1742"/>
                  </a:cubicBezTo>
                  <a:cubicBezTo>
                    <a:pt x="159" y="1394"/>
                    <a:pt x="412" y="1077"/>
                    <a:pt x="887" y="792"/>
                  </a:cubicBezTo>
                  <a:cubicBezTo>
                    <a:pt x="1410" y="491"/>
                    <a:pt x="2106" y="341"/>
                    <a:pt x="2803" y="341"/>
                  </a:cubicBezTo>
                  <a:cubicBezTo>
                    <a:pt x="3500" y="341"/>
                    <a:pt x="4196" y="491"/>
                    <a:pt x="4719" y="792"/>
                  </a:cubicBezTo>
                  <a:cubicBezTo>
                    <a:pt x="5194" y="1077"/>
                    <a:pt x="5447" y="1394"/>
                    <a:pt x="5511" y="1742"/>
                  </a:cubicBezTo>
                  <a:cubicBezTo>
                    <a:pt x="5606" y="1299"/>
                    <a:pt x="5321" y="824"/>
                    <a:pt x="4719" y="476"/>
                  </a:cubicBezTo>
                  <a:cubicBezTo>
                    <a:pt x="4196" y="159"/>
                    <a:pt x="3500" y="1"/>
                    <a:pt x="2803"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29"/>
            <p:cNvSpPr/>
            <p:nvPr/>
          </p:nvSpPr>
          <p:spPr>
            <a:xfrm>
              <a:off x="1962724" y="1706737"/>
              <a:ext cx="176954" cy="91614"/>
            </a:xfrm>
            <a:custGeom>
              <a:rect b="b" l="l" r="r" t="t"/>
              <a:pathLst>
                <a:path extrusionOk="0" h="2804" w="5416">
                  <a:moveTo>
                    <a:pt x="2708" y="1"/>
                  </a:moveTo>
                  <a:cubicBezTo>
                    <a:pt x="2011" y="1"/>
                    <a:pt x="1315" y="151"/>
                    <a:pt x="792" y="452"/>
                  </a:cubicBezTo>
                  <a:cubicBezTo>
                    <a:pt x="317" y="737"/>
                    <a:pt x="64" y="1054"/>
                    <a:pt x="0" y="1402"/>
                  </a:cubicBezTo>
                  <a:cubicBezTo>
                    <a:pt x="64" y="1751"/>
                    <a:pt x="317" y="2099"/>
                    <a:pt x="792" y="2352"/>
                  </a:cubicBezTo>
                  <a:cubicBezTo>
                    <a:pt x="1315" y="2653"/>
                    <a:pt x="2011" y="2804"/>
                    <a:pt x="2708" y="2804"/>
                  </a:cubicBezTo>
                  <a:cubicBezTo>
                    <a:pt x="3405" y="2804"/>
                    <a:pt x="4101" y="2653"/>
                    <a:pt x="4624" y="2352"/>
                  </a:cubicBezTo>
                  <a:cubicBezTo>
                    <a:pt x="5099" y="2099"/>
                    <a:pt x="5352" y="1751"/>
                    <a:pt x="5416" y="1402"/>
                  </a:cubicBezTo>
                  <a:cubicBezTo>
                    <a:pt x="5352" y="1054"/>
                    <a:pt x="5099" y="737"/>
                    <a:pt x="4624" y="452"/>
                  </a:cubicBezTo>
                  <a:cubicBezTo>
                    <a:pt x="4101" y="151"/>
                    <a:pt x="3405" y="1"/>
                    <a:pt x="2708"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29"/>
            <p:cNvSpPr/>
            <p:nvPr/>
          </p:nvSpPr>
          <p:spPr>
            <a:xfrm>
              <a:off x="1897543" y="1755648"/>
              <a:ext cx="141766" cy="82792"/>
            </a:xfrm>
            <a:custGeom>
              <a:rect b="b" l="l" r="r" t="t"/>
              <a:pathLst>
                <a:path extrusionOk="0" h="2534" w="4339">
                  <a:moveTo>
                    <a:pt x="348" y="0"/>
                  </a:moveTo>
                  <a:lnTo>
                    <a:pt x="0" y="222"/>
                  </a:lnTo>
                  <a:lnTo>
                    <a:pt x="3990" y="2534"/>
                  </a:lnTo>
                  <a:lnTo>
                    <a:pt x="4339" y="2312"/>
                  </a:lnTo>
                  <a:lnTo>
                    <a:pt x="348"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29"/>
            <p:cNvSpPr/>
            <p:nvPr/>
          </p:nvSpPr>
          <p:spPr>
            <a:xfrm>
              <a:off x="1874770" y="1769109"/>
              <a:ext cx="141799" cy="81747"/>
            </a:xfrm>
            <a:custGeom>
              <a:rect b="b" l="l" r="r" t="t"/>
              <a:pathLst>
                <a:path extrusionOk="0" h="2502" w="4340">
                  <a:moveTo>
                    <a:pt x="349" y="0"/>
                  </a:moveTo>
                  <a:lnTo>
                    <a:pt x="0" y="222"/>
                  </a:lnTo>
                  <a:lnTo>
                    <a:pt x="3991" y="2502"/>
                  </a:lnTo>
                  <a:lnTo>
                    <a:pt x="4339" y="2312"/>
                  </a:lnTo>
                  <a:lnTo>
                    <a:pt x="349"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29"/>
            <p:cNvSpPr/>
            <p:nvPr/>
          </p:nvSpPr>
          <p:spPr>
            <a:xfrm>
              <a:off x="1851997" y="1782537"/>
              <a:ext cx="141799" cy="81779"/>
            </a:xfrm>
            <a:custGeom>
              <a:rect b="b" l="l" r="r" t="t"/>
              <a:pathLst>
                <a:path extrusionOk="0" h="2503" w="4340">
                  <a:moveTo>
                    <a:pt x="349" y="1"/>
                  </a:moveTo>
                  <a:lnTo>
                    <a:pt x="1" y="191"/>
                  </a:lnTo>
                  <a:lnTo>
                    <a:pt x="3991" y="2503"/>
                  </a:lnTo>
                  <a:lnTo>
                    <a:pt x="4339" y="2281"/>
                  </a:lnTo>
                  <a:lnTo>
                    <a:pt x="349"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29"/>
            <p:cNvSpPr/>
            <p:nvPr/>
          </p:nvSpPr>
          <p:spPr>
            <a:xfrm>
              <a:off x="2105503" y="1630447"/>
              <a:ext cx="142811" cy="81779"/>
            </a:xfrm>
            <a:custGeom>
              <a:rect b="b" l="l" r="r" t="t"/>
              <a:pathLst>
                <a:path extrusionOk="0" h="2503" w="4371">
                  <a:moveTo>
                    <a:pt x="381" y="0"/>
                  </a:moveTo>
                  <a:lnTo>
                    <a:pt x="1" y="222"/>
                  </a:lnTo>
                  <a:lnTo>
                    <a:pt x="3991" y="2502"/>
                  </a:lnTo>
                  <a:lnTo>
                    <a:pt x="4371" y="2312"/>
                  </a:lnTo>
                  <a:lnTo>
                    <a:pt x="381"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29"/>
            <p:cNvSpPr/>
            <p:nvPr/>
          </p:nvSpPr>
          <p:spPr>
            <a:xfrm>
              <a:off x="2082730" y="1643908"/>
              <a:ext cx="142844" cy="81747"/>
            </a:xfrm>
            <a:custGeom>
              <a:rect b="b" l="l" r="r" t="t"/>
              <a:pathLst>
                <a:path extrusionOk="0" h="2502" w="4372">
                  <a:moveTo>
                    <a:pt x="381" y="0"/>
                  </a:moveTo>
                  <a:lnTo>
                    <a:pt x="1" y="190"/>
                  </a:lnTo>
                  <a:lnTo>
                    <a:pt x="3991" y="2502"/>
                  </a:lnTo>
                  <a:lnTo>
                    <a:pt x="4371" y="2280"/>
                  </a:lnTo>
                  <a:lnTo>
                    <a:pt x="381"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29"/>
            <p:cNvSpPr/>
            <p:nvPr/>
          </p:nvSpPr>
          <p:spPr>
            <a:xfrm>
              <a:off x="2059990" y="1656323"/>
              <a:ext cx="142811" cy="82792"/>
            </a:xfrm>
            <a:custGeom>
              <a:rect b="b" l="l" r="r" t="t"/>
              <a:pathLst>
                <a:path extrusionOk="0" h="2534" w="4371">
                  <a:moveTo>
                    <a:pt x="380" y="0"/>
                  </a:moveTo>
                  <a:lnTo>
                    <a:pt x="0" y="222"/>
                  </a:lnTo>
                  <a:lnTo>
                    <a:pt x="3990" y="2534"/>
                  </a:lnTo>
                  <a:lnTo>
                    <a:pt x="4370" y="2312"/>
                  </a:lnTo>
                  <a:lnTo>
                    <a:pt x="380"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29"/>
            <p:cNvSpPr/>
            <p:nvPr/>
          </p:nvSpPr>
          <p:spPr>
            <a:xfrm>
              <a:off x="2147945" y="1804264"/>
              <a:ext cx="182117" cy="56948"/>
            </a:xfrm>
            <a:custGeom>
              <a:rect b="b" l="l" r="r" t="t"/>
              <a:pathLst>
                <a:path extrusionOk="0" h="1743" w="5574">
                  <a:moveTo>
                    <a:pt x="2787" y="1"/>
                  </a:moveTo>
                  <a:cubicBezTo>
                    <a:pt x="2090" y="1"/>
                    <a:pt x="1393" y="159"/>
                    <a:pt x="855" y="476"/>
                  </a:cubicBezTo>
                  <a:cubicBezTo>
                    <a:pt x="253" y="824"/>
                    <a:pt x="0" y="1299"/>
                    <a:pt x="95" y="1743"/>
                  </a:cubicBezTo>
                  <a:cubicBezTo>
                    <a:pt x="158" y="1394"/>
                    <a:pt x="412" y="1078"/>
                    <a:pt x="855" y="793"/>
                  </a:cubicBezTo>
                  <a:cubicBezTo>
                    <a:pt x="1393" y="492"/>
                    <a:pt x="2090" y="341"/>
                    <a:pt x="2787" y="341"/>
                  </a:cubicBezTo>
                  <a:cubicBezTo>
                    <a:pt x="3484" y="341"/>
                    <a:pt x="4180" y="492"/>
                    <a:pt x="4719" y="793"/>
                  </a:cubicBezTo>
                  <a:cubicBezTo>
                    <a:pt x="5162" y="1078"/>
                    <a:pt x="5447" y="1394"/>
                    <a:pt x="5510" y="1743"/>
                  </a:cubicBezTo>
                  <a:cubicBezTo>
                    <a:pt x="5574" y="1299"/>
                    <a:pt x="5320" y="824"/>
                    <a:pt x="4719" y="476"/>
                  </a:cubicBezTo>
                  <a:cubicBezTo>
                    <a:pt x="4180" y="159"/>
                    <a:pt x="3484" y="1"/>
                    <a:pt x="2787"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29"/>
            <p:cNvSpPr/>
            <p:nvPr/>
          </p:nvSpPr>
          <p:spPr>
            <a:xfrm>
              <a:off x="2151048" y="1815406"/>
              <a:ext cx="176954" cy="91581"/>
            </a:xfrm>
            <a:custGeom>
              <a:rect b="b" l="l" r="r" t="t"/>
              <a:pathLst>
                <a:path extrusionOk="0" h="2803" w="5416">
                  <a:moveTo>
                    <a:pt x="2692" y="0"/>
                  </a:moveTo>
                  <a:cubicBezTo>
                    <a:pt x="1995" y="0"/>
                    <a:pt x="1298" y="151"/>
                    <a:pt x="760" y="452"/>
                  </a:cubicBezTo>
                  <a:cubicBezTo>
                    <a:pt x="317" y="737"/>
                    <a:pt x="63" y="1053"/>
                    <a:pt x="0" y="1402"/>
                  </a:cubicBezTo>
                  <a:cubicBezTo>
                    <a:pt x="63" y="1750"/>
                    <a:pt x="317" y="2098"/>
                    <a:pt x="760" y="2352"/>
                  </a:cubicBezTo>
                  <a:cubicBezTo>
                    <a:pt x="1298" y="2652"/>
                    <a:pt x="1995" y="2803"/>
                    <a:pt x="2692" y="2803"/>
                  </a:cubicBezTo>
                  <a:cubicBezTo>
                    <a:pt x="3389" y="2803"/>
                    <a:pt x="4085" y="2652"/>
                    <a:pt x="4624" y="2352"/>
                  </a:cubicBezTo>
                  <a:cubicBezTo>
                    <a:pt x="5067" y="2098"/>
                    <a:pt x="5352" y="1750"/>
                    <a:pt x="5415" y="1402"/>
                  </a:cubicBezTo>
                  <a:cubicBezTo>
                    <a:pt x="5352" y="1053"/>
                    <a:pt x="5067" y="737"/>
                    <a:pt x="4624" y="452"/>
                  </a:cubicBezTo>
                  <a:cubicBezTo>
                    <a:pt x="4085" y="151"/>
                    <a:pt x="3389" y="0"/>
                    <a:pt x="2692"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29"/>
            <p:cNvSpPr/>
            <p:nvPr/>
          </p:nvSpPr>
          <p:spPr>
            <a:xfrm>
              <a:off x="2084821" y="1864284"/>
              <a:ext cx="142811" cy="82825"/>
            </a:xfrm>
            <a:custGeom>
              <a:rect b="b" l="l" r="r" t="t"/>
              <a:pathLst>
                <a:path extrusionOk="0" h="2535" w="4371">
                  <a:moveTo>
                    <a:pt x="380" y="1"/>
                  </a:moveTo>
                  <a:lnTo>
                    <a:pt x="0" y="222"/>
                  </a:lnTo>
                  <a:lnTo>
                    <a:pt x="3991" y="2534"/>
                  </a:lnTo>
                  <a:lnTo>
                    <a:pt x="4371" y="2312"/>
                  </a:lnTo>
                  <a:lnTo>
                    <a:pt x="380"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29"/>
            <p:cNvSpPr/>
            <p:nvPr/>
          </p:nvSpPr>
          <p:spPr>
            <a:xfrm>
              <a:off x="2062049" y="1877745"/>
              <a:ext cx="142811" cy="81779"/>
            </a:xfrm>
            <a:custGeom>
              <a:rect b="b" l="l" r="r" t="t"/>
              <a:pathLst>
                <a:path extrusionOk="0" h="2503" w="4371">
                  <a:moveTo>
                    <a:pt x="381" y="0"/>
                  </a:moveTo>
                  <a:lnTo>
                    <a:pt x="0" y="222"/>
                  </a:lnTo>
                  <a:lnTo>
                    <a:pt x="3991" y="2502"/>
                  </a:lnTo>
                  <a:lnTo>
                    <a:pt x="4371" y="2280"/>
                  </a:lnTo>
                  <a:lnTo>
                    <a:pt x="381"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29"/>
            <p:cNvSpPr/>
            <p:nvPr/>
          </p:nvSpPr>
          <p:spPr>
            <a:xfrm>
              <a:off x="2039276" y="1891173"/>
              <a:ext cx="142844" cy="81779"/>
            </a:xfrm>
            <a:custGeom>
              <a:rect b="b" l="l" r="r" t="t"/>
              <a:pathLst>
                <a:path extrusionOk="0" h="2503" w="4372">
                  <a:moveTo>
                    <a:pt x="381" y="1"/>
                  </a:moveTo>
                  <a:lnTo>
                    <a:pt x="1" y="191"/>
                  </a:lnTo>
                  <a:lnTo>
                    <a:pt x="3991" y="2503"/>
                  </a:lnTo>
                  <a:lnTo>
                    <a:pt x="4371" y="2281"/>
                  </a:lnTo>
                  <a:lnTo>
                    <a:pt x="381"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29"/>
            <p:cNvSpPr/>
            <p:nvPr/>
          </p:nvSpPr>
          <p:spPr>
            <a:xfrm>
              <a:off x="2293827" y="1739083"/>
              <a:ext cx="142811" cy="81779"/>
            </a:xfrm>
            <a:custGeom>
              <a:rect b="b" l="l" r="r" t="t"/>
              <a:pathLst>
                <a:path extrusionOk="0" h="2503" w="4371">
                  <a:moveTo>
                    <a:pt x="380" y="1"/>
                  </a:moveTo>
                  <a:lnTo>
                    <a:pt x="0" y="191"/>
                  </a:lnTo>
                  <a:lnTo>
                    <a:pt x="3991" y="2502"/>
                  </a:lnTo>
                  <a:lnTo>
                    <a:pt x="4371" y="2281"/>
                  </a:lnTo>
                  <a:lnTo>
                    <a:pt x="380"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29"/>
            <p:cNvSpPr/>
            <p:nvPr/>
          </p:nvSpPr>
          <p:spPr>
            <a:xfrm>
              <a:off x="2271055" y="1752544"/>
              <a:ext cx="142811" cy="81779"/>
            </a:xfrm>
            <a:custGeom>
              <a:rect b="b" l="l" r="r" t="t"/>
              <a:pathLst>
                <a:path extrusionOk="0" h="2503" w="4371">
                  <a:moveTo>
                    <a:pt x="381" y="0"/>
                  </a:moveTo>
                  <a:lnTo>
                    <a:pt x="1" y="190"/>
                  </a:lnTo>
                  <a:lnTo>
                    <a:pt x="3991" y="2502"/>
                  </a:lnTo>
                  <a:lnTo>
                    <a:pt x="4371" y="2281"/>
                  </a:lnTo>
                  <a:lnTo>
                    <a:pt x="381"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29"/>
            <p:cNvSpPr/>
            <p:nvPr/>
          </p:nvSpPr>
          <p:spPr>
            <a:xfrm>
              <a:off x="2248282" y="1764959"/>
              <a:ext cx="142844" cy="82792"/>
            </a:xfrm>
            <a:custGeom>
              <a:rect b="b" l="l" r="r" t="t"/>
              <a:pathLst>
                <a:path extrusionOk="0" h="2534" w="4372">
                  <a:moveTo>
                    <a:pt x="381" y="0"/>
                  </a:moveTo>
                  <a:lnTo>
                    <a:pt x="1" y="222"/>
                  </a:lnTo>
                  <a:lnTo>
                    <a:pt x="3991" y="2534"/>
                  </a:lnTo>
                  <a:lnTo>
                    <a:pt x="4371" y="2312"/>
                  </a:lnTo>
                  <a:lnTo>
                    <a:pt x="381"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29"/>
            <p:cNvSpPr/>
            <p:nvPr/>
          </p:nvSpPr>
          <p:spPr>
            <a:xfrm>
              <a:off x="1025285" y="1818771"/>
              <a:ext cx="523577" cy="2196703"/>
            </a:xfrm>
            <a:custGeom>
              <a:rect b="b" l="l" r="r" t="t"/>
              <a:pathLst>
                <a:path extrusionOk="0" h="67234" w="16025">
                  <a:moveTo>
                    <a:pt x="16025" y="0"/>
                  </a:moveTo>
                  <a:lnTo>
                    <a:pt x="0" y="9247"/>
                  </a:lnTo>
                  <a:lnTo>
                    <a:pt x="0" y="67233"/>
                  </a:lnTo>
                  <a:lnTo>
                    <a:pt x="16025" y="57954"/>
                  </a:lnTo>
                  <a:lnTo>
                    <a:pt x="16025"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29"/>
            <p:cNvSpPr/>
            <p:nvPr/>
          </p:nvSpPr>
          <p:spPr>
            <a:xfrm>
              <a:off x="457208" y="1792894"/>
              <a:ext cx="568109" cy="2222579"/>
            </a:xfrm>
            <a:custGeom>
              <a:rect b="b" l="l" r="r" t="t"/>
              <a:pathLst>
                <a:path extrusionOk="0" h="68026" w="17388">
                  <a:moveTo>
                    <a:pt x="1" y="0"/>
                  </a:moveTo>
                  <a:lnTo>
                    <a:pt x="1" y="57986"/>
                  </a:lnTo>
                  <a:lnTo>
                    <a:pt x="17387" y="68025"/>
                  </a:lnTo>
                  <a:lnTo>
                    <a:pt x="17387" y="10039"/>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29"/>
            <p:cNvSpPr/>
            <p:nvPr/>
          </p:nvSpPr>
          <p:spPr>
            <a:xfrm>
              <a:off x="482039" y="1897838"/>
              <a:ext cx="519460" cy="2103129"/>
            </a:xfrm>
            <a:custGeom>
              <a:rect b="b" l="l" r="r" t="t"/>
              <a:pathLst>
                <a:path extrusionOk="0" h="64370" w="15899">
                  <a:moveTo>
                    <a:pt x="303" y="1"/>
                  </a:moveTo>
                  <a:cubicBezTo>
                    <a:pt x="128" y="1"/>
                    <a:pt x="1" y="152"/>
                    <a:pt x="1" y="399"/>
                  </a:cubicBezTo>
                  <a:lnTo>
                    <a:pt x="1" y="55186"/>
                  </a:lnTo>
                  <a:lnTo>
                    <a:pt x="15899" y="64370"/>
                  </a:lnTo>
                  <a:lnTo>
                    <a:pt x="15899" y="9551"/>
                  </a:lnTo>
                  <a:cubicBezTo>
                    <a:pt x="15899" y="9203"/>
                    <a:pt x="15645" y="8791"/>
                    <a:pt x="15329" y="8601"/>
                  </a:cubicBezTo>
                  <a:lnTo>
                    <a:pt x="539" y="82"/>
                  </a:lnTo>
                  <a:cubicBezTo>
                    <a:pt x="456" y="26"/>
                    <a:pt x="375" y="1"/>
                    <a:pt x="303"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29"/>
            <p:cNvSpPr/>
            <p:nvPr/>
          </p:nvSpPr>
          <p:spPr>
            <a:xfrm>
              <a:off x="497559" y="1924564"/>
              <a:ext cx="488421" cy="387496"/>
            </a:xfrm>
            <a:custGeom>
              <a:rect b="b" l="l" r="r" t="t"/>
              <a:pathLst>
                <a:path extrusionOk="0" h="11860" w="14949">
                  <a:moveTo>
                    <a:pt x="242" y="1"/>
                  </a:moveTo>
                  <a:cubicBezTo>
                    <a:pt x="96" y="1"/>
                    <a:pt x="1" y="107"/>
                    <a:pt x="1" y="309"/>
                  </a:cubicBezTo>
                  <a:lnTo>
                    <a:pt x="1" y="2938"/>
                  </a:lnTo>
                  <a:cubicBezTo>
                    <a:pt x="1" y="3223"/>
                    <a:pt x="191" y="3539"/>
                    <a:pt x="444" y="3698"/>
                  </a:cubicBezTo>
                  <a:lnTo>
                    <a:pt x="14505" y="11805"/>
                  </a:lnTo>
                  <a:cubicBezTo>
                    <a:pt x="14579" y="11842"/>
                    <a:pt x="14648" y="11860"/>
                    <a:pt x="14708" y="11860"/>
                  </a:cubicBezTo>
                  <a:cubicBezTo>
                    <a:pt x="14853" y="11860"/>
                    <a:pt x="14949" y="11753"/>
                    <a:pt x="14949" y="11552"/>
                  </a:cubicBezTo>
                  <a:lnTo>
                    <a:pt x="14949" y="8923"/>
                  </a:lnTo>
                  <a:cubicBezTo>
                    <a:pt x="14949" y="8670"/>
                    <a:pt x="14759" y="8321"/>
                    <a:pt x="14505" y="8195"/>
                  </a:cubicBezTo>
                  <a:lnTo>
                    <a:pt x="444" y="56"/>
                  </a:lnTo>
                  <a:cubicBezTo>
                    <a:pt x="370" y="19"/>
                    <a:pt x="302" y="1"/>
                    <a:pt x="242"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29"/>
            <p:cNvSpPr/>
            <p:nvPr/>
          </p:nvSpPr>
          <p:spPr>
            <a:xfrm>
              <a:off x="521377" y="1961550"/>
              <a:ext cx="164539" cy="102461"/>
            </a:xfrm>
            <a:custGeom>
              <a:rect b="b" l="l" r="r" t="t"/>
              <a:pathLst>
                <a:path extrusionOk="0" h="3136" w="5036">
                  <a:moveTo>
                    <a:pt x="0" y="0"/>
                  </a:moveTo>
                  <a:lnTo>
                    <a:pt x="0" y="222"/>
                  </a:lnTo>
                  <a:lnTo>
                    <a:pt x="5036" y="3136"/>
                  </a:lnTo>
                  <a:lnTo>
                    <a:pt x="5036" y="2882"/>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29"/>
            <p:cNvSpPr/>
            <p:nvPr/>
          </p:nvSpPr>
          <p:spPr>
            <a:xfrm>
              <a:off x="521377" y="1987426"/>
              <a:ext cx="164539" cy="102461"/>
            </a:xfrm>
            <a:custGeom>
              <a:rect b="b" l="l" r="r" t="t"/>
              <a:pathLst>
                <a:path extrusionOk="0" h="3136" w="5036">
                  <a:moveTo>
                    <a:pt x="0" y="0"/>
                  </a:moveTo>
                  <a:lnTo>
                    <a:pt x="0" y="254"/>
                  </a:lnTo>
                  <a:lnTo>
                    <a:pt x="5036" y="3135"/>
                  </a:lnTo>
                  <a:lnTo>
                    <a:pt x="5036"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29"/>
            <p:cNvSpPr/>
            <p:nvPr/>
          </p:nvSpPr>
          <p:spPr>
            <a:xfrm>
              <a:off x="521377" y="2014316"/>
              <a:ext cx="164539" cy="102461"/>
            </a:xfrm>
            <a:custGeom>
              <a:rect b="b" l="l" r="r" t="t"/>
              <a:pathLst>
                <a:path extrusionOk="0" h="3136" w="5036">
                  <a:moveTo>
                    <a:pt x="0" y="1"/>
                  </a:moveTo>
                  <a:lnTo>
                    <a:pt x="0" y="222"/>
                  </a:lnTo>
                  <a:lnTo>
                    <a:pt x="5036" y="3136"/>
                  </a:lnTo>
                  <a:lnTo>
                    <a:pt x="5036" y="2882"/>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29"/>
            <p:cNvSpPr/>
            <p:nvPr/>
          </p:nvSpPr>
          <p:spPr>
            <a:xfrm>
              <a:off x="829707" y="2162780"/>
              <a:ext cx="23851" cy="28490"/>
            </a:xfrm>
            <a:custGeom>
              <a:rect b="b" l="l" r="r" t="t"/>
              <a:pathLst>
                <a:path extrusionOk="0" h="872" w="730">
                  <a:moveTo>
                    <a:pt x="201" y="1"/>
                  </a:moveTo>
                  <a:cubicBezTo>
                    <a:pt x="174" y="1"/>
                    <a:pt x="149" y="6"/>
                    <a:pt x="127" y="17"/>
                  </a:cubicBezTo>
                  <a:cubicBezTo>
                    <a:pt x="1" y="112"/>
                    <a:pt x="1" y="334"/>
                    <a:pt x="127" y="555"/>
                  </a:cubicBezTo>
                  <a:cubicBezTo>
                    <a:pt x="225" y="752"/>
                    <a:pt x="381" y="872"/>
                    <a:pt x="505" y="872"/>
                  </a:cubicBezTo>
                  <a:cubicBezTo>
                    <a:pt x="540" y="872"/>
                    <a:pt x="574" y="862"/>
                    <a:pt x="602" y="840"/>
                  </a:cubicBezTo>
                  <a:cubicBezTo>
                    <a:pt x="729" y="777"/>
                    <a:pt x="729" y="524"/>
                    <a:pt x="602" y="302"/>
                  </a:cubicBezTo>
                  <a:cubicBezTo>
                    <a:pt x="498" y="119"/>
                    <a:pt x="328" y="1"/>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29"/>
            <p:cNvSpPr/>
            <p:nvPr/>
          </p:nvSpPr>
          <p:spPr>
            <a:xfrm>
              <a:off x="877311" y="2190715"/>
              <a:ext cx="23818" cy="28098"/>
            </a:xfrm>
            <a:custGeom>
              <a:rect b="b" l="l" r="r" t="t"/>
              <a:pathLst>
                <a:path extrusionOk="0" h="860" w="729">
                  <a:moveTo>
                    <a:pt x="201" y="1"/>
                  </a:moveTo>
                  <a:cubicBezTo>
                    <a:pt x="174" y="1"/>
                    <a:pt x="149" y="6"/>
                    <a:pt x="127" y="17"/>
                  </a:cubicBezTo>
                  <a:cubicBezTo>
                    <a:pt x="0" y="80"/>
                    <a:pt x="0" y="334"/>
                    <a:pt x="127" y="555"/>
                  </a:cubicBezTo>
                  <a:cubicBezTo>
                    <a:pt x="228" y="758"/>
                    <a:pt x="391" y="859"/>
                    <a:pt x="516" y="859"/>
                  </a:cubicBezTo>
                  <a:cubicBezTo>
                    <a:pt x="548" y="859"/>
                    <a:pt x="577" y="853"/>
                    <a:pt x="602" y="840"/>
                  </a:cubicBezTo>
                  <a:cubicBezTo>
                    <a:pt x="729" y="777"/>
                    <a:pt x="729" y="524"/>
                    <a:pt x="602" y="302"/>
                  </a:cubicBezTo>
                  <a:cubicBezTo>
                    <a:pt x="498" y="119"/>
                    <a:pt x="328" y="1"/>
                    <a:pt x="201"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29"/>
            <p:cNvSpPr/>
            <p:nvPr/>
          </p:nvSpPr>
          <p:spPr>
            <a:xfrm>
              <a:off x="926973" y="2218356"/>
              <a:ext cx="21760" cy="28588"/>
            </a:xfrm>
            <a:custGeom>
              <a:rect b="b" l="l" r="r" t="t"/>
              <a:pathLst>
                <a:path extrusionOk="0" h="875" w="666">
                  <a:moveTo>
                    <a:pt x="163" y="1"/>
                  </a:moveTo>
                  <a:cubicBezTo>
                    <a:pt x="62" y="1"/>
                    <a:pt x="1" y="94"/>
                    <a:pt x="1" y="248"/>
                  </a:cubicBezTo>
                  <a:cubicBezTo>
                    <a:pt x="1" y="469"/>
                    <a:pt x="127" y="723"/>
                    <a:pt x="317" y="818"/>
                  </a:cubicBezTo>
                  <a:cubicBezTo>
                    <a:pt x="375" y="856"/>
                    <a:pt x="430" y="874"/>
                    <a:pt x="479" y="874"/>
                  </a:cubicBezTo>
                  <a:cubicBezTo>
                    <a:pt x="589" y="874"/>
                    <a:pt x="666" y="782"/>
                    <a:pt x="666" y="628"/>
                  </a:cubicBezTo>
                  <a:cubicBezTo>
                    <a:pt x="666" y="406"/>
                    <a:pt x="507" y="153"/>
                    <a:pt x="317" y="58"/>
                  </a:cubicBezTo>
                  <a:cubicBezTo>
                    <a:pt x="259" y="19"/>
                    <a:pt x="207" y="1"/>
                    <a:pt x="163"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29"/>
            <p:cNvSpPr/>
            <p:nvPr/>
          </p:nvSpPr>
          <p:spPr>
            <a:xfrm>
              <a:off x="497559" y="2063227"/>
              <a:ext cx="488421" cy="387496"/>
            </a:xfrm>
            <a:custGeom>
              <a:rect b="b" l="l" r="r" t="t"/>
              <a:pathLst>
                <a:path extrusionOk="0" h="11860" w="14949">
                  <a:moveTo>
                    <a:pt x="242" y="0"/>
                  </a:moveTo>
                  <a:cubicBezTo>
                    <a:pt x="96" y="0"/>
                    <a:pt x="1" y="107"/>
                    <a:pt x="1" y="309"/>
                  </a:cubicBezTo>
                  <a:lnTo>
                    <a:pt x="1" y="2937"/>
                  </a:lnTo>
                  <a:cubicBezTo>
                    <a:pt x="1" y="3191"/>
                    <a:pt x="191" y="3539"/>
                    <a:pt x="444" y="3666"/>
                  </a:cubicBezTo>
                  <a:lnTo>
                    <a:pt x="14505" y="11805"/>
                  </a:lnTo>
                  <a:cubicBezTo>
                    <a:pt x="14579" y="11841"/>
                    <a:pt x="14648" y="11860"/>
                    <a:pt x="14708" y="11860"/>
                  </a:cubicBezTo>
                  <a:cubicBezTo>
                    <a:pt x="14853" y="11860"/>
                    <a:pt x="14949" y="11753"/>
                    <a:pt x="14949" y="11551"/>
                  </a:cubicBezTo>
                  <a:lnTo>
                    <a:pt x="14949" y="8923"/>
                  </a:lnTo>
                  <a:cubicBezTo>
                    <a:pt x="14949" y="8669"/>
                    <a:pt x="14759" y="8321"/>
                    <a:pt x="14505" y="8194"/>
                  </a:cubicBezTo>
                  <a:lnTo>
                    <a:pt x="444" y="55"/>
                  </a:lnTo>
                  <a:cubicBezTo>
                    <a:pt x="370" y="18"/>
                    <a:pt x="302" y="0"/>
                    <a:pt x="242"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29"/>
            <p:cNvSpPr/>
            <p:nvPr/>
          </p:nvSpPr>
          <p:spPr>
            <a:xfrm>
              <a:off x="521377" y="2100212"/>
              <a:ext cx="164539" cy="102461"/>
            </a:xfrm>
            <a:custGeom>
              <a:rect b="b" l="l" r="r" t="t"/>
              <a:pathLst>
                <a:path extrusionOk="0" h="3136" w="5036">
                  <a:moveTo>
                    <a:pt x="0" y="0"/>
                  </a:moveTo>
                  <a:lnTo>
                    <a:pt x="0" y="222"/>
                  </a:lnTo>
                  <a:lnTo>
                    <a:pt x="5036" y="3135"/>
                  </a:lnTo>
                  <a:lnTo>
                    <a:pt x="5036" y="2882"/>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29"/>
            <p:cNvSpPr/>
            <p:nvPr/>
          </p:nvSpPr>
          <p:spPr>
            <a:xfrm>
              <a:off x="521377" y="2126056"/>
              <a:ext cx="164539" cy="102494"/>
            </a:xfrm>
            <a:custGeom>
              <a:rect b="b" l="l" r="r" t="t"/>
              <a:pathLst>
                <a:path extrusionOk="0" h="3137" w="5036">
                  <a:moveTo>
                    <a:pt x="0" y="1"/>
                  </a:moveTo>
                  <a:lnTo>
                    <a:pt x="0" y="222"/>
                  </a:lnTo>
                  <a:lnTo>
                    <a:pt x="5036" y="3136"/>
                  </a:lnTo>
                  <a:lnTo>
                    <a:pt x="5036"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29"/>
            <p:cNvSpPr/>
            <p:nvPr/>
          </p:nvSpPr>
          <p:spPr>
            <a:xfrm>
              <a:off x="521377" y="2152978"/>
              <a:ext cx="164539" cy="102461"/>
            </a:xfrm>
            <a:custGeom>
              <a:rect b="b" l="l" r="r" t="t"/>
              <a:pathLst>
                <a:path extrusionOk="0" h="3136" w="5036">
                  <a:moveTo>
                    <a:pt x="0" y="0"/>
                  </a:moveTo>
                  <a:lnTo>
                    <a:pt x="0" y="222"/>
                  </a:lnTo>
                  <a:lnTo>
                    <a:pt x="5036" y="3135"/>
                  </a:lnTo>
                  <a:lnTo>
                    <a:pt x="5036" y="2882"/>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29"/>
            <p:cNvSpPr/>
            <p:nvPr/>
          </p:nvSpPr>
          <p:spPr>
            <a:xfrm>
              <a:off x="830753" y="2301148"/>
              <a:ext cx="21760" cy="28556"/>
            </a:xfrm>
            <a:custGeom>
              <a:rect b="b" l="l" r="r" t="t"/>
              <a:pathLst>
                <a:path extrusionOk="0" h="874" w="666">
                  <a:moveTo>
                    <a:pt x="162" y="0"/>
                  </a:moveTo>
                  <a:cubicBezTo>
                    <a:pt x="61" y="0"/>
                    <a:pt x="0" y="93"/>
                    <a:pt x="0" y="247"/>
                  </a:cubicBezTo>
                  <a:cubicBezTo>
                    <a:pt x="0" y="469"/>
                    <a:pt x="127" y="722"/>
                    <a:pt x="317" y="817"/>
                  </a:cubicBezTo>
                  <a:cubicBezTo>
                    <a:pt x="375" y="856"/>
                    <a:pt x="430" y="874"/>
                    <a:pt x="479" y="874"/>
                  </a:cubicBezTo>
                  <a:cubicBezTo>
                    <a:pt x="589" y="874"/>
                    <a:pt x="665" y="781"/>
                    <a:pt x="665" y="627"/>
                  </a:cubicBezTo>
                  <a:cubicBezTo>
                    <a:pt x="665" y="406"/>
                    <a:pt x="507" y="152"/>
                    <a:pt x="317" y="57"/>
                  </a:cubicBezTo>
                  <a:cubicBezTo>
                    <a:pt x="259" y="18"/>
                    <a:pt x="207" y="0"/>
                    <a:pt x="1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29"/>
            <p:cNvSpPr/>
            <p:nvPr/>
          </p:nvSpPr>
          <p:spPr>
            <a:xfrm>
              <a:off x="878357" y="2329083"/>
              <a:ext cx="21760" cy="28588"/>
            </a:xfrm>
            <a:custGeom>
              <a:rect b="b" l="l" r="r" t="t"/>
              <a:pathLst>
                <a:path extrusionOk="0" h="875" w="666">
                  <a:moveTo>
                    <a:pt x="187" y="1"/>
                  </a:moveTo>
                  <a:cubicBezTo>
                    <a:pt x="76" y="1"/>
                    <a:pt x="0" y="93"/>
                    <a:pt x="0" y="247"/>
                  </a:cubicBezTo>
                  <a:cubicBezTo>
                    <a:pt x="0" y="469"/>
                    <a:pt x="158" y="722"/>
                    <a:pt x="348" y="817"/>
                  </a:cubicBezTo>
                  <a:cubicBezTo>
                    <a:pt x="407" y="856"/>
                    <a:pt x="459" y="874"/>
                    <a:pt x="503" y="874"/>
                  </a:cubicBezTo>
                  <a:cubicBezTo>
                    <a:pt x="604" y="874"/>
                    <a:pt x="665" y="781"/>
                    <a:pt x="665" y="627"/>
                  </a:cubicBezTo>
                  <a:cubicBezTo>
                    <a:pt x="665" y="406"/>
                    <a:pt x="538" y="152"/>
                    <a:pt x="348" y="57"/>
                  </a:cubicBezTo>
                  <a:cubicBezTo>
                    <a:pt x="290" y="19"/>
                    <a:pt x="235" y="1"/>
                    <a:pt x="18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29"/>
            <p:cNvSpPr/>
            <p:nvPr/>
          </p:nvSpPr>
          <p:spPr>
            <a:xfrm>
              <a:off x="924915" y="2356789"/>
              <a:ext cx="24864" cy="28523"/>
            </a:xfrm>
            <a:custGeom>
              <a:rect b="b" l="l" r="r" t="t"/>
              <a:pathLst>
                <a:path extrusionOk="0" h="873" w="761">
                  <a:moveTo>
                    <a:pt x="255" y="1"/>
                  </a:moveTo>
                  <a:cubicBezTo>
                    <a:pt x="220" y="1"/>
                    <a:pt x="188" y="11"/>
                    <a:pt x="159" y="33"/>
                  </a:cubicBezTo>
                  <a:cubicBezTo>
                    <a:pt x="0" y="96"/>
                    <a:pt x="0" y="349"/>
                    <a:pt x="159" y="571"/>
                  </a:cubicBezTo>
                  <a:cubicBezTo>
                    <a:pt x="263" y="754"/>
                    <a:pt x="411" y="872"/>
                    <a:pt x="548" y="872"/>
                  </a:cubicBezTo>
                  <a:cubicBezTo>
                    <a:pt x="577" y="872"/>
                    <a:pt x="606" y="867"/>
                    <a:pt x="634" y="856"/>
                  </a:cubicBezTo>
                  <a:cubicBezTo>
                    <a:pt x="760" y="761"/>
                    <a:pt x="760" y="508"/>
                    <a:pt x="634" y="286"/>
                  </a:cubicBezTo>
                  <a:cubicBezTo>
                    <a:pt x="512" y="115"/>
                    <a:pt x="371" y="1"/>
                    <a:pt x="25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29"/>
            <p:cNvSpPr/>
            <p:nvPr/>
          </p:nvSpPr>
          <p:spPr>
            <a:xfrm>
              <a:off x="497559" y="2201399"/>
              <a:ext cx="488421" cy="387790"/>
            </a:xfrm>
            <a:custGeom>
              <a:rect b="b" l="l" r="r" t="t"/>
              <a:pathLst>
                <a:path extrusionOk="0" h="11869" w="14949">
                  <a:moveTo>
                    <a:pt x="235" y="0"/>
                  </a:moveTo>
                  <a:cubicBezTo>
                    <a:pt x="93" y="0"/>
                    <a:pt x="1" y="115"/>
                    <a:pt x="1" y="292"/>
                  </a:cubicBezTo>
                  <a:lnTo>
                    <a:pt x="1" y="2920"/>
                  </a:lnTo>
                  <a:cubicBezTo>
                    <a:pt x="1" y="3205"/>
                    <a:pt x="191" y="3554"/>
                    <a:pt x="444" y="3680"/>
                  </a:cubicBezTo>
                  <a:lnTo>
                    <a:pt x="14505" y="11819"/>
                  </a:lnTo>
                  <a:cubicBezTo>
                    <a:pt x="14573" y="11853"/>
                    <a:pt x="14637" y="11869"/>
                    <a:pt x="14693" y="11869"/>
                  </a:cubicBezTo>
                  <a:cubicBezTo>
                    <a:pt x="14847" y="11869"/>
                    <a:pt x="14949" y="11751"/>
                    <a:pt x="14949" y="11566"/>
                  </a:cubicBezTo>
                  <a:lnTo>
                    <a:pt x="14949" y="8937"/>
                  </a:lnTo>
                  <a:cubicBezTo>
                    <a:pt x="14949" y="8652"/>
                    <a:pt x="14759" y="8336"/>
                    <a:pt x="14505" y="8177"/>
                  </a:cubicBezTo>
                  <a:lnTo>
                    <a:pt x="444" y="70"/>
                  </a:lnTo>
                  <a:cubicBezTo>
                    <a:pt x="367" y="22"/>
                    <a:pt x="296" y="0"/>
                    <a:pt x="235"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29"/>
            <p:cNvSpPr/>
            <p:nvPr/>
          </p:nvSpPr>
          <p:spPr>
            <a:xfrm>
              <a:off x="521377" y="2237828"/>
              <a:ext cx="164539" cy="102461"/>
            </a:xfrm>
            <a:custGeom>
              <a:rect b="b" l="l" r="r" t="t"/>
              <a:pathLst>
                <a:path extrusionOk="0" h="3136" w="5036">
                  <a:moveTo>
                    <a:pt x="0" y="0"/>
                  </a:moveTo>
                  <a:lnTo>
                    <a:pt x="0" y="253"/>
                  </a:lnTo>
                  <a:lnTo>
                    <a:pt x="5036" y="3135"/>
                  </a:lnTo>
                  <a:lnTo>
                    <a:pt x="5036"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29"/>
            <p:cNvSpPr/>
            <p:nvPr/>
          </p:nvSpPr>
          <p:spPr>
            <a:xfrm>
              <a:off x="521377" y="2264718"/>
              <a:ext cx="164539" cy="102461"/>
            </a:xfrm>
            <a:custGeom>
              <a:rect b="b" l="l" r="r" t="t"/>
              <a:pathLst>
                <a:path extrusionOk="0" h="3136" w="5036">
                  <a:moveTo>
                    <a:pt x="0" y="0"/>
                  </a:moveTo>
                  <a:lnTo>
                    <a:pt x="0" y="222"/>
                  </a:lnTo>
                  <a:lnTo>
                    <a:pt x="5036" y="3136"/>
                  </a:lnTo>
                  <a:lnTo>
                    <a:pt x="5036" y="2882"/>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29"/>
            <p:cNvSpPr/>
            <p:nvPr/>
          </p:nvSpPr>
          <p:spPr>
            <a:xfrm>
              <a:off x="521377" y="2290594"/>
              <a:ext cx="164539" cy="102461"/>
            </a:xfrm>
            <a:custGeom>
              <a:rect b="b" l="l" r="r" t="t"/>
              <a:pathLst>
                <a:path extrusionOk="0" h="3136" w="5036">
                  <a:moveTo>
                    <a:pt x="0" y="0"/>
                  </a:moveTo>
                  <a:lnTo>
                    <a:pt x="0" y="254"/>
                  </a:lnTo>
                  <a:lnTo>
                    <a:pt x="5036" y="3135"/>
                  </a:lnTo>
                  <a:lnTo>
                    <a:pt x="5036"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29"/>
            <p:cNvSpPr/>
            <p:nvPr/>
          </p:nvSpPr>
          <p:spPr>
            <a:xfrm>
              <a:off x="830753" y="2439810"/>
              <a:ext cx="21760" cy="28098"/>
            </a:xfrm>
            <a:custGeom>
              <a:rect b="b" l="l" r="r" t="t"/>
              <a:pathLst>
                <a:path extrusionOk="0" h="860" w="666">
                  <a:moveTo>
                    <a:pt x="162" y="0"/>
                  </a:moveTo>
                  <a:cubicBezTo>
                    <a:pt x="61" y="0"/>
                    <a:pt x="0" y="93"/>
                    <a:pt x="0" y="247"/>
                  </a:cubicBezTo>
                  <a:cubicBezTo>
                    <a:pt x="0" y="437"/>
                    <a:pt x="127" y="722"/>
                    <a:pt x="317" y="817"/>
                  </a:cubicBezTo>
                  <a:cubicBezTo>
                    <a:pt x="374" y="845"/>
                    <a:pt x="428" y="860"/>
                    <a:pt x="476" y="860"/>
                  </a:cubicBezTo>
                  <a:cubicBezTo>
                    <a:pt x="588" y="860"/>
                    <a:pt x="665" y="782"/>
                    <a:pt x="665" y="627"/>
                  </a:cubicBezTo>
                  <a:cubicBezTo>
                    <a:pt x="665" y="405"/>
                    <a:pt x="507" y="152"/>
                    <a:pt x="317" y="57"/>
                  </a:cubicBezTo>
                  <a:cubicBezTo>
                    <a:pt x="259" y="18"/>
                    <a:pt x="207" y="0"/>
                    <a:pt x="1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29"/>
            <p:cNvSpPr/>
            <p:nvPr/>
          </p:nvSpPr>
          <p:spPr>
            <a:xfrm>
              <a:off x="877311" y="2467516"/>
              <a:ext cx="23818" cy="28490"/>
            </a:xfrm>
            <a:custGeom>
              <a:rect b="b" l="l" r="r" t="t"/>
              <a:pathLst>
                <a:path extrusionOk="0" h="872" w="729">
                  <a:moveTo>
                    <a:pt x="227" y="0"/>
                  </a:moveTo>
                  <a:cubicBezTo>
                    <a:pt x="190" y="0"/>
                    <a:pt x="156" y="10"/>
                    <a:pt x="127" y="32"/>
                  </a:cubicBezTo>
                  <a:cubicBezTo>
                    <a:pt x="0" y="96"/>
                    <a:pt x="0" y="349"/>
                    <a:pt x="127" y="571"/>
                  </a:cubicBezTo>
                  <a:cubicBezTo>
                    <a:pt x="232" y="754"/>
                    <a:pt x="401" y="872"/>
                    <a:pt x="528" y="872"/>
                  </a:cubicBezTo>
                  <a:cubicBezTo>
                    <a:pt x="555" y="872"/>
                    <a:pt x="580" y="867"/>
                    <a:pt x="602" y="856"/>
                  </a:cubicBezTo>
                  <a:cubicBezTo>
                    <a:pt x="729" y="761"/>
                    <a:pt x="729" y="507"/>
                    <a:pt x="602" y="286"/>
                  </a:cubicBezTo>
                  <a:cubicBezTo>
                    <a:pt x="504" y="115"/>
                    <a:pt x="350" y="0"/>
                    <a:pt x="22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29"/>
            <p:cNvSpPr/>
            <p:nvPr/>
          </p:nvSpPr>
          <p:spPr>
            <a:xfrm>
              <a:off x="924915" y="2494928"/>
              <a:ext cx="24864" cy="28490"/>
            </a:xfrm>
            <a:custGeom>
              <a:rect b="b" l="l" r="r" t="t"/>
              <a:pathLst>
                <a:path extrusionOk="0" h="872" w="761">
                  <a:moveTo>
                    <a:pt x="230" y="0"/>
                  </a:moveTo>
                  <a:cubicBezTo>
                    <a:pt x="205" y="0"/>
                    <a:pt x="181" y="6"/>
                    <a:pt x="159" y="17"/>
                  </a:cubicBezTo>
                  <a:cubicBezTo>
                    <a:pt x="0" y="112"/>
                    <a:pt x="0" y="333"/>
                    <a:pt x="159" y="587"/>
                  </a:cubicBezTo>
                  <a:cubicBezTo>
                    <a:pt x="256" y="757"/>
                    <a:pt x="391" y="872"/>
                    <a:pt x="521" y="872"/>
                  </a:cubicBezTo>
                  <a:cubicBezTo>
                    <a:pt x="559" y="872"/>
                    <a:pt x="597" y="862"/>
                    <a:pt x="634" y="840"/>
                  </a:cubicBezTo>
                  <a:cubicBezTo>
                    <a:pt x="760" y="777"/>
                    <a:pt x="760" y="523"/>
                    <a:pt x="634" y="302"/>
                  </a:cubicBezTo>
                  <a:cubicBezTo>
                    <a:pt x="503" y="119"/>
                    <a:pt x="350" y="0"/>
                    <a:pt x="23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29"/>
            <p:cNvSpPr/>
            <p:nvPr/>
          </p:nvSpPr>
          <p:spPr>
            <a:xfrm>
              <a:off x="497559" y="2339669"/>
              <a:ext cx="488421" cy="387790"/>
            </a:xfrm>
            <a:custGeom>
              <a:rect b="b" l="l" r="r" t="t"/>
              <a:pathLst>
                <a:path extrusionOk="0" h="11869" w="14949">
                  <a:moveTo>
                    <a:pt x="257" y="0"/>
                  </a:moveTo>
                  <a:cubicBezTo>
                    <a:pt x="103" y="0"/>
                    <a:pt x="1" y="118"/>
                    <a:pt x="1" y="303"/>
                  </a:cubicBezTo>
                  <a:lnTo>
                    <a:pt x="1" y="2932"/>
                  </a:lnTo>
                  <a:cubicBezTo>
                    <a:pt x="1" y="3217"/>
                    <a:pt x="191" y="3534"/>
                    <a:pt x="444" y="3692"/>
                  </a:cubicBezTo>
                  <a:lnTo>
                    <a:pt x="14505" y="11799"/>
                  </a:lnTo>
                  <a:cubicBezTo>
                    <a:pt x="14581" y="11846"/>
                    <a:pt x="14650" y="11868"/>
                    <a:pt x="14711" y="11868"/>
                  </a:cubicBezTo>
                  <a:cubicBezTo>
                    <a:pt x="14855" y="11868"/>
                    <a:pt x="14949" y="11746"/>
                    <a:pt x="14949" y="11546"/>
                  </a:cubicBezTo>
                  <a:lnTo>
                    <a:pt x="14949" y="8949"/>
                  </a:lnTo>
                  <a:cubicBezTo>
                    <a:pt x="14949" y="8664"/>
                    <a:pt x="14759" y="8316"/>
                    <a:pt x="14505" y="8189"/>
                  </a:cubicBezTo>
                  <a:lnTo>
                    <a:pt x="444" y="50"/>
                  </a:lnTo>
                  <a:cubicBezTo>
                    <a:pt x="376" y="16"/>
                    <a:pt x="313" y="0"/>
                    <a:pt x="257"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29"/>
            <p:cNvSpPr/>
            <p:nvPr/>
          </p:nvSpPr>
          <p:spPr>
            <a:xfrm>
              <a:off x="521377" y="2376458"/>
              <a:ext cx="164539" cy="102461"/>
            </a:xfrm>
            <a:custGeom>
              <a:rect b="b" l="l" r="r" t="t"/>
              <a:pathLst>
                <a:path extrusionOk="0" h="3136" w="5036">
                  <a:moveTo>
                    <a:pt x="0" y="1"/>
                  </a:moveTo>
                  <a:lnTo>
                    <a:pt x="0" y="222"/>
                  </a:lnTo>
                  <a:lnTo>
                    <a:pt x="5036" y="3136"/>
                  </a:lnTo>
                  <a:lnTo>
                    <a:pt x="5036"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29"/>
            <p:cNvSpPr/>
            <p:nvPr/>
          </p:nvSpPr>
          <p:spPr>
            <a:xfrm>
              <a:off x="521377" y="2403380"/>
              <a:ext cx="164539" cy="102461"/>
            </a:xfrm>
            <a:custGeom>
              <a:rect b="b" l="l" r="r" t="t"/>
              <a:pathLst>
                <a:path extrusionOk="0" h="3136" w="5036">
                  <a:moveTo>
                    <a:pt x="0" y="0"/>
                  </a:moveTo>
                  <a:lnTo>
                    <a:pt x="0" y="222"/>
                  </a:lnTo>
                  <a:lnTo>
                    <a:pt x="5036" y="3135"/>
                  </a:lnTo>
                  <a:lnTo>
                    <a:pt x="5036" y="2882"/>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29"/>
            <p:cNvSpPr/>
            <p:nvPr/>
          </p:nvSpPr>
          <p:spPr>
            <a:xfrm>
              <a:off x="521377" y="2429224"/>
              <a:ext cx="164539" cy="102494"/>
            </a:xfrm>
            <a:custGeom>
              <a:rect b="b" l="l" r="r" t="t"/>
              <a:pathLst>
                <a:path extrusionOk="0" h="3137" w="5036">
                  <a:moveTo>
                    <a:pt x="0" y="1"/>
                  </a:moveTo>
                  <a:lnTo>
                    <a:pt x="0" y="222"/>
                  </a:lnTo>
                  <a:lnTo>
                    <a:pt x="5036" y="3136"/>
                  </a:lnTo>
                  <a:lnTo>
                    <a:pt x="5036"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29"/>
            <p:cNvSpPr/>
            <p:nvPr/>
          </p:nvSpPr>
          <p:spPr>
            <a:xfrm>
              <a:off x="830753" y="2578047"/>
              <a:ext cx="21760" cy="28327"/>
            </a:xfrm>
            <a:custGeom>
              <a:rect b="b" l="l" r="r" t="t"/>
              <a:pathLst>
                <a:path extrusionOk="0" h="867" w="666">
                  <a:moveTo>
                    <a:pt x="179" y="1"/>
                  </a:moveTo>
                  <a:cubicBezTo>
                    <a:pt x="68" y="1"/>
                    <a:pt x="0" y="89"/>
                    <a:pt x="0" y="228"/>
                  </a:cubicBezTo>
                  <a:cubicBezTo>
                    <a:pt x="0" y="449"/>
                    <a:pt x="127" y="703"/>
                    <a:pt x="317" y="830"/>
                  </a:cubicBezTo>
                  <a:cubicBezTo>
                    <a:pt x="368" y="855"/>
                    <a:pt x="417" y="867"/>
                    <a:pt x="460" y="867"/>
                  </a:cubicBezTo>
                  <a:cubicBezTo>
                    <a:pt x="581" y="867"/>
                    <a:pt x="665" y="779"/>
                    <a:pt x="665" y="639"/>
                  </a:cubicBezTo>
                  <a:cubicBezTo>
                    <a:pt x="665" y="418"/>
                    <a:pt x="507" y="164"/>
                    <a:pt x="317" y="38"/>
                  </a:cubicBezTo>
                  <a:cubicBezTo>
                    <a:pt x="266" y="12"/>
                    <a:pt x="220" y="1"/>
                    <a:pt x="1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29"/>
            <p:cNvSpPr/>
            <p:nvPr/>
          </p:nvSpPr>
          <p:spPr>
            <a:xfrm>
              <a:off x="877311" y="2605623"/>
              <a:ext cx="23818" cy="28523"/>
            </a:xfrm>
            <a:custGeom>
              <a:rect b="b" l="l" r="r" t="t"/>
              <a:pathLst>
                <a:path extrusionOk="0" h="873" w="729">
                  <a:moveTo>
                    <a:pt x="201" y="1"/>
                  </a:moveTo>
                  <a:cubicBezTo>
                    <a:pt x="174" y="1"/>
                    <a:pt x="149" y="6"/>
                    <a:pt x="127" y="17"/>
                  </a:cubicBezTo>
                  <a:cubicBezTo>
                    <a:pt x="0" y="112"/>
                    <a:pt x="0" y="334"/>
                    <a:pt x="127" y="587"/>
                  </a:cubicBezTo>
                  <a:cubicBezTo>
                    <a:pt x="225" y="758"/>
                    <a:pt x="379" y="872"/>
                    <a:pt x="502" y="872"/>
                  </a:cubicBezTo>
                  <a:cubicBezTo>
                    <a:pt x="539" y="872"/>
                    <a:pt x="573" y="862"/>
                    <a:pt x="602" y="841"/>
                  </a:cubicBezTo>
                  <a:cubicBezTo>
                    <a:pt x="729" y="777"/>
                    <a:pt x="729" y="524"/>
                    <a:pt x="602" y="302"/>
                  </a:cubicBezTo>
                  <a:cubicBezTo>
                    <a:pt x="498" y="119"/>
                    <a:pt x="328" y="1"/>
                    <a:pt x="201"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29"/>
            <p:cNvSpPr/>
            <p:nvPr/>
          </p:nvSpPr>
          <p:spPr>
            <a:xfrm>
              <a:off x="926973" y="2633754"/>
              <a:ext cx="21760" cy="28098"/>
            </a:xfrm>
            <a:custGeom>
              <a:rect b="b" l="l" r="r" t="t"/>
              <a:pathLst>
                <a:path extrusionOk="0" h="860" w="666">
                  <a:moveTo>
                    <a:pt x="165" y="0"/>
                  </a:moveTo>
                  <a:cubicBezTo>
                    <a:pt x="63" y="0"/>
                    <a:pt x="1" y="78"/>
                    <a:pt x="1" y="233"/>
                  </a:cubicBezTo>
                  <a:cubicBezTo>
                    <a:pt x="1" y="455"/>
                    <a:pt x="127" y="708"/>
                    <a:pt x="317" y="803"/>
                  </a:cubicBezTo>
                  <a:cubicBezTo>
                    <a:pt x="375" y="842"/>
                    <a:pt x="430" y="860"/>
                    <a:pt x="479" y="860"/>
                  </a:cubicBezTo>
                  <a:cubicBezTo>
                    <a:pt x="589" y="860"/>
                    <a:pt x="666" y="767"/>
                    <a:pt x="666" y="613"/>
                  </a:cubicBezTo>
                  <a:cubicBezTo>
                    <a:pt x="666" y="423"/>
                    <a:pt x="507" y="138"/>
                    <a:pt x="317" y="43"/>
                  </a:cubicBezTo>
                  <a:cubicBezTo>
                    <a:pt x="260" y="14"/>
                    <a:pt x="209" y="0"/>
                    <a:pt x="16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29"/>
            <p:cNvSpPr/>
            <p:nvPr/>
          </p:nvSpPr>
          <p:spPr>
            <a:xfrm>
              <a:off x="497559" y="2478135"/>
              <a:ext cx="488421" cy="387496"/>
            </a:xfrm>
            <a:custGeom>
              <a:rect b="b" l="l" r="r" t="t"/>
              <a:pathLst>
                <a:path extrusionOk="0" h="11860" w="14949">
                  <a:moveTo>
                    <a:pt x="242" y="1"/>
                  </a:moveTo>
                  <a:cubicBezTo>
                    <a:pt x="96" y="1"/>
                    <a:pt x="1" y="107"/>
                    <a:pt x="1" y="309"/>
                  </a:cubicBezTo>
                  <a:lnTo>
                    <a:pt x="1" y="2937"/>
                  </a:lnTo>
                  <a:cubicBezTo>
                    <a:pt x="1" y="3191"/>
                    <a:pt x="191" y="3539"/>
                    <a:pt x="444" y="3666"/>
                  </a:cubicBezTo>
                  <a:lnTo>
                    <a:pt x="14505" y="11805"/>
                  </a:lnTo>
                  <a:cubicBezTo>
                    <a:pt x="14579" y="11842"/>
                    <a:pt x="14648" y="11860"/>
                    <a:pt x="14708" y="11860"/>
                  </a:cubicBezTo>
                  <a:cubicBezTo>
                    <a:pt x="14853" y="11860"/>
                    <a:pt x="14949" y="11753"/>
                    <a:pt x="14949" y="11551"/>
                  </a:cubicBezTo>
                  <a:lnTo>
                    <a:pt x="14949" y="8923"/>
                  </a:lnTo>
                  <a:cubicBezTo>
                    <a:pt x="14949" y="8670"/>
                    <a:pt x="14759" y="8321"/>
                    <a:pt x="14505" y="8194"/>
                  </a:cubicBezTo>
                  <a:lnTo>
                    <a:pt x="444" y="56"/>
                  </a:lnTo>
                  <a:cubicBezTo>
                    <a:pt x="370" y="19"/>
                    <a:pt x="302" y="1"/>
                    <a:pt x="242"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29"/>
            <p:cNvSpPr/>
            <p:nvPr/>
          </p:nvSpPr>
          <p:spPr>
            <a:xfrm>
              <a:off x="521377" y="2515120"/>
              <a:ext cx="164539" cy="102461"/>
            </a:xfrm>
            <a:custGeom>
              <a:rect b="b" l="l" r="r" t="t"/>
              <a:pathLst>
                <a:path extrusionOk="0" h="3136" w="5036">
                  <a:moveTo>
                    <a:pt x="0" y="0"/>
                  </a:moveTo>
                  <a:lnTo>
                    <a:pt x="0" y="222"/>
                  </a:lnTo>
                  <a:lnTo>
                    <a:pt x="5036" y="3136"/>
                  </a:lnTo>
                  <a:lnTo>
                    <a:pt x="5036" y="2882"/>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29"/>
            <p:cNvSpPr/>
            <p:nvPr/>
          </p:nvSpPr>
          <p:spPr>
            <a:xfrm>
              <a:off x="521377" y="2540997"/>
              <a:ext cx="164539" cy="102461"/>
            </a:xfrm>
            <a:custGeom>
              <a:rect b="b" l="l" r="r" t="t"/>
              <a:pathLst>
                <a:path extrusionOk="0" h="3136" w="5036">
                  <a:moveTo>
                    <a:pt x="0" y="0"/>
                  </a:moveTo>
                  <a:lnTo>
                    <a:pt x="0" y="253"/>
                  </a:lnTo>
                  <a:lnTo>
                    <a:pt x="5036" y="3135"/>
                  </a:lnTo>
                  <a:lnTo>
                    <a:pt x="5036"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29"/>
            <p:cNvSpPr/>
            <p:nvPr/>
          </p:nvSpPr>
          <p:spPr>
            <a:xfrm>
              <a:off x="521377" y="2567886"/>
              <a:ext cx="164539" cy="102461"/>
            </a:xfrm>
            <a:custGeom>
              <a:rect b="b" l="l" r="r" t="t"/>
              <a:pathLst>
                <a:path extrusionOk="0" h="3136" w="5036">
                  <a:moveTo>
                    <a:pt x="0" y="0"/>
                  </a:moveTo>
                  <a:lnTo>
                    <a:pt x="0" y="222"/>
                  </a:lnTo>
                  <a:lnTo>
                    <a:pt x="5036" y="3136"/>
                  </a:lnTo>
                  <a:lnTo>
                    <a:pt x="5036" y="2882"/>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29"/>
            <p:cNvSpPr/>
            <p:nvPr/>
          </p:nvSpPr>
          <p:spPr>
            <a:xfrm>
              <a:off x="830753" y="2716513"/>
              <a:ext cx="21760" cy="28490"/>
            </a:xfrm>
            <a:custGeom>
              <a:rect b="b" l="l" r="r" t="t"/>
              <a:pathLst>
                <a:path extrusionOk="0" h="872" w="666">
                  <a:moveTo>
                    <a:pt x="165" y="1"/>
                  </a:moveTo>
                  <a:cubicBezTo>
                    <a:pt x="62" y="1"/>
                    <a:pt x="0" y="78"/>
                    <a:pt x="0" y="233"/>
                  </a:cubicBezTo>
                  <a:cubicBezTo>
                    <a:pt x="0" y="455"/>
                    <a:pt x="127" y="708"/>
                    <a:pt x="317" y="835"/>
                  </a:cubicBezTo>
                  <a:cubicBezTo>
                    <a:pt x="367" y="860"/>
                    <a:pt x="414" y="872"/>
                    <a:pt x="457" y="872"/>
                  </a:cubicBezTo>
                  <a:cubicBezTo>
                    <a:pt x="579" y="872"/>
                    <a:pt x="665" y="777"/>
                    <a:pt x="665" y="613"/>
                  </a:cubicBezTo>
                  <a:cubicBezTo>
                    <a:pt x="665" y="423"/>
                    <a:pt x="507" y="138"/>
                    <a:pt x="317" y="43"/>
                  </a:cubicBezTo>
                  <a:cubicBezTo>
                    <a:pt x="260" y="15"/>
                    <a:pt x="209" y="1"/>
                    <a:pt x="1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29"/>
            <p:cNvSpPr/>
            <p:nvPr/>
          </p:nvSpPr>
          <p:spPr>
            <a:xfrm>
              <a:off x="878357" y="2744448"/>
              <a:ext cx="21760" cy="28131"/>
            </a:xfrm>
            <a:custGeom>
              <a:rect b="b" l="l" r="r" t="t"/>
              <a:pathLst>
                <a:path extrusionOk="0" h="861" w="666">
                  <a:moveTo>
                    <a:pt x="189" y="1"/>
                  </a:moveTo>
                  <a:cubicBezTo>
                    <a:pt x="78" y="1"/>
                    <a:pt x="0" y="78"/>
                    <a:pt x="0" y="233"/>
                  </a:cubicBezTo>
                  <a:cubicBezTo>
                    <a:pt x="0" y="455"/>
                    <a:pt x="158" y="709"/>
                    <a:pt x="348" y="804"/>
                  </a:cubicBezTo>
                  <a:cubicBezTo>
                    <a:pt x="407" y="842"/>
                    <a:pt x="459" y="860"/>
                    <a:pt x="503" y="860"/>
                  </a:cubicBezTo>
                  <a:cubicBezTo>
                    <a:pt x="604" y="860"/>
                    <a:pt x="665" y="767"/>
                    <a:pt x="665" y="614"/>
                  </a:cubicBezTo>
                  <a:cubicBezTo>
                    <a:pt x="665" y="392"/>
                    <a:pt x="538" y="138"/>
                    <a:pt x="348" y="43"/>
                  </a:cubicBezTo>
                  <a:cubicBezTo>
                    <a:pt x="291" y="15"/>
                    <a:pt x="237" y="1"/>
                    <a:pt x="189"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29"/>
            <p:cNvSpPr/>
            <p:nvPr/>
          </p:nvSpPr>
          <p:spPr>
            <a:xfrm>
              <a:off x="924915" y="2771730"/>
              <a:ext cx="24864" cy="28490"/>
            </a:xfrm>
            <a:custGeom>
              <a:rect b="b" l="l" r="r" t="t"/>
              <a:pathLst>
                <a:path extrusionOk="0" h="872" w="761">
                  <a:moveTo>
                    <a:pt x="253" y="0"/>
                  </a:moveTo>
                  <a:cubicBezTo>
                    <a:pt x="219" y="0"/>
                    <a:pt x="187" y="10"/>
                    <a:pt x="159" y="32"/>
                  </a:cubicBezTo>
                  <a:cubicBezTo>
                    <a:pt x="0" y="95"/>
                    <a:pt x="0" y="349"/>
                    <a:pt x="159" y="570"/>
                  </a:cubicBezTo>
                  <a:cubicBezTo>
                    <a:pt x="263" y="753"/>
                    <a:pt x="411" y="872"/>
                    <a:pt x="548" y="872"/>
                  </a:cubicBezTo>
                  <a:cubicBezTo>
                    <a:pt x="577" y="872"/>
                    <a:pt x="606" y="866"/>
                    <a:pt x="634" y="855"/>
                  </a:cubicBezTo>
                  <a:cubicBezTo>
                    <a:pt x="760" y="760"/>
                    <a:pt x="760" y="539"/>
                    <a:pt x="634" y="317"/>
                  </a:cubicBezTo>
                  <a:cubicBezTo>
                    <a:pt x="511" y="121"/>
                    <a:pt x="369" y="0"/>
                    <a:pt x="253"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29"/>
            <p:cNvSpPr/>
            <p:nvPr/>
          </p:nvSpPr>
          <p:spPr>
            <a:xfrm>
              <a:off x="497559" y="2616339"/>
              <a:ext cx="488421" cy="387953"/>
            </a:xfrm>
            <a:custGeom>
              <a:rect b="b" l="l" r="r" t="t"/>
              <a:pathLst>
                <a:path extrusionOk="0" h="11874" w="14949">
                  <a:moveTo>
                    <a:pt x="238" y="0"/>
                  </a:moveTo>
                  <a:cubicBezTo>
                    <a:pt x="95" y="0"/>
                    <a:pt x="1" y="122"/>
                    <a:pt x="1" y="323"/>
                  </a:cubicBezTo>
                  <a:lnTo>
                    <a:pt x="1" y="2951"/>
                  </a:lnTo>
                  <a:cubicBezTo>
                    <a:pt x="1" y="3204"/>
                    <a:pt x="191" y="3553"/>
                    <a:pt x="444" y="3679"/>
                  </a:cubicBezTo>
                  <a:lnTo>
                    <a:pt x="14505" y="11818"/>
                  </a:lnTo>
                  <a:cubicBezTo>
                    <a:pt x="14579" y="11855"/>
                    <a:pt x="14648" y="11873"/>
                    <a:pt x="14708" y="11873"/>
                  </a:cubicBezTo>
                  <a:cubicBezTo>
                    <a:pt x="14853" y="11873"/>
                    <a:pt x="14949" y="11767"/>
                    <a:pt x="14949" y="11565"/>
                  </a:cubicBezTo>
                  <a:lnTo>
                    <a:pt x="14949" y="8936"/>
                  </a:lnTo>
                  <a:cubicBezTo>
                    <a:pt x="14949" y="8651"/>
                    <a:pt x="14759" y="8335"/>
                    <a:pt x="14505" y="8176"/>
                  </a:cubicBezTo>
                  <a:lnTo>
                    <a:pt x="444" y="69"/>
                  </a:lnTo>
                  <a:cubicBezTo>
                    <a:pt x="369" y="22"/>
                    <a:pt x="299" y="0"/>
                    <a:pt x="238"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29"/>
            <p:cNvSpPr/>
            <p:nvPr/>
          </p:nvSpPr>
          <p:spPr>
            <a:xfrm>
              <a:off x="521377" y="2653749"/>
              <a:ext cx="164539" cy="102494"/>
            </a:xfrm>
            <a:custGeom>
              <a:rect b="b" l="l" r="r" t="t"/>
              <a:pathLst>
                <a:path extrusionOk="0" h="3137" w="5036">
                  <a:moveTo>
                    <a:pt x="0" y="1"/>
                  </a:moveTo>
                  <a:lnTo>
                    <a:pt x="0" y="223"/>
                  </a:lnTo>
                  <a:lnTo>
                    <a:pt x="5036" y="3136"/>
                  </a:lnTo>
                  <a:lnTo>
                    <a:pt x="5036" y="2883"/>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29"/>
            <p:cNvSpPr/>
            <p:nvPr/>
          </p:nvSpPr>
          <p:spPr>
            <a:xfrm>
              <a:off x="521377" y="2679626"/>
              <a:ext cx="164539" cy="102461"/>
            </a:xfrm>
            <a:custGeom>
              <a:rect b="b" l="l" r="r" t="t"/>
              <a:pathLst>
                <a:path extrusionOk="0" h="3136" w="5036">
                  <a:moveTo>
                    <a:pt x="0" y="1"/>
                  </a:moveTo>
                  <a:lnTo>
                    <a:pt x="0" y="222"/>
                  </a:lnTo>
                  <a:lnTo>
                    <a:pt x="5036" y="3136"/>
                  </a:lnTo>
                  <a:lnTo>
                    <a:pt x="5036"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29"/>
            <p:cNvSpPr/>
            <p:nvPr/>
          </p:nvSpPr>
          <p:spPr>
            <a:xfrm>
              <a:off x="521377" y="2706548"/>
              <a:ext cx="164539" cy="102461"/>
            </a:xfrm>
            <a:custGeom>
              <a:rect b="b" l="l" r="r" t="t"/>
              <a:pathLst>
                <a:path extrusionOk="0" h="3136" w="5036">
                  <a:moveTo>
                    <a:pt x="0" y="0"/>
                  </a:moveTo>
                  <a:lnTo>
                    <a:pt x="0" y="222"/>
                  </a:lnTo>
                  <a:lnTo>
                    <a:pt x="5036" y="3135"/>
                  </a:lnTo>
                  <a:lnTo>
                    <a:pt x="5036" y="2882"/>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29"/>
            <p:cNvSpPr/>
            <p:nvPr/>
          </p:nvSpPr>
          <p:spPr>
            <a:xfrm>
              <a:off x="830753" y="2854718"/>
              <a:ext cx="21760" cy="28556"/>
            </a:xfrm>
            <a:custGeom>
              <a:rect b="b" l="l" r="r" t="t"/>
              <a:pathLst>
                <a:path extrusionOk="0" h="874" w="666">
                  <a:moveTo>
                    <a:pt x="162" y="0"/>
                  </a:moveTo>
                  <a:cubicBezTo>
                    <a:pt x="61" y="0"/>
                    <a:pt x="0" y="93"/>
                    <a:pt x="0" y="247"/>
                  </a:cubicBezTo>
                  <a:cubicBezTo>
                    <a:pt x="0" y="469"/>
                    <a:pt x="127" y="722"/>
                    <a:pt x="317" y="817"/>
                  </a:cubicBezTo>
                  <a:cubicBezTo>
                    <a:pt x="375" y="856"/>
                    <a:pt x="430" y="874"/>
                    <a:pt x="479" y="874"/>
                  </a:cubicBezTo>
                  <a:cubicBezTo>
                    <a:pt x="589" y="874"/>
                    <a:pt x="665" y="781"/>
                    <a:pt x="665" y="627"/>
                  </a:cubicBezTo>
                  <a:cubicBezTo>
                    <a:pt x="665" y="405"/>
                    <a:pt x="507" y="152"/>
                    <a:pt x="317" y="57"/>
                  </a:cubicBezTo>
                  <a:cubicBezTo>
                    <a:pt x="259" y="18"/>
                    <a:pt x="207" y="0"/>
                    <a:pt x="1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29"/>
            <p:cNvSpPr/>
            <p:nvPr/>
          </p:nvSpPr>
          <p:spPr>
            <a:xfrm>
              <a:off x="878357" y="2882653"/>
              <a:ext cx="21760" cy="28098"/>
            </a:xfrm>
            <a:custGeom>
              <a:rect b="b" l="l" r="r" t="t"/>
              <a:pathLst>
                <a:path extrusionOk="0" h="860" w="666">
                  <a:moveTo>
                    <a:pt x="187" y="0"/>
                  </a:moveTo>
                  <a:cubicBezTo>
                    <a:pt x="76" y="0"/>
                    <a:pt x="0" y="93"/>
                    <a:pt x="0" y="247"/>
                  </a:cubicBezTo>
                  <a:cubicBezTo>
                    <a:pt x="0" y="437"/>
                    <a:pt x="158" y="722"/>
                    <a:pt x="348" y="817"/>
                  </a:cubicBezTo>
                  <a:cubicBezTo>
                    <a:pt x="405" y="846"/>
                    <a:pt x="457" y="860"/>
                    <a:pt x="501" y="860"/>
                  </a:cubicBezTo>
                  <a:cubicBezTo>
                    <a:pt x="603" y="860"/>
                    <a:pt x="665" y="782"/>
                    <a:pt x="665" y="627"/>
                  </a:cubicBezTo>
                  <a:cubicBezTo>
                    <a:pt x="665" y="405"/>
                    <a:pt x="538" y="152"/>
                    <a:pt x="348" y="57"/>
                  </a:cubicBezTo>
                  <a:cubicBezTo>
                    <a:pt x="290" y="18"/>
                    <a:pt x="235" y="0"/>
                    <a:pt x="18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29"/>
            <p:cNvSpPr/>
            <p:nvPr/>
          </p:nvSpPr>
          <p:spPr>
            <a:xfrm>
              <a:off x="924915" y="2910359"/>
              <a:ext cx="24864" cy="28523"/>
            </a:xfrm>
            <a:custGeom>
              <a:rect b="b" l="l" r="r" t="t"/>
              <a:pathLst>
                <a:path extrusionOk="0" h="873" w="761">
                  <a:moveTo>
                    <a:pt x="255" y="1"/>
                  </a:moveTo>
                  <a:cubicBezTo>
                    <a:pt x="220" y="1"/>
                    <a:pt x="188" y="11"/>
                    <a:pt x="159" y="32"/>
                  </a:cubicBezTo>
                  <a:cubicBezTo>
                    <a:pt x="0" y="96"/>
                    <a:pt x="0" y="349"/>
                    <a:pt x="159" y="571"/>
                  </a:cubicBezTo>
                  <a:cubicBezTo>
                    <a:pt x="263" y="754"/>
                    <a:pt x="411" y="872"/>
                    <a:pt x="548" y="872"/>
                  </a:cubicBezTo>
                  <a:cubicBezTo>
                    <a:pt x="577" y="872"/>
                    <a:pt x="606" y="867"/>
                    <a:pt x="634" y="856"/>
                  </a:cubicBezTo>
                  <a:cubicBezTo>
                    <a:pt x="760" y="761"/>
                    <a:pt x="760" y="508"/>
                    <a:pt x="634" y="286"/>
                  </a:cubicBezTo>
                  <a:cubicBezTo>
                    <a:pt x="512" y="115"/>
                    <a:pt x="371" y="1"/>
                    <a:pt x="25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29"/>
            <p:cNvSpPr/>
            <p:nvPr/>
          </p:nvSpPr>
          <p:spPr>
            <a:xfrm>
              <a:off x="497559" y="2754936"/>
              <a:ext cx="488421" cy="387823"/>
            </a:xfrm>
            <a:custGeom>
              <a:rect b="b" l="l" r="r" t="t"/>
              <a:pathLst>
                <a:path extrusionOk="0" h="11870" w="14949">
                  <a:moveTo>
                    <a:pt x="235" y="1"/>
                  </a:moveTo>
                  <a:cubicBezTo>
                    <a:pt x="93" y="1"/>
                    <a:pt x="1" y="116"/>
                    <a:pt x="1" y="293"/>
                  </a:cubicBezTo>
                  <a:lnTo>
                    <a:pt x="1" y="2921"/>
                  </a:lnTo>
                  <a:cubicBezTo>
                    <a:pt x="1" y="3206"/>
                    <a:pt x="191" y="3554"/>
                    <a:pt x="444" y="3681"/>
                  </a:cubicBezTo>
                  <a:lnTo>
                    <a:pt x="14505" y="11820"/>
                  </a:lnTo>
                  <a:cubicBezTo>
                    <a:pt x="14573" y="11854"/>
                    <a:pt x="14637" y="11870"/>
                    <a:pt x="14693" y="11870"/>
                  </a:cubicBezTo>
                  <a:cubicBezTo>
                    <a:pt x="14847" y="11870"/>
                    <a:pt x="14949" y="11752"/>
                    <a:pt x="14949" y="11567"/>
                  </a:cubicBezTo>
                  <a:lnTo>
                    <a:pt x="14949" y="8938"/>
                  </a:lnTo>
                  <a:cubicBezTo>
                    <a:pt x="14949" y="8653"/>
                    <a:pt x="14759" y="8336"/>
                    <a:pt x="14505" y="8178"/>
                  </a:cubicBezTo>
                  <a:lnTo>
                    <a:pt x="444" y="71"/>
                  </a:lnTo>
                  <a:cubicBezTo>
                    <a:pt x="367" y="23"/>
                    <a:pt x="296" y="1"/>
                    <a:pt x="235"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29"/>
            <p:cNvSpPr/>
            <p:nvPr/>
          </p:nvSpPr>
          <p:spPr>
            <a:xfrm>
              <a:off x="521377" y="2791366"/>
              <a:ext cx="164539" cy="102494"/>
            </a:xfrm>
            <a:custGeom>
              <a:rect b="b" l="l" r="r" t="t"/>
              <a:pathLst>
                <a:path extrusionOk="0" h="3137" w="5036">
                  <a:moveTo>
                    <a:pt x="0" y="1"/>
                  </a:moveTo>
                  <a:lnTo>
                    <a:pt x="0" y="254"/>
                  </a:lnTo>
                  <a:lnTo>
                    <a:pt x="5036" y="3136"/>
                  </a:lnTo>
                  <a:lnTo>
                    <a:pt x="5036"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29"/>
            <p:cNvSpPr/>
            <p:nvPr/>
          </p:nvSpPr>
          <p:spPr>
            <a:xfrm>
              <a:off x="521377" y="2818288"/>
              <a:ext cx="164539" cy="102461"/>
            </a:xfrm>
            <a:custGeom>
              <a:rect b="b" l="l" r="r" t="t"/>
              <a:pathLst>
                <a:path extrusionOk="0" h="3136" w="5036">
                  <a:moveTo>
                    <a:pt x="0" y="0"/>
                  </a:moveTo>
                  <a:lnTo>
                    <a:pt x="0" y="222"/>
                  </a:lnTo>
                  <a:lnTo>
                    <a:pt x="5036" y="3136"/>
                  </a:lnTo>
                  <a:lnTo>
                    <a:pt x="5036" y="2882"/>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29"/>
            <p:cNvSpPr/>
            <p:nvPr/>
          </p:nvSpPr>
          <p:spPr>
            <a:xfrm>
              <a:off x="521377" y="2844165"/>
              <a:ext cx="164539" cy="102461"/>
            </a:xfrm>
            <a:custGeom>
              <a:rect b="b" l="l" r="r" t="t"/>
              <a:pathLst>
                <a:path extrusionOk="0" h="3136" w="5036">
                  <a:moveTo>
                    <a:pt x="0" y="0"/>
                  </a:moveTo>
                  <a:lnTo>
                    <a:pt x="0" y="253"/>
                  </a:lnTo>
                  <a:lnTo>
                    <a:pt x="5036" y="3135"/>
                  </a:lnTo>
                  <a:lnTo>
                    <a:pt x="5036"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29"/>
            <p:cNvSpPr/>
            <p:nvPr/>
          </p:nvSpPr>
          <p:spPr>
            <a:xfrm>
              <a:off x="830753" y="2993347"/>
              <a:ext cx="21760" cy="28131"/>
            </a:xfrm>
            <a:custGeom>
              <a:rect b="b" l="l" r="r" t="t"/>
              <a:pathLst>
                <a:path extrusionOk="0" h="861" w="666">
                  <a:moveTo>
                    <a:pt x="162" y="1"/>
                  </a:moveTo>
                  <a:cubicBezTo>
                    <a:pt x="61" y="1"/>
                    <a:pt x="0" y="94"/>
                    <a:pt x="0" y="248"/>
                  </a:cubicBezTo>
                  <a:cubicBezTo>
                    <a:pt x="0" y="438"/>
                    <a:pt x="127" y="723"/>
                    <a:pt x="317" y="818"/>
                  </a:cubicBezTo>
                  <a:cubicBezTo>
                    <a:pt x="374" y="846"/>
                    <a:pt x="428" y="860"/>
                    <a:pt x="476" y="860"/>
                  </a:cubicBezTo>
                  <a:cubicBezTo>
                    <a:pt x="588" y="860"/>
                    <a:pt x="665" y="783"/>
                    <a:pt x="665" y="628"/>
                  </a:cubicBezTo>
                  <a:cubicBezTo>
                    <a:pt x="665" y="406"/>
                    <a:pt x="507" y="153"/>
                    <a:pt x="317" y="58"/>
                  </a:cubicBezTo>
                  <a:cubicBezTo>
                    <a:pt x="259" y="19"/>
                    <a:pt x="207" y="1"/>
                    <a:pt x="1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29"/>
            <p:cNvSpPr/>
            <p:nvPr/>
          </p:nvSpPr>
          <p:spPr>
            <a:xfrm>
              <a:off x="877311" y="3020563"/>
              <a:ext cx="23818" cy="28490"/>
            </a:xfrm>
            <a:custGeom>
              <a:rect b="b" l="l" r="r" t="t"/>
              <a:pathLst>
                <a:path extrusionOk="0" h="872" w="729">
                  <a:moveTo>
                    <a:pt x="201" y="0"/>
                  </a:moveTo>
                  <a:cubicBezTo>
                    <a:pt x="174" y="0"/>
                    <a:pt x="149" y="5"/>
                    <a:pt x="127" y="16"/>
                  </a:cubicBezTo>
                  <a:cubicBezTo>
                    <a:pt x="0" y="111"/>
                    <a:pt x="0" y="365"/>
                    <a:pt x="127" y="586"/>
                  </a:cubicBezTo>
                  <a:cubicBezTo>
                    <a:pt x="225" y="757"/>
                    <a:pt x="379" y="872"/>
                    <a:pt x="502" y="872"/>
                  </a:cubicBezTo>
                  <a:cubicBezTo>
                    <a:pt x="539" y="872"/>
                    <a:pt x="573" y="862"/>
                    <a:pt x="602" y="840"/>
                  </a:cubicBezTo>
                  <a:cubicBezTo>
                    <a:pt x="729" y="776"/>
                    <a:pt x="729" y="523"/>
                    <a:pt x="602" y="301"/>
                  </a:cubicBezTo>
                  <a:cubicBezTo>
                    <a:pt x="498" y="118"/>
                    <a:pt x="328" y="0"/>
                    <a:pt x="201"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29"/>
            <p:cNvSpPr/>
            <p:nvPr/>
          </p:nvSpPr>
          <p:spPr>
            <a:xfrm>
              <a:off x="924915" y="3048498"/>
              <a:ext cx="24864" cy="28490"/>
            </a:xfrm>
            <a:custGeom>
              <a:rect b="b" l="l" r="r" t="t"/>
              <a:pathLst>
                <a:path extrusionOk="0" h="872" w="761">
                  <a:moveTo>
                    <a:pt x="230" y="0"/>
                  </a:moveTo>
                  <a:cubicBezTo>
                    <a:pt x="205" y="0"/>
                    <a:pt x="181" y="5"/>
                    <a:pt x="159" y="16"/>
                  </a:cubicBezTo>
                  <a:cubicBezTo>
                    <a:pt x="0" y="111"/>
                    <a:pt x="0" y="333"/>
                    <a:pt x="159" y="586"/>
                  </a:cubicBezTo>
                  <a:cubicBezTo>
                    <a:pt x="256" y="757"/>
                    <a:pt x="391" y="872"/>
                    <a:pt x="521" y="872"/>
                  </a:cubicBezTo>
                  <a:cubicBezTo>
                    <a:pt x="559" y="872"/>
                    <a:pt x="597" y="862"/>
                    <a:pt x="634" y="840"/>
                  </a:cubicBezTo>
                  <a:cubicBezTo>
                    <a:pt x="760" y="777"/>
                    <a:pt x="760" y="523"/>
                    <a:pt x="634" y="301"/>
                  </a:cubicBezTo>
                  <a:cubicBezTo>
                    <a:pt x="503" y="118"/>
                    <a:pt x="350" y="0"/>
                    <a:pt x="23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29"/>
            <p:cNvSpPr/>
            <p:nvPr/>
          </p:nvSpPr>
          <p:spPr>
            <a:xfrm>
              <a:off x="497559" y="2893239"/>
              <a:ext cx="488421" cy="387757"/>
            </a:xfrm>
            <a:custGeom>
              <a:rect b="b" l="l" r="r" t="t"/>
              <a:pathLst>
                <a:path extrusionOk="0" h="11868" w="14949">
                  <a:moveTo>
                    <a:pt x="257" y="0"/>
                  </a:moveTo>
                  <a:cubicBezTo>
                    <a:pt x="103" y="0"/>
                    <a:pt x="1" y="118"/>
                    <a:pt x="1" y="303"/>
                  </a:cubicBezTo>
                  <a:lnTo>
                    <a:pt x="1" y="2932"/>
                  </a:lnTo>
                  <a:cubicBezTo>
                    <a:pt x="1" y="3217"/>
                    <a:pt x="191" y="3533"/>
                    <a:pt x="444" y="3692"/>
                  </a:cubicBezTo>
                  <a:lnTo>
                    <a:pt x="14505" y="11799"/>
                  </a:lnTo>
                  <a:cubicBezTo>
                    <a:pt x="14581" y="11846"/>
                    <a:pt x="14650" y="11868"/>
                    <a:pt x="14711" y="11868"/>
                  </a:cubicBezTo>
                  <a:cubicBezTo>
                    <a:pt x="14855" y="11868"/>
                    <a:pt x="14949" y="11746"/>
                    <a:pt x="14949" y="11546"/>
                  </a:cubicBezTo>
                  <a:lnTo>
                    <a:pt x="14949" y="8949"/>
                  </a:lnTo>
                  <a:cubicBezTo>
                    <a:pt x="14949" y="8664"/>
                    <a:pt x="14759" y="8315"/>
                    <a:pt x="14505" y="8189"/>
                  </a:cubicBezTo>
                  <a:lnTo>
                    <a:pt x="444" y="50"/>
                  </a:lnTo>
                  <a:cubicBezTo>
                    <a:pt x="376" y="16"/>
                    <a:pt x="313" y="0"/>
                    <a:pt x="257"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29"/>
            <p:cNvSpPr/>
            <p:nvPr/>
          </p:nvSpPr>
          <p:spPr>
            <a:xfrm>
              <a:off x="521377" y="2930028"/>
              <a:ext cx="164539" cy="102461"/>
            </a:xfrm>
            <a:custGeom>
              <a:rect b="b" l="l" r="r" t="t"/>
              <a:pathLst>
                <a:path extrusionOk="0" h="3136" w="5036">
                  <a:moveTo>
                    <a:pt x="0" y="1"/>
                  </a:moveTo>
                  <a:lnTo>
                    <a:pt x="0" y="222"/>
                  </a:lnTo>
                  <a:lnTo>
                    <a:pt x="5036" y="3136"/>
                  </a:lnTo>
                  <a:lnTo>
                    <a:pt x="5036"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29"/>
            <p:cNvSpPr/>
            <p:nvPr/>
          </p:nvSpPr>
          <p:spPr>
            <a:xfrm>
              <a:off x="521377" y="2956917"/>
              <a:ext cx="164539" cy="102494"/>
            </a:xfrm>
            <a:custGeom>
              <a:rect b="b" l="l" r="r" t="t"/>
              <a:pathLst>
                <a:path extrusionOk="0" h="3137" w="5036">
                  <a:moveTo>
                    <a:pt x="0" y="1"/>
                  </a:moveTo>
                  <a:lnTo>
                    <a:pt x="0" y="223"/>
                  </a:lnTo>
                  <a:lnTo>
                    <a:pt x="5036" y="3136"/>
                  </a:lnTo>
                  <a:lnTo>
                    <a:pt x="5036" y="2883"/>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29"/>
            <p:cNvSpPr/>
            <p:nvPr/>
          </p:nvSpPr>
          <p:spPr>
            <a:xfrm>
              <a:off x="521377" y="2982794"/>
              <a:ext cx="164539" cy="102461"/>
            </a:xfrm>
            <a:custGeom>
              <a:rect b="b" l="l" r="r" t="t"/>
              <a:pathLst>
                <a:path extrusionOk="0" h="3136" w="5036">
                  <a:moveTo>
                    <a:pt x="0" y="1"/>
                  </a:moveTo>
                  <a:lnTo>
                    <a:pt x="0" y="222"/>
                  </a:lnTo>
                  <a:lnTo>
                    <a:pt x="5036" y="3136"/>
                  </a:lnTo>
                  <a:lnTo>
                    <a:pt x="5036"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29"/>
            <p:cNvSpPr/>
            <p:nvPr/>
          </p:nvSpPr>
          <p:spPr>
            <a:xfrm>
              <a:off x="830753" y="3131617"/>
              <a:ext cx="21760" cy="28327"/>
            </a:xfrm>
            <a:custGeom>
              <a:rect b="b" l="l" r="r" t="t"/>
              <a:pathLst>
                <a:path extrusionOk="0" h="867" w="666">
                  <a:moveTo>
                    <a:pt x="179" y="0"/>
                  </a:moveTo>
                  <a:cubicBezTo>
                    <a:pt x="68" y="0"/>
                    <a:pt x="0" y="89"/>
                    <a:pt x="0" y="228"/>
                  </a:cubicBezTo>
                  <a:cubicBezTo>
                    <a:pt x="0" y="449"/>
                    <a:pt x="127" y="703"/>
                    <a:pt x="317" y="829"/>
                  </a:cubicBezTo>
                  <a:cubicBezTo>
                    <a:pt x="368" y="855"/>
                    <a:pt x="417" y="867"/>
                    <a:pt x="460" y="867"/>
                  </a:cubicBezTo>
                  <a:cubicBezTo>
                    <a:pt x="581" y="867"/>
                    <a:pt x="665" y="778"/>
                    <a:pt x="665" y="639"/>
                  </a:cubicBezTo>
                  <a:cubicBezTo>
                    <a:pt x="665" y="418"/>
                    <a:pt x="507" y="164"/>
                    <a:pt x="317" y="38"/>
                  </a:cubicBezTo>
                  <a:cubicBezTo>
                    <a:pt x="266" y="12"/>
                    <a:pt x="220" y="0"/>
                    <a:pt x="1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29"/>
            <p:cNvSpPr/>
            <p:nvPr/>
          </p:nvSpPr>
          <p:spPr>
            <a:xfrm>
              <a:off x="877311" y="3159193"/>
              <a:ext cx="23818" cy="28523"/>
            </a:xfrm>
            <a:custGeom>
              <a:rect b="b" l="l" r="r" t="t"/>
              <a:pathLst>
                <a:path extrusionOk="0" h="873" w="729">
                  <a:moveTo>
                    <a:pt x="201" y="1"/>
                  </a:moveTo>
                  <a:cubicBezTo>
                    <a:pt x="174" y="1"/>
                    <a:pt x="149" y="6"/>
                    <a:pt x="127" y="17"/>
                  </a:cubicBezTo>
                  <a:cubicBezTo>
                    <a:pt x="0" y="112"/>
                    <a:pt x="0" y="334"/>
                    <a:pt x="127" y="587"/>
                  </a:cubicBezTo>
                  <a:cubicBezTo>
                    <a:pt x="225" y="758"/>
                    <a:pt x="379" y="872"/>
                    <a:pt x="502" y="872"/>
                  </a:cubicBezTo>
                  <a:cubicBezTo>
                    <a:pt x="539" y="872"/>
                    <a:pt x="573" y="862"/>
                    <a:pt x="602" y="840"/>
                  </a:cubicBezTo>
                  <a:cubicBezTo>
                    <a:pt x="729" y="777"/>
                    <a:pt x="729" y="524"/>
                    <a:pt x="602" y="302"/>
                  </a:cubicBezTo>
                  <a:cubicBezTo>
                    <a:pt x="498" y="119"/>
                    <a:pt x="328" y="1"/>
                    <a:pt x="201"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29"/>
            <p:cNvSpPr/>
            <p:nvPr/>
          </p:nvSpPr>
          <p:spPr>
            <a:xfrm>
              <a:off x="926973" y="3187324"/>
              <a:ext cx="21760" cy="28098"/>
            </a:xfrm>
            <a:custGeom>
              <a:rect b="b" l="l" r="r" t="t"/>
              <a:pathLst>
                <a:path extrusionOk="0" h="860" w="666">
                  <a:moveTo>
                    <a:pt x="165" y="0"/>
                  </a:moveTo>
                  <a:cubicBezTo>
                    <a:pt x="63" y="0"/>
                    <a:pt x="1" y="78"/>
                    <a:pt x="1" y="233"/>
                  </a:cubicBezTo>
                  <a:cubicBezTo>
                    <a:pt x="1" y="454"/>
                    <a:pt x="127" y="708"/>
                    <a:pt x="317" y="803"/>
                  </a:cubicBezTo>
                  <a:cubicBezTo>
                    <a:pt x="375" y="842"/>
                    <a:pt x="430" y="860"/>
                    <a:pt x="479" y="860"/>
                  </a:cubicBezTo>
                  <a:cubicBezTo>
                    <a:pt x="589" y="860"/>
                    <a:pt x="666" y="767"/>
                    <a:pt x="666" y="613"/>
                  </a:cubicBezTo>
                  <a:cubicBezTo>
                    <a:pt x="666" y="423"/>
                    <a:pt x="507" y="138"/>
                    <a:pt x="317" y="43"/>
                  </a:cubicBezTo>
                  <a:cubicBezTo>
                    <a:pt x="260" y="14"/>
                    <a:pt x="209" y="0"/>
                    <a:pt x="16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29"/>
            <p:cNvSpPr/>
            <p:nvPr/>
          </p:nvSpPr>
          <p:spPr>
            <a:xfrm>
              <a:off x="497559" y="3031705"/>
              <a:ext cx="488421" cy="387496"/>
            </a:xfrm>
            <a:custGeom>
              <a:rect b="b" l="l" r="r" t="t"/>
              <a:pathLst>
                <a:path extrusionOk="0" h="11860" w="14949">
                  <a:moveTo>
                    <a:pt x="242" y="0"/>
                  </a:moveTo>
                  <a:cubicBezTo>
                    <a:pt x="96" y="0"/>
                    <a:pt x="1" y="107"/>
                    <a:pt x="1" y="309"/>
                  </a:cubicBezTo>
                  <a:lnTo>
                    <a:pt x="1" y="2937"/>
                  </a:lnTo>
                  <a:cubicBezTo>
                    <a:pt x="1" y="3191"/>
                    <a:pt x="191" y="3539"/>
                    <a:pt x="444" y="3666"/>
                  </a:cubicBezTo>
                  <a:lnTo>
                    <a:pt x="14505" y="11805"/>
                  </a:lnTo>
                  <a:cubicBezTo>
                    <a:pt x="14579" y="11842"/>
                    <a:pt x="14648" y="11860"/>
                    <a:pt x="14708" y="11860"/>
                  </a:cubicBezTo>
                  <a:cubicBezTo>
                    <a:pt x="14853" y="11860"/>
                    <a:pt x="14949" y="11753"/>
                    <a:pt x="14949" y="11551"/>
                  </a:cubicBezTo>
                  <a:lnTo>
                    <a:pt x="14949" y="8923"/>
                  </a:lnTo>
                  <a:cubicBezTo>
                    <a:pt x="14949" y="8669"/>
                    <a:pt x="14759" y="8321"/>
                    <a:pt x="14505" y="8194"/>
                  </a:cubicBezTo>
                  <a:lnTo>
                    <a:pt x="444" y="55"/>
                  </a:lnTo>
                  <a:cubicBezTo>
                    <a:pt x="370" y="18"/>
                    <a:pt x="302" y="0"/>
                    <a:pt x="242"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29"/>
            <p:cNvSpPr/>
            <p:nvPr/>
          </p:nvSpPr>
          <p:spPr>
            <a:xfrm>
              <a:off x="521377" y="3068690"/>
              <a:ext cx="164539" cy="102461"/>
            </a:xfrm>
            <a:custGeom>
              <a:rect b="b" l="l" r="r" t="t"/>
              <a:pathLst>
                <a:path extrusionOk="0" h="3136" w="5036">
                  <a:moveTo>
                    <a:pt x="0" y="0"/>
                  </a:moveTo>
                  <a:lnTo>
                    <a:pt x="0" y="222"/>
                  </a:lnTo>
                  <a:lnTo>
                    <a:pt x="5036" y="3135"/>
                  </a:lnTo>
                  <a:lnTo>
                    <a:pt x="5036" y="2882"/>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29"/>
            <p:cNvSpPr/>
            <p:nvPr/>
          </p:nvSpPr>
          <p:spPr>
            <a:xfrm>
              <a:off x="521377" y="3094534"/>
              <a:ext cx="164539" cy="102494"/>
            </a:xfrm>
            <a:custGeom>
              <a:rect b="b" l="l" r="r" t="t"/>
              <a:pathLst>
                <a:path extrusionOk="0" h="3137" w="5036">
                  <a:moveTo>
                    <a:pt x="0" y="1"/>
                  </a:moveTo>
                  <a:lnTo>
                    <a:pt x="0" y="254"/>
                  </a:lnTo>
                  <a:lnTo>
                    <a:pt x="5036" y="3136"/>
                  </a:lnTo>
                  <a:lnTo>
                    <a:pt x="5036"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29"/>
            <p:cNvSpPr/>
            <p:nvPr/>
          </p:nvSpPr>
          <p:spPr>
            <a:xfrm>
              <a:off x="521377" y="3121456"/>
              <a:ext cx="164539" cy="102461"/>
            </a:xfrm>
            <a:custGeom>
              <a:rect b="b" l="l" r="r" t="t"/>
              <a:pathLst>
                <a:path extrusionOk="0" h="3136" w="5036">
                  <a:moveTo>
                    <a:pt x="0" y="0"/>
                  </a:moveTo>
                  <a:lnTo>
                    <a:pt x="0" y="222"/>
                  </a:lnTo>
                  <a:lnTo>
                    <a:pt x="5036" y="3136"/>
                  </a:lnTo>
                  <a:lnTo>
                    <a:pt x="5036" y="2882"/>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29"/>
            <p:cNvSpPr/>
            <p:nvPr/>
          </p:nvSpPr>
          <p:spPr>
            <a:xfrm>
              <a:off x="830753" y="3270083"/>
              <a:ext cx="21760" cy="28490"/>
            </a:xfrm>
            <a:custGeom>
              <a:rect b="b" l="l" r="r" t="t"/>
              <a:pathLst>
                <a:path extrusionOk="0" h="872" w="666">
                  <a:moveTo>
                    <a:pt x="165" y="1"/>
                  </a:moveTo>
                  <a:cubicBezTo>
                    <a:pt x="62" y="1"/>
                    <a:pt x="0" y="78"/>
                    <a:pt x="0" y="233"/>
                  </a:cubicBezTo>
                  <a:cubicBezTo>
                    <a:pt x="0" y="455"/>
                    <a:pt x="127" y="708"/>
                    <a:pt x="317" y="835"/>
                  </a:cubicBezTo>
                  <a:cubicBezTo>
                    <a:pt x="367" y="860"/>
                    <a:pt x="414" y="872"/>
                    <a:pt x="457" y="872"/>
                  </a:cubicBezTo>
                  <a:cubicBezTo>
                    <a:pt x="579" y="872"/>
                    <a:pt x="665" y="777"/>
                    <a:pt x="665" y="613"/>
                  </a:cubicBezTo>
                  <a:cubicBezTo>
                    <a:pt x="665" y="423"/>
                    <a:pt x="507" y="138"/>
                    <a:pt x="317" y="43"/>
                  </a:cubicBezTo>
                  <a:cubicBezTo>
                    <a:pt x="260" y="15"/>
                    <a:pt x="209" y="1"/>
                    <a:pt x="1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29"/>
            <p:cNvSpPr/>
            <p:nvPr/>
          </p:nvSpPr>
          <p:spPr>
            <a:xfrm>
              <a:off x="878357" y="3297561"/>
              <a:ext cx="21760" cy="28588"/>
            </a:xfrm>
            <a:custGeom>
              <a:rect b="b" l="l" r="r" t="t"/>
              <a:pathLst>
                <a:path extrusionOk="0" h="875" w="666">
                  <a:moveTo>
                    <a:pt x="187" y="1"/>
                  </a:moveTo>
                  <a:cubicBezTo>
                    <a:pt x="76" y="1"/>
                    <a:pt x="0" y="93"/>
                    <a:pt x="0" y="247"/>
                  </a:cubicBezTo>
                  <a:cubicBezTo>
                    <a:pt x="0" y="469"/>
                    <a:pt x="158" y="722"/>
                    <a:pt x="348" y="817"/>
                  </a:cubicBezTo>
                  <a:cubicBezTo>
                    <a:pt x="407" y="856"/>
                    <a:pt x="459" y="874"/>
                    <a:pt x="503" y="874"/>
                  </a:cubicBezTo>
                  <a:cubicBezTo>
                    <a:pt x="604" y="874"/>
                    <a:pt x="665" y="781"/>
                    <a:pt x="665" y="627"/>
                  </a:cubicBezTo>
                  <a:cubicBezTo>
                    <a:pt x="665" y="406"/>
                    <a:pt x="538" y="152"/>
                    <a:pt x="348" y="57"/>
                  </a:cubicBezTo>
                  <a:cubicBezTo>
                    <a:pt x="290" y="19"/>
                    <a:pt x="235" y="1"/>
                    <a:pt x="18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29"/>
            <p:cNvSpPr/>
            <p:nvPr/>
          </p:nvSpPr>
          <p:spPr>
            <a:xfrm>
              <a:off x="924915" y="3325267"/>
              <a:ext cx="24864" cy="28523"/>
            </a:xfrm>
            <a:custGeom>
              <a:rect b="b" l="l" r="r" t="t"/>
              <a:pathLst>
                <a:path extrusionOk="0" h="873" w="761">
                  <a:moveTo>
                    <a:pt x="255" y="1"/>
                  </a:moveTo>
                  <a:cubicBezTo>
                    <a:pt x="220" y="1"/>
                    <a:pt x="188" y="11"/>
                    <a:pt x="159" y="33"/>
                  </a:cubicBezTo>
                  <a:cubicBezTo>
                    <a:pt x="0" y="96"/>
                    <a:pt x="0" y="349"/>
                    <a:pt x="159" y="571"/>
                  </a:cubicBezTo>
                  <a:cubicBezTo>
                    <a:pt x="263" y="754"/>
                    <a:pt x="411" y="872"/>
                    <a:pt x="548" y="872"/>
                  </a:cubicBezTo>
                  <a:cubicBezTo>
                    <a:pt x="577" y="872"/>
                    <a:pt x="606" y="867"/>
                    <a:pt x="634" y="856"/>
                  </a:cubicBezTo>
                  <a:cubicBezTo>
                    <a:pt x="760" y="761"/>
                    <a:pt x="760" y="539"/>
                    <a:pt x="634" y="286"/>
                  </a:cubicBezTo>
                  <a:cubicBezTo>
                    <a:pt x="512" y="115"/>
                    <a:pt x="371" y="1"/>
                    <a:pt x="25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29"/>
            <p:cNvSpPr/>
            <p:nvPr/>
          </p:nvSpPr>
          <p:spPr>
            <a:xfrm>
              <a:off x="497559" y="3169909"/>
              <a:ext cx="488421" cy="387953"/>
            </a:xfrm>
            <a:custGeom>
              <a:rect b="b" l="l" r="r" t="t"/>
              <a:pathLst>
                <a:path extrusionOk="0" h="11874" w="14949">
                  <a:moveTo>
                    <a:pt x="238" y="0"/>
                  </a:moveTo>
                  <a:cubicBezTo>
                    <a:pt x="95" y="0"/>
                    <a:pt x="1" y="122"/>
                    <a:pt x="1" y="322"/>
                  </a:cubicBezTo>
                  <a:lnTo>
                    <a:pt x="1" y="2919"/>
                  </a:lnTo>
                  <a:cubicBezTo>
                    <a:pt x="1" y="3204"/>
                    <a:pt x="191" y="3553"/>
                    <a:pt x="444" y="3679"/>
                  </a:cubicBezTo>
                  <a:lnTo>
                    <a:pt x="14505" y="11818"/>
                  </a:lnTo>
                  <a:cubicBezTo>
                    <a:pt x="14579" y="11855"/>
                    <a:pt x="14648" y="11873"/>
                    <a:pt x="14708" y="11873"/>
                  </a:cubicBezTo>
                  <a:cubicBezTo>
                    <a:pt x="14853" y="11873"/>
                    <a:pt x="14949" y="11767"/>
                    <a:pt x="14949" y="11565"/>
                  </a:cubicBezTo>
                  <a:lnTo>
                    <a:pt x="14949" y="8936"/>
                  </a:lnTo>
                  <a:cubicBezTo>
                    <a:pt x="14949" y="8651"/>
                    <a:pt x="14759" y="8335"/>
                    <a:pt x="14505" y="8176"/>
                  </a:cubicBezTo>
                  <a:lnTo>
                    <a:pt x="444" y="69"/>
                  </a:lnTo>
                  <a:cubicBezTo>
                    <a:pt x="369" y="22"/>
                    <a:pt x="299" y="0"/>
                    <a:pt x="238"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29"/>
            <p:cNvSpPr/>
            <p:nvPr/>
          </p:nvSpPr>
          <p:spPr>
            <a:xfrm>
              <a:off x="521377" y="3207320"/>
              <a:ext cx="164539" cy="102494"/>
            </a:xfrm>
            <a:custGeom>
              <a:rect b="b" l="l" r="r" t="t"/>
              <a:pathLst>
                <a:path extrusionOk="0" h="3137" w="5036">
                  <a:moveTo>
                    <a:pt x="0" y="1"/>
                  </a:moveTo>
                  <a:lnTo>
                    <a:pt x="0" y="222"/>
                  </a:lnTo>
                  <a:lnTo>
                    <a:pt x="5036" y="3136"/>
                  </a:lnTo>
                  <a:lnTo>
                    <a:pt x="5036" y="2883"/>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29"/>
            <p:cNvSpPr/>
            <p:nvPr/>
          </p:nvSpPr>
          <p:spPr>
            <a:xfrm>
              <a:off x="521377" y="3233196"/>
              <a:ext cx="164539" cy="102461"/>
            </a:xfrm>
            <a:custGeom>
              <a:rect b="b" l="l" r="r" t="t"/>
              <a:pathLst>
                <a:path extrusionOk="0" h="3136" w="5036">
                  <a:moveTo>
                    <a:pt x="0" y="1"/>
                  </a:moveTo>
                  <a:lnTo>
                    <a:pt x="0" y="222"/>
                  </a:lnTo>
                  <a:lnTo>
                    <a:pt x="5036" y="3136"/>
                  </a:lnTo>
                  <a:lnTo>
                    <a:pt x="5036"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29"/>
            <p:cNvSpPr/>
            <p:nvPr/>
          </p:nvSpPr>
          <p:spPr>
            <a:xfrm>
              <a:off x="521377" y="3260086"/>
              <a:ext cx="164539" cy="102494"/>
            </a:xfrm>
            <a:custGeom>
              <a:rect b="b" l="l" r="r" t="t"/>
              <a:pathLst>
                <a:path extrusionOk="0" h="3137" w="5036">
                  <a:moveTo>
                    <a:pt x="0" y="1"/>
                  </a:moveTo>
                  <a:lnTo>
                    <a:pt x="0" y="223"/>
                  </a:lnTo>
                  <a:lnTo>
                    <a:pt x="5036" y="3136"/>
                  </a:lnTo>
                  <a:lnTo>
                    <a:pt x="5036" y="2883"/>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29"/>
            <p:cNvSpPr/>
            <p:nvPr/>
          </p:nvSpPr>
          <p:spPr>
            <a:xfrm>
              <a:off x="830753" y="3408288"/>
              <a:ext cx="21760" cy="28556"/>
            </a:xfrm>
            <a:custGeom>
              <a:rect b="b" l="l" r="r" t="t"/>
              <a:pathLst>
                <a:path extrusionOk="0" h="874" w="666">
                  <a:moveTo>
                    <a:pt x="162" y="0"/>
                  </a:moveTo>
                  <a:cubicBezTo>
                    <a:pt x="61" y="0"/>
                    <a:pt x="0" y="93"/>
                    <a:pt x="0" y="247"/>
                  </a:cubicBezTo>
                  <a:cubicBezTo>
                    <a:pt x="0" y="469"/>
                    <a:pt x="127" y="722"/>
                    <a:pt x="317" y="817"/>
                  </a:cubicBezTo>
                  <a:cubicBezTo>
                    <a:pt x="375" y="856"/>
                    <a:pt x="430" y="874"/>
                    <a:pt x="479" y="874"/>
                  </a:cubicBezTo>
                  <a:cubicBezTo>
                    <a:pt x="589" y="874"/>
                    <a:pt x="665" y="781"/>
                    <a:pt x="665" y="627"/>
                  </a:cubicBezTo>
                  <a:cubicBezTo>
                    <a:pt x="665" y="405"/>
                    <a:pt x="507" y="152"/>
                    <a:pt x="317" y="57"/>
                  </a:cubicBezTo>
                  <a:cubicBezTo>
                    <a:pt x="259" y="18"/>
                    <a:pt x="207" y="0"/>
                    <a:pt x="1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29"/>
            <p:cNvSpPr/>
            <p:nvPr/>
          </p:nvSpPr>
          <p:spPr>
            <a:xfrm>
              <a:off x="878357" y="3436223"/>
              <a:ext cx="21760" cy="28098"/>
            </a:xfrm>
            <a:custGeom>
              <a:rect b="b" l="l" r="r" t="t"/>
              <a:pathLst>
                <a:path extrusionOk="0" h="860" w="666">
                  <a:moveTo>
                    <a:pt x="187" y="0"/>
                  </a:moveTo>
                  <a:cubicBezTo>
                    <a:pt x="76" y="0"/>
                    <a:pt x="0" y="93"/>
                    <a:pt x="0" y="247"/>
                  </a:cubicBezTo>
                  <a:cubicBezTo>
                    <a:pt x="0" y="437"/>
                    <a:pt x="158" y="722"/>
                    <a:pt x="348" y="817"/>
                  </a:cubicBezTo>
                  <a:cubicBezTo>
                    <a:pt x="405" y="846"/>
                    <a:pt x="457" y="860"/>
                    <a:pt x="501" y="860"/>
                  </a:cubicBezTo>
                  <a:cubicBezTo>
                    <a:pt x="603" y="860"/>
                    <a:pt x="665" y="782"/>
                    <a:pt x="665" y="627"/>
                  </a:cubicBezTo>
                  <a:cubicBezTo>
                    <a:pt x="665" y="405"/>
                    <a:pt x="538" y="152"/>
                    <a:pt x="348" y="57"/>
                  </a:cubicBezTo>
                  <a:cubicBezTo>
                    <a:pt x="290" y="18"/>
                    <a:pt x="235" y="0"/>
                    <a:pt x="18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29"/>
            <p:cNvSpPr/>
            <p:nvPr/>
          </p:nvSpPr>
          <p:spPr>
            <a:xfrm>
              <a:off x="924915" y="3463929"/>
              <a:ext cx="24864" cy="28523"/>
            </a:xfrm>
            <a:custGeom>
              <a:rect b="b" l="l" r="r" t="t"/>
              <a:pathLst>
                <a:path extrusionOk="0" h="873" w="761">
                  <a:moveTo>
                    <a:pt x="255" y="0"/>
                  </a:moveTo>
                  <a:cubicBezTo>
                    <a:pt x="220" y="0"/>
                    <a:pt x="188" y="11"/>
                    <a:pt x="159" y="32"/>
                  </a:cubicBezTo>
                  <a:cubicBezTo>
                    <a:pt x="0" y="96"/>
                    <a:pt x="0" y="349"/>
                    <a:pt x="159" y="571"/>
                  </a:cubicBezTo>
                  <a:cubicBezTo>
                    <a:pt x="263" y="754"/>
                    <a:pt x="411" y="872"/>
                    <a:pt x="548" y="872"/>
                  </a:cubicBezTo>
                  <a:cubicBezTo>
                    <a:pt x="577" y="872"/>
                    <a:pt x="606" y="867"/>
                    <a:pt x="634" y="856"/>
                  </a:cubicBezTo>
                  <a:cubicBezTo>
                    <a:pt x="760" y="761"/>
                    <a:pt x="760" y="507"/>
                    <a:pt x="634" y="286"/>
                  </a:cubicBezTo>
                  <a:cubicBezTo>
                    <a:pt x="512" y="115"/>
                    <a:pt x="371" y="0"/>
                    <a:pt x="25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29"/>
            <p:cNvSpPr/>
            <p:nvPr/>
          </p:nvSpPr>
          <p:spPr>
            <a:xfrm>
              <a:off x="497559" y="3308506"/>
              <a:ext cx="488421" cy="387463"/>
            </a:xfrm>
            <a:custGeom>
              <a:rect b="b" l="l" r="r" t="t"/>
              <a:pathLst>
                <a:path extrusionOk="0" h="11859" w="14949">
                  <a:moveTo>
                    <a:pt x="235" y="1"/>
                  </a:moveTo>
                  <a:cubicBezTo>
                    <a:pt x="93" y="1"/>
                    <a:pt x="1" y="116"/>
                    <a:pt x="1" y="292"/>
                  </a:cubicBezTo>
                  <a:lnTo>
                    <a:pt x="1" y="2921"/>
                  </a:lnTo>
                  <a:cubicBezTo>
                    <a:pt x="1" y="3206"/>
                    <a:pt x="191" y="3523"/>
                    <a:pt x="444" y="3681"/>
                  </a:cubicBezTo>
                  <a:lnTo>
                    <a:pt x="14505" y="11788"/>
                  </a:lnTo>
                  <a:cubicBezTo>
                    <a:pt x="14582" y="11836"/>
                    <a:pt x="14653" y="11858"/>
                    <a:pt x="14715" y="11858"/>
                  </a:cubicBezTo>
                  <a:cubicBezTo>
                    <a:pt x="14856" y="11858"/>
                    <a:pt x="14949" y="11743"/>
                    <a:pt x="14949" y="11566"/>
                  </a:cubicBezTo>
                  <a:lnTo>
                    <a:pt x="14949" y="8938"/>
                  </a:lnTo>
                  <a:cubicBezTo>
                    <a:pt x="14949" y="8653"/>
                    <a:pt x="14759" y="8336"/>
                    <a:pt x="14505" y="8178"/>
                  </a:cubicBezTo>
                  <a:lnTo>
                    <a:pt x="444" y="71"/>
                  </a:lnTo>
                  <a:cubicBezTo>
                    <a:pt x="367" y="23"/>
                    <a:pt x="296" y="1"/>
                    <a:pt x="235"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29"/>
            <p:cNvSpPr/>
            <p:nvPr/>
          </p:nvSpPr>
          <p:spPr>
            <a:xfrm>
              <a:off x="521377" y="3344936"/>
              <a:ext cx="164539" cy="102461"/>
            </a:xfrm>
            <a:custGeom>
              <a:rect b="b" l="l" r="r" t="t"/>
              <a:pathLst>
                <a:path extrusionOk="0" h="3136" w="5036">
                  <a:moveTo>
                    <a:pt x="0" y="1"/>
                  </a:moveTo>
                  <a:lnTo>
                    <a:pt x="0" y="254"/>
                  </a:lnTo>
                  <a:lnTo>
                    <a:pt x="5036" y="3136"/>
                  </a:lnTo>
                  <a:lnTo>
                    <a:pt x="5036"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29"/>
            <p:cNvSpPr/>
            <p:nvPr/>
          </p:nvSpPr>
          <p:spPr>
            <a:xfrm>
              <a:off x="521377" y="3371858"/>
              <a:ext cx="164539" cy="102461"/>
            </a:xfrm>
            <a:custGeom>
              <a:rect b="b" l="l" r="r" t="t"/>
              <a:pathLst>
                <a:path extrusionOk="0" h="3136" w="5036">
                  <a:moveTo>
                    <a:pt x="0" y="0"/>
                  </a:moveTo>
                  <a:lnTo>
                    <a:pt x="0" y="222"/>
                  </a:lnTo>
                  <a:lnTo>
                    <a:pt x="5036" y="3135"/>
                  </a:lnTo>
                  <a:lnTo>
                    <a:pt x="5036" y="2882"/>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29"/>
            <p:cNvSpPr/>
            <p:nvPr/>
          </p:nvSpPr>
          <p:spPr>
            <a:xfrm>
              <a:off x="521377" y="3397702"/>
              <a:ext cx="164539" cy="102494"/>
            </a:xfrm>
            <a:custGeom>
              <a:rect b="b" l="l" r="r" t="t"/>
              <a:pathLst>
                <a:path extrusionOk="0" h="3137" w="5036">
                  <a:moveTo>
                    <a:pt x="0" y="1"/>
                  </a:moveTo>
                  <a:lnTo>
                    <a:pt x="0" y="254"/>
                  </a:lnTo>
                  <a:lnTo>
                    <a:pt x="5036" y="3136"/>
                  </a:lnTo>
                  <a:lnTo>
                    <a:pt x="5036"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29"/>
            <p:cNvSpPr/>
            <p:nvPr/>
          </p:nvSpPr>
          <p:spPr>
            <a:xfrm>
              <a:off x="830753" y="3546917"/>
              <a:ext cx="21760" cy="28131"/>
            </a:xfrm>
            <a:custGeom>
              <a:rect b="b" l="l" r="r" t="t"/>
              <a:pathLst>
                <a:path extrusionOk="0" h="861" w="666">
                  <a:moveTo>
                    <a:pt x="162" y="1"/>
                  </a:moveTo>
                  <a:cubicBezTo>
                    <a:pt x="61" y="1"/>
                    <a:pt x="0" y="94"/>
                    <a:pt x="0" y="248"/>
                  </a:cubicBezTo>
                  <a:cubicBezTo>
                    <a:pt x="0" y="438"/>
                    <a:pt x="127" y="723"/>
                    <a:pt x="317" y="818"/>
                  </a:cubicBezTo>
                  <a:cubicBezTo>
                    <a:pt x="374" y="846"/>
                    <a:pt x="428" y="860"/>
                    <a:pt x="476" y="860"/>
                  </a:cubicBezTo>
                  <a:cubicBezTo>
                    <a:pt x="588" y="860"/>
                    <a:pt x="665" y="783"/>
                    <a:pt x="665" y="628"/>
                  </a:cubicBezTo>
                  <a:cubicBezTo>
                    <a:pt x="665" y="406"/>
                    <a:pt x="507" y="153"/>
                    <a:pt x="317" y="58"/>
                  </a:cubicBezTo>
                  <a:cubicBezTo>
                    <a:pt x="259" y="19"/>
                    <a:pt x="207" y="1"/>
                    <a:pt x="1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29"/>
            <p:cNvSpPr/>
            <p:nvPr/>
          </p:nvSpPr>
          <p:spPr>
            <a:xfrm>
              <a:off x="877311" y="3574101"/>
              <a:ext cx="23818" cy="28523"/>
            </a:xfrm>
            <a:custGeom>
              <a:rect b="b" l="l" r="r" t="t"/>
              <a:pathLst>
                <a:path extrusionOk="0" h="873" w="729">
                  <a:moveTo>
                    <a:pt x="201" y="1"/>
                  </a:moveTo>
                  <a:cubicBezTo>
                    <a:pt x="174" y="1"/>
                    <a:pt x="149" y="6"/>
                    <a:pt x="127" y="17"/>
                  </a:cubicBezTo>
                  <a:cubicBezTo>
                    <a:pt x="0" y="112"/>
                    <a:pt x="0" y="366"/>
                    <a:pt x="127" y="587"/>
                  </a:cubicBezTo>
                  <a:cubicBezTo>
                    <a:pt x="225" y="758"/>
                    <a:pt x="379" y="873"/>
                    <a:pt x="502" y="873"/>
                  </a:cubicBezTo>
                  <a:cubicBezTo>
                    <a:pt x="539" y="873"/>
                    <a:pt x="573" y="862"/>
                    <a:pt x="602" y="841"/>
                  </a:cubicBezTo>
                  <a:cubicBezTo>
                    <a:pt x="729" y="777"/>
                    <a:pt x="729" y="524"/>
                    <a:pt x="602" y="302"/>
                  </a:cubicBezTo>
                  <a:cubicBezTo>
                    <a:pt x="498" y="119"/>
                    <a:pt x="328" y="1"/>
                    <a:pt x="201"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29"/>
            <p:cNvSpPr/>
            <p:nvPr/>
          </p:nvSpPr>
          <p:spPr>
            <a:xfrm>
              <a:off x="926973" y="3602232"/>
              <a:ext cx="21760" cy="28490"/>
            </a:xfrm>
            <a:custGeom>
              <a:rect b="b" l="l" r="r" t="t"/>
              <a:pathLst>
                <a:path extrusionOk="0" h="872" w="666">
                  <a:moveTo>
                    <a:pt x="165" y="0"/>
                  </a:moveTo>
                  <a:cubicBezTo>
                    <a:pt x="63" y="0"/>
                    <a:pt x="1" y="78"/>
                    <a:pt x="1" y="233"/>
                  </a:cubicBezTo>
                  <a:cubicBezTo>
                    <a:pt x="1" y="455"/>
                    <a:pt x="127" y="708"/>
                    <a:pt x="317" y="835"/>
                  </a:cubicBezTo>
                  <a:cubicBezTo>
                    <a:pt x="368" y="860"/>
                    <a:pt x="417" y="872"/>
                    <a:pt x="461" y="872"/>
                  </a:cubicBezTo>
                  <a:cubicBezTo>
                    <a:pt x="581" y="872"/>
                    <a:pt x="666" y="784"/>
                    <a:pt x="666" y="645"/>
                  </a:cubicBezTo>
                  <a:cubicBezTo>
                    <a:pt x="666" y="423"/>
                    <a:pt x="507" y="170"/>
                    <a:pt x="317" y="43"/>
                  </a:cubicBezTo>
                  <a:cubicBezTo>
                    <a:pt x="260" y="14"/>
                    <a:pt x="209" y="0"/>
                    <a:pt x="16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29"/>
            <p:cNvSpPr/>
            <p:nvPr/>
          </p:nvSpPr>
          <p:spPr>
            <a:xfrm>
              <a:off x="497559" y="3446776"/>
              <a:ext cx="488421" cy="387790"/>
            </a:xfrm>
            <a:custGeom>
              <a:rect b="b" l="l" r="r" t="t"/>
              <a:pathLst>
                <a:path extrusionOk="0" h="11869" w="14949">
                  <a:moveTo>
                    <a:pt x="257" y="1"/>
                  </a:moveTo>
                  <a:cubicBezTo>
                    <a:pt x="103" y="1"/>
                    <a:pt x="1" y="119"/>
                    <a:pt x="1" y="304"/>
                  </a:cubicBezTo>
                  <a:lnTo>
                    <a:pt x="1" y="2933"/>
                  </a:lnTo>
                  <a:cubicBezTo>
                    <a:pt x="1" y="3218"/>
                    <a:pt x="191" y="3534"/>
                    <a:pt x="444" y="3693"/>
                  </a:cubicBezTo>
                  <a:lnTo>
                    <a:pt x="14505" y="11800"/>
                  </a:lnTo>
                  <a:cubicBezTo>
                    <a:pt x="14581" y="11847"/>
                    <a:pt x="14650" y="11869"/>
                    <a:pt x="14711" y="11869"/>
                  </a:cubicBezTo>
                  <a:cubicBezTo>
                    <a:pt x="14855" y="11869"/>
                    <a:pt x="14949" y="11747"/>
                    <a:pt x="14949" y="11546"/>
                  </a:cubicBezTo>
                  <a:lnTo>
                    <a:pt x="14949" y="8950"/>
                  </a:lnTo>
                  <a:cubicBezTo>
                    <a:pt x="14949" y="8665"/>
                    <a:pt x="14759" y="8316"/>
                    <a:pt x="14505" y="8190"/>
                  </a:cubicBezTo>
                  <a:lnTo>
                    <a:pt x="444" y="51"/>
                  </a:lnTo>
                  <a:cubicBezTo>
                    <a:pt x="376" y="17"/>
                    <a:pt x="313" y="1"/>
                    <a:pt x="257"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29"/>
            <p:cNvSpPr/>
            <p:nvPr/>
          </p:nvSpPr>
          <p:spPr>
            <a:xfrm>
              <a:off x="521377" y="3483598"/>
              <a:ext cx="164539" cy="102461"/>
            </a:xfrm>
            <a:custGeom>
              <a:rect b="b" l="l" r="r" t="t"/>
              <a:pathLst>
                <a:path extrusionOk="0" h="3136" w="5036">
                  <a:moveTo>
                    <a:pt x="0" y="0"/>
                  </a:moveTo>
                  <a:lnTo>
                    <a:pt x="0" y="222"/>
                  </a:lnTo>
                  <a:lnTo>
                    <a:pt x="5036" y="3136"/>
                  </a:lnTo>
                  <a:lnTo>
                    <a:pt x="5036"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29"/>
            <p:cNvSpPr/>
            <p:nvPr/>
          </p:nvSpPr>
          <p:spPr>
            <a:xfrm>
              <a:off x="521377" y="3510488"/>
              <a:ext cx="164539" cy="101448"/>
            </a:xfrm>
            <a:custGeom>
              <a:rect b="b" l="l" r="r" t="t"/>
              <a:pathLst>
                <a:path extrusionOk="0" h="3105" w="5036">
                  <a:moveTo>
                    <a:pt x="0" y="1"/>
                  </a:moveTo>
                  <a:lnTo>
                    <a:pt x="0" y="222"/>
                  </a:lnTo>
                  <a:lnTo>
                    <a:pt x="5036" y="3104"/>
                  </a:lnTo>
                  <a:lnTo>
                    <a:pt x="5036" y="2883"/>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29"/>
            <p:cNvSpPr/>
            <p:nvPr/>
          </p:nvSpPr>
          <p:spPr>
            <a:xfrm>
              <a:off x="521377" y="3536364"/>
              <a:ext cx="164539" cy="102461"/>
            </a:xfrm>
            <a:custGeom>
              <a:rect b="b" l="l" r="r" t="t"/>
              <a:pathLst>
                <a:path extrusionOk="0" h="3136" w="5036">
                  <a:moveTo>
                    <a:pt x="0" y="1"/>
                  </a:moveTo>
                  <a:lnTo>
                    <a:pt x="0" y="222"/>
                  </a:lnTo>
                  <a:lnTo>
                    <a:pt x="5036" y="3136"/>
                  </a:lnTo>
                  <a:lnTo>
                    <a:pt x="5036"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29"/>
            <p:cNvSpPr/>
            <p:nvPr/>
          </p:nvSpPr>
          <p:spPr>
            <a:xfrm>
              <a:off x="829707" y="3684828"/>
              <a:ext cx="23851" cy="28523"/>
            </a:xfrm>
            <a:custGeom>
              <a:rect b="b" l="l" r="r" t="t"/>
              <a:pathLst>
                <a:path extrusionOk="0" h="873" w="730">
                  <a:moveTo>
                    <a:pt x="201" y="1"/>
                  </a:moveTo>
                  <a:cubicBezTo>
                    <a:pt x="174" y="1"/>
                    <a:pt x="149" y="6"/>
                    <a:pt x="127" y="17"/>
                  </a:cubicBezTo>
                  <a:cubicBezTo>
                    <a:pt x="1" y="112"/>
                    <a:pt x="1" y="365"/>
                    <a:pt x="127" y="587"/>
                  </a:cubicBezTo>
                  <a:cubicBezTo>
                    <a:pt x="225" y="758"/>
                    <a:pt x="379" y="872"/>
                    <a:pt x="503" y="872"/>
                  </a:cubicBezTo>
                  <a:cubicBezTo>
                    <a:pt x="539" y="872"/>
                    <a:pt x="573" y="862"/>
                    <a:pt x="602" y="840"/>
                  </a:cubicBezTo>
                  <a:cubicBezTo>
                    <a:pt x="729" y="777"/>
                    <a:pt x="729" y="524"/>
                    <a:pt x="602" y="302"/>
                  </a:cubicBezTo>
                  <a:cubicBezTo>
                    <a:pt x="498" y="119"/>
                    <a:pt x="328" y="1"/>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29"/>
            <p:cNvSpPr/>
            <p:nvPr/>
          </p:nvSpPr>
          <p:spPr>
            <a:xfrm>
              <a:off x="877311" y="3712763"/>
              <a:ext cx="23818" cy="28490"/>
            </a:xfrm>
            <a:custGeom>
              <a:rect b="b" l="l" r="r" t="t"/>
              <a:pathLst>
                <a:path extrusionOk="0" h="872" w="729">
                  <a:moveTo>
                    <a:pt x="201" y="1"/>
                  </a:moveTo>
                  <a:cubicBezTo>
                    <a:pt x="174" y="1"/>
                    <a:pt x="149" y="6"/>
                    <a:pt x="127" y="17"/>
                  </a:cubicBezTo>
                  <a:cubicBezTo>
                    <a:pt x="0" y="112"/>
                    <a:pt x="0" y="334"/>
                    <a:pt x="127" y="555"/>
                  </a:cubicBezTo>
                  <a:cubicBezTo>
                    <a:pt x="225" y="752"/>
                    <a:pt x="380" y="872"/>
                    <a:pt x="504" y="872"/>
                  </a:cubicBezTo>
                  <a:cubicBezTo>
                    <a:pt x="540" y="872"/>
                    <a:pt x="574" y="862"/>
                    <a:pt x="602" y="840"/>
                  </a:cubicBezTo>
                  <a:cubicBezTo>
                    <a:pt x="729" y="777"/>
                    <a:pt x="729" y="524"/>
                    <a:pt x="602" y="302"/>
                  </a:cubicBezTo>
                  <a:cubicBezTo>
                    <a:pt x="498" y="119"/>
                    <a:pt x="328" y="1"/>
                    <a:pt x="201"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29"/>
            <p:cNvSpPr/>
            <p:nvPr/>
          </p:nvSpPr>
          <p:spPr>
            <a:xfrm>
              <a:off x="926973" y="3740404"/>
              <a:ext cx="21760" cy="28588"/>
            </a:xfrm>
            <a:custGeom>
              <a:rect b="b" l="l" r="r" t="t"/>
              <a:pathLst>
                <a:path extrusionOk="0" h="875" w="666">
                  <a:moveTo>
                    <a:pt x="163" y="1"/>
                  </a:moveTo>
                  <a:cubicBezTo>
                    <a:pt x="62" y="1"/>
                    <a:pt x="1" y="94"/>
                    <a:pt x="1" y="248"/>
                  </a:cubicBezTo>
                  <a:cubicBezTo>
                    <a:pt x="1" y="469"/>
                    <a:pt x="127" y="723"/>
                    <a:pt x="317" y="818"/>
                  </a:cubicBezTo>
                  <a:cubicBezTo>
                    <a:pt x="375" y="856"/>
                    <a:pt x="430" y="874"/>
                    <a:pt x="479" y="874"/>
                  </a:cubicBezTo>
                  <a:cubicBezTo>
                    <a:pt x="589" y="874"/>
                    <a:pt x="666" y="782"/>
                    <a:pt x="666" y="628"/>
                  </a:cubicBezTo>
                  <a:cubicBezTo>
                    <a:pt x="666" y="438"/>
                    <a:pt x="507" y="153"/>
                    <a:pt x="317" y="58"/>
                  </a:cubicBezTo>
                  <a:cubicBezTo>
                    <a:pt x="259" y="19"/>
                    <a:pt x="207" y="1"/>
                    <a:pt x="163"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29"/>
            <p:cNvSpPr/>
            <p:nvPr/>
          </p:nvSpPr>
          <p:spPr>
            <a:xfrm>
              <a:off x="1053220" y="1921657"/>
              <a:ext cx="473915" cy="2076207"/>
            </a:xfrm>
            <a:custGeom>
              <a:rect b="b" l="l" r="r" t="t"/>
              <a:pathLst>
                <a:path extrusionOk="0" h="63546" w="14505">
                  <a:moveTo>
                    <a:pt x="14191" y="0"/>
                  </a:moveTo>
                  <a:cubicBezTo>
                    <a:pt x="14114" y="0"/>
                    <a:pt x="14027" y="26"/>
                    <a:pt x="13935" y="81"/>
                  </a:cubicBezTo>
                  <a:lnTo>
                    <a:pt x="539" y="7809"/>
                  </a:lnTo>
                  <a:cubicBezTo>
                    <a:pt x="254" y="7967"/>
                    <a:pt x="0" y="8379"/>
                    <a:pt x="0" y="8727"/>
                  </a:cubicBezTo>
                  <a:lnTo>
                    <a:pt x="0" y="63546"/>
                  </a:lnTo>
                  <a:lnTo>
                    <a:pt x="14505" y="55185"/>
                  </a:lnTo>
                  <a:lnTo>
                    <a:pt x="14505" y="398"/>
                  </a:lnTo>
                  <a:cubicBezTo>
                    <a:pt x="14505" y="151"/>
                    <a:pt x="14378" y="0"/>
                    <a:pt x="14191"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29"/>
            <p:cNvSpPr/>
            <p:nvPr/>
          </p:nvSpPr>
          <p:spPr>
            <a:xfrm>
              <a:off x="1068739" y="1948383"/>
              <a:ext cx="442876" cy="361031"/>
            </a:xfrm>
            <a:custGeom>
              <a:rect b="b" l="l" r="r" t="t"/>
              <a:pathLst>
                <a:path extrusionOk="0" h="11050" w="13555">
                  <a:moveTo>
                    <a:pt x="13300" y="0"/>
                  </a:moveTo>
                  <a:cubicBezTo>
                    <a:pt x="13241" y="0"/>
                    <a:pt x="13176" y="18"/>
                    <a:pt x="13111" y="55"/>
                  </a:cubicBezTo>
                  <a:lnTo>
                    <a:pt x="444" y="7371"/>
                  </a:lnTo>
                  <a:cubicBezTo>
                    <a:pt x="190" y="7497"/>
                    <a:pt x="0" y="7846"/>
                    <a:pt x="0" y="8099"/>
                  </a:cubicBezTo>
                  <a:lnTo>
                    <a:pt x="0" y="10728"/>
                  </a:lnTo>
                  <a:cubicBezTo>
                    <a:pt x="0" y="10928"/>
                    <a:pt x="94" y="11050"/>
                    <a:pt x="238" y="11050"/>
                  </a:cubicBezTo>
                  <a:cubicBezTo>
                    <a:pt x="298" y="11050"/>
                    <a:pt x="368" y="11028"/>
                    <a:pt x="444" y="10981"/>
                  </a:cubicBezTo>
                  <a:lnTo>
                    <a:pt x="13111" y="3665"/>
                  </a:lnTo>
                  <a:cubicBezTo>
                    <a:pt x="13333" y="3539"/>
                    <a:pt x="13555" y="3190"/>
                    <a:pt x="13555" y="2937"/>
                  </a:cubicBezTo>
                  <a:lnTo>
                    <a:pt x="13555" y="308"/>
                  </a:lnTo>
                  <a:cubicBezTo>
                    <a:pt x="13555" y="107"/>
                    <a:pt x="13443" y="0"/>
                    <a:pt x="13300"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29"/>
            <p:cNvSpPr/>
            <p:nvPr/>
          </p:nvSpPr>
          <p:spPr>
            <a:xfrm>
              <a:off x="1068739" y="2086555"/>
              <a:ext cx="442876" cy="361064"/>
            </a:xfrm>
            <a:custGeom>
              <a:rect b="b" l="l" r="r" t="t"/>
              <a:pathLst>
                <a:path extrusionOk="0" h="11051" w="13555">
                  <a:moveTo>
                    <a:pt x="13303" y="1"/>
                  </a:moveTo>
                  <a:cubicBezTo>
                    <a:pt x="13243" y="1"/>
                    <a:pt x="13177" y="23"/>
                    <a:pt x="13111" y="70"/>
                  </a:cubicBezTo>
                  <a:lnTo>
                    <a:pt x="444" y="7385"/>
                  </a:lnTo>
                  <a:cubicBezTo>
                    <a:pt x="190" y="7512"/>
                    <a:pt x="0" y="7860"/>
                    <a:pt x="0" y="8114"/>
                  </a:cubicBezTo>
                  <a:lnTo>
                    <a:pt x="0" y="10742"/>
                  </a:lnTo>
                  <a:cubicBezTo>
                    <a:pt x="0" y="10944"/>
                    <a:pt x="95" y="11051"/>
                    <a:pt x="241" y="11051"/>
                  </a:cubicBezTo>
                  <a:cubicBezTo>
                    <a:pt x="301" y="11051"/>
                    <a:pt x="370" y="11032"/>
                    <a:pt x="444" y="10995"/>
                  </a:cubicBezTo>
                  <a:lnTo>
                    <a:pt x="13111" y="3680"/>
                  </a:lnTo>
                  <a:cubicBezTo>
                    <a:pt x="13333" y="3553"/>
                    <a:pt x="13555" y="3205"/>
                    <a:pt x="13555" y="2952"/>
                  </a:cubicBezTo>
                  <a:lnTo>
                    <a:pt x="13555" y="323"/>
                  </a:lnTo>
                  <a:cubicBezTo>
                    <a:pt x="13555" y="123"/>
                    <a:pt x="13445" y="1"/>
                    <a:pt x="13303"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29"/>
            <p:cNvSpPr/>
            <p:nvPr/>
          </p:nvSpPr>
          <p:spPr>
            <a:xfrm>
              <a:off x="1068739" y="2225184"/>
              <a:ext cx="442876" cy="360900"/>
            </a:xfrm>
            <a:custGeom>
              <a:rect b="b" l="l" r="r" t="t"/>
              <a:pathLst>
                <a:path extrusionOk="0" h="11046" w="13555">
                  <a:moveTo>
                    <a:pt x="13307" y="1"/>
                  </a:moveTo>
                  <a:cubicBezTo>
                    <a:pt x="13246" y="1"/>
                    <a:pt x="13178" y="22"/>
                    <a:pt x="13111" y="70"/>
                  </a:cubicBezTo>
                  <a:lnTo>
                    <a:pt x="444" y="7354"/>
                  </a:lnTo>
                  <a:cubicBezTo>
                    <a:pt x="190" y="7513"/>
                    <a:pt x="0" y="7829"/>
                    <a:pt x="0" y="8114"/>
                  </a:cubicBezTo>
                  <a:lnTo>
                    <a:pt x="0" y="10743"/>
                  </a:lnTo>
                  <a:cubicBezTo>
                    <a:pt x="0" y="10928"/>
                    <a:pt x="102" y="11046"/>
                    <a:pt x="256" y="11046"/>
                  </a:cubicBezTo>
                  <a:cubicBezTo>
                    <a:pt x="312" y="11046"/>
                    <a:pt x="376" y="11030"/>
                    <a:pt x="444" y="10996"/>
                  </a:cubicBezTo>
                  <a:lnTo>
                    <a:pt x="13111" y="3681"/>
                  </a:lnTo>
                  <a:cubicBezTo>
                    <a:pt x="13333" y="3554"/>
                    <a:pt x="13555" y="3206"/>
                    <a:pt x="13555" y="2921"/>
                  </a:cubicBezTo>
                  <a:lnTo>
                    <a:pt x="13555" y="292"/>
                  </a:lnTo>
                  <a:cubicBezTo>
                    <a:pt x="13555" y="116"/>
                    <a:pt x="13447" y="1"/>
                    <a:pt x="13307"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29"/>
            <p:cNvSpPr/>
            <p:nvPr/>
          </p:nvSpPr>
          <p:spPr>
            <a:xfrm>
              <a:off x="1068739" y="2363454"/>
              <a:ext cx="442876" cy="360900"/>
            </a:xfrm>
            <a:custGeom>
              <a:rect b="b" l="l" r="r" t="t"/>
              <a:pathLst>
                <a:path extrusionOk="0" h="11046" w="13555">
                  <a:moveTo>
                    <a:pt x="13285" y="1"/>
                  </a:moveTo>
                  <a:cubicBezTo>
                    <a:pt x="13230" y="1"/>
                    <a:pt x="13171" y="16"/>
                    <a:pt x="13111" y="50"/>
                  </a:cubicBezTo>
                  <a:lnTo>
                    <a:pt x="444" y="7366"/>
                  </a:lnTo>
                  <a:cubicBezTo>
                    <a:pt x="190" y="7493"/>
                    <a:pt x="0" y="7841"/>
                    <a:pt x="0" y="8126"/>
                  </a:cubicBezTo>
                  <a:lnTo>
                    <a:pt x="0" y="10754"/>
                  </a:lnTo>
                  <a:cubicBezTo>
                    <a:pt x="0" y="10931"/>
                    <a:pt x="92" y="11046"/>
                    <a:pt x="234" y="11046"/>
                  </a:cubicBezTo>
                  <a:cubicBezTo>
                    <a:pt x="296" y="11046"/>
                    <a:pt x="367" y="11024"/>
                    <a:pt x="444" y="10976"/>
                  </a:cubicBezTo>
                  <a:lnTo>
                    <a:pt x="13111" y="3692"/>
                  </a:lnTo>
                  <a:cubicBezTo>
                    <a:pt x="13333" y="3534"/>
                    <a:pt x="13555" y="3217"/>
                    <a:pt x="13555" y="2932"/>
                  </a:cubicBezTo>
                  <a:lnTo>
                    <a:pt x="13555" y="304"/>
                  </a:lnTo>
                  <a:cubicBezTo>
                    <a:pt x="13555" y="118"/>
                    <a:pt x="13436" y="1"/>
                    <a:pt x="13285"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29"/>
            <p:cNvSpPr/>
            <p:nvPr/>
          </p:nvSpPr>
          <p:spPr>
            <a:xfrm>
              <a:off x="1068739" y="2501920"/>
              <a:ext cx="442876" cy="361064"/>
            </a:xfrm>
            <a:custGeom>
              <a:rect b="b" l="l" r="r" t="t"/>
              <a:pathLst>
                <a:path extrusionOk="0" h="11051" w="13555">
                  <a:moveTo>
                    <a:pt x="13300" y="1"/>
                  </a:moveTo>
                  <a:cubicBezTo>
                    <a:pt x="13241" y="1"/>
                    <a:pt x="13176" y="19"/>
                    <a:pt x="13111" y="56"/>
                  </a:cubicBezTo>
                  <a:lnTo>
                    <a:pt x="444" y="7371"/>
                  </a:lnTo>
                  <a:cubicBezTo>
                    <a:pt x="190" y="7498"/>
                    <a:pt x="0" y="7847"/>
                    <a:pt x="0" y="8100"/>
                  </a:cubicBezTo>
                  <a:lnTo>
                    <a:pt x="0" y="10728"/>
                  </a:lnTo>
                  <a:cubicBezTo>
                    <a:pt x="0" y="10929"/>
                    <a:pt x="94" y="11051"/>
                    <a:pt x="238" y="11051"/>
                  </a:cubicBezTo>
                  <a:cubicBezTo>
                    <a:pt x="298" y="11051"/>
                    <a:pt x="368" y="11029"/>
                    <a:pt x="444" y="10982"/>
                  </a:cubicBezTo>
                  <a:lnTo>
                    <a:pt x="13111" y="3666"/>
                  </a:lnTo>
                  <a:cubicBezTo>
                    <a:pt x="13333" y="3540"/>
                    <a:pt x="13555" y="3191"/>
                    <a:pt x="13555" y="2938"/>
                  </a:cubicBezTo>
                  <a:lnTo>
                    <a:pt x="13555" y="309"/>
                  </a:lnTo>
                  <a:cubicBezTo>
                    <a:pt x="13555" y="107"/>
                    <a:pt x="13443" y="1"/>
                    <a:pt x="13300"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29"/>
            <p:cNvSpPr/>
            <p:nvPr/>
          </p:nvSpPr>
          <p:spPr>
            <a:xfrm>
              <a:off x="1068739" y="2640125"/>
              <a:ext cx="442876" cy="361064"/>
            </a:xfrm>
            <a:custGeom>
              <a:rect b="b" l="l" r="r" t="t"/>
              <a:pathLst>
                <a:path extrusionOk="0" h="11051" w="13555">
                  <a:moveTo>
                    <a:pt x="13303" y="1"/>
                  </a:moveTo>
                  <a:cubicBezTo>
                    <a:pt x="13243" y="1"/>
                    <a:pt x="13177" y="22"/>
                    <a:pt x="13111" y="70"/>
                  </a:cubicBezTo>
                  <a:lnTo>
                    <a:pt x="444" y="7385"/>
                  </a:lnTo>
                  <a:cubicBezTo>
                    <a:pt x="190" y="7512"/>
                    <a:pt x="0" y="7860"/>
                    <a:pt x="0" y="8113"/>
                  </a:cubicBezTo>
                  <a:lnTo>
                    <a:pt x="0" y="10742"/>
                  </a:lnTo>
                  <a:cubicBezTo>
                    <a:pt x="0" y="10944"/>
                    <a:pt x="95" y="11050"/>
                    <a:pt x="241" y="11050"/>
                  </a:cubicBezTo>
                  <a:cubicBezTo>
                    <a:pt x="301" y="11050"/>
                    <a:pt x="370" y="11032"/>
                    <a:pt x="444" y="10995"/>
                  </a:cubicBezTo>
                  <a:lnTo>
                    <a:pt x="13111" y="3680"/>
                  </a:lnTo>
                  <a:cubicBezTo>
                    <a:pt x="13333" y="3553"/>
                    <a:pt x="13555" y="3205"/>
                    <a:pt x="13555" y="2951"/>
                  </a:cubicBezTo>
                  <a:lnTo>
                    <a:pt x="13555" y="323"/>
                  </a:lnTo>
                  <a:cubicBezTo>
                    <a:pt x="13555" y="123"/>
                    <a:pt x="13445" y="1"/>
                    <a:pt x="13303"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29"/>
            <p:cNvSpPr/>
            <p:nvPr/>
          </p:nvSpPr>
          <p:spPr>
            <a:xfrm>
              <a:off x="1068739" y="2778754"/>
              <a:ext cx="442876" cy="360900"/>
            </a:xfrm>
            <a:custGeom>
              <a:rect b="b" l="l" r="r" t="t"/>
              <a:pathLst>
                <a:path extrusionOk="0" h="11046" w="13555">
                  <a:moveTo>
                    <a:pt x="13307" y="0"/>
                  </a:moveTo>
                  <a:cubicBezTo>
                    <a:pt x="13246" y="0"/>
                    <a:pt x="13178" y="22"/>
                    <a:pt x="13111" y="70"/>
                  </a:cubicBezTo>
                  <a:lnTo>
                    <a:pt x="444" y="7354"/>
                  </a:lnTo>
                  <a:cubicBezTo>
                    <a:pt x="190" y="7512"/>
                    <a:pt x="0" y="7829"/>
                    <a:pt x="0" y="8114"/>
                  </a:cubicBezTo>
                  <a:lnTo>
                    <a:pt x="0" y="10743"/>
                  </a:lnTo>
                  <a:cubicBezTo>
                    <a:pt x="0" y="10928"/>
                    <a:pt x="102" y="11046"/>
                    <a:pt x="256" y="11046"/>
                  </a:cubicBezTo>
                  <a:cubicBezTo>
                    <a:pt x="312" y="11046"/>
                    <a:pt x="376" y="11030"/>
                    <a:pt x="444" y="10996"/>
                  </a:cubicBezTo>
                  <a:lnTo>
                    <a:pt x="13111" y="3680"/>
                  </a:lnTo>
                  <a:cubicBezTo>
                    <a:pt x="13333" y="3554"/>
                    <a:pt x="13555" y="3205"/>
                    <a:pt x="13555" y="2920"/>
                  </a:cubicBezTo>
                  <a:lnTo>
                    <a:pt x="13555" y="292"/>
                  </a:lnTo>
                  <a:cubicBezTo>
                    <a:pt x="13555" y="115"/>
                    <a:pt x="13447" y="0"/>
                    <a:pt x="13307"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29"/>
            <p:cNvSpPr/>
            <p:nvPr/>
          </p:nvSpPr>
          <p:spPr>
            <a:xfrm>
              <a:off x="1068739" y="2917024"/>
              <a:ext cx="442876" cy="360900"/>
            </a:xfrm>
            <a:custGeom>
              <a:rect b="b" l="l" r="r" t="t"/>
              <a:pathLst>
                <a:path extrusionOk="0" h="11046" w="13555">
                  <a:moveTo>
                    <a:pt x="13285" y="0"/>
                  </a:moveTo>
                  <a:cubicBezTo>
                    <a:pt x="13230" y="0"/>
                    <a:pt x="13171" y="16"/>
                    <a:pt x="13111" y="50"/>
                  </a:cubicBezTo>
                  <a:lnTo>
                    <a:pt x="444" y="7366"/>
                  </a:lnTo>
                  <a:cubicBezTo>
                    <a:pt x="190" y="7492"/>
                    <a:pt x="0" y="7841"/>
                    <a:pt x="0" y="8126"/>
                  </a:cubicBezTo>
                  <a:lnTo>
                    <a:pt x="0" y="10754"/>
                  </a:lnTo>
                  <a:cubicBezTo>
                    <a:pt x="0" y="10931"/>
                    <a:pt x="92" y="11046"/>
                    <a:pt x="234" y="11046"/>
                  </a:cubicBezTo>
                  <a:cubicBezTo>
                    <a:pt x="296" y="11046"/>
                    <a:pt x="367" y="11024"/>
                    <a:pt x="444" y="10976"/>
                  </a:cubicBezTo>
                  <a:lnTo>
                    <a:pt x="13111" y="3692"/>
                  </a:lnTo>
                  <a:cubicBezTo>
                    <a:pt x="13333" y="3534"/>
                    <a:pt x="13555" y="3217"/>
                    <a:pt x="13555" y="2932"/>
                  </a:cubicBezTo>
                  <a:lnTo>
                    <a:pt x="13555" y="304"/>
                  </a:lnTo>
                  <a:cubicBezTo>
                    <a:pt x="13555" y="118"/>
                    <a:pt x="13436" y="0"/>
                    <a:pt x="13285"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29"/>
            <p:cNvSpPr/>
            <p:nvPr/>
          </p:nvSpPr>
          <p:spPr>
            <a:xfrm>
              <a:off x="1068739" y="3055490"/>
              <a:ext cx="442876" cy="360606"/>
            </a:xfrm>
            <a:custGeom>
              <a:rect b="b" l="l" r="r" t="t"/>
              <a:pathLst>
                <a:path extrusionOk="0" h="11037" w="13555">
                  <a:moveTo>
                    <a:pt x="13300" y="1"/>
                  </a:moveTo>
                  <a:cubicBezTo>
                    <a:pt x="13241" y="1"/>
                    <a:pt x="13176" y="19"/>
                    <a:pt x="13111" y="56"/>
                  </a:cubicBezTo>
                  <a:lnTo>
                    <a:pt x="444" y="7371"/>
                  </a:lnTo>
                  <a:cubicBezTo>
                    <a:pt x="190" y="7498"/>
                    <a:pt x="0" y="7846"/>
                    <a:pt x="0" y="8100"/>
                  </a:cubicBezTo>
                  <a:lnTo>
                    <a:pt x="0" y="10728"/>
                  </a:lnTo>
                  <a:cubicBezTo>
                    <a:pt x="0" y="10930"/>
                    <a:pt x="95" y="11037"/>
                    <a:pt x="241" y="11037"/>
                  </a:cubicBezTo>
                  <a:cubicBezTo>
                    <a:pt x="301" y="11037"/>
                    <a:pt x="370" y="11019"/>
                    <a:pt x="444" y="10982"/>
                  </a:cubicBezTo>
                  <a:lnTo>
                    <a:pt x="13111" y="3666"/>
                  </a:lnTo>
                  <a:cubicBezTo>
                    <a:pt x="13333" y="3539"/>
                    <a:pt x="13555" y="3191"/>
                    <a:pt x="13555" y="2938"/>
                  </a:cubicBezTo>
                  <a:lnTo>
                    <a:pt x="13555" y="309"/>
                  </a:lnTo>
                  <a:cubicBezTo>
                    <a:pt x="13555" y="107"/>
                    <a:pt x="13443" y="1"/>
                    <a:pt x="13300"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29"/>
            <p:cNvSpPr/>
            <p:nvPr/>
          </p:nvSpPr>
          <p:spPr>
            <a:xfrm>
              <a:off x="1068739" y="3193695"/>
              <a:ext cx="442876" cy="361064"/>
            </a:xfrm>
            <a:custGeom>
              <a:rect b="b" l="l" r="r" t="t"/>
              <a:pathLst>
                <a:path extrusionOk="0" h="11051" w="13555">
                  <a:moveTo>
                    <a:pt x="13303" y="0"/>
                  </a:moveTo>
                  <a:cubicBezTo>
                    <a:pt x="13243" y="0"/>
                    <a:pt x="13177" y="22"/>
                    <a:pt x="13111" y="69"/>
                  </a:cubicBezTo>
                  <a:lnTo>
                    <a:pt x="444" y="7385"/>
                  </a:lnTo>
                  <a:cubicBezTo>
                    <a:pt x="190" y="7512"/>
                    <a:pt x="0" y="7828"/>
                    <a:pt x="0" y="8113"/>
                  </a:cubicBezTo>
                  <a:lnTo>
                    <a:pt x="0" y="10742"/>
                  </a:lnTo>
                  <a:cubicBezTo>
                    <a:pt x="0" y="10944"/>
                    <a:pt x="95" y="11050"/>
                    <a:pt x="241" y="11050"/>
                  </a:cubicBezTo>
                  <a:cubicBezTo>
                    <a:pt x="301" y="11050"/>
                    <a:pt x="370" y="11032"/>
                    <a:pt x="444" y="10995"/>
                  </a:cubicBezTo>
                  <a:lnTo>
                    <a:pt x="13111" y="3680"/>
                  </a:lnTo>
                  <a:cubicBezTo>
                    <a:pt x="13333" y="3553"/>
                    <a:pt x="13555" y="3205"/>
                    <a:pt x="13555" y="2951"/>
                  </a:cubicBezTo>
                  <a:lnTo>
                    <a:pt x="13555" y="323"/>
                  </a:lnTo>
                  <a:cubicBezTo>
                    <a:pt x="13555" y="123"/>
                    <a:pt x="13445" y="0"/>
                    <a:pt x="13303"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29"/>
            <p:cNvSpPr/>
            <p:nvPr/>
          </p:nvSpPr>
          <p:spPr>
            <a:xfrm>
              <a:off x="1068739" y="3332324"/>
              <a:ext cx="442876" cy="360900"/>
            </a:xfrm>
            <a:custGeom>
              <a:rect b="b" l="l" r="r" t="t"/>
              <a:pathLst>
                <a:path extrusionOk="0" h="11046" w="13555">
                  <a:moveTo>
                    <a:pt x="13307" y="0"/>
                  </a:moveTo>
                  <a:cubicBezTo>
                    <a:pt x="13246" y="0"/>
                    <a:pt x="13178" y="22"/>
                    <a:pt x="13111" y="70"/>
                  </a:cubicBezTo>
                  <a:lnTo>
                    <a:pt x="444" y="7354"/>
                  </a:lnTo>
                  <a:cubicBezTo>
                    <a:pt x="190" y="7512"/>
                    <a:pt x="0" y="7829"/>
                    <a:pt x="0" y="8114"/>
                  </a:cubicBezTo>
                  <a:lnTo>
                    <a:pt x="0" y="10742"/>
                  </a:lnTo>
                  <a:cubicBezTo>
                    <a:pt x="0" y="10928"/>
                    <a:pt x="102" y="11046"/>
                    <a:pt x="256" y="11046"/>
                  </a:cubicBezTo>
                  <a:cubicBezTo>
                    <a:pt x="312" y="11046"/>
                    <a:pt x="376" y="11030"/>
                    <a:pt x="444" y="10996"/>
                  </a:cubicBezTo>
                  <a:lnTo>
                    <a:pt x="13111" y="3680"/>
                  </a:lnTo>
                  <a:cubicBezTo>
                    <a:pt x="13333" y="3554"/>
                    <a:pt x="13555" y="3205"/>
                    <a:pt x="13555" y="2920"/>
                  </a:cubicBezTo>
                  <a:lnTo>
                    <a:pt x="13555" y="292"/>
                  </a:lnTo>
                  <a:cubicBezTo>
                    <a:pt x="13555" y="115"/>
                    <a:pt x="13447" y="0"/>
                    <a:pt x="13307"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29"/>
            <p:cNvSpPr/>
            <p:nvPr/>
          </p:nvSpPr>
          <p:spPr>
            <a:xfrm>
              <a:off x="1068739" y="3470595"/>
              <a:ext cx="442876" cy="360900"/>
            </a:xfrm>
            <a:custGeom>
              <a:rect b="b" l="l" r="r" t="t"/>
              <a:pathLst>
                <a:path extrusionOk="0" h="11046" w="13555">
                  <a:moveTo>
                    <a:pt x="13285" y="0"/>
                  </a:moveTo>
                  <a:cubicBezTo>
                    <a:pt x="13230" y="0"/>
                    <a:pt x="13171" y="16"/>
                    <a:pt x="13111" y="50"/>
                  </a:cubicBezTo>
                  <a:lnTo>
                    <a:pt x="444" y="7366"/>
                  </a:lnTo>
                  <a:cubicBezTo>
                    <a:pt x="190" y="7492"/>
                    <a:pt x="0" y="7841"/>
                    <a:pt x="0" y="8126"/>
                  </a:cubicBezTo>
                  <a:lnTo>
                    <a:pt x="0" y="10754"/>
                  </a:lnTo>
                  <a:cubicBezTo>
                    <a:pt x="0" y="10931"/>
                    <a:pt x="92" y="11046"/>
                    <a:pt x="234" y="11046"/>
                  </a:cubicBezTo>
                  <a:cubicBezTo>
                    <a:pt x="296" y="11046"/>
                    <a:pt x="367" y="11024"/>
                    <a:pt x="444" y="10976"/>
                  </a:cubicBezTo>
                  <a:lnTo>
                    <a:pt x="13111" y="3692"/>
                  </a:lnTo>
                  <a:cubicBezTo>
                    <a:pt x="13333" y="3534"/>
                    <a:pt x="13555" y="3217"/>
                    <a:pt x="13555" y="2932"/>
                  </a:cubicBezTo>
                  <a:lnTo>
                    <a:pt x="13555" y="303"/>
                  </a:lnTo>
                  <a:cubicBezTo>
                    <a:pt x="13555" y="118"/>
                    <a:pt x="13436" y="0"/>
                    <a:pt x="13285"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29"/>
            <p:cNvSpPr/>
            <p:nvPr/>
          </p:nvSpPr>
          <p:spPr>
            <a:xfrm>
              <a:off x="457208" y="1487668"/>
              <a:ext cx="1091654" cy="633258"/>
            </a:xfrm>
            <a:custGeom>
              <a:rect b="b" l="l" r="r" t="t"/>
              <a:pathLst>
                <a:path extrusionOk="0" h="19382" w="33412">
                  <a:moveTo>
                    <a:pt x="16184" y="0"/>
                  </a:moveTo>
                  <a:lnTo>
                    <a:pt x="1" y="9342"/>
                  </a:lnTo>
                  <a:lnTo>
                    <a:pt x="17387" y="19381"/>
                  </a:lnTo>
                  <a:lnTo>
                    <a:pt x="33412" y="10134"/>
                  </a:lnTo>
                  <a:lnTo>
                    <a:pt x="16184"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29"/>
            <p:cNvSpPr/>
            <p:nvPr/>
          </p:nvSpPr>
          <p:spPr>
            <a:xfrm>
              <a:off x="631058" y="1608719"/>
              <a:ext cx="533934" cy="429415"/>
            </a:xfrm>
            <a:custGeom>
              <a:rect b="b" l="l" r="r" t="t"/>
              <a:pathLst>
                <a:path extrusionOk="0" h="13143" w="16342">
                  <a:moveTo>
                    <a:pt x="10229" y="0"/>
                  </a:moveTo>
                  <a:lnTo>
                    <a:pt x="0" y="5891"/>
                  </a:lnTo>
                  <a:lnTo>
                    <a:pt x="12509" y="13143"/>
                  </a:lnTo>
                  <a:lnTo>
                    <a:pt x="12509" y="11845"/>
                  </a:lnTo>
                  <a:lnTo>
                    <a:pt x="16341" y="3547"/>
                  </a:lnTo>
                  <a:lnTo>
                    <a:pt x="10229"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29"/>
            <p:cNvSpPr/>
            <p:nvPr/>
          </p:nvSpPr>
          <p:spPr>
            <a:xfrm>
              <a:off x="631058" y="1758752"/>
              <a:ext cx="74526" cy="64169"/>
            </a:xfrm>
            <a:custGeom>
              <a:rect b="b" l="l" r="r" t="t"/>
              <a:pathLst>
                <a:path extrusionOk="0" h="1964" w="2281">
                  <a:moveTo>
                    <a:pt x="0" y="0"/>
                  </a:moveTo>
                  <a:lnTo>
                    <a:pt x="0" y="1299"/>
                  </a:lnTo>
                  <a:lnTo>
                    <a:pt x="2090" y="1964"/>
                  </a:lnTo>
                  <a:lnTo>
                    <a:pt x="2280" y="855"/>
                  </a:lnTo>
                  <a:lnTo>
                    <a:pt x="1710" y="6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29"/>
            <p:cNvSpPr/>
            <p:nvPr/>
          </p:nvSpPr>
          <p:spPr>
            <a:xfrm>
              <a:off x="1039759" y="1724609"/>
              <a:ext cx="335285" cy="313525"/>
            </a:xfrm>
            <a:custGeom>
              <a:rect b="b" l="l" r="r" t="t"/>
              <a:pathLst>
                <a:path extrusionOk="0" h="9596" w="10262">
                  <a:moveTo>
                    <a:pt x="3832" y="0"/>
                  </a:moveTo>
                  <a:lnTo>
                    <a:pt x="0" y="8298"/>
                  </a:lnTo>
                  <a:lnTo>
                    <a:pt x="0" y="9596"/>
                  </a:lnTo>
                  <a:lnTo>
                    <a:pt x="10261" y="3706"/>
                  </a:lnTo>
                  <a:lnTo>
                    <a:pt x="8678" y="2819"/>
                  </a:lnTo>
                  <a:lnTo>
                    <a:pt x="3832"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29"/>
            <p:cNvSpPr/>
            <p:nvPr/>
          </p:nvSpPr>
          <p:spPr>
            <a:xfrm>
              <a:off x="1213576" y="1800148"/>
              <a:ext cx="161467" cy="111773"/>
            </a:xfrm>
            <a:custGeom>
              <a:rect b="b" l="l" r="r" t="t"/>
              <a:pathLst>
                <a:path extrusionOk="0" h="3421" w="4942">
                  <a:moveTo>
                    <a:pt x="1204" y="0"/>
                  </a:moveTo>
                  <a:lnTo>
                    <a:pt x="1" y="3420"/>
                  </a:lnTo>
                  <a:lnTo>
                    <a:pt x="4941" y="1394"/>
                  </a:lnTo>
                  <a:lnTo>
                    <a:pt x="4941" y="95"/>
                  </a:lnTo>
                  <a:lnTo>
                    <a:pt x="1204"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29"/>
            <p:cNvSpPr/>
            <p:nvPr/>
          </p:nvSpPr>
          <p:spPr>
            <a:xfrm>
              <a:off x="631058" y="1565265"/>
              <a:ext cx="743985" cy="430460"/>
            </a:xfrm>
            <a:custGeom>
              <a:rect b="b" l="l" r="r" t="t"/>
              <a:pathLst>
                <a:path extrusionOk="0" h="13175" w="22771">
                  <a:moveTo>
                    <a:pt x="10229" y="0"/>
                  </a:moveTo>
                  <a:lnTo>
                    <a:pt x="0" y="5922"/>
                  </a:lnTo>
                  <a:lnTo>
                    <a:pt x="12509" y="13175"/>
                  </a:lnTo>
                  <a:lnTo>
                    <a:pt x="22770" y="7284"/>
                  </a:lnTo>
                  <a:lnTo>
                    <a:pt x="10229"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29"/>
            <p:cNvSpPr/>
            <p:nvPr/>
          </p:nvSpPr>
          <p:spPr>
            <a:xfrm>
              <a:off x="821441" y="1673901"/>
              <a:ext cx="182149" cy="56948"/>
            </a:xfrm>
            <a:custGeom>
              <a:rect b="b" l="l" r="r" t="t"/>
              <a:pathLst>
                <a:path extrusionOk="0" h="1743" w="5575">
                  <a:moveTo>
                    <a:pt x="2771" y="1"/>
                  </a:moveTo>
                  <a:cubicBezTo>
                    <a:pt x="2075" y="1"/>
                    <a:pt x="1378" y="159"/>
                    <a:pt x="855" y="476"/>
                  </a:cubicBezTo>
                  <a:cubicBezTo>
                    <a:pt x="254" y="824"/>
                    <a:pt x="0" y="1299"/>
                    <a:pt x="64" y="1742"/>
                  </a:cubicBezTo>
                  <a:cubicBezTo>
                    <a:pt x="127" y="1394"/>
                    <a:pt x="380" y="1046"/>
                    <a:pt x="855" y="792"/>
                  </a:cubicBezTo>
                  <a:cubicBezTo>
                    <a:pt x="1394" y="491"/>
                    <a:pt x="2090" y="341"/>
                    <a:pt x="2783" y="341"/>
                  </a:cubicBezTo>
                  <a:cubicBezTo>
                    <a:pt x="3476" y="341"/>
                    <a:pt x="4165" y="491"/>
                    <a:pt x="4687" y="792"/>
                  </a:cubicBezTo>
                  <a:cubicBezTo>
                    <a:pt x="5162" y="1046"/>
                    <a:pt x="5416" y="1394"/>
                    <a:pt x="5479" y="1742"/>
                  </a:cubicBezTo>
                  <a:cubicBezTo>
                    <a:pt x="5574" y="1299"/>
                    <a:pt x="5321" y="824"/>
                    <a:pt x="4687" y="476"/>
                  </a:cubicBezTo>
                  <a:cubicBezTo>
                    <a:pt x="4165" y="159"/>
                    <a:pt x="3468" y="1"/>
                    <a:pt x="2771"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29"/>
            <p:cNvSpPr/>
            <p:nvPr/>
          </p:nvSpPr>
          <p:spPr>
            <a:xfrm>
              <a:off x="823499" y="1685010"/>
              <a:ext cx="176987" cy="91614"/>
            </a:xfrm>
            <a:custGeom>
              <a:rect b="b" l="l" r="r" t="t"/>
              <a:pathLst>
                <a:path extrusionOk="0" h="2804" w="5417">
                  <a:moveTo>
                    <a:pt x="2708" y="1"/>
                  </a:moveTo>
                  <a:cubicBezTo>
                    <a:pt x="2012" y="1"/>
                    <a:pt x="1315" y="151"/>
                    <a:pt x="792" y="452"/>
                  </a:cubicBezTo>
                  <a:cubicBezTo>
                    <a:pt x="317" y="706"/>
                    <a:pt x="64" y="1054"/>
                    <a:pt x="1" y="1402"/>
                  </a:cubicBezTo>
                  <a:cubicBezTo>
                    <a:pt x="64" y="1751"/>
                    <a:pt x="317" y="2067"/>
                    <a:pt x="792" y="2352"/>
                  </a:cubicBezTo>
                  <a:cubicBezTo>
                    <a:pt x="1331" y="2653"/>
                    <a:pt x="2027" y="2804"/>
                    <a:pt x="2720" y="2804"/>
                  </a:cubicBezTo>
                  <a:cubicBezTo>
                    <a:pt x="3413" y="2804"/>
                    <a:pt x="4102" y="2653"/>
                    <a:pt x="4624" y="2352"/>
                  </a:cubicBezTo>
                  <a:cubicBezTo>
                    <a:pt x="5099" y="2067"/>
                    <a:pt x="5353" y="1751"/>
                    <a:pt x="5416" y="1402"/>
                  </a:cubicBezTo>
                  <a:cubicBezTo>
                    <a:pt x="5353" y="1054"/>
                    <a:pt x="5099" y="706"/>
                    <a:pt x="4624" y="452"/>
                  </a:cubicBezTo>
                  <a:cubicBezTo>
                    <a:pt x="4102" y="151"/>
                    <a:pt x="3405" y="1"/>
                    <a:pt x="2708"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29"/>
            <p:cNvSpPr/>
            <p:nvPr/>
          </p:nvSpPr>
          <p:spPr>
            <a:xfrm>
              <a:off x="758318" y="1733920"/>
              <a:ext cx="142811" cy="81779"/>
            </a:xfrm>
            <a:custGeom>
              <a:rect b="b" l="l" r="r" t="t"/>
              <a:pathLst>
                <a:path extrusionOk="0" h="2503" w="4371">
                  <a:moveTo>
                    <a:pt x="381" y="0"/>
                  </a:moveTo>
                  <a:lnTo>
                    <a:pt x="0" y="222"/>
                  </a:lnTo>
                  <a:lnTo>
                    <a:pt x="3991" y="2502"/>
                  </a:lnTo>
                  <a:lnTo>
                    <a:pt x="4371" y="2312"/>
                  </a:lnTo>
                  <a:lnTo>
                    <a:pt x="381"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29"/>
            <p:cNvSpPr/>
            <p:nvPr/>
          </p:nvSpPr>
          <p:spPr>
            <a:xfrm>
              <a:off x="735545" y="1747349"/>
              <a:ext cx="142844" cy="81779"/>
            </a:xfrm>
            <a:custGeom>
              <a:rect b="b" l="l" r="r" t="t"/>
              <a:pathLst>
                <a:path extrusionOk="0" h="2503" w="4372">
                  <a:moveTo>
                    <a:pt x="381" y="1"/>
                  </a:moveTo>
                  <a:lnTo>
                    <a:pt x="1" y="191"/>
                  </a:lnTo>
                  <a:lnTo>
                    <a:pt x="3991" y="2503"/>
                  </a:lnTo>
                  <a:lnTo>
                    <a:pt x="4371" y="2281"/>
                  </a:lnTo>
                  <a:lnTo>
                    <a:pt x="381"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29"/>
            <p:cNvSpPr/>
            <p:nvPr/>
          </p:nvSpPr>
          <p:spPr>
            <a:xfrm>
              <a:off x="712805" y="1759797"/>
              <a:ext cx="142811" cy="82792"/>
            </a:xfrm>
            <a:custGeom>
              <a:rect b="b" l="l" r="r" t="t"/>
              <a:pathLst>
                <a:path extrusionOk="0" h="2534" w="4371">
                  <a:moveTo>
                    <a:pt x="380" y="0"/>
                  </a:moveTo>
                  <a:lnTo>
                    <a:pt x="0" y="222"/>
                  </a:lnTo>
                  <a:lnTo>
                    <a:pt x="3990" y="2534"/>
                  </a:lnTo>
                  <a:lnTo>
                    <a:pt x="4370" y="2312"/>
                  </a:lnTo>
                  <a:lnTo>
                    <a:pt x="380"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29"/>
            <p:cNvSpPr/>
            <p:nvPr/>
          </p:nvSpPr>
          <p:spPr>
            <a:xfrm>
              <a:off x="967324" y="1608719"/>
              <a:ext cx="141799" cy="81779"/>
            </a:xfrm>
            <a:custGeom>
              <a:rect b="b" l="l" r="r" t="t"/>
              <a:pathLst>
                <a:path extrusionOk="0" h="2503" w="4340">
                  <a:moveTo>
                    <a:pt x="349" y="0"/>
                  </a:moveTo>
                  <a:lnTo>
                    <a:pt x="1" y="190"/>
                  </a:lnTo>
                  <a:lnTo>
                    <a:pt x="3991" y="2502"/>
                  </a:lnTo>
                  <a:lnTo>
                    <a:pt x="4339" y="2281"/>
                  </a:lnTo>
                  <a:lnTo>
                    <a:pt x="349"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29"/>
            <p:cNvSpPr/>
            <p:nvPr/>
          </p:nvSpPr>
          <p:spPr>
            <a:xfrm>
              <a:off x="944551" y="1621135"/>
              <a:ext cx="141799" cy="82792"/>
            </a:xfrm>
            <a:custGeom>
              <a:rect b="b" l="l" r="r" t="t"/>
              <a:pathLst>
                <a:path extrusionOk="0" h="2534" w="4340">
                  <a:moveTo>
                    <a:pt x="349" y="0"/>
                  </a:moveTo>
                  <a:lnTo>
                    <a:pt x="1" y="222"/>
                  </a:lnTo>
                  <a:lnTo>
                    <a:pt x="3960" y="2534"/>
                  </a:lnTo>
                  <a:lnTo>
                    <a:pt x="4340" y="2312"/>
                  </a:lnTo>
                  <a:lnTo>
                    <a:pt x="349"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29"/>
            <p:cNvSpPr/>
            <p:nvPr/>
          </p:nvSpPr>
          <p:spPr>
            <a:xfrm>
              <a:off x="921811" y="1634596"/>
              <a:ext cx="141766" cy="82792"/>
            </a:xfrm>
            <a:custGeom>
              <a:rect b="b" l="l" r="r" t="t"/>
              <a:pathLst>
                <a:path extrusionOk="0" h="2534" w="4339">
                  <a:moveTo>
                    <a:pt x="349" y="0"/>
                  </a:moveTo>
                  <a:lnTo>
                    <a:pt x="0" y="222"/>
                  </a:lnTo>
                  <a:lnTo>
                    <a:pt x="3959" y="2534"/>
                  </a:lnTo>
                  <a:lnTo>
                    <a:pt x="4339" y="2312"/>
                  </a:lnTo>
                  <a:lnTo>
                    <a:pt x="349"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29"/>
            <p:cNvSpPr/>
            <p:nvPr/>
          </p:nvSpPr>
          <p:spPr>
            <a:xfrm>
              <a:off x="1008720" y="1782537"/>
              <a:ext cx="182149" cy="56948"/>
            </a:xfrm>
            <a:custGeom>
              <a:rect b="b" l="l" r="r" t="t"/>
              <a:pathLst>
                <a:path extrusionOk="0" h="1743" w="5575">
                  <a:moveTo>
                    <a:pt x="2803" y="1"/>
                  </a:moveTo>
                  <a:cubicBezTo>
                    <a:pt x="2106" y="1"/>
                    <a:pt x="1410" y="159"/>
                    <a:pt x="887" y="476"/>
                  </a:cubicBezTo>
                  <a:cubicBezTo>
                    <a:pt x="285" y="824"/>
                    <a:pt x="0" y="1267"/>
                    <a:pt x="95" y="1743"/>
                  </a:cubicBezTo>
                  <a:cubicBezTo>
                    <a:pt x="159" y="1394"/>
                    <a:pt x="412" y="1046"/>
                    <a:pt x="887" y="792"/>
                  </a:cubicBezTo>
                  <a:cubicBezTo>
                    <a:pt x="1410" y="492"/>
                    <a:pt x="2106" y="341"/>
                    <a:pt x="2803" y="341"/>
                  </a:cubicBezTo>
                  <a:cubicBezTo>
                    <a:pt x="3500" y="341"/>
                    <a:pt x="4197" y="492"/>
                    <a:pt x="4719" y="792"/>
                  </a:cubicBezTo>
                  <a:cubicBezTo>
                    <a:pt x="5194" y="1046"/>
                    <a:pt x="5447" y="1394"/>
                    <a:pt x="5511" y="1743"/>
                  </a:cubicBezTo>
                  <a:cubicBezTo>
                    <a:pt x="5574" y="1267"/>
                    <a:pt x="5321" y="824"/>
                    <a:pt x="4719" y="476"/>
                  </a:cubicBezTo>
                  <a:cubicBezTo>
                    <a:pt x="4197" y="159"/>
                    <a:pt x="3500" y="1"/>
                    <a:pt x="2803"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29"/>
            <p:cNvSpPr/>
            <p:nvPr/>
          </p:nvSpPr>
          <p:spPr>
            <a:xfrm>
              <a:off x="1011824" y="1793678"/>
              <a:ext cx="176954" cy="91581"/>
            </a:xfrm>
            <a:custGeom>
              <a:rect b="b" l="l" r="r" t="t"/>
              <a:pathLst>
                <a:path extrusionOk="0" h="2803" w="5416">
                  <a:moveTo>
                    <a:pt x="2708" y="0"/>
                  </a:moveTo>
                  <a:cubicBezTo>
                    <a:pt x="2011" y="0"/>
                    <a:pt x="1315" y="151"/>
                    <a:pt x="792" y="451"/>
                  </a:cubicBezTo>
                  <a:cubicBezTo>
                    <a:pt x="317" y="705"/>
                    <a:pt x="64" y="1053"/>
                    <a:pt x="0" y="1402"/>
                  </a:cubicBezTo>
                  <a:cubicBezTo>
                    <a:pt x="64" y="1750"/>
                    <a:pt x="317" y="2067"/>
                    <a:pt x="792" y="2352"/>
                  </a:cubicBezTo>
                  <a:cubicBezTo>
                    <a:pt x="1315" y="2652"/>
                    <a:pt x="2011" y="2803"/>
                    <a:pt x="2708" y="2803"/>
                  </a:cubicBezTo>
                  <a:cubicBezTo>
                    <a:pt x="3405" y="2803"/>
                    <a:pt x="4102" y="2652"/>
                    <a:pt x="4624" y="2352"/>
                  </a:cubicBezTo>
                  <a:cubicBezTo>
                    <a:pt x="5099" y="2067"/>
                    <a:pt x="5352" y="1750"/>
                    <a:pt x="5416" y="1402"/>
                  </a:cubicBezTo>
                  <a:cubicBezTo>
                    <a:pt x="5352" y="1053"/>
                    <a:pt x="5099" y="705"/>
                    <a:pt x="4624" y="451"/>
                  </a:cubicBezTo>
                  <a:cubicBezTo>
                    <a:pt x="4102" y="151"/>
                    <a:pt x="3405" y="0"/>
                    <a:pt x="2708"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29"/>
            <p:cNvSpPr/>
            <p:nvPr/>
          </p:nvSpPr>
          <p:spPr>
            <a:xfrm>
              <a:off x="946642" y="1842557"/>
              <a:ext cx="141766" cy="81779"/>
            </a:xfrm>
            <a:custGeom>
              <a:rect b="b" l="l" r="r" t="t"/>
              <a:pathLst>
                <a:path extrusionOk="0" h="2503" w="4339">
                  <a:moveTo>
                    <a:pt x="349" y="1"/>
                  </a:moveTo>
                  <a:lnTo>
                    <a:pt x="0" y="191"/>
                  </a:lnTo>
                  <a:lnTo>
                    <a:pt x="3991" y="2502"/>
                  </a:lnTo>
                  <a:lnTo>
                    <a:pt x="4339" y="2281"/>
                  </a:lnTo>
                  <a:lnTo>
                    <a:pt x="349"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29"/>
            <p:cNvSpPr/>
            <p:nvPr/>
          </p:nvSpPr>
          <p:spPr>
            <a:xfrm>
              <a:off x="923869" y="1856018"/>
              <a:ext cx="141799" cy="81779"/>
            </a:xfrm>
            <a:custGeom>
              <a:rect b="b" l="l" r="r" t="t"/>
              <a:pathLst>
                <a:path extrusionOk="0" h="2503" w="4340">
                  <a:moveTo>
                    <a:pt x="349" y="0"/>
                  </a:moveTo>
                  <a:lnTo>
                    <a:pt x="1" y="190"/>
                  </a:lnTo>
                  <a:lnTo>
                    <a:pt x="3991" y="2502"/>
                  </a:lnTo>
                  <a:lnTo>
                    <a:pt x="4339" y="2280"/>
                  </a:lnTo>
                  <a:lnTo>
                    <a:pt x="349"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29"/>
            <p:cNvSpPr/>
            <p:nvPr/>
          </p:nvSpPr>
          <p:spPr>
            <a:xfrm>
              <a:off x="901097" y="1868433"/>
              <a:ext cx="141799" cy="82792"/>
            </a:xfrm>
            <a:custGeom>
              <a:rect b="b" l="l" r="r" t="t"/>
              <a:pathLst>
                <a:path extrusionOk="0" h="2534" w="4340">
                  <a:moveTo>
                    <a:pt x="349" y="0"/>
                  </a:moveTo>
                  <a:lnTo>
                    <a:pt x="1" y="222"/>
                  </a:lnTo>
                  <a:lnTo>
                    <a:pt x="3991" y="2534"/>
                  </a:lnTo>
                  <a:lnTo>
                    <a:pt x="4339" y="2312"/>
                  </a:lnTo>
                  <a:lnTo>
                    <a:pt x="349"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29"/>
            <p:cNvSpPr/>
            <p:nvPr/>
          </p:nvSpPr>
          <p:spPr>
            <a:xfrm>
              <a:off x="1154603" y="1717355"/>
              <a:ext cx="142844" cy="81779"/>
            </a:xfrm>
            <a:custGeom>
              <a:rect b="b" l="l" r="r" t="t"/>
              <a:pathLst>
                <a:path extrusionOk="0" h="2503" w="4372">
                  <a:moveTo>
                    <a:pt x="381" y="1"/>
                  </a:moveTo>
                  <a:lnTo>
                    <a:pt x="1" y="191"/>
                  </a:lnTo>
                  <a:lnTo>
                    <a:pt x="3991" y="2502"/>
                  </a:lnTo>
                  <a:lnTo>
                    <a:pt x="4371" y="2281"/>
                  </a:lnTo>
                  <a:lnTo>
                    <a:pt x="381"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29"/>
            <p:cNvSpPr/>
            <p:nvPr/>
          </p:nvSpPr>
          <p:spPr>
            <a:xfrm>
              <a:off x="1131862" y="1729771"/>
              <a:ext cx="142811" cy="82825"/>
            </a:xfrm>
            <a:custGeom>
              <a:rect b="b" l="l" r="r" t="t"/>
              <a:pathLst>
                <a:path extrusionOk="0" h="2535" w="4371">
                  <a:moveTo>
                    <a:pt x="380" y="1"/>
                  </a:moveTo>
                  <a:lnTo>
                    <a:pt x="0" y="222"/>
                  </a:lnTo>
                  <a:lnTo>
                    <a:pt x="3990" y="2534"/>
                  </a:lnTo>
                  <a:lnTo>
                    <a:pt x="4370" y="2312"/>
                  </a:lnTo>
                  <a:lnTo>
                    <a:pt x="380"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29"/>
            <p:cNvSpPr/>
            <p:nvPr/>
          </p:nvSpPr>
          <p:spPr>
            <a:xfrm>
              <a:off x="1109090" y="1743232"/>
              <a:ext cx="142811" cy="81779"/>
            </a:xfrm>
            <a:custGeom>
              <a:rect b="b" l="l" r="r" t="t"/>
              <a:pathLst>
                <a:path extrusionOk="0" h="2503" w="4371">
                  <a:moveTo>
                    <a:pt x="380" y="0"/>
                  </a:moveTo>
                  <a:lnTo>
                    <a:pt x="0" y="222"/>
                  </a:lnTo>
                  <a:lnTo>
                    <a:pt x="3991" y="2502"/>
                  </a:lnTo>
                  <a:lnTo>
                    <a:pt x="4371" y="2312"/>
                  </a:lnTo>
                  <a:lnTo>
                    <a:pt x="380"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29"/>
            <p:cNvSpPr/>
            <p:nvPr/>
          </p:nvSpPr>
          <p:spPr>
            <a:xfrm>
              <a:off x="1615056" y="2159186"/>
              <a:ext cx="522564" cy="2196703"/>
            </a:xfrm>
            <a:custGeom>
              <a:rect b="b" l="l" r="r" t="t"/>
              <a:pathLst>
                <a:path extrusionOk="0" h="67234" w="15994">
                  <a:moveTo>
                    <a:pt x="15993" y="0"/>
                  </a:moveTo>
                  <a:lnTo>
                    <a:pt x="0" y="9248"/>
                  </a:lnTo>
                  <a:lnTo>
                    <a:pt x="0" y="67233"/>
                  </a:lnTo>
                  <a:lnTo>
                    <a:pt x="15993" y="57954"/>
                  </a:lnTo>
                  <a:lnTo>
                    <a:pt x="15993"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29"/>
            <p:cNvSpPr/>
            <p:nvPr/>
          </p:nvSpPr>
          <p:spPr>
            <a:xfrm>
              <a:off x="1047012" y="2133309"/>
              <a:ext cx="568077" cy="2222579"/>
            </a:xfrm>
            <a:custGeom>
              <a:rect b="b" l="l" r="r" t="t"/>
              <a:pathLst>
                <a:path extrusionOk="0" h="68026" w="17387">
                  <a:moveTo>
                    <a:pt x="0" y="0"/>
                  </a:moveTo>
                  <a:lnTo>
                    <a:pt x="0" y="57986"/>
                  </a:lnTo>
                  <a:lnTo>
                    <a:pt x="17386" y="68025"/>
                  </a:lnTo>
                  <a:lnTo>
                    <a:pt x="17386" y="10040"/>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29"/>
            <p:cNvSpPr/>
            <p:nvPr/>
          </p:nvSpPr>
          <p:spPr>
            <a:xfrm>
              <a:off x="1071843" y="2238253"/>
              <a:ext cx="518415" cy="2103129"/>
            </a:xfrm>
            <a:custGeom>
              <a:rect b="b" l="l" r="r" t="t"/>
              <a:pathLst>
                <a:path extrusionOk="0" h="64370" w="15867">
                  <a:moveTo>
                    <a:pt x="289" y="1"/>
                  </a:moveTo>
                  <a:cubicBezTo>
                    <a:pt x="111" y="1"/>
                    <a:pt x="0" y="152"/>
                    <a:pt x="0" y="399"/>
                  </a:cubicBezTo>
                  <a:lnTo>
                    <a:pt x="0" y="55186"/>
                  </a:lnTo>
                  <a:lnTo>
                    <a:pt x="15866" y="64370"/>
                  </a:lnTo>
                  <a:lnTo>
                    <a:pt x="15866" y="9551"/>
                  </a:lnTo>
                  <a:cubicBezTo>
                    <a:pt x="15866" y="9203"/>
                    <a:pt x="15613" y="8791"/>
                    <a:pt x="15328" y="8601"/>
                  </a:cubicBezTo>
                  <a:lnTo>
                    <a:pt x="539" y="82"/>
                  </a:lnTo>
                  <a:cubicBezTo>
                    <a:pt x="446" y="27"/>
                    <a:pt x="362" y="1"/>
                    <a:pt x="289"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29"/>
            <p:cNvSpPr/>
            <p:nvPr/>
          </p:nvSpPr>
          <p:spPr>
            <a:xfrm>
              <a:off x="1087363" y="2264979"/>
              <a:ext cx="487376" cy="387496"/>
            </a:xfrm>
            <a:custGeom>
              <a:rect b="b" l="l" r="r" t="t"/>
              <a:pathLst>
                <a:path extrusionOk="0" h="11860" w="14917">
                  <a:moveTo>
                    <a:pt x="230" y="1"/>
                  </a:moveTo>
                  <a:cubicBezTo>
                    <a:pt x="96" y="1"/>
                    <a:pt x="0" y="107"/>
                    <a:pt x="0" y="309"/>
                  </a:cubicBezTo>
                  <a:lnTo>
                    <a:pt x="0" y="2938"/>
                  </a:lnTo>
                  <a:cubicBezTo>
                    <a:pt x="0" y="3191"/>
                    <a:pt x="190" y="3539"/>
                    <a:pt x="412" y="3666"/>
                  </a:cubicBezTo>
                  <a:lnTo>
                    <a:pt x="14505" y="11805"/>
                  </a:lnTo>
                  <a:cubicBezTo>
                    <a:pt x="14569" y="11842"/>
                    <a:pt x="14631" y="11860"/>
                    <a:pt x="14687" y="11860"/>
                  </a:cubicBezTo>
                  <a:cubicBezTo>
                    <a:pt x="14821" y="11860"/>
                    <a:pt x="14916" y="11753"/>
                    <a:pt x="14916" y="11552"/>
                  </a:cubicBezTo>
                  <a:lnTo>
                    <a:pt x="14916" y="8923"/>
                  </a:lnTo>
                  <a:cubicBezTo>
                    <a:pt x="14916" y="8670"/>
                    <a:pt x="14726" y="8321"/>
                    <a:pt x="14505" y="8195"/>
                  </a:cubicBezTo>
                  <a:lnTo>
                    <a:pt x="412" y="56"/>
                  </a:lnTo>
                  <a:cubicBezTo>
                    <a:pt x="347" y="19"/>
                    <a:pt x="285" y="1"/>
                    <a:pt x="230"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29"/>
            <p:cNvSpPr/>
            <p:nvPr/>
          </p:nvSpPr>
          <p:spPr>
            <a:xfrm>
              <a:off x="1111148" y="2301965"/>
              <a:ext cx="164571" cy="102461"/>
            </a:xfrm>
            <a:custGeom>
              <a:rect b="b" l="l" r="r" t="t"/>
              <a:pathLst>
                <a:path extrusionOk="0" h="3136" w="5037">
                  <a:moveTo>
                    <a:pt x="1" y="1"/>
                  </a:moveTo>
                  <a:lnTo>
                    <a:pt x="1" y="222"/>
                  </a:lnTo>
                  <a:lnTo>
                    <a:pt x="5036" y="3136"/>
                  </a:lnTo>
                  <a:lnTo>
                    <a:pt x="5036" y="2882"/>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29"/>
            <p:cNvSpPr/>
            <p:nvPr/>
          </p:nvSpPr>
          <p:spPr>
            <a:xfrm>
              <a:off x="1111148" y="2327841"/>
              <a:ext cx="164571" cy="102461"/>
            </a:xfrm>
            <a:custGeom>
              <a:rect b="b" l="l" r="r" t="t"/>
              <a:pathLst>
                <a:path extrusionOk="0" h="3136" w="5037">
                  <a:moveTo>
                    <a:pt x="1" y="0"/>
                  </a:moveTo>
                  <a:lnTo>
                    <a:pt x="1" y="254"/>
                  </a:lnTo>
                  <a:lnTo>
                    <a:pt x="5036" y="3135"/>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29"/>
            <p:cNvSpPr/>
            <p:nvPr/>
          </p:nvSpPr>
          <p:spPr>
            <a:xfrm>
              <a:off x="1111148" y="2354731"/>
              <a:ext cx="164571" cy="102461"/>
            </a:xfrm>
            <a:custGeom>
              <a:rect b="b" l="l" r="r" t="t"/>
              <a:pathLst>
                <a:path extrusionOk="0" h="3136" w="5037">
                  <a:moveTo>
                    <a:pt x="1" y="1"/>
                  </a:moveTo>
                  <a:lnTo>
                    <a:pt x="1" y="222"/>
                  </a:lnTo>
                  <a:lnTo>
                    <a:pt x="5036" y="3136"/>
                  </a:lnTo>
                  <a:lnTo>
                    <a:pt x="5036" y="2883"/>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29"/>
            <p:cNvSpPr/>
            <p:nvPr/>
          </p:nvSpPr>
          <p:spPr>
            <a:xfrm>
              <a:off x="1418466" y="2503194"/>
              <a:ext cx="23818" cy="28098"/>
            </a:xfrm>
            <a:custGeom>
              <a:rect b="b" l="l" r="r" t="t"/>
              <a:pathLst>
                <a:path extrusionOk="0" h="860" w="729">
                  <a:moveTo>
                    <a:pt x="201" y="1"/>
                  </a:moveTo>
                  <a:cubicBezTo>
                    <a:pt x="174" y="1"/>
                    <a:pt x="149" y="6"/>
                    <a:pt x="127" y="17"/>
                  </a:cubicBezTo>
                  <a:cubicBezTo>
                    <a:pt x="0" y="80"/>
                    <a:pt x="0" y="334"/>
                    <a:pt x="127" y="555"/>
                  </a:cubicBezTo>
                  <a:cubicBezTo>
                    <a:pt x="228" y="758"/>
                    <a:pt x="391" y="859"/>
                    <a:pt x="516" y="859"/>
                  </a:cubicBezTo>
                  <a:cubicBezTo>
                    <a:pt x="548" y="859"/>
                    <a:pt x="577" y="853"/>
                    <a:pt x="602" y="840"/>
                  </a:cubicBezTo>
                  <a:cubicBezTo>
                    <a:pt x="729" y="777"/>
                    <a:pt x="729" y="524"/>
                    <a:pt x="602" y="302"/>
                  </a:cubicBezTo>
                  <a:cubicBezTo>
                    <a:pt x="497" y="119"/>
                    <a:pt x="328" y="1"/>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29"/>
            <p:cNvSpPr/>
            <p:nvPr/>
          </p:nvSpPr>
          <p:spPr>
            <a:xfrm>
              <a:off x="1468128" y="2530835"/>
              <a:ext cx="21760" cy="28588"/>
            </a:xfrm>
            <a:custGeom>
              <a:rect b="b" l="l" r="r" t="t"/>
              <a:pathLst>
                <a:path extrusionOk="0" h="875" w="666">
                  <a:moveTo>
                    <a:pt x="162" y="1"/>
                  </a:moveTo>
                  <a:cubicBezTo>
                    <a:pt x="62" y="1"/>
                    <a:pt x="0" y="94"/>
                    <a:pt x="0" y="248"/>
                  </a:cubicBezTo>
                  <a:cubicBezTo>
                    <a:pt x="0" y="469"/>
                    <a:pt x="127" y="723"/>
                    <a:pt x="317" y="818"/>
                  </a:cubicBezTo>
                  <a:cubicBezTo>
                    <a:pt x="375" y="856"/>
                    <a:pt x="430" y="874"/>
                    <a:pt x="479" y="874"/>
                  </a:cubicBezTo>
                  <a:cubicBezTo>
                    <a:pt x="589" y="874"/>
                    <a:pt x="666" y="782"/>
                    <a:pt x="666" y="628"/>
                  </a:cubicBezTo>
                  <a:cubicBezTo>
                    <a:pt x="666" y="406"/>
                    <a:pt x="507" y="153"/>
                    <a:pt x="317" y="58"/>
                  </a:cubicBezTo>
                  <a:cubicBezTo>
                    <a:pt x="259" y="19"/>
                    <a:pt x="207" y="1"/>
                    <a:pt x="16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29"/>
            <p:cNvSpPr/>
            <p:nvPr/>
          </p:nvSpPr>
          <p:spPr>
            <a:xfrm>
              <a:off x="1514686" y="2558574"/>
              <a:ext cx="23818" cy="28490"/>
            </a:xfrm>
            <a:custGeom>
              <a:rect b="b" l="l" r="r" t="t"/>
              <a:pathLst>
                <a:path extrusionOk="0" h="872" w="729">
                  <a:moveTo>
                    <a:pt x="227" y="0"/>
                  </a:moveTo>
                  <a:cubicBezTo>
                    <a:pt x="190" y="0"/>
                    <a:pt x="156" y="10"/>
                    <a:pt x="127" y="32"/>
                  </a:cubicBezTo>
                  <a:cubicBezTo>
                    <a:pt x="1" y="95"/>
                    <a:pt x="1" y="349"/>
                    <a:pt x="127" y="570"/>
                  </a:cubicBezTo>
                  <a:cubicBezTo>
                    <a:pt x="232" y="753"/>
                    <a:pt x="401" y="872"/>
                    <a:pt x="528" y="872"/>
                  </a:cubicBezTo>
                  <a:cubicBezTo>
                    <a:pt x="555" y="872"/>
                    <a:pt x="580" y="867"/>
                    <a:pt x="602" y="855"/>
                  </a:cubicBezTo>
                  <a:cubicBezTo>
                    <a:pt x="729" y="760"/>
                    <a:pt x="729" y="539"/>
                    <a:pt x="602" y="285"/>
                  </a:cubicBezTo>
                  <a:cubicBezTo>
                    <a:pt x="505" y="115"/>
                    <a:pt x="351" y="0"/>
                    <a:pt x="22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29"/>
            <p:cNvSpPr/>
            <p:nvPr/>
          </p:nvSpPr>
          <p:spPr>
            <a:xfrm>
              <a:off x="1087363" y="2403184"/>
              <a:ext cx="487376" cy="387953"/>
            </a:xfrm>
            <a:custGeom>
              <a:rect b="b" l="l" r="r" t="t"/>
              <a:pathLst>
                <a:path extrusionOk="0" h="11874" w="14917">
                  <a:moveTo>
                    <a:pt x="227" y="0"/>
                  </a:moveTo>
                  <a:cubicBezTo>
                    <a:pt x="94" y="0"/>
                    <a:pt x="0" y="123"/>
                    <a:pt x="0" y="323"/>
                  </a:cubicBezTo>
                  <a:lnTo>
                    <a:pt x="0" y="2951"/>
                  </a:lnTo>
                  <a:cubicBezTo>
                    <a:pt x="0" y="3205"/>
                    <a:pt x="190" y="3553"/>
                    <a:pt x="412" y="3680"/>
                  </a:cubicBezTo>
                  <a:lnTo>
                    <a:pt x="14505" y="11819"/>
                  </a:lnTo>
                  <a:cubicBezTo>
                    <a:pt x="14569" y="11856"/>
                    <a:pt x="14631" y="11874"/>
                    <a:pt x="14687" y="11874"/>
                  </a:cubicBezTo>
                  <a:cubicBezTo>
                    <a:pt x="14821" y="11874"/>
                    <a:pt x="14916" y="11767"/>
                    <a:pt x="14916" y="11565"/>
                  </a:cubicBezTo>
                  <a:lnTo>
                    <a:pt x="14916" y="8937"/>
                  </a:lnTo>
                  <a:cubicBezTo>
                    <a:pt x="14916" y="8652"/>
                    <a:pt x="14726" y="8335"/>
                    <a:pt x="14505" y="8177"/>
                  </a:cubicBezTo>
                  <a:lnTo>
                    <a:pt x="412" y="69"/>
                  </a:lnTo>
                  <a:cubicBezTo>
                    <a:pt x="346" y="22"/>
                    <a:pt x="283" y="0"/>
                    <a:pt x="227"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29"/>
            <p:cNvSpPr/>
            <p:nvPr/>
          </p:nvSpPr>
          <p:spPr>
            <a:xfrm>
              <a:off x="1111148" y="2439581"/>
              <a:ext cx="164571" cy="102461"/>
            </a:xfrm>
            <a:custGeom>
              <a:rect b="b" l="l" r="r" t="t"/>
              <a:pathLst>
                <a:path extrusionOk="0" h="3136" w="5037">
                  <a:moveTo>
                    <a:pt x="1" y="0"/>
                  </a:moveTo>
                  <a:lnTo>
                    <a:pt x="1" y="254"/>
                  </a:lnTo>
                  <a:lnTo>
                    <a:pt x="5036" y="3136"/>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29"/>
            <p:cNvSpPr/>
            <p:nvPr/>
          </p:nvSpPr>
          <p:spPr>
            <a:xfrm>
              <a:off x="1111148" y="2466471"/>
              <a:ext cx="164571" cy="102494"/>
            </a:xfrm>
            <a:custGeom>
              <a:rect b="b" l="l" r="r" t="t"/>
              <a:pathLst>
                <a:path extrusionOk="0" h="3137" w="5037">
                  <a:moveTo>
                    <a:pt x="1" y="1"/>
                  </a:moveTo>
                  <a:lnTo>
                    <a:pt x="1" y="223"/>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29"/>
            <p:cNvSpPr/>
            <p:nvPr/>
          </p:nvSpPr>
          <p:spPr>
            <a:xfrm>
              <a:off x="1111148" y="2492347"/>
              <a:ext cx="164571" cy="102461"/>
            </a:xfrm>
            <a:custGeom>
              <a:rect b="b" l="l" r="r" t="t"/>
              <a:pathLst>
                <a:path extrusionOk="0" h="3136" w="5037">
                  <a:moveTo>
                    <a:pt x="1" y="1"/>
                  </a:moveTo>
                  <a:lnTo>
                    <a:pt x="1" y="254"/>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29"/>
            <p:cNvSpPr/>
            <p:nvPr/>
          </p:nvSpPr>
          <p:spPr>
            <a:xfrm>
              <a:off x="1419511" y="2641562"/>
              <a:ext cx="21760" cy="28131"/>
            </a:xfrm>
            <a:custGeom>
              <a:rect b="b" l="l" r="r" t="t"/>
              <a:pathLst>
                <a:path extrusionOk="0" h="861" w="666">
                  <a:moveTo>
                    <a:pt x="187" y="1"/>
                  </a:moveTo>
                  <a:cubicBezTo>
                    <a:pt x="76" y="1"/>
                    <a:pt x="0" y="93"/>
                    <a:pt x="0" y="247"/>
                  </a:cubicBezTo>
                  <a:cubicBezTo>
                    <a:pt x="0" y="469"/>
                    <a:pt x="158" y="722"/>
                    <a:pt x="348" y="817"/>
                  </a:cubicBezTo>
                  <a:cubicBezTo>
                    <a:pt x="405" y="846"/>
                    <a:pt x="457" y="860"/>
                    <a:pt x="501" y="860"/>
                  </a:cubicBezTo>
                  <a:cubicBezTo>
                    <a:pt x="603" y="860"/>
                    <a:pt x="665" y="782"/>
                    <a:pt x="665" y="627"/>
                  </a:cubicBezTo>
                  <a:cubicBezTo>
                    <a:pt x="665" y="406"/>
                    <a:pt x="538" y="152"/>
                    <a:pt x="348" y="57"/>
                  </a:cubicBezTo>
                  <a:cubicBezTo>
                    <a:pt x="290" y="19"/>
                    <a:pt x="235" y="1"/>
                    <a:pt x="1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29"/>
            <p:cNvSpPr/>
            <p:nvPr/>
          </p:nvSpPr>
          <p:spPr>
            <a:xfrm>
              <a:off x="1467082" y="2669269"/>
              <a:ext cx="23851" cy="28523"/>
            </a:xfrm>
            <a:custGeom>
              <a:rect b="b" l="l" r="r" t="t"/>
              <a:pathLst>
                <a:path extrusionOk="0" h="873" w="730">
                  <a:moveTo>
                    <a:pt x="227" y="1"/>
                  </a:moveTo>
                  <a:cubicBezTo>
                    <a:pt x="191" y="1"/>
                    <a:pt x="157" y="11"/>
                    <a:pt x="127" y="33"/>
                  </a:cubicBezTo>
                  <a:cubicBezTo>
                    <a:pt x="1" y="96"/>
                    <a:pt x="1" y="349"/>
                    <a:pt x="127" y="571"/>
                  </a:cubicBezTo>
                  <a:cubicBezTo>
                    <a:pt x="232" y="754"/>
                    <a:pt x="401" y="872"/>
                    <a:pt x="529" y="872"/>
                  </a:cubicBezTo>
                  <a:cubicBezTo>
                    <a:pt x="555" y="872"/>
                    <a:pt x="580" y="867"/>
                    <a:pt x="602" y="856"/>
                  </a:cubicBezTo>
                  <a:cubicBezTo>
                    <a:pt x="729" y="761"/>
                    <a:pt x="729" y="539"/>
                    <a:pt x="602" y="286"/>
                  </a:cubicBezTo>
                  <a:cubicBezTo>
                    <a:pt x="505" y="115"/>
                    <a:pt x="351" y="1"/>
                    <a:pt x="22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29"/>
            <p:cNvSpPr/>
            <p:nvPr/>
          </p:nvSpPr>
          <p:spPr>
            <a:xfrm>
              <a:off x="1514686" y="2696681"/>
              <a:ext cx="23818" cy="28523"/>
            </a:xfrm>
            <a:custGeom>
              <a:rect b="b" l="l" r="r" t="t"/>
              <a:pathLst>
                <a:path extrusionOk="0" h="873" w="729">
                  <a:moveTo>
                    <a:pt x="201" y="1"/>
                  </a:moveTo>
                  <a:cubicBezTo>
                    <a:pt x="174" y="1"/>
                    <a:pt x="149" y="6"/>
                    <a:pt x="127" y="17"/>
                  </a:cubicBezTo>
                  <a:cubicBezTo>
                    <a:pt x="1" y="112"/>
                    <a:pt x="1" y="365"/>
                    <a:pt x="127" y="587"/>
                  </a:cubicBezTo>
                  <a:cubicBezTo>
                    <a:pt x="225" y="758"/>
                    <a:pt x="379" y="872"/>
                    <a:pt x="502" y="872"/>
                  </a:cubicBezTo>
                  <a:cubicBezTo>
                    <a:pt x="539" y="872"/>
                    <a:pt x="573" y="862"/>
                    <a:pt x="602" y="840"/>
                  </a:cubicBezTo>
                  <a:cubicBezTo>
                    <a:pt x="729" y="777"/>
                    <a:pt x="729" y="524"/>
                    <a:pt x="602" y="302"/>
                  </a:cubicBezTo>
                  <a:cubicBezTo>
                    <a:pt x="498" y="119"/>
                    <a:pt x="328" y="1"/>
                    <a:pt x="20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29"/>
            <p:cNvSpPr/>
            <p:nvPr/>
          </p:nvSpPr>
          <p:spPr>
            <a:xfrm>
              <a:off x="1087363" y="2541813"/>
              <a:ext cx="487376" cy="387790"/>
            </a:xfrm>
            <a:custGeom>
              <a:rect b="b" l="l" r="r" t="t"/>
              <a:pathLst>
                <a:path extrusionOk="0" h="11869" w="14917">
                  <a:moveTo>
                    <a:pt x="223" y="0"/>
                  </a:moveTo>
                  <a:cubicBezTo>
                    <a:pt x="92" y="0"/>
                    <a:pt x="0" y="115"/>
                    <a:pt x="0" y="292"/>
                  </a:cubicBezTo>
                  <a:lnTo>
                    <a:pt x="0" y="2920"/>
                  </a:lnTo>
                  <a:cubicBezTo>
                    <a:pt x="0" y="3205"/>
                    <a:pt x="190" y="3554"/>
                    <a:pt x="412" y="3680"/>
                  </a:cubicBezTo>
                  <a:lnTo>
                    <a:pt x="14505" y="11819"/>
                  </a:lnTo>
                  <a:cubicBezTo>
                    <a:pt x="14564" y="11853"/>
                    <a:pt x="14621" y="11869"/>
                    <a:pt x="14673" y="11869"/>
                  </a:cubicBezTo>
                  <a:cubicBezTo>
                    <a:pt x="14815" y="11869"/>
                    <a:pt x="14916" y="11751"/>
                    <a:pt x="14916" y="11566"/>
                  </a:cubicBezTo>
                  <a:lnTo>
                    <a:pt x="14916" y="8937"/>
                  </a:lnTo>
                  <a:cubicBezTo>
                    <a:pt x="14916" y="8652"/>
                    <a:pt x="14726" y="8336"/>
                    <a:pt x="14505" y="8177"/>
                  </a:cubicBezTo>
                  <a:lnTo>
                    <a:pt x="412" y="70"/>
                  </a:lnTo>
                  <a:cubicBezTo>
                    <a:pt x="345" y="22"/>
                    <a:pt x="280" y="0"/>
                    <a:pt x="223"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29"/>
            <p:cNvSpPr/>
            <p:nvPr/>
          </p:nvSpPr>
          <p:spPr>
            <a:xfrm>
              <a:off x="1111148" y="2578243"/>
              <a:ext cx="164571" cy="102461"/>
            </a:xfrm>
            <a:custGeom>
              <a:rect b="b" l="l" r="r" t="t"/>
              <a:pathLst>
                <a:path extrusionOk="0" h="3136" w="5037">
                  <a:moveTo>
                    <a:pt x="1" y="0"/>
                  </a:moveTo>
                  <a:lnTo>
                    <a:pt x="1" y="253"/>
                  </a:lnTo>
                  <a:lnTo>
                    <a:pt x="5036" y="3135"/>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29"/>
            <p:cNvSpPr/>
            <p:nvPr/>
          </p:nvSpPr>
          <p:spPr>
            <a:xfrm>
              <a:off x="1111148" y="2605133"/>
              <a:ext cx="164571" cy="102461"/>
            </a:xfrm>
            <a:custGeom>
              <a:rect b="b" l="l" r="r" t="t"/>
              <a:pathLst>
                <a:path extrusionOk="0" h="3136" w="5037">
                  <a:moveTo>
                    <a:pt x="1" y="1"/>
                  </a:moveTo>
                  <a:lnTo>
                    <a:pt x="1" y="222"/>
                  </a:lnTo>
                  <a:lnTo>
                    <a:pt x="5036" y="3136"/>
                  </a:lnTo>
                  <a:lnTo>
                    <a:pt x="5036" y="2882"/>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29"/>
            <p:cNvSpPr/>
            <p:nvPr/>
          </p:nvSpPr>
          <p:spPr>
            <a:xfrm>
              <a:off x="1111148" y="2631009"/>
              <a:ext cx="164571" cy="102461"/>
            </a:xfrm>
            <a:custGeom>
              <a:rect b="b" l="l" r="r" t="t"/>
              <a:pathLst>
                <a:path extrusionOk="0" h="3136" w="5037">
                  <a:moveTo>
                    <a:pt x="1" y="0"/>
                  </a:moveTo>
                  <a:lnTo>
                    <a:pt x="1" y="254"/>
                  </a:lnTo>
                  <a:lnTo>
                    <a:pt x="5036" y="3135"/>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29"/>
            <p:cNvSpPr/>
            <p:nvPr/>
          </p:nvSpPr>
          <p:spPr>
            <a:xfrm>
              <a:off x="1419511" y="2779833"/>
              <a:ext cx="21760" cy="28490"/>
            </a:xfrm>
            <a:custGeom>
              <a:rect b="b" l="l" r="r" t="t"/>
              <a:pathLst>
                <a:path extrusionOk="0" h="872" w="666">
                  <a:moveTo>
                    <a:pt x="208" y="1"/>
                  </a:moveTo>
                  <a:cubicBezTo>
                    <a:pt x="86" y="1"/>
                    <a:pt x="0" y="95"/>
                    <a:pt x="0" y="259"/>
                  </a:cubicBezTo>
                  <a:cubicBezTo>
                    <a:pt x="0" y="449"/>
                    <a:pt x="158" y="734"/>
                    <a:pt x="348" y="829"/>
                  </a:cubicBezTo>
                  <a:cubicBezTo>
                    <a:pt x="405" y="857"/>
                    <a:pt x="457" y="872"/>
                    <a:pt x="501" y="872"/>
                  </a:cubicBezTo>
                  <a:cubicBezTo>
                    <a:pt x="603" y="872"/>
                    <a:pt x="665" y="794"/>
                    <a:pt x="665" y="639"/>
                  </a:cubicBezTo>
                  <a:cubicBezTo>
                    <a:pt x="665" y="417"/>
                    <a:pt x="538" y="164"/>
                    <a:pt x="348" y="37"/>
                  </a:cubicBezTo>
                  <a:cubicBezTo>
                    <a:pt x="299" y="12"/>
                    <a:pt x="251" y="1"/>
                    <a:pt x="2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29"/>
            <p:cNvSpPr/>
            <p:nvPr/>
          </p:nvSpPr>
          <p:spPr>
            <a:xfrm>
              <a:off x="1467082" y="2807408"/>
              <a:ext cx="23851" cy="28490"/>
            </a:xfrm>
            <a:custGeom>
              <a:rect b="b" l="l" r="r" t="t"/>
              <a:pathLst>
                <a:path extrusionOk="0" h="872" w="730">
                  <a:moveTo>
                    <a:pt x="201" y="0"/>
                  </a:moveTo>
                  <a:cubicBezTo>
                    <a:pt x="174" y="0"/>
                    <a:pt x="150" y="6"/>
                    <a:pt x="127" y="17"/>
                  </a:cubicBezTo>
                  <a:cubicBezTo>
                    <a:pt x="1" y="112"/>
                    <a:pt x="1" y="365"/>
                    <a:pt x="127" y="587"/>
                  </a:cubicBezTo>
                  <a:cubicBezTo>
                    <a:pt x="225" y="757"/>
                    <a:pt x="379" y="872"/>
                    <a:pt x="503" y="872"/>
                  </a:cubicBezTo>
                  <a:cubicBezTo>
                    <a:pt x="539" y="872"/>
                    <a:pt x="573" y="862"/>
                    <a:pt x="602" y="840"/>
                  </a:cubicBezTo>
                  <a:cubicBezTo>
                    <a:pt x="729" y="777"/>
                    <a:pt x="729" y="523"/>
                    <a:pt x="602" y="302"/>
                  </a:cubicBezTo>
                  <a:cubicBezTo>
                    <a:pt x="498" y="119"/>
                    <a:pt x="329" y="0"/>
                    <a:pt x="201"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29"/>
            <p:cNvSpPr/>
            <p:nvPr/>
          </p:nvSpPr>
          <p:spPr>
            <a:xfrm>
              <a:off x="1515732" y="2835506"/>
              <a:ext cx="21760" cy="28490"/>
            </a:xfrm>
            <a:custGeom>
              <a:rect b="b" l="l" r="r" t="t"/>
              <a:pathLst>
                <a:path extrusionOk="0" h="872" w="666">
                  <a:moveTo>
                    <a:pt x="190" y="1"/>
                  </a:moveTo>
                  <a:cubicBezTo>
                    <a:pt x="78" y="1"/>
                    <a:pt x="0" y="78"/>
                    <a:pt x="0" y="233"/>
                  </a:cubicBezTo>
                  <a:cubicBezTo>
                    <a:pt x="0" y="455"/>
                    <a:pt x="159" y="708"/>
                    <a:pt x="349" y="835"/>
                  </a:cubicBezTo>
                  <a:cubicBezTo>
                    <a:pt x="398" y="860"/>
                    <a:pt x="444" y="872"/>
                    <a:pt x="483" y="872"/>
                  </a:cubicBezTo>
                  <a:cubicBezTo>
                    <a:pt x="596" y="872"/>
                    <a:pt x="665" y="777"/>
                    <a:pt x="665" y="613"/>
                  </a:cubicBezTo>
                  <a:cubicBezTo>
                    <a:pt x="665" y="423"/>
                    <a:pt x="539" y="138"/>
                    <a:pt x="349" y="43"/>
                  </a:cubicBezTo>
                  <a:cubicBezTo>
                    <a:pt x="292" y="15"/>
                    <a:pt x="237" y="1"/>
                    <a:pt x="190"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29"/>
            <p:cNvSpPr/>
            <p:nvPr/>
          </p:nvSpPr>
          <p:spPr>
            <a:xfrm>
              <a:off x="1087363" y="2679887"/>
              <a:ext cx="487376" cy="387986"/>
            </a:xfrm>
            <a:custGeom>
              <a:rect b="b" l="l" r="r" t="t"/>
              <a:pathLst>
                <a:path extrusionOk="0" h="11875" w="14917">
                  <a:moveTo>
                    <a:pt x="230" y="1"/>
                  </a:moveTo>
                  <a:cubicBezTo>
                    <a:pt x="96" y="1"/>
                    <a:pt x="0" y="108"/>
                    <a:pt x="0" y="309"/>
                  </a:cubicBezTo>
                  <a:lnTo>
                    <a:pt x="0" y="2938"/>
                  </a:lnTo>
                  <a:cubicBezTo>
                    <a:pt x="0" y="3223"/>
                    <a:pt x="190" y="3540"/>
                    <a:pt x="412" y="3698"/>
                  </a:cubicBezTo>
                  <a:lnTo>
                    <a:pt x="14505" y="11805"/>
                  </a:lnTo>
                  <a:cubicBezTo>
                    <a:pt x="14571" y="11852"/>
                    <a:pt x="14634" y="11874"/>
                    <a:pt x="14690" y="11874"/>
                  </a:cubicBezTo>
                  <a:cubicBezTo>
                    <a:pt x="14823" y="11874"/>
                    <a:pt x="14916" y="11752"/>
                    <a:pt x="14916" y="11552"/>
                  </a:cubicBezTo>
                  <a:lnTo>
                    <a:pt x="14916" y="8923"/>
                  </a:lnTo>
                  <a:cubicBezTo>
                    <a:pt x="14916" y="8670"/>
                    <a:pt x="14726" y="8322"/>
                    <a:pt x="14505" y="8195"/>
                  </a:cubicBezTo>
                  <a:lnTo>
                    <a:pt x="412" y="56"/>
                  </a:lnTo>
                  <a:cubicBezTo>
                    <a:pt x="347" y="19"/>
                    <a:pt x="285" y="1"/>
                    <a:pt x="230"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29"/>
            <p:cNvSpPr/>
            <p:nvPr/>
          </p:nvSpPr>
          <p:spPr>
            <a:xfrm>
              <a:off x="1111148" y="2716873"/>
              <a:ext cx="164571" cy="102461"/>
            </a:xfrm>
            <a:custGeom>
              <a:rect b="b" l="l" r="r" t="t"/>
              <a:pathLst>
                <a:path extrusionOk="0" h="3136" w="5037">
                  <a:moveTo>
                    <a:pt x="1" y="1"/>
                  </a:moveTo>
                  <a:lnTo>
                    <a:pt x="1" y="222"/>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29"/>
            <p:cNvSpPr/>
            <p:nvPr/>
          </p:nvSpPr>
          <p:spPr>
            <a:xfrm>
              <a:off x="1111148" y="2742749"/>
              <a:ext cx="164571" cy="102461"/>
            </a:xfrm>
            <a:custGeom>
              <a:rect b="b" l="l" r="r" t="t"/>
              <a:pathLst>
                <a:path extrusionOk="0" h="3136" w="5037">
                  <a:moveTo>
                    <a:pt x="1" y="0"/>
                  </a:moveTo>
                  <a:lnTo>
                    <a:pt x="1" y="254"/>
                  </a:lnTo>
                  <a:lnTo>
                    <a:pt x="5036" y="3136"/>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29"/>
            <p:cNvSpPr/>
            <p:nvPr/>
          </p:nvSpPr>
          <p:spPr>
            <a:xfrm>
              <a:off x="1111148" y="2769639"/>
              <a:ext cx="164571" cy="102494"/>
            </a:xfrm>
            <a:custGeom>
              <a:rect b="b" l="l" r="r" t="t"/>
              <a:pathLst>
                <a:path extrusionOk="0" h="3137" w="5037">
                  <a:moveTo>
                    <a:pt x="1" y="1"/>
                  </a:moveTo>
                  <a:lnTo>
                    <a:pt x="1" y="223"/>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29"/>
            <p:cNvSpPr/>
            <p:nvPr/>
          </p:nvSpPr>
          <p:spPr>
            <a:xfrm>
              <a:off x="1418466" y="2918103"/>
              <a:ext cx="23818" cy="28523"/>
            </a:xfrm>
            <a:custGeom>
              <a:rect b="b" l="l" r="r" t="t"/>
              <a:pathLst>
                <a:path extrusionOk="0" h="873" w="729">
                  <a:moveTo>
                    <a:pt x="201" y="1"/>
                  </a:moveTo>
                  <a:cubicBezTo>
                    <a:pt x="174" y="1"/>
                    <a:pt x="149" y="6"/>
                    <a:pt x="127" y="17"/>
                  </a:cubicBezTo>
                  <a:cubicBezTo>
                    <a:pt x="0" y="112"/>
                    <a:pt x="0" y="334"/>
                    <a:pt x="127" y="587"/>
                  </a:cubicBezTo>
                  <a:cubicBezTo>
                    <a:pt x="225" y="758"/>
                    <a:pt x="379" y="872"/>
                    <a:pt x="502" y="872"/>
                  </a:cubicBezTo>
                  <a:cubicBezTo>
                    <a:pt x="539" y="872"/>
                    <a:pt x="573" y="862"/>
                    <a:pt x="602" y="841"/>
                  </a:cubicBezTo>
                  <a:cubicBezTo>
                    <a:pt x="729" y="777"/>
                    <a:pt x="729" y="524"/>
                    <a:pt x="602" y="302"/>
                  </a:cubicBezTo>
                  <a:cubicBezTo>
                    <a:pt x="497" y="119"/>
                    <a:pt x="328" y="1"/>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29"/>
            <p:cNvSpPr/>
            <p:nvPr/>
          </p:nvSpPr>
          <p:spPr>
            <a:xfrm>
              <a:off x="1468128" y="2946234"/>
              <a:ext cx="21760" cy="28490"/>
            </a:xfrm>
            <a:custGeom>
              <a:rect b="b" l="l" r="r" t="t"/>
              <a:pathLst>
                <a:path extrusionOk="0" h="872" w="666">
                  <a:moveTo>
                    <a:pt x="165" y="0"/>
                  </a:moveTo>
                  <a:cubicBezTo>
                    <a:pt x="63" y="0"/>
                    <a:pt x="0" y="78"/>
                    <a:pt x="0" y="233"/>
                  </a:cubicBezTo>
                  <a:cubicBezTo>
                    <a:pt x="0" y="455"/>
                    <a:pt x="127" y="708"/>
                    <a:pt x="317" y="835"/>
                  </a:cubicBezTo>
                  <a:cubicBezTo>
                    <a:pt x="367" y="859"/>
                    <a:pt x="414" y="871"/>
                    <a:pt x="457" y="871"/>
                  </a:cubicBezTo>
                  <a:cubicBezTo>
                    <a:pt x="579" y="871"/>
                    <a:pt x="666" y="777"/>
                    <a:pt x="666" y="613"/>
                  </a:cubicBezTo>
                  <a:cubicBezTo>
                    <a:pt x="666" y="423"/>
                    <a:pt x="507" y="138"/>
                    <a:pt x="317" y="43"/>
                  </a:cubicBezTo>
                  <a:cubicBezTo>
                    <a:pt x="260" y="14"/>
                    <a:pt x="209" y="0"/>
                    <a:pt x="165"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29"/>
            <p:cNvSpPr/>
            <p:nvPr/>
          </p:nvSpPr>
          <p:spPr>
            <a:xfrm>
              <a:off x="1514686" y="2973907"/>
              <a:ext cx="23818" cy="28066"/>
            </a:xfrm>
            <a:custGeom>
              <a:rect b="b" l="l" r="r" t="t"/>
              <a:pathLst>
                <a:path extrusionOk="0" h="859" w="729">
                  <a:moveTo>
                    <a:pt x="213" y="0"/>
                  </a:moveTo>
                  <a:cubicBezTo>
                    <a:pt x="182" y="0"/>
                    <a:pt x="153" y="7"/>
                    <a:pt x="127" y="19"/>
                  </a:cubicBezTo>
                  <a:cubicBezTo>
                    <a:pt x="1" y="83"/>
                    <a:pt x="1" y="336"/>
                    <a:pt x="127" y="558"/>
                  </a:cubicBezTo>
                  <a:cubicBezTo>
                    <a:pt x="232" y="741"/>
                    <a:pt x="401" y="859"/>
                    <a:pt x="528" y="859"/>
                  </a:cubicBezTo>
                  <a:cubicBezTo>
                    <a:pt x="555" y="859"/>
                    <a:pt x="580" y="854"/>
                    <a:pt x="602" y="843"/>
                  </a:cubicBezTo>
                  <a:cubicBezTo>
                    <a:pt x="729" y="779"/>
                    <a:pt x="729" y="526"/>
                    <a:pt x="602" y="304"/>
                  </a:cubicBezTo>
                  <a:cubicBezTo>
                    <a:pt x="501" y="102"/>
                    <a:pt x="339" y="0"/>
                    <a:pt x="213"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29"/>
            <p:cNvSpPr/>
            <p:nvPr/>
          </p:nvSpPr>
          <p:spPr>
            <a:xfrm>
              <a:off x="1087363" y="2818549"/>
              <a:ext cx="487376" cy="387496"/>
            </a:xfrm>
            <a:custGeom>
              <a:rect b="b" l="l" r="r" t="t"/>
              <a:pathLst>
                <a:path extrusionOk="0" h="11860" w="14917">
                  <a:moveTo>
                    <a:pt x="230" y="1"/>
                  </a:moveTo>
                  <a:cubicBezTo>
                    <a:pt x="96" y="1"/>
                    <a:pt x="0" y="107"/>
                    <a:pt x="0" y="309"/>
                  </a:cubicBezTo>
                  <a:lnTo>
                    <a:pt x="0" y="2938"/>
                  </a:lnTo>
                  <a:cubicBezTo>
                    <a:pt x="0" y="3191"/>
                    <a:pt x="190" y="3539"/>
                    <a:pt x="412" y="3666"/>
                  </a:cubicBezTo>
                  <a:lnTo>
                    <a:pt x="14505" y="11805"/>
                  </a:lnTo>
                  <a:cubicBezTo>
                    <a:pt x="14569" y="11842"/>
                    <a:pt x="14631" y="11860"/>
                    <a:pt x="14687" y="11860"/>
                  </a:cubicBezTo>
                  <a:cubicBezTo>
                    <a:pt x="14821" y="11860"/>
                    <a:pt x="14916" y="11753"/>
                    <a:pt x="14916" y="11551"/>
                  </a:cubicBezTo>
                  <a:lnTo>
                    <a:pt x="14916" y="8923"/>
                  </a:lnTo>
                  <a:cubicBezTo>
                    <a:pt x="14916" y="8670"/>
                    <a:pt x="14726" y="8321"/>
                    <a:pt x="14505" y="8195"/>
                  </a:cubicBezTo>
                  <a:lnTo>
                    <a:pt x="412" y="56"/>
                  </a:lnTo>
                  <a:cubicBezTo>
                    <a:pt x="347" y="19"/>
                    <a:pt x="285" y="1"/>
                    <a:pt x="230"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29"/>
            <p:cNvSpPr/>
            <p:nvPr/>
          </p:nvSpPr>
          <p:spPr>
            <a:xfrm>
              <a:off x="1111148" y="2855535"/>
              <a:ext cx="164571" cy="102461"/>
            </a:xfrm>
            <a:custGeom>
              <a:rect b="b" l="l" r="r" t="t"/>
              <a:pathLst>
                <a:path extrusionOk="0" h="3136" w="5037">
                  <a:moveTo>
                    <a:pt x="1" y="0"/>
                  </a:moveTo>
                  <a:lnTo>
                    <a:pt x="1" y="222"/>
                  </a:lnTo>
                  <a:lnTo>
                    <a:pt x="5036" y="3136"/>
                  </a:lnTo>
                  <a:lnTo>
                    <a:pt x="5036" y="2882"/>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29"/>
            <p:cNvSpPr/>
            <p:nvPr/>
          </p:nvSpPr>
          <p:spPr>
            <a:xfrm>
              <a:off x="1111148" y="2881411"/>
              <a:ext cx="164571" cy="102461"/>
            </a:xfrm>
            <a:custGeom>
              <a:rect b="b" l="l" r="r" t="t"/>
              <a:pathLst>
                <a:path extrusionOk="0" h="3136" w="5037">
                  <a:moveTo>
                    <a:pt x="1" y="0"/>
                  </a:moveTo>
                  <a:lnTo>
                    <a:pt x="1" y="253"/>
                  </a:lnTo>
                  <a:lnTo>
                    <a:pt x="5036" y="3135"/>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29"/>
            <p:cNvSpPr/>
            <p:nvPr/>
          </p:nvSpPr>
          <p:spPr>
            <a:xfrm>
              <a:off x="1111148" y="2908301"/>
              <a:ext cx="164571" cy="102461"/>
            </a:xfrm>
            <a:custGeom>
              <a:rect b="b" l="l" r="r" t="t"/>
              <a:pathLst>
                <a:path extrusionOk="0" h="3136" w="5037">
                  <a:moveTo>
                    <a:pt x="1" y="0"/>
                  </a:moveTo>
                  <a:lnTo>
                    <a:pt x="1" y="222"/>
                  </a:lnTo>
                  <a:lnTo>
                    <a:pt x="5036" y="3136"/>
                  </a:lnTo>
                  <a:lnTo>
                    <a:pt x="5036" y="2882"/>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29"/>
            <p:cNvSpPr/>
            <p:nvPr/>
          </p:nvSpPr>
          <p:spPr>
            <a:xfrm>
              <a:off x="1418466" y="3056765"/>
              <a:ext cx="23818" cy="28098"/>
            </a:xfrm>
            <a:custGeom>
              <a:rect b="b" l="l" r="r" t="t"/>
              <a:pathLst>
                <a:path extrusionOk="0" h="860" w="729">
                  <a:moveTo>
                    <a:pt x="201" y="1"/>
                  </a:moveTo>
                  <a:cubicBezTo>
                    <a:pt x="174" y="1"/>
                    <a:pt x="149" y="6"/>
                    <a:pt x="127" y="17"/>
                  </a:cubicBezTo>
                  <a:cubicBezTo>
                    <a:pt x="0" y="80"/>
                    <a:pt x="0" y="333"/>
                    <a:pt x="127" y="555"/>
                  </a:cubicBezTo>
                  <a:cubicBezTo>
                    <a:pt x="228" y="758"/>
                    <a:pt x="391" y="859"/>
                    <a:pt x="516" y="859"/>
                  </a:cubicBezTo>
                  <a:cubicBezTo>
                    <a:pt x="548" y="859"/>
                    <a:pt x="577" y="853"/>
                    <a:pt x="602" y="840"/>
                  </a:cubicBezTo>
                  <a:cubicBezTo>
                    <a:pt x="729" y="777"/>
                    <a:pt x="729" y="524"/>
                    <a:pt x="602" y="302"/>
                  </a:cubicBezTo>
                  <a:cubicBezTo>
                    <a:pt x="497" y="119"/>
                    <a:pt x="328" y="1"/>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29"/>
            <p:cNvSpPr/>
            <p:nvPr/>
          </p:nvSpPr>
          <p:spPr>
            <a:xfrm>
              <a:off x="1468128" y="3084406"/>
              <a:ext cx="21760" cy="28588"/>
            </a:xfrm>
            <a:custGeom>
              <a:rect b="b" l="l" r="r" t="t"/>
              <a:pathLst>
                <a:path extrusionOk="0" h="875" w="666">
                  <a:moveTo>
                    <a:pt x="162" y="1"/>
                  </a:moveTo>
                  <a:cubicBezTo>
                    <a:pt x="62" y="1"/>
                    <a:pt x="0" y="94"/>
                    <a:pt x="0" y="248"/>
                  </a:cubicBezTo>
                  <a:cubicBezTo>
                    <a:pt x="0" y="469"/>
                    <a:pt x="127" y="723"/>
                    <a:pt x="317" y="818"/>
                  </a:cubicBezTo>
                  <a:cubicBezTo>
                    <a:pt x="375" y="856"/>
                    <a:pt x="430" y="874"/>
                    <a:pt x="479" y="874"/>
                  </a:cubicBezTo>
                  <a:cubicBezTo>
                    <a:pt x="589" y="874"/>
                    <a:pt x="666" y="781"/>
                    <a:pt x="666" y="628"/>
                  </a:cubicBezTo>
                  <a:cubicBezTo>
                    <a:pt x="666" y="406"/>
                    <a:pt x="507" y="153"/>
                    <a:pt x="317" y="58"/>
                  </a:cubicBezTo>
                  <a:cubicBezTo>
                    <a:pt x="259" y="19"/>
                    <a:pt x="207" y="1"/>
                    <a:pt x="16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29"/>
            <p:cNvSpPr/>
            <p:nvPr/>
          </p:nvSpPr>
          <p:spPr>
            <a:xfrm>
              <a:off x="1514686" y="3112145"/>
              <a:ext cx="23818" cy="28490"/>
            </a:xfrm>
            <a:custGeom>
              <a:rect b="b" l="l" r="r" t="t"/>
              <a:pathLst>
                <a:path extrusionOk="0" h="872" w="729">
                  <a:moveTo>
                    <a:pt x="227" y="0"/>
                  </a:moveTo>
                  <a:cubicBezTo>
                    <a:pt x="190" y="0"/>
                    <a:pt x="156" y="10"/>
                    <a:pt x="127" y="32"/>
                  </a:cubicBezTo>
                  <a:cubicBezTo>
                    <a:pt x="1" y="95"/>
                    <a:pt x="1" y="349"/>
                    <a:pt x="127" y="570"/>
                  </a:cubicBezTo>
                  <a:cubicBezTo>
                    <a:pt x="232" y="753"/>
                    <a:pt x="401" y="872"/>
                    <a:pt x="528" y="872"/>
                  </a:cubicBezTo>
                  <a:cubicBezTo>
                    <a:pt x="555" y="872"/>
                    <a:pt x="580" y="866"/>
                    <a:pt x="602" y="855"/>
                  </a:cubicBezTo>
                  <a:cubicBezTo>
                    <a:pt x="729" y="760"/>
                    <a:pt x="729" y="539"/>
                    <a:pt x="602" y="285"/>
                  </a:cubicBezTo>
                  <a:cubicBezTo>
                    <a:pt x="505" y="114"/>
                    <a:pt x="351" y="0"/>
                    <a:pt x="22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29"/>
            <p:cNvSpPr/>
            <p:nvPr/>
          </p:nvSpPr>
          <p:spPr>
            <a:xfrm>
              <a:off x="1087363" y="2956754"/>
              <a:ext cx="487376" cy="387953"/>
            </a:xfrm>
            <a:custGeom>
              <a:rect b="b" l="l" r="r" t="t"/>
              <a:pathLst>
                <a:path extrusionOk="0" h="11874" w="14917">
                  <a:moveTo>
                    <a:pt x="227" y="0"/>
                  </a:moveTo>
                  <a:cubicBezTo>
                    <a:pt x="94" y="0"/>
                    <a:pt x="0" y="122"/>
                    <a:pt x="0" y="323"/>
                  </a:cubicBezTo>
                  <a:lnTo>
                    <a:pt x="0" y="2919"/>
                  </a:lnTo>
                  <a:cubicBezTo>
                    <a:pt x="0" y="3204"/>
                    <a:pt x="190" y="3553"/>
                    <a:pt x="412" y="3680"/>
                  </a:cubicBezTo>
                  <a:lnTo>
                    <a:pt x="14505" y="11818"/>
                  </a:lnTo>
                  <a:cubicBezTo>
                    <a:pt x="14569" y="11855"/>
                    <a:pt x="14631" y="11873"/>
                    <a:pt x="14687" y="11873"/>
                  </a:cubicBezTo>
                  <a:cubicBezTo>
                    <a:pt x="14821" y="11873"/>
                    <a:pt x="14916" y="11767"/>
                    <a:pt x="14916" y="11565"/>
                  </a:cubicBezTo>
                  <a:lnTo>
                    <a:pt x="14916" y="8937"/>
                  </a:lnTo>
                  <a:cubicBezTo>
                    <a:pt x="14916" y="8652"/>
                    <a:pt x="14726" y="8335"/>
                    <a:pt x="14505" y="8177"/>
                  </a:cubicBezTo>
                  <a:lnTo>
                    <a:pt x="412" y="69"/>
                  </a:lnTo>
                  <a:cubicBezTo>
                    <a:pt x="346" y="22"/>
                    <a:pt x="283" y="0"/>
                    <a:pt x="227"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29"/>
            <p:cNvSpPr/>
            <p:nvPr/>
          </p:nvSpPr>
          <p:spPr>
            <a:xfrm>
              <a:off x="1111148" y="2993151"/>
              <a:ext cx="164571" cy="102461"/>
            </a:xfrm>
            <a:custGeom>
              <a:rect b="b" l="l" r="r" t="t"/>
              <a:pathLst>
                <a:path extrusionOk="0" h="3136" w="5037">
                  <a:moveTo>
                    <a:pt x="1" y="0"/>
                  </a:moveTo>
                  <a:lnTo>
                    <a:pt x="1" y="254"/>
                  </a:lnTo>
                  <a:lnTo>
                    <a:pt x="5036" y="3136"/>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29"/>
            <p:cNvSpPr/>
            <p:nvPr/>
          </p:nvSpPr>
          <p:spPr>
            <a:xfrm>
              <a:off x="1111148" y="3020041"/>
              <a:ext cx="164571" cy="102461"/>
            </a:xfrm>
            <a:custGeom>
              <a:rect b="b" l="l" r="r" t="t"/>
              <a:pathLst>
                <a:path extrusionOk="0" h="3136" w="5037">
                  <a:moveTo>
                    <a:pt x="1" y="1"/>
                  </a:moveTo>
                  <a:lnTo>
                    <a:pt x="1" y="222"/>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29"/>
            <p:cNvSpPr/>
            <p:nvPr/>
          </p:nvSpPr>
          <p:spPr>
            <a:xfrm>
              <a:off x="1111148" y="3045917"/>
              <a:ext cx="164571" cy="102461"/>
            </a:xfrm>
            <a:custGeom>
              <a:rect b="b" l="l" r="r" t="t"/>
              <a:pathLst>
                <a:path extrusionOk="0" h="3136" w="5037">
                  <a:moveTo>
                    <a:pt x="1" y="0"/>
                  </a:moveTo>
                  <a:lnTo>
                    <a:pt x="1" y="254"/>
                  </a:lnTo>
                  <a:lnTo>
                    <a:pt x="5036" y="3136"/>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29"/>
            <p:cNvSpPr/>
            <p:nvPr/>
          </p:nvSpPr>
          <p:spPr>
            <a:xfrm>
              <a:off x="1419511" y="3195133"/>
              <a:ext cx="21760" cy="28098"/>
            </a:xfrm>
            <a:custGeom>
              <a:rect b="b" l="l" r="r" t="t"/>
              <a:pathLst>
                <a:path extrusionOk="0" h="860" w="666">
                  <a:moveTo>
                    <a:pt x="187" y="0"/>
                  </a:moveTo>
                  <a:cubicBezTo>
                    <a:pt x="76" y="0"/>
                    <a:pt x="0" y="93"/>
                    <a:pt x="0" y="247"/>
                  </a:cubicBezTo>
                  <a:cubicBezTo>
                    <a:pt x="0" y="437"/>
                    <a:pt x="158" y="722"/>
                    <a:pt x="348" y="817"/>
                  </a:cubicBezTo>
                  <a:cubicBezTo>
                    <a:pt x="405" y="846"/>
                    <a:pt x="457" y="860"/>
                    <a:pt x="501" y="860"/>
                  </a:cubicBezTo>
                  <a:cubicBezTo>
                    <a:pt x="603" y="860"/>
                    <a:pt x="665" y="782"/>
                    <a:pt x="665" y="627"/>
                  </a:cubicBezTo>
                  <a:cubicBezTo>
                    <a:pt x="665" y="405"/>
                    <a:pt x="538" y="152"/>
                    <a:pt x="348" y="57"/>
                  </a:cubicBezTo>
                  <a:cubicBezTo>
                    <a:pt x="290" y="18"/>
                    <a:pt x="235" y="0"/>
                    <a:pt x="1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29"/>
            <p:cNvSpPr/>
            <p:nvPr/>
          </p:nvSpPr>
          <p:spPr>
            <a:xfrm>
              <a:off x="1467082" y="3222839"/>
              <a:ext cx="23851" cy="28523"/>
            </a:xfrm>
            <a:custGeom>
              <a:rect b="b" l="l" r="r" t="t"/>
              <a:pathLst>
                <a:path extrusionOk="0" h="873" w="730">
                  <a:moveTo>
                    <a:pt x="227" y="1"/>
                  </a:moveTo>
                  <a:cubicBezTo>
                    <a:pt x="191" y="1"/>
                    <a:pt x="157" y="11"/>
                    <a:pt x="127" y="33"/>
                  </a:cubicBezTo>
                  <a:cubicBezTo>
                    <a:pt x="1" y="96"/>
                    <a:pt x="1" y="349"/>
                    <a:pt x="127" y="571"/>
                  </a:cubicBezTo>
                  <a:cubicBezTo>
                    <a:pt x="232" y="754"/>
                    <a:pt x="401" y="872"/>
                    <a:pt x="529" y="872"/>
                  </a:cubicBezTo>
                  <a:cubicBezTo>
                    <a:pt x="555" y="872"/>
                    <a:pt x="580" y="867"/>
                    <a:pt x="602" y="856"/>
                  </a:cubicBezTo>
                  <a:cubicBezTo>
                    <a:pt x="729" y="761"/>
                    <a:pt x="729" y="539"/>
                    <a:pt x="602" y="286"/>
                  </a:cubicBezTo>
                  <a:cubicBezTo>
                    <a:pt x="505" y="115"/>
                    <a:pt x="351" y="1"/>
                    <a:pt x="22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29"/>
            <p:cNvSpPr/>
            <p:nvPr/>
          </p:nvSpPr>
          <p:spPr>
            <a:xfrm>
              <a:off x="1515732" y="3250611"/>
              <a:ext cx="21760" cy="28327"/>
            </a:xfrm>
            <a:custGeom>
              <a:rect b="b" l="l" r="r" t="t"/>
              <a:pathLst>
                <a:path extrusionOk="0" h="867" w="666">
                  <a:moveTo>
                    <a:pt x="205" y="0"/>
                  </a:moveTo>
                  <a:cubicBezTo>
                    <a:pt x="85" y="0"/>
                    <a:pt x="0" y="88"/>
                    <a:pt x="0" y="228"/>
                  </a:cubicBezTo>
                  <a:cubicBezTo>
                    <a:pt x="0" y="449"/>
                    <a:pt x="159" y="703"/>
                    <a:pt x="349" y="829"/>
                  </a:cubicBezTo>
                  <a:cubicBezTo>
                    <a:pt x="400" y="855"/>
                    <a:pt x="446" y="867"/>
                    <a:pt x="486" y="867"/>
                  </a:cubicBezTo>
                  <a:cubicBezTo>
                    <a:pt x="597" y="867"/>
                    <a:pt x="665" y="778"/>
                    <a:pt x="665" y="639"/>
                  </a:cubicBezTo>
                  <a:cubicBezTo>
                    <a:pt x="665" y="418"/>
                    <a:pt x="539" y="164"/>
                    <a:pt x="349" y="38"/>
                  </a:cubicBezTo>
                  <a:cubicBezTo>
                    <a:pt x="298" y="12"/>
                    <a:pt x="249" y="0"/>
                    <a:pt x="20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29"/>
            <p:cNvSpPr/>
            <p:nvPr/>
          </p:nvSpPr>
          <p:spPr>
            <a:xfrm>
              <a:off x="1087363" y="3094991"/>
              <a:ext cx="487376" cy="387790"/>
            </a:xfrm>
            <a:custGeom>
              <a:rect b="b" l="l" r="r" t="t"/>
              <a:pathLst>
                <a:path extrusionOk="0" h="11869" w="14917">
                  <a:moveTo>
                    <a:pt x="244" y="1"/>
                  </a:moveTo>
                  <a:cubicBezTo>
                    <a:pt x="102" y="1"/>
                    <a:pt x="0" y="118"/>
                    <a:pt x="0" y="304"/>
                  </a:cubicBezTo>
                  <a:lnTo>
                    <a:pt x="0" y="2932"/>
                  </a:lnTo>
                  <a:cubicBezTo>
                    <a:pt x="0" y="3217"/>
                    <a:pt x="190" y="3534"/>
                    <a:pt x="412" y="3692"/>
                  </a:cubicBezTo>
                  <a:lnTo>
                    <a:pt x="14505" y="11799"/>
                  </a:lnTo>
                  <a:cubicBezTo>
                    <a:pt x="14571" y="11846"/>
                    <a:pt x="14634" y="11868"/>
                    <a:pt x="14690" y="11868"/>
                  </a:cubicBezTo>
                  <a:cubicBezTo>
                    <a:pt x="14823" y="11868"/>
                    <a:pt x="14916" y="11746"/>
                    <a:pt x="14916" y="11546"/>
                  </a:cubicBezTo>
                  <a:lnTo>
                    <a:pt x="14916" y="8949"/>
                  </a:lnTo>
                  <a:cubicBezTo>
                    <a:pt x="14916" y="8664"/>
                    <a:pt x="14726" y="8316"/>
                    <a:pt x="14505" y="8189"/>
                  </a:cubicBezTo>
                  <a:lnTo>
                    <a:pt x="412" y="50"/>
                  </a:lnTo>
                  <a:cubicBezTo>
                    <a:pt x="353" y="16"/>
                    <a:pt x="295" y="1"/>
                    <a:pt x="244"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29"/>
            <p:cNvSpPr/>
            <p:nvPr/>
          </p:nvSpPr>
          <p:spPr>
            <a:xfrm>
              <a:off x="1111148" y="3131781"/>
              <a:ext cx="164571" cy="102494"/>
            </a:xfrm>
            <a:custGeom>
              <a:rect b="b" l="l" r="r" t="t"/>
              <a:pathLst>
                <a:path extrusionOk="0" h="3137" w="5037">
                  <a:moveTo>
                    <a:pt x="1" y="1"/>
                  </a:moveTo>
                  <a:lnTo>
                    <a:pt x="1" y="254"/>
                  </a:lnTo>
                  <a:lnTo>
                    <a:pt x="5036" y="3136"/>
                  </a:lnTo>
                  <a:lnTo>
                    <a:pt x="5036" y="2915"/>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29"/>
            <p:cNvSpPr/>
            <p:nvPr/>
          </p:nvSpPr>
          <p:spPr>
            <a:xfrm>
              <a:off x="1111148" y="3158703"/>
              <a:ext cx="164571" cy="102461"/>
            </a:xfrm>
            <a:custGeom>
              <a:rect b="b" l="l" r="r" t="t"/>
              <a:pathLst>
                <a:path extrusionOk="0" h="3136" w="5037">
                  <a:moveTo>
                    <a:pt x="1" y="0"/>
                  </a:moveTo>
                  <a:lnTo>
                    <a:pt x="1" y="222"/>
                  </a:lnTo>
                  <a:lnTo>
                    <a:pt x="5036" y="3136"/>
                  </a:lnTo>
                  <a:lnTo>
                    <a:pt x="5036" y="2882"/>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29"/>
            <p:cNvSpPr/>
            <p:nvPr/>
          </p:nvSpPr>
          <p:spPr>
            <a:xfrm>
              <a:off x="1111148" y="3184579"/>
              <a:ext cx="164571" cy="102461"/>
            </a:xfrm>
            <a:custGeom>
              <a:rect b="b" l="l" r="r" t="t"/>
              <a:pathLst>
                <a:path extrusionOk="0" h="3136" w="5037">
                  <a:moveTo>
                    <a:pt x="1" y="0"/>
                  </a:moveTo>
                  <a:lnTo>
                    <a:pt x="1" y="253"/>
                  </a:lnTo>
                  <a:lnTo>
                    <a:pt x="5036" y="3135"/>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29"/>
            <p:cNvSpPr/>
            <p:nvPr/>
          </p:nvSpPr>
          <p:spPr>
            <a:xfrm>
              <a:off x="1418466" y="3333566"/>
              <a:ext cx="23818" cy="28490"/>
            </a:xfrm>
            <a:custGeom>
              <a:rect b="b" l="l" r="r" t="t"/>
              <a:pathLst>
                <a:path extrusionOk="0" h="872" w="729">
                  <a:moveTo>
                    <a:pt x="227" y="0"/>
                  </a:moveTo>
                  <a:cubicBezTo>
                    <a:pt x="190" y="0"/>
                    <a:pt x="156" y="10"/>
                    <a:pt x="127" y="32"/>
                  </a:cubicBezTo>
                  <a:cubicBezTo>
                    <a:pt x="0" y="95"/>
                    <a:pt x="0" y="349"/>
                    <a:pt x="127" y="570"/>
                  </a:cubicBezTo>
                  <a:cubicBezTo>
                    <a:pt x="258" y="753"/>
                    <a:pt x="410" y="872"/>
                    <a:pt x="531" y="872"/>
                  </a:cubicBezTo>
                  <a:cubicBezTo>
                    <a:pt x="556" y="872"/>
                    <a:pt x="580" y="867"/>
                    <a:pt x="602" y="855"/>
                  </a:cubicBezTo>
                  <a:cubicBezTo>
                    <a:pt x="729" y="760"/>
                    <a:pt x="729" y="507"/>
                    <a:pt x="602" y="285"/>
                  </a:cubicBezTo>
                  <a:cubicBezTo>
                    <a:pt x="504" y="115"/>
                    <a:pt x="350" y="0"/>
                    <a:pt x="2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29"/>
            <p:cNvSpPr/>
            <p:nvPr/>
          </p:nvSpPr>
          <p:spPr>
            <a:xfrm>
              <a:off x="1467082" y="3360978"/>
              <a:ext cx="23851" cy="28490"/>
            </a:xfrm>
            <a:custGeom>
              <a:rect b="b" l="l" r="r" t="t"/>
              <a:pathLst>
                <a:path extrusionOk="0" h="872" w="730">
                  <a:moveTo>
                    <a:pt x="201" y="0"/>
                  </a:moveTo>
                  <a:cubicBezTo>
                    <a:pt x="174" y="0"/>
                    <a:pt x="150" y="5"/>
                    <a:pt x="127" y="16"/>
                  </a:cubicBezTo>
                  <a:cubicBezTo>
                    <a:pt x="1" y="111"/>
                    <a:pt x="1" y="365"/>
                    <a:pt x="127" y="587"/>
                  </a:cubicBezTo>
                  <a:cubicBezTo>
                    <a:pt x="225" y="757"/>
                    <a:pt x="379" y="872"/>
                    <a:pt x="503" y="872"/>
                  </a:cubicBezTo>
                  <a:cubicBezTo>
                    <a:pt x="539" y="872"/>
                    <a:pt x="573" y="862"/>
                    <a:pt x="602" y="840"/>
                  </a:cubicBezTo>
                  <a:cubicBezTo>
                    <a:pt x="729" y="777"/>
                    <a:pt x="729" y="523"/>
                    <a:pt x="602" y="301"/>
                  </a:cubicBezTo>
                  <a:cubicBezTo>
                    <a:pt x="498" y="118"/>
                    <a:pt x="329" y="0"/>
                    <a:pt x="201"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29"/>
            <p:cNvSpPr/>
            <p:nvPr/>
          </p:nvSpPr>
          <p:spPr>
            <a:xfrm>
              <a:off x="1515732" y="3389077"/>
              <a:ext cx="21760" cy="28490"/>
            </a:xfrm>
            <a:custGeom>
              <a:rect b="b" l="l" r="r" t="t"/>
              <a:pathLst>
                <a:path extrusionOk="0" h="872" w="666">
                  <a:moveTo>
                    <a:pt x="190" y="0"/>
                  </a:moveTo>
                  <a:cubicBezTo>
                    <a:pt x="78" y="0"/>
                    <a:pt x="0" y="78"/>
                    <a:pt x="0" y="233"/>
                  </a:cubicBezTo>
                  <a:cubicBezTo>
                    <a:pt x="0" y="455"/>
                    <a:pt x="159" y="708"/>
                    <a:pt x="349" y="835"/>
                  </a:cubicBezTo>
                  <a:cubicBezTo>
                    <a:pt x="398" y="860"/>
                    <a:pt x="444" y="872"/>
                    <a:pt x="483" y="872"/>
                  </a:cubicBezTo>
                  <a:cubicBezTo>
                    <a:pt x="596" y="872"/>
                    <a:pt x="665" y="777"/>
                    <a:pt x="665" y="613"/>
                  </a:cubicBezTo>
                  <a:cubicBezTo>
                    <a:pt x="665" y="423"/>
                    <a:pt x="539" y="138"/>
                    <a:pt x="349" y="43"/>
                  </a:cubicBezTo>
                  <a:cubicBezTo>
                    <a:pt x="292" y="15"/>
                    <a:pt x="237" y="0"/>
                    <a:pt x="19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29"/>
            <p:cNvSpPr/>
            <p:nvPr/>
          </p:nvSpPr>
          <p:spPr>
            <a:xfrm>
              <a:off x="1087363" y="3233458"/>
              <a:ext cx="487376" cy="387529"/>
            </a:xfrm>
            <a:custGeom>
              <a:rect b="b" l="l" r="r" t="t"/>
              <a:pathLst>
                <a:path extrusionOk="0" h="11861" w="14917">
                  <a:moveTo>
                    <a:pt x="230" y="1"/>
                  </a:moveTo>
                  <a:cubicBezTo>
                    <a:pt x="96" y="1"/>
                    <a:pt x="0" y="107"/>
                    <a:pt x="0" y="309"/>
                  </a:cubicBezTo>
                  <a:lnTo>
                    <a:pt x="0" y="2938"/>
                  </a:lnTo>
                  <a:cubicBezTo>
                    <a:pt x="0" y="3223"/>
                    <a:pt x="190" y="3539"/>
                    <a:pt x="412" y="3698"/>
                  </a:cubicBezTo>
                  <a:lnTo>
                    <a:pt x="14505" y="11805"/>
                  </a:lnTo>
                  <a:cubicBezTo>
                    <a:pt x="14569" y="11842"/>
                    <a:pt x="14631" y="11860"/>
                    <a:pt x="14687" y="11860"/>
                  </a:cubicBezTo>
                  <a:cubicBezTo>
                    <a:pt x="14821" y="11860"/>
                    <a:pt x="14916" y="11754"/>
                    <a:pt x="14916" y="11552"/>
                  </a:cubicBezTo>
                  <a:lnTo>
                    <a:pt x="14916" y="8923"/>
                  </a:lnTo>
                  <a:cubicBezTo>
                    <a:pt x="14916" y="8670"/>
                    <a:pt x="14726" y="8321"/>
                    <a:pt x="14505" y="8195"/>
                  </a:cubicBezTo>
                  <a:lnTo>
                    <a:pt x="412" y="56"/>
                  </a:lnTo>
                  <a:cubicBezTo>
                    <a:pt x="347" y="19"/>
                    <a:pt x="285" y="1"/>
                    <a:pt x="230"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29"/>
            <p:cNvSpPr/>
            <p:nvPr/>
          </p:nvSpPr>
          <p:spPr>
            <a:xfrm>
              <a:off x="1111148" y="3270443"/>
              <a:ext cx="164571" cy="102461"/>
            </a:xfrm>
            <a:custGeom>
              <a:rect b="b" l="l" r="r" t="t"/>
              <a:pathLst>
                <a:path extrusionOk="0" h="3136" w="5037">
                  <a:moveTo>
                    <a:pt x="1" y="1"/>
                  </a:moveTo>
                  <a:lnTo>
                    <a:pt x="1" y="222"/>
                  </a:lnTo>
                  <a:lnTo>
                    <a:pt x="5036" y="3136"/>
                  </a:lnTo>
                  <a:lnTo>
                    <a:pt x="5036" y="2882"/>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29"/>
            <p:cNvSpPr/>
            <p:nvPr/>
          </p:nvSpPr>
          <p:spPr>
            <a:xfrm>
              <a:off x="1111148" y="3296319"/>
              <a:ext cx="164571" cy="102461"/>
            </a:xfrm>
            <a:custGeom>
              <a:rect b="b" l="l" r="r" t="t"/>
              <a:pathLst>
                <a:path extrusionOk="0" h="3136" w="5037">
                  <a:moveTo>
                    <a:pt x="1" y="0"/>
                  </a:moveTo>
                  <a:lnTo>
                    <a:pt x="1" y="254"/>
                  </a:lnTo>
                  <a:lnTo>
                    <a:pt x="5036" y="3136"/>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29"/>
            <p:cNvSpPr/>
            <p:nvPr/>
          </p:nvSpPr>
          <p:spPr>
            <a:xfrm>
              <a:off x="1111148" y="3323209"/>
              <a:ext cx="164571" cy="102461"/>
            </a:xfrm>
            <a:custGeom>
              <a:rect b="b" l="l" r="r" t="t"/>
              <a:pathLst>
                <a:path extrusionOk="0" h="3136" w="5037">
                  <a:moveTo>
                    <a:pt x="1" y="1"/>
                  </a:moveTo>
                  <a:lnTo>
                    <a:pt x="1" y="222"/>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29"/>
            <p:cNvSpPr/>
            <p:nvPr/>
          </p:nvSpPr>
          <p:spPr>
            <a:xfrm>
              <a:off x="1418466" y="3471673"/>
              <a:ext cx="23818" cy="28523"/>
            </a:xfrm>
            <a:custGeom>
              <a:rect b="b" l="l" r="r" t="t"/>
              <a:pathLst>
                <a:path extrusionOk="0" h="873" w="729">
                  <a:moveTo>
                    <a:pt x="201" y="1"/>
                  </a:moveTo>
                  <a:cubicBezTo>
                    <a:pt x="174" y="1"/>
                    <a:pt x="149" y="6"/>
                    <a:pt x="127" y="17"/>
                  </a:cubicBezTo>
                  <a:cubicBezTo>
                    <a:pt x="0" y="112"/>
                    <a:pt x="0" y="334"/>
                    <a:pt x="127" y="587"/>
                  </a:cubicBezTo>
                  <a:cubicBezTo>
                    <a:pt x="249" y="758"/>
                    <a:pt x="390" y="872"/>
                    <a:pt x="506" y="872"/>
                  </a:cubicBezTo>
                  <a:cubicBezTo>
                    <a:pt x="541" y="872"/>
                    <a:pt x="573" y="862"/>
                    <a:pt x="602" y="840"/>
                  </a:cubicBezTo>
                  <a:cubicBezTo>
                    <a:pt x="729" y="777"/>
                    <a:pt x="729" y="524"/>
                    <a:pt x="602" y="302"/>
                  </a:cubicBezTo>
                  <a:cubicBezTo>
                    <a:pt x="497" y="119"/>
                    <a:pt x="328" y="1"/>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29"/>
            <p:cNvSpPr/>
            <p:nvPr/>
          </p:nvSpPr>
          <p:spPr>
            <a:xfrm>
              <a:off x="1468128" y="3499804"/>
              <a:ext cx="21760" cy="28098"/>
            </a:xfrm>
            <a:custGeom>
              <a:rect b="b" l="l" r="r" t="t"/>
              <a:pathLst>
                <a:path extrusionOk="0" h="860" w="666">
                  <a:moveTo>
                    <a:pt x="165" y="0"/>
                  </a:moveTo>
                  <a:cubicBezTo>
                    <a:pt x="63" y="0"/>
                    <a:pt x="0" y="78"/>
                    <a:pt x="0" y="233"/>
                  </a:cubicBezTo>
                  <a:cubicBezTo>
                    <a:pt x="0" y="454"/>
                    <a:pt x="127" y="708"/>
                    <a:pt x="317" y="803"/>
                  </a:cubicBezTo>
                  <a:cubicBezTo>
                    <a:pt x="375" y="842"/>
                    <a:pt x="430" y="860"/>
                    <a:pt x="479" y="860"/>
                  </a:cubicBezTo>
                  <a:cubicBezTo>
                    <a:pt x="589" y="860"/>
                    <a:pt x="666" y="767"/>
                    <a:pt x="666" y="613"/>
                  </a:cubicBezTo>
                  <a:cubicBezTo>
                    <a:pt x="666" y="391"/>
                    <a:pt x="507" y="138"/>
                    <a:pt x="317" y="43"/>
                  </a:cubicBezTo>
                  <a:cubicBezTo>
                    <a:pt x="260" y="14"/>
                    <a:pt x="209" y="0"/>
                    <a:pt x="165"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29"/>
            <p:cNvSpPr/>
            <p:nvPr/>
          </p:nvSpPr>
          <p:spPr>
            <a:xfrm>
              <a:off x="1514686" y="3527477"/>
              <a:ext cx="23818" cy="28066"/>
            </a:xfrm>
            <a:custGeom>
              <a:rect b="b" l="l" r="r" t="t"/>
              <a:pathLst>
                <a:path extrusionOk="0" h="859" w="729">
                  <a:moveTo>
                    <a:pt x="213" y="0"/>
                  </a:moveTo>
                  <a:cubicBezTo>
                    <a:pt x="182" y="0"/>
                    <a:pt x="153" y="6"/>
                    <a:pt x="127" y="19"/>
                  </a:cubicBezTo>
                  <a:cubicBezTo>
                    <a:pt x="1" y="82"/>
                    <a:pt x="1" y="336"/>
                    <a:pt x="127" y="558"/>
                  </a:cubicBezTo>
                  <a:cubicBezTo>
                    <a:pt x="232" y="741"/>
                    <a:pt x="401" y="859"/>
                    <a:pt x="528" y="859"/>
                  </a:cubicBezTo>
                  <a:cubicBezTo>
                    <a:pt x="555" y="859"/>
                    <a:pt x="580" y="854"/>
                    <a:pt x="602" y="843"/>
                  </a:cubicBezTo>
                  <a:cubicBezTo>
                    <a:pt x="729" y="779"/>
                    <a:pt x="729" y="526"/>
                    <a:pt x="602" y="304"/>
                  </a:cubicBezTo>
                  <a:cubicBezTo>
                    <a:pt x="501" y="101"/>
                    <a:pt x="339" y="0"/>
                    <a:pt x="213"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29"/>
            <p:cNvSpPr/>
            <p:nvPr/>
          </p:nvSpPr>
          <p:spPr>
            <a:xfrm>
              <a:off x="1087363" y="3371662"/>
              <a:ext cx="487376" cy="387953"/>
            </a:xfrm>
            <a:custGeom>
              <a:rect b="b" l="l" r="r" t="t"/>
              <a:pathLst>
                <a:path extrusionOk="0" h="11874" w="14917">
                  <a:moveTo>
                    <a:pt x="227" y="1"/>
                  </a:moveTo>
                  <a:cubicBezTo>
                    <a:pt x="94" y="1"/>
                    <a:pt x="0" y="123"/>
                    <a:pt x="0" y="323"/>
                  </a:cubicBezTo>
                  <a:lnTo>
                    <a:pt x="0" y="2951"/>
                  </a:lnTo>
                  <a:cubicBezTo>
                    <a:pt x="0" y="3205"/>
                    <a:pt x="190" y="3553"/>
                    <a:pt x="412" y="3680"/>
                  </a:cubicBezTo>
                  <a:lnTo>
                    <a:pt x="14505" y="11819"/>
                  </a:lnTo>
                  <a:cubicBezTo>
                    <a:pt x="14569" y="11856"/>
                    <a:pt x="14631" y="11874"/>
                    <a:pt x="14687" y="11874"/>
                  </a:cubicBezTo>
                  <a:cubicBezTo>
                    <a:pt x="14821" y="11874"/>
                    <a:pt x="14916" y="11767"/>
                    <a:pt x="14916" y="11565"/>
                  </a:cubicBezTo>
                  <a:lnTo>
                    <a:pt x="14916" y="8937"/>
                  </a:lnTo>
                  <a:cubicBezTo>
                    <a:pt x="14916" y="8652"/>
                    <a:pt x="14726" y="8335"/>
                    <a:pt x="14505" y="8177"/>
                  </a:cubicBezTo>
                  <a:lnTo>
                    <a:pt x="412" y="69"/>
                  </a:lnTo>
                  <a:cubicBezTo>
                    <a:pt x="346" y="22"/>
                    <a:pt x="283" y="1"/>
                    <a:pt x="227"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29"/>
            <p:cNvSpPr/>
            <p:nvPr/>
          </p:nvSpPr>
          <p:spPr>
            <a:xfrm>
              <a:off x="1111148" y="3409105"/>
              <a:ext cx="164571" cy="102461"/>
            </a:xfrm>
            <a:custGeom>
              <a:rect b="b" l="l" r="r" t="t"/>
              <a:pathLst>
                <a:path extrusionOk="0" h="3136" w="5037">
                  <a:moveTo>
                    <a:pt x="1" y="0"/>
                  </a:moveTo>
                  <a:lnTo>
                    <a:pt x="1" y="222"/>
                  </a:lnTo>
                  <a:lnTo>
                    <a:pt x="5036" y="3135"/>
                  </a:lnTo>
                  <a:lnTo>
                    <a:pt x="5036" y="2882"/>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29"/>
            <p:cNvSpPr/>
            <p:nvPr/>
          </p:nvSpPr>
          <p:spPr>
            <a:xfrm>
              <a:off x="1111148" y="3434949"/>
              <a:ext cx="164571" cy="102494"/>
            </a:xfrm>
            <a:custGeom>
              <a:rect b="b" l="l" r="r" t="t"/>
              <a:pathLst>
                <a:path extrusionOk="0" h="3137" w="5037">
                  <a:moveTo>
                    <a:pt x="1" y="1"/>
                  </a:moveTo>
                  <a:lnTo>
                    <a:pt x="1" y="223"/>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29"/>
            <p:cNvSpPr/>
            <p:nvPr/>
          </p:nvSpPr>
          <p:spPr>
            <a:xfrm>
              <a:off x="1111148" y="3461871"/>
              <a:ext cx="164571" cy="102461"/>
            </a:xfrm>
            <a:custGeom>
              <a:rect b="b" l="l" r="r" t="t"/>
              <a:pathLst>
                <a:path extrusionOk="0" h="3136" w="5037">
                  <a:moveTo>
                    <a:pt x="1" y="0"/>
                  </a:moveTo>
                  <a:lnTo>
                    <a:pt x="1" y="222"/>
                  </a:lnTo>
                  <a:lnTo>
                    <a:pt x="5036" y="3136"/>
                  </a:lnTo>
                  <a:lnTo>
                    <a:pt x="5036" y="2882"/>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29"/>
            <p:cNvSpPr/>
            <p:nvPr/>
          </p:nvSpPr>
          <p:spPr>
            <a:xfrm>
              <a:off x="1418466" y="3610335"/>
              <a:ext cx="23818" cy="28000"/>
            </a:xfrm>
            <a:custGeom>
              <a:rect b="b" l="l" r="r" t="t"/>
              <a:pathLst>
                <a:path extrusionOk="0" h="857" w="729">
                  <a:moveTo>
                    <a:pt x="201" y="0"/>
                  </a:moveTo>
                  <a:cubicBezTo>
                    <a:pt x="174" y="0"/>
                    <a:pt x="149" y="6"/>
                    <a:pt x="127" y="17"/>
                  </a:cubicBezTo>
                  <a:cubicBezTo>
                    <a:pt x="0" y="80"/>
                    <a:pt x="0" y="333"/>
                    <a:pt x="127" y="555"/>
                  </a:cubicBezTo>
                  <a:cubicBezTo>
                    <a:pt x="258" y="738"/>
                    <a:pt x="410" y="856"/>
                    <a:pt x="531" y="856"/>
                  </a:cubicBezTo>
                  <a:cubicBezTo>
                    <a:pt x="556" y="856"/>
                    <a:pt x="580" y="851"/>
                    <a:pt x="602" y="840"/>
                  </a:cubicBezTo>
                  <a:cubicBezTo>
                    <a:pt x="729" y="777"/>
                    <a:pt x="729" y="523"/>
                    <a:pt x="602" y="302"/>
                  </a:cubicBezTo>
                  <a:cubicBezTo>
                    <a:pt x="497" y="119"/>
                    <a:pt x="328" y="0"/>
                    <a:pt x="2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29"/>
            <p:cNvSpPr/>
            <p:nvPr/>
          </p:nvSpPr>
          <p:spPr>
            <a:xfrm>
              <a:off x="1467082" y="3637747"/>
              <a:ext cx="23851" cy="28523"/>
            </a:xfrm>
            <a:custGeom>
              <a:rect b="b" l="l" r="r" t="t"/>
              <a:pathLst>
                <a:path extrusionOk="0" h="873" w="730">
                  <a:moveTo>
                    <a:pt x="227" y="1"/>
                  </a:moveTo>
                  <a:cubicBezTo>
                    <a:pt x="191" y="1"/>
                    <a:pt x="157" y="11"/>
                    <a:pt x="127" y="33"/>
                  </a:cubicBezTo>
                  <a:cubicBezTo>
                    <a:pt x="1" y="96"/>
                    <a:pt x="1" y="349"/>
                    <a:pt x="127" y="571"/>
                  </a:cubicBezTo>
                  <a:cubicBezTo>
                    <a:pt x="232" y="754"/>
                    <a:pt x="401" y="872"/>
                    <a:pt x="529" y="872"/>
                  </a:cubicBezTo>
                  <a:cubicBezTo>
                    <a:pt x="555" y="872"/>
                    <a:pt x="580" y="867"/>
                    <a:pt x="602" y="856"/>
                  </a:cubicBezTo>
                  <a:cubicBezTo>
                    <a:pt x="729" y="761"/>
                    <a:pt x="729" y="539"/>
                    <a:pt x="602" y="286"/>
                  </a:cubicBezTo>
                  <a:cubicBezTo>
                    <a:pt x="505" y="115"/>
                    <a:pt x="351" y="1"/>
                    <a:pt x="22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29"/>
            <p:cNvSpPr/>
            <p:nvPr/>
          </p:nvSpPr>
          <p:spPr>
            <a:xfrm>
              <a:off x="1514686" y="3665682"/>
              <a:ext cx="23818" cy="28523"/>
            </a:xfrm>
            <a:custGeom>
              <a:rect b="b" l="l" r="r" t="t"/>
              <a:pathLst>
                <a:path extrusionOk="0" h="873" w="729">
                  <a:moveTo>
                    <a:pt x="227" y="1"/>
                  </a:moveTo>
                  <a:cubicBezTo>
                    <a:pt x="190" y="1"/>
                    <a:pt x="156" y="11"/>
                    <a:pt x="127" y="33"/>
                  </a:cubicBezTo>
                  <a:cubicBezTo>
                    <a:pt x="1" y="96"/>
                    <a:pt x="1" y="349"/>
                    <a:pt x="127" y="571"/>
                  </a:cubicBezTo>
                  <a:cubicBezTo>
                    <a:pt x="232" y="754"/>
                    <a:pt x="401" y="872"/>
                    <a:pt x="528" y="872"/>
                  </a:cubicBezTo>
                  <a:cubicBezTo>
                    <a:pt x="555" y="872"/>
                    <a:pt x="580" y="867"/>
                    <a:pt x="602" y="856"/>
                  </a:cubicBezTo>
                  <a:cubicBezTo>
                    <a:pt x="729" y="761"/>
                    <a:pt x="729" y="539"/>
                    <a:pt x="602" y="286"/>
                  </a:cubicBezTo>
                  <a:cubicBezTo>
                    <a:pt x="505" y="115"/>
                    <a:pt x="351" y="1"/>
                    <a:pt x="227"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29"/>
            <p:cNvSpPr/>
            <p:nvPr/>
          </p:nvSpPr>
          <p:spPr>
            <a:xfrm>
              <a:off x="1087363" y="3510324"/>
              <a:ext cx="487376" cy="387757"/>
            </a:xfrm>
            <a:custGeom>
              <a:rect b="b" l="l" r="r" t="t"/>
              <a:pathLst>
                <a:path extrusionOk="0" h="11868" w="14917">
                  <a:moveTo>
                    <a:pt x="227" y="0"/>
                  </a:moveTo>
                  <a:cubicBezTo>
                    <a:pt x="94" y="0"/>
                    <a:pt x="0" y="122"/>
                    <a:pt x="0" y="322"/>
                  </a:cubicBezTo>
                  <a:lnTo>
                    <a:pt x="0" y="2919"/>
                  </a:lnTo>
                  <a:cubicBezTo>
                    <a:pt x="0" y="3204"/>
                    <a:pt x="190" y="3553"/>
                    <a:pt x="412" y="3679"/>
                  </a:cubicBezTo>
                  <a:lnTo>
                    <a:pt x="14505" y="11818"/>
                  </a:lnTo>
                  <a:cubicBezTo>
                    <a:pt x="14564" y="11852"/>
                    <a:pt x="14621" y="11868"/>
                    <a:pt x="14673" y="11868"/>
                  </a:cubicBezTo>
                  <a:cubicBezTo>
                    <a:pt x="14815" y="11868"/>
                    <a:pt x="14916" y="11750"/>
                    <a:pt x="14916" y="11565"/>
                  </a:cubicBezTo>
                  <a:lnTo>
                    <a:pt x="14916" y="8936"/>
                  </a:lnTo>
                  <a:cubicBezTo>
                    <a:pt x="14916" y="8651"/>
                    <a:pt x="14726" y="8335"/>
                    <a:pt x="14505" y="8176"/>
                  </a:cubicBezTo>
                  <a:lnTo>
                    <a:pt x="412" y="69"/>
                  </a:lnTo>
                  <a:cubicBezTo>
                    <a:pt x="346" y="22"/>
                    <a:pt x="283" y="0"/>
                    <a:pt x="227"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29"/>
            <p:cNvSpPr/>
            <p:nvPr/>
          </p:nvSpPr>
          <p:spPr>
            <a:xfrm>
              <a:off x="1111148" y="3546721"/>
              <a:ext cx="164571" cy="102461"/>
            </a:xfrm>
            <a:custGeom>
              <a:rect b="b" l="l" r="r" t="t"/>
              <a:pathLst>
                <a:path extrusionOk="0" h="3136" w="5037">
                  <a:moveTo>
                    <a:pt x="1" y="0"/>
                  </a:moveTo>
                  <a:lnTo>
                    <a:pt x="1" y="254"/>
                  </a:lnTo>
                  <a:lnTo>
                    <a:pt x="5036" y="3135"/>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29"/>
            <p:cNvSpPr/>
            <p:nvPr/>
          </p:nvSpPr>
          <p:spPr>
            <a:xfrm>
              <a:off x="1111148" y="3573611"/>
              <a:ext cx="164571" cy="102461"/>
            </a:xfrm>
            <a:custGeom>
              <a:rect b="b" l="l" r="r" t="t"/>
              <a:pathLst>
                <a:path extrusionOk="0" h="3136" w="5037">
                  <a:moveTo>
                    <a:pt x="1" y="1"/>
                  </a:moveTo>
                  <a:lnTo>
                    <a:pt x="1" y="222"/>
                  </a:lnTo>
                  <a:lnTo>
                    <a:pt x="5036" y="3136"/>
                  </a:lnTo>
                  <a:lnTo>
                    <a:pt x="5036" y="2882"/>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29"/>
            <p:cNvSpPr/>
            <p:nvPr/>
          </p:nvSpPr>
          <p:spPr>
            <a:xfrm>
              <a:off x="1111148" y="3599488"/>
              <a:ext cx="164571" cy="102461"/>
            </a:xfrm>
            <a:custGeom>
              <a:rect b="b" l="l" r="r" t="t"/>
              <a:pathLst>
                <a:path extrusionOk="0" h="3136" w="5037">
                  <a:moveTo>
                    <a:pt x="1" y="0"/>
                  </a:moveTo>
                  <a:lnTo>
                    <a:pt x="1" y="254"/>
                  </a:lnTo>
                  <a:lnTo>
                    <a:pt x="5036" y="3136"/>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29"/>
            <p:cNvSpPr/>
            <p:nvPr/>
          </p:nvSpPr>
          <p:spPr>
            <a:xfrm>
              <a:off x="1419511" y="3748703"/>
              <a:ext cx="21760" cy="28098"/>
            </a:xfrm>
            <a:custGeom>
              <a:rect b="b" l="l" r="r" t="t"/>
              <a:pathLst>
                <a:path extrusionOk="0" h="860" w="666">
                  <a:moveTo>
                    <a:pt x="187" y="0"/>
                  </a:moveTo>
                  <a:cubicBezTo>
                    <a:pt x="76" y="0"/>
                    <a:pt x="0" y="93"/>
                    <a:pt x="0" y="247"/>
                  </a:cubicBezTo>
                  <a:cubicBezTo>
                    <a:pt x="0" y="469"/>
                    <a:pt x="158" y="722"/>
                    <a:pt x="348" y="817"/>
                  </a:cubicBezTo>
                  <a:cubicBezTo>
                    <a:pt x="405" y="846"/>
                    <a:pt x="457" y="860"/>
                    <a:pt x="501" y="860"/>
                  </a:cubicBezTo>
                  <a:cubicBezTo>
                    <a:pt x="603" y="860"/>
                    <a:pt x="665" y="782"/>
                    <a:pt x="665" y="627"/>
                  </a:cubicBezTo>
                  <a:cubicBezTo>
                    <a:pt x="665" y="405"/>
                    <a:pt x="538" y="152"/>
                    <a:pt x="348" y="57"/>
                  </a:cubicBezTo>
                  <a:cubicBezTo>
                    <a:pt x="290" y="18"/>
                    <a:pt x="235" y="0"/>
                    <a:pt x="1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29"/>
            <p:cNvSpPr/>
            <p:nvPr/>
          </p:nvSpPr>
          <p:spPr>
            <a:xfrm>
              <a:off x="1467082" y="3776409"/>
              <a:ext cx="23851" cy="28523"/>
            </a:xfrm>
            <a:custGeom>
              <a:rect b="b" l="l" r="r" t="t"/>
              <a:pathLst>
                <a:path extrusionOk="0" h="873" w="730">
                  <a:moveTo>
                    <a:pt x="227" y="0"/>
                  </a:moveTo>
                  <a:cubicBezTo>
                    <a:pt x="191" y="0"/>
                    <a:pt x="157" y="11"/>
                    <a:pt x="127" y="32"/>
                  </a:cubicBezTo>
                  <a:cubicBezTo>
                    <a:pt x="1" y="96"/>
                    <a:pt x="1" y="349"/>
                    <a:pt x="127" y="571"/>
                  </a:cubicBezTo>
                  <a:cubicBezTo>
                    <a:pt x="232" y="754"/>
                    <a:pt x="401" y="872"/>
                    <a:pt x="529" y="872"/>
                  </a:cubicBezTo>
                  <a:cubicBezTo>
                    <a:pt x="555" y="872"/>
                    <a:pt x="580" y="867"/>
                    <a:pt x="602" y="856"/>
                  </a:cubicBezTo>
                  <a:cubicBezTo>
                    <a:pt x="729" y="761"/>
                    <a:pt x="729" y="507"/>
                    <a:pt x="602" y="286"/>
                  </a:cubicBezTo>
                  <a:cubicBezTo>
                    <a:pt x="505" y="115"/>
                    <a:pt x="351" y="0"/>
                    <a:pt x="22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29"/>
            <p:cNvSpPr/>
            <p:nvPr/>
          </p:nvSpPr>
          <p:spPr>
            <a:xfrm>
              <a:off x="1515732" y="3804181"/>
              <a:ext cx="21760" cy="28327"/>
            </a:xfrm>
            <a:custGeom>
              <a:rect b="b" l="l" r="r" t="t"/>
              <a:pathLst>
                <a:path extrusionOk="0" h="867" w="666">
                  <a:moveTo>
                    <a:pt x="205" y="0"/>
                  </a:moveTo>
                  <a:cubicBezTo>
                    <a:pt x="85" y="0"/>
                    <a:pt x="0" y="88"/>
                    <a:pt x="0" y="227"/>
                  </a:cubicBezTo>
                  <a:cubicBezTo>
                    <a:pt x="0" y="449"/>
                    <a:pt x="159" y="702"/>
                    <a:pt x="349" y="829"/>
                  </a:cubicBezTo>
                  <a:cubicBezTo>
                    <a:pt x="400" y="855"/>
                    <a:pt x="446" y="866"/>
                    <a:pt x="486" y="866"/>
                  </a:cubicBezTo>
                  <a:cubicBezTo>
                    <a:pt x="597" y="866"/>
                    <a:pt x="665" y="778"/>
                    <a:pt x="665" y="639"/>
                  </a:cubicBezTo>
                  <a:cubicBezTo>
                    <a:pt x="665" y="417"/>
                    <a:pt x="539" y="164"/>
                    <a:pt x="349" y="37"/>
                  </a:cubicBezTo>
                  <a:cubicBezTo>
                    <a:pt x="298" y="12"/>
                    <a:pt x="249" y="0"/>
                    <a:pt x="20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29"/>
            <p:cNvSpPr/>
            <p:nvPr/>
          </p:nvSpPr>
          <p:spPr>
            <a:xfrm>
              <a:off x="1087363" y="3648562"/>
              <a:ext cx="487376" cy="387790"/>
            </a:xfrm>
            <a:custGeom>
              <a:rect b="b" l="l" r="r" t="t"/>
              <a:pathLst>
                <a:path extrusionOk="0" h="11869" w="14917">
                  <a:moveTo>
                    <a:pt x="244" y="0"/>
                  </a:moveTo>
                  <a:cubicBezTo>
                    <a:pt x="102" y="0"/>
                    <a:pt x="0" y="118"/>
                    <a:pt x="0" y="303"/>
                  </a:cubicBezTo>
                  <a:lnTo>
                    <a:pt x="0" y="2932"/>
                  </a:lnTo>
                  <a:cubicBezTo>
                    <a:pt x="0" y="3217"/>
                    <a:pt x="190" y="3534"/>
                    <a:pt x="412" y="3692"/>
                  </a:cubicBezTo>
                  <a:lnTo>
                    <a:pt x="14505" y="11799"/>
                  </a:lnTo>
                  <a:cubicBezTo>
                    <a:pt x="14571" y="11846"/>
                    <a:pt x="14634" y="11868"/>
                    <a:pt x="14690" y="11868"/>
                  </a:cubicBezTo>
                  <a:cubicBezTo>
                    <a:pt x="14823" y="11868"/>
                    <a:pt x="14916" y="11746"/>
                    <a:pt x="14916" y="11546"/>
                  </a:cubicBezTo>
                  <a:lnTo>
                    <a:pt x="14916" y="8949"/>
                  </a:lnTo>
                  <a:cubicBezTo>
                    <a:pt x="14916" y="8664"/>
                    <a:pt x="14726" y="8316"/>
                    <a:pt x="14505" y="8189"/>
                  </a:cubicBezTo>
                  <a:lnTo>
                    <a:pt x="412" y="50"/>
                  </a:lnTo>
                  <a:cubicBezTo>
                    <a:pt x="353" y="16"/>
                    <a:pt x="295" y="0"/>
                    <a:pt x="244"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29"/>
            <p:cNvSpPr/>
            <p:nvPr/>
          </p:nvSpPr>
          <p:spPr>
            <a:xfrm>
              <a:off x="1111148" y="3685351"/>
              <a:ext cx="164571" cy="102494"/>
            </a:xfrm>
            <a:custGeom>
              <a:rect b="b" l="l" r="r" t="t"/>
              <a:pathLst>
                <a:path extrusionOk="0" h="3137" w="5037">
                  <a:moveTo>
                    <a:pt x="1" y="1"/>
                  </a:moveTo>
                  <a:lnTo>
                    <a:pt x="1" y="254"/>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29"/>
            <p:cNvSpPr/>
            <p:nvPr/>
          </p:nvSpPr>
          <p:spPr>
            <a:xfrm>
              <a:off x="1111148" y="3712273"/>
              <a:ext cx="164571" cy="102461"/>
            </a:xfrm>
            <a:custGeom>
              <a:rect b="b" l="l" r="r" t="t"/>
              <a:pathLst>
                <a:path extrusionOk="0" h="3136" w="5037">
                  <a:moveTo>
                    <a:pt x="1" y="0"/>
                  </a:moveTo>
                  <a:lnTo>
                    <a:pt x="1" y="222"/>
                  </a:lnTo>
                  <a:lnTo>
                    <a:pt x="5036" y="3135"/>
                  </a:lnTo>
                  <a:lnTo>
                    <a:pt x="5036" y="2882"/>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29"/>
            <p:cNvSpPr/>
            <p:nvPr/>
          </p:nvSpPr>
          <p:spPr>
            <a:xfrm>
              <a:off x="1111148" y="3738117"/>
              <a:ext cx="164571" cy="102494"/>
            </a:xfrm>
            <a:custGeom>
              <a:rect b="b" l="l" r="r" t="t"/>
              <a:pathLst>
                <a:path extrusionOk="0" h="3137" w="5037">
                  <a:moveTo>
                    <a:pt x="1" y="1"/>
                  </a:moveTo>
                  <a:lnTo>
                    <a:pt x="1" y="223"/>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29"/>
            <p:cNvSpPr/>
            <p:nvPr/>
          </p:nvSpPr>
          <p:spPr>
            <a:xfrm>
              <a:off x="1418466" y="3887136"/>
              <a:ext cx="23818" cy="27968"/>
            </a:xfrm>
            <a:custGeom>
              <a:rect b="b" l="l" r="r" t="t"/>
              <a:pathLst>
                <a:path extrusionOk="0" h="856" w="729">
                  <a:moveTo>
                    <a:pt x="227" y="0"/>
                  </a:moveTo>
                  <a:cubicBezTo>
                    <a:pt x="190" y="0"/>
                    <a:pt x="156" y="10"/>
                    <a:pt x="127" y="32"/>
                  </a:cubicBezTo>
                  <a:cubicBezTo>
                    <a:pt x="0" y="95"/>
                    <a:pt x="0" y="349"/>
                    <a:pt x="127" y="570"/>
                  </a:cubicBezTo>
                  <a:cubicBezTo>
                    <a:pt x="249" y="741"/>
                    <a:pt x="390" y="856"/>
                    <a:pt x="506" y="856"/>
                  </a:cubicBezTo>
                  <a:cubicBezTo>
                    <a:pt x="541" y="856"/>
                    <a:pt x="573" y="845"/>
                    <a:pt x="602" y="824"/>
                  </a:cubicBezTo>
                  <a:cubicBezTo>
                    <a:pt x="729" y="760"/>
                    <a:pt x="729" y="507"/>
                    <a:pt x="602" y="285"/>
                  </a:cubicBezTo>
                  <a:cubicBezTo>
                    <a:pt x="504" y="114"/>
                    <a:pt x="350" y="0"/>
                    <a:pt x="2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29"/>
            <p:cNvSpPr/>
            <p:nvPr/>
          </p:nvSpPr>
          <p:spPr>
            <a:xfrm>
              <a:off x="1467082" y="3914548"/>
              <a:ext cx="23851" cy="28490"/>
            </a:xfrm>
            <a:custGeom>
              <a:rect b="b" l="l" r="r" t="t"/>
              <a:pathLst>
                <a:path extrusionOk="0" h="872" w="730">
                  <a:moveTo>
                    <a:pt x="201" y="0"/>
                  </a:moveTo>
                  <a:cubicBezTo>
                    <a:pt x="174" y="0"/>
                    <a:pt x="150" y="5"/>
                    <a:pt x="127" y="16"/>
                  </a:cubicBezTo>
                  <a:cubicBezTo>
                    <a:pt x="1" y="111"/>
                    <a:pt x="1" y="333"/>
                    <a:pt x="127" y="586"/>
                  </a:cubicBezTo>
                  <a:cubicBezTo>
                    <a:pt x="225" y="757"/>
                    <a:pt x="379" y="872"/>
                    <a:pt x="503" y="872"/>
                  </a:cubicBezTo>
                  <a:cubicBezTo>
                    <a:pt x="539" y="872"/>
                    <a:pt x="573" y="861"/>
                    <a:pt x="602" y="840"/>
                  </a:cubicBezTo>
                  <a:cubicBezTo>
                    <a:pt x="729" y="776"/>
                    <a:pt x="729" y="523"/>
                    <a:pt x="602" y="301"/>
                  </a:cubicBezTo>
                  <a:cubicBezTo>
                    <a:pt x="498" y="118"/>
                    <a:pt x="329" y="0"/>
                    <a:pt x="201"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29"/>
            <p:cNvSpPr/>
            <p:nvPr/>
          </p:nvSpPr>
          <p:spPr>
            <a:xfrm>
              <a:off x="1515732" y="3942647"/>
              <a:ext cx="21760" cy="28490"/>
            </a:xfrm>
            <a:custGeom>
              <a:rect b="b" l="l" r="r" t="t"/>
              <a:pathLst>
                <a:path extrusionOk="0" h="872" w="666">
                  <a:moveTo>
                    <a:pt x="190" y="0"/>
                  </a:moveTo>
                  <a:cubicBezTo>
                    <a:pt x="78" y="0"/>
                    <a:pt x="0" y="78"/>
                    <a:pt x="0" y="233"/>
                  </a:cubicBezTo>
                  <a:cubicBezTo>
                    <a:pt x="0" y="455"/>
                    <a:pt x="159" y="708"/>
                    <a:pt x="349" y="835"/>
                  </a:cubicBezTo>
                  <a:cubicBezTo>
                    <a:pt x="398" y="860"/>
                    <a:pt x="444" y="871"/>
                    <a:pt x="483" y="871"/>
                  </a:cubicBezTo>
                  <a:cubicBezTo>
                    <a:pt x="596" y="871"/>
                    <a:pt x="665" y="777"/>
                    <a:pt x="665" y="613"/>
                  </a:cubicBezTo>
                  <a:cubicBezTo>
                    <a:pt x="665" y="423"/>
                    <a:pt x="539" y="138"/>
                    <a:pt x="349" y="43"/>
                  </a:cubicBezTo>
                  <a:cubicBezTo>
                    <a:pt x="292" y="15"/>
                    <a:pt x="237" y="0"/>
                    <a:pt x="19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29"/>
            <p:cNvSpPr/>
            <p:nvPr/>
          </p:nvSpPr>
          <p:spPr>
            <a:xfrm>
              <a:off x="1087363" y="3787028"/>
              <a:ext cx="487376" cy="387953"/>
            </a:xfrm>
            <a:custGeom>
              <a:rect b="b" l="l" r="r" t="t"/>
              <a:pathLst>
                <a:path extrusionOk="0" h="11874" w="14917">
                  <a:moveTo>
                    <a:pt x="230" y="1"/>
                  </a:moveTo>
                  <a:cubicBezTo>
                    <a:pt x="96" y="1"/>
                    <a:pt x="0" y="107"/>
                    <a:pt x="0" y="309"/>
                  </a:cubicBezTo>
                  <a:lnTo>
                    <a:pt x="0" y="2938"/>
                  </a:lnTo>
                  <a:cubicBezTo>
                    <a:pt x="0" y="3223"/>
                    <a:pt x="190" y="3539"/>
                    <a:pt x="412" y="3698"/>
                  </a:cubicBezTo>
                  <a:lnTo>
                    <a:pt x="14505" y="11805"/>
                  </a:lnTo>
                  <a:cubicBezTo>
                    <a:pt x="14571" y="11852"/>
                    <a:pt x="14634" y="11874"/>
                    <a:pt x="14690" y="11874"/>
                  </a:cubicBezTo>
                  <a:cubicBezTo>
                    <a:pt x="14823" y="11874"/>
                    <a:pt x="14916" y="11752"/>
                    <a:pt x="14916" y="11552"/>
                  </a:cubicBezTo>
                  <a:lnTo>
                    <a:pt x="14916" y="8923"/>
                  </a:lnTo>
                  <a:cubicBezTo>
                    <a:pt x="14916" y="8670"/>
                    <a:pt x="14726" y="8321"/>
                    <a:pt x="14505" y="8195"/>
                  </a:cubicBezTo>
                  <a:lnTo>
                    <a:pt x="412" y="56"/>
                  </a:lnTo>
                  <a:cubicBezTo>
                    <a:pt x="347" y="19"/>
                    <a:pt x="285" y="1"/>
                    <a:pt x="230"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29"/>
            <p:cNvSpPr/>
            <p:nvPr/>
          </p:nvSpPr>
          <p:spPr>
            <a:xfrm>
              <a:off x="1111148" y="3824013"/>
              <a:ext cx="164571" cy="102461"/>
            </a:xfrm>
            <a:custGeom>
              <a:rect b="b" l="l" r="r" t="t"/>
              <a:pathLst>
                <a:path extrusionOk="0" h="3136" w="5037">
                  <a:moveTo>
                    <a:pt x="1" y="0"/>
                  </a:moveTo>
                  <a:lnTo>
                    <a:pt x="1" y="222"/>
                  </a:lnTo>
                  <a:lnTo>
                    <a:pt x="5036" y="3136"/>
                  </a:lnTo>
                  <a:lnTo>
                    <a:pt x="5036" y="2882"/>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29"/>
            <p:cNvSpPr/>
            <p:nvPr/>
          </p:nvSpPr>
          <p:spPr>
            <a:xfrm>
              <a:off x="1111148" y="3849890"/>
              <a:ext cx="164571" cy="102461"/>
            </a:xfrm>
            <a:custGeom>
              <a:rect b="b" l="l" r="r" t="t"/>
              <a:pathLst>
                <a:path extrusionOk="0" h="3136" w="5037">
                  <a:moveTo>
                    <a:pt x="1" y="0"/>
                  </a:moveTo>
                  <a:lnTo>
                    <a:pt x="1" y="254"/>
                  </a:lnTo>
                  <a:lnTo>
                    <a:pt x="5036" y="3135"/>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29"/>
            <p:cNvSpPr/>
            <p:nvPr/>
          </p:nvSpPr>
          <p:spPr>
            <a:xfrm>
              <a:off x="1111148" y="3876779"/>
              <a:ext cx="164571" cy="102461"/>
            </a:xfrm>
            <a:custGeom>
              <a:rect b="b" l="l" r="r" t="t"/>
              <a:pathLst>
                <a:path extrusionOk="0" h="3136" w="5037">
                  <a:moveTo>
                    <a:pt x="1" y="1"/>
                  </a:moveTo>
                  <a:lnTo>
                    <a:pt x="1" y="222"/>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29"/>
            <p:cNvSpPr/>
            <p:nvPr/>
          </p:nvSpPr>
          <p:spPr>
            <a:xfrm>
              <a:off x="1418466" y="4025243"/>
              <a:ext cx="23818" cy="28523"/>
            </a:xfrm>
            <a:custGeom>
              <a:rect b="b" l="l" r="r" t="t"/>
              <a:pathLst>
                <a:path extrusionOk="0" h="873" w="729">
                  <a:moveTo>
                    <a:pt x="201" y="1"/>
                  </a:moveTo>
                  <a:cubicBezTo>
                    <a:pt x="174" y="1"/>
                    <a:pt x="149" y="6"/>
                    <a:pt x="127" y="17"/>
                  </a:cubicBezTo>
                  <a:cubicBezTo>
                    <a:pt x="0" y="112"/>
                    <a:pt x="0" y="334"/>
                    <a:pt x="127" y="587"/>
                  </a:cubicBezTo>
                  <a:cubicBezTo>
                    <a:pt x="249" y="758"/>
                    <a:pt x="390" y="872"/>
                    <a:pt x="506" y="872"/>
                  </a:cubicBezTo>
                  <a:cubicBezTo>
                    <a:pt x="541" y="872"/>
                    <a:pt x="573" y="862"/>
                    <a:pt x="602" y="840"/>
                  </a:cubicBezTo>
                  <a:cubicBezTo>
                    <a:pt x="729" y="777"/>
                    <a:pt x="729" y="524"/>
                    <a:pt x="602" y="302"/>
                  </a:cubicBezTo>
                  <a:cubicBezTo>
                    <a:pt x="497" y="119"/>
                    <a:pt x="328" y="1"/>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29"/>
            <p:cNvSpPr/>
            <p:nvPr/>
          </p:nvSpPr>
          <p:spPr>
            <a:xfrm>
              <a:off x="1468128" y="4053341"/>
              <a:ext cx="21760" cy="28131"/>
            </a:xfrm>
            <a:custGeom>
              <a:rect b="b" l="l" r="r" t="t"/>
              <a:pathLst>
                <a:path extrusionOk="0" h="861" w="666">
                  <a:moveTo>
                    <a:pt x="165" y="1"/>
                  </a:moveTo>
                  <a:cubicBezTo>
                    <a:pt x="63" y="1"/>
                    <a:pt x="0" y="78"/>
                    <a:pt x="0" y="234"/>
                  </a:cubicBezTo>
                  <a:cubicBezTo>
                    <a:pt x="0" y="455"/>
                    <a:pt x="127" y="709"/>
                    <a:pt x="317" y="804"/>
                  </a:cubicBezTo>
                  <a:cubicBezTo>
                    <a:pt x="375" y="842"/>
                    <a:pt x="430" y="860"/>
                    <a:pt x="479" y="860"/>
                  </a:cubicBezTo>
                  <a:cubicBezTo>
                    <a:pt x="589" y="860"/>
                    <a:pt x="666" y="768"/>
                    <a:pt x="666" y="614"/>
                  </a:cubicBezTo>
                  <a:cubicBezTo>
                    <a:pt x="666" y="424"/>
                    <a:pt x="507" y="139"/>
                    <a:pt x="317" y="44"/>
                  </a:cubicBezTo>
                  <a:cubicBezTo>
                    <a:pt x="260" y="15"/>
                    <a:pt x="209" y="1"/>
                    <a:pt x="16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29"/>
            <p:cNvSpPr/>
            <p:nvPr/>
          </p:nvSpPr>
          <p:spPr>
            <a:xfrm>
              <a:off x="1514686" y="4081047"/>
              <a:ext cx="23818" cy="28066"/>
            </a:xfrm>
            <a:custGeom>
              <a:rect b="b" l="l" r="r" t="t"/>
              <a:pathLst>
                <a:path extrusionOk="0" h="859" w="729">
                  <a:moveTo>
                    <a:pt x="213" y="0"/>
                  </a:moveTo>
                  <a:cubicBezTo>
                    <a:pt x="182" y="0"/>
                    <a:pt x="153" y="6"/>
                    <a:pt x="127" y="19"/>
                  </a:cubicBezTo>
                  <a:cubicBezTo>
                    <a:pt x="1" y="82"/>
                    <a:pt x="1" y="336"/>
                    <a:pt x="127" y="557"/>
                  </a:cubicBezTo>
                  <a:cubicBezTo>
                    <a:pt x="232" y="740"/>
                    <a:pt x="401" y="859"/>
                    <a:pt x="528" y="859"/>
                  </a:cubicBezTo>
                  <a:cubicBezTo>
                    <a:pt x="555" y="859"/>
                    <a:pt x="580" y="853"/>
                    <a:pt x="602" y="842"/>
                  </a:cubicBezTo>
                  <a:cubicBezTo>
                    <a:pt x="729" y="779"/>
                    <a:pt x="729" y="526"/>
                    <a:pt x="602" y="304"/>
                  </a:cubicBezTo>
                  <a:cubicBezTo>
                    <a:pt x="501" y="101"/>
                    <a:pt x="339" y="0"/>
                    <a:pt x="213"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29"/>
            <p:cNvSpPr/>
            <p:nvPr/>
          </p:nvSpPr>
          <p:spPr>
            <a:xfrm>
              <a:off x="1642991" y="2262071"/>
              <a:ext cx="472902" cy="2076207"/>
            </a:xfrm>
            <a:custGeom>
              <a:rect b="b" l="l" r="r" t="t"/>
              <a:pathLst>
                <a:path extrusionOk="0" h="63546" w="14474">
                  <a:moveTo>
                    <a:pt x="14185" y="0"/>
                  </a:moveTo>
                  <a:cubicBezTo>
                    <a:pt x="14112" y="0"/>
                    <a:pt x="14027" y="26"/>
                    <a:pt x="13935" y="81"/>
                  </a:cubicBezTo>
                  <a:lnTo>
                    <a:pt x="539" y="7777"/>
                  </a:lnTo>
                  <a:cubicBezTo>
                    <a:pt x="254" y="7967"/>
                    <a:pt x="1" y="8379"/>
                    <a:pt x="1" y="8727"/>
                  </a:cubicBezTo>
                  <a:lnTo>
                    <a:pt x="1" y="63546"/>
                  </a:lnTo>
                  <a:lnTo>
                    <a:pt x="14473" y="55185"/>
                  </a:lnTo>
                  <a:lnTo>
                    <a:pt x="14473" y="398"/>
                  </a:lnTo>
                  <a:cubicBezTo>
                    <a:pt x="14473" y="152"/>
                    <a:pt x="14362" y="0"/>
                    <a:pt x="1418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29"/>
            <p:cNvSpPr/>
            <p:nvPr/>
          </p:nvSpPr>
          <p:spPr>
            <a:xfrm>
              <a:off x="1658511" y="2288798"/>
              <a:ext cx="441863" cy="360574"/>
            </a:xfrm>
            <a:custGeom>
              <a:rect b="b" l="l" r="r" t="t"/>
              <a:pathLst>
                <a:path extrusionOk="0" h="11036" w="13524">
                  <a:moveTo>
                    <a:pt x="13294" y="0"/>
                  </a:moveTo>
                  <a:cubicBezTo>
                    <a:pt x="13238" y="0"/>
                    <a:pt x="13176" y="18"/>
                    <a:pt x="13112" y="55"/>
                  </a:cubicBezTo>
                  <a:lnTo>
                    <a:pt x="444" y="7371"/>
                  </a:lnTo>
                  <a:cubicBezTo>
                    <a:pt x="191" y="7497"/>
                    <a:pt x="1" y="7846"/>
                    <a:pt x="1" y="8099"/>
                  </a:cubicBezTo>
                  <a:lnTo>
                    <a:pt x="1" y="10728"/>
                  </a:lnTo>
                  <a:cubicBezTo>
                    <a:pt x="1" y="10929"/>
                    <a:pt x="96" y="11036"/>
                    <a:pt x="241" y="11036"/>
                  </a:cubicBezTo>
                  <a:cubicBezTo>
                    <a:pt x="301" y="11036"/>
                    <a:pt x="370" y="11018"/>
                    <a:pt x="444" y="10981"/>
                  </a:cubicBezTo>
                  <a:lnTo>
                    <a:pt x="13112" y="3665"/>
                  </a:lnTo>
                  <a:cubicBezTo>
                    <a:pt x="13333" y="3539"/>
                    <a:pt x="13523" y="3190"/>
                    <a:pt x="13523" y="2937"/>
                  </a:cubicBezTo>
                  <a:lnTo>
                    <a:pt x="13523" y="309"/>
                  </a:lnTo>
                  <a:cubicBezTo>
                    <a:pt x="13523" y="107"/>
                    <a:pt x="13428" y="0"/>
                    <a:pt x="13294"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29"/>
            <p:cNvSpPr/>
            <p:nvPr/>
          </p:nvSpPr>
          <p:spPr>
            <a:xfrm>
              <a:off x="1658511" y="2426970"/>
              <a:ext cx="441863" cy="361064"/>
            </a:xfrm>
            <a:custGeom>
              <a:rect b="b" l="l" r="r" t="t"/>
              <a:pathLst>
                <a:path extrusionOk="0" h="11051" w="13524">
                  <a:moveTo>
                    <a:pt x="13297" y="1"/>
                  </a:moveTo>
                  <a:cubicBezTo>
                    <a:pt x="13241" y="1"/>
                    <a:pt x="13177" y="23"/>
                    <a:pt x="13112" y="70"/>
                  </a:cubicBezTo>
                  <a:lnTo>
                    <a:pt x="444" y="7354"/>
                  </a:lnTo>
                  <a:cubicBezTo>
                    <a:pt x="191" y="7512"/>
                    <a:pt x="1" y="7829"/>
                    <a:pt x="1" y="8114"/>
                  </a:cubicBezTo>
                  <a:lnTo>
                    <a:pt x="1" y="10742"/>
                  </a:lnTo>
                  <a:cubicBezTo>
                    <a:pt x="1" y="10944"/>
                    <a:pt x="96" y="11051"/>
                    <a:pt x="241" y="11051"/>
                  </a:cubicBezTo>
                  <a:cubicBezTo>
                    <a:pt x="301" y="11051"/>
                    <a:pt x="370" y="11033"/>
                    <a:pt x="444" y="10996"/>
                  </a:cubicBezTo>
                  <a:lnTo>
                    <a:pt x="13112" y="3680"/>
                  </a:lnTo>
                  <a:cubicBezTo>
                    <a:pt x="13333" y="3553"/>
                    <a:pt x="13523" y="3205"/>
                    <a:pt x="13523" y="2920"/>
                  </a:cubicBezTo>
                  <a:lnTo>
                    <a:pt x="13523" y="323"/>
                  </a:lnTo>
                  <a:cubicBezTo>
                    <a:pt x="13523" y="123"/>
                    <a:pt x="13429" y="1"/>
                    <a:pt x="13297"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29"/>
            <p:cNvSpPr/>
            <p:nvPr/>
          </p:nvSpPr>
          <p:spPr>
            <a:xfrm>
              <a:off x="1658511" y="2565240"/>
              <a:ext cx="441863" cy="361260"/>
            </a:xfrm>
            <a:custGeom>
              <a:rect b="b" l="l" r="r" t="t"/>
              <a:pathLst>
                <a:path extrusionOk="0" h="11057" w="13524">
                  <a:moveTo>
                    <a:pt x="13280" y="0"/>
                  </a:moveTo>
                  <a:cubicBezTo>
                    <a:pt x="13228" y="0"/>
                    <a:pt x="13171" y="16"/>
                    <a:pt x="13112" y="50"/>
                  </a:cubicBezTo>
                  <a:lnTo>
                    <a:pt x="444" y="7365"/>
                  </a:lnTo>
                  <a:cubicBezTo>
                    <a:pt x="191" y="7524"/>
                    <a:pt x="1" y="7840"/>
                    <a:pt x="1" y="8125"/>
                  </a:cubicBezTo>
                  <a:lnTo>
                    <a:pt x="1" y="10754"/>
                  </a:lnTo>
                  <a:cubicBezTo>
                    <a:pt x="1" y="10939"/>
                    <a:pt x="102" y="11057"/>
                    <a:pt x="256" y="11057"/>
                  </a:cubicBezTo>
                  <a:cubicBezTo>
                    <a:pt x="313" y="11057"/>
                    <a:pt x="376" y="11041"/>
                    <a:pt x="444" y="11007"/>
                  </a:cubicBezTo>
                  <a:lnTo>
                    <a:pt x="13112" y="3692"/>
                  </a:lnTo>
                  <a:cubicBezTo>
                    <a:pt x="13333" y="3533"/>
                    <a:pt x="13523" y="3217"/>
                    <a:pt x="13523" y="2932"/>
                  </a:cubicBezTo>
                  <a:lnTo>
                    <a:pt x="13523" y="303"/>
                  </a:lnTo>
                  <a:cubicBezTo>
                    <a:pt x="13523" y="118"/>
                    <a:pt x="13421" y="0"/>
                    <a:pt x="13280"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29"/>
            <p:cNvSpPr/>
            <p:nvPr/>
          </p:nvSpPr>
          <p:spPr>
            <a:xfrm>
              <a:off x="1658511" y="2703706"/>
              <a:ext cx="441863" cy="361064"/>
            </a:xfrm>
            <a:custGeom>
              <a:rect b="b" l="l" r="r" t="t"/>
              <a:pathLst>
                <a:path extrusionOk="0" h="11051" w="13524">
                  <a:moveTo>
                    <a:pt x="13294" y="0"/>
                  </a:moveTo>
                  <a:cubicBezTo>
                    <a:pt x="13238" y="0"/>
                    <a:pt x="13176" y="18"/>
                    <a:pt x="13112" y="55"/>
                  </a:cubicBezTo>
                  <a:lnTo>
                    <a:pt x="444" y="7371"/>
                  </a:lnTo>
                  <a:cubicBezTo>
                    <a:pt x="191" y="7498"/>
                    <a:pt x="1" y="7846"/>
                    <a:pt x="1" y="8131"/>
                  </a:cubicBezTo>
                  <a:lnTo>
                    <a:pt x="1" y="10728"/>
                  </a:lnTo>
                  <a:cubicBezTo>
                    <a:pt x="1" y="10928"/>
                    <a:pt x="94" y="11050"/>
                    <a:pt x="238" y="11050"/>
                  </a:cubicBezTo>
                  <a:cubicBezTo>
                    <a:pt x="299" y="11050"/>
                    <a:pt x="369" y="11028"/>
                    <a:pt x="444" y="10981"/>
                  </a:cubicBezTo>
                  <a:lnTo>
                    <a:pt x="13112" y="3697"/>
                  </a:lnTo>
                  <a:cubicBezTo>
                    <a:pt x="13333" y="3539"/>
                    <a:pt x="13523" y="3222"/>
                    <a:pt x="13523" y="2937"/>
                  </a:cubicBezTo>
                  <a:lnTo>
                    <a:pt x="13523" y="309"/>
                  </a:lnTo>
                  <a:cubicBezTo>
                    <a:pt x="13523" y="107"/>
                    <a:pt x="13428" y="0"/>
                    <a:pt x="13294"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29"/>
            <p:cNvSpPr/>
            <p:nvPr/>
          </p:nvSpPr>
          <p:spPr>
            <a:xfrm>
              <a:off x="1658511" y="2842335"/>
              <a:ext cx="441863" cy="360606"/>
            </a:xfrm>
            <a:custGeom>
              <a:rect b="b" l="l" r="r" t="t"/>
              <a:pathLst>
                <a:path extrusionOk="0" h="11037" w="13524">
                  <a:moveTo>
                    <a:pt x="13294" y="1"/>
                  </a:moveTo>
                  <a:cubicBezTo>
                    <a:pt x="13238" y="1"/>
                    <a:pt x="13176" y="19"/>
                    <a:pt x="13112" y="56"/>
                  </a:cubicBezTo>
                  <a:lnTo>
                    <a:pt x="444" y="7372"/>
                  </a:lnTo>
                  <a:cubicBezTo>
                    <a:pt x="191" y="7498"/>
                    <a:pt x="1" y="7847"/>
                    <a:pt x="1" y="8100"/>
                  </a:cubicBezTo>
                  <a:lnTo>
                    <a:pt x="1" y="10728"/>
                  </a:lnTo>
                  <a:cubicBezTo>
                    <a:pt x="1" y="10930"/>
                    <a:pt x="96" y="11037"/>
                    <a:pt x="241" y="11037"/>
                  </a:cubicBezTo>
                  <a:cubicBezTo>
                    <a:pt x="301" y="11037"/>
                    <a:pt x="370" y="11019"/>
                    <a:pt x="444" y="10982"/>
                  </a:cubicBezTo>
                  <a:lnTo>
                    <a:pt x="13112" y="3666"/>
                  </a:lnTo>
                  <a:cubicBezTo>
                    <a:pt x="13333" y="3540"/>
                    <a:pt x="13523" y="3191"/>
                    <a:pt x="13523" y="2938"/>
                  </a:cubicBezTo>
                  <a:lnTo>
                    <a:pt x="13523" y="309"/>
                  </a:lnTo>
                  <a:cubicBezTo>
                    <a:pt x="13523" y="108"/>
                    <a:pt x="13428" y="1"/>
                    <a:pt x="13294"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29"/>
            <p:cNvSpPr/>
            <p:nvPr/>
          </p:nvSpPr>
          <p:spPr>
            <a:xfrm>
              <a:off x="1658511" y="2980540"/>
              <a:ext cx="441863" cy="361064"/>
            </a:xfrm>
            <a:custGeom>
              <a:rect b="b" l="l" r="r" t="t"/>
              <a:pathLst>
                <a:path extrusionOk="0" h="11051" w="13524">
                  <a:moveTo>
                    <a:pt x="13297" y="1"/>
                  </a:moveTo>
                  <a:cubicBezTo>
                    <a:pt x="13241" y="1"/>
                    <a:pt x="13177" y="23"/>
                    <a:pt x="13112" y="70"/>
                  </a:cubicBezTo>
                  <a:lnTo>
                    <a:pt x="444" y="7353"/>
                  </a:lnTo>
                  <a:cubicBezTo>
                    <a:pt x="191" y="7512"/>
                    <a:pt x="1" y="7829"/>
                    <a:pt x="1" y="8114"/>
                  </a:cubicBezTo>
                  <a:lnTo>
                    <a:pt x="1" y="10742"/>
                  </a:lnTo>
                  <a:cubicBezTo>
                    <a:pt x="1" y="10944"/>
                    <a:pt x="96" y="11050"/>
                    <a:pt x="241" y="11050"/>
                  </a:cubicBezTo>
                  <a:cubicBezTo>
                    <a:pt x="301" y="11050"/>
                    <a:pt x="370" y="11032"/>
                    <a:pt x="444" y="10995"/>
                  </a:cubicBezTo>
                  <a:lnTo>
                    <a:pt x="13112" y="3680"/>
                  </a:lnTo>
                  <a:cubicBezTo>
                    <a:pt x="13333" y="3553"/>
                    <a:pt x="13523" y="3205"/>
                    <a:pt x="13523" y="2920"/>
                  </a:cubicBezTo>
                  <a:lnTo>
                    <a:pt x="13523" y="323"/>
                  </a:lnTo>
                  <a:cubicBezTo>
                    <a:pt x="13523" y="123"/>
                    <a:pt x="13429" y="1"/>
                    <a:pt x="13297"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29"/>
            <p:cNvSpPr/>
            <p:nvPr/>
          </p:nvSpPr>
          <p:spPr>
            <a:xfrm>
              <a:off x="1658511" y="3118777"/>
              <a:ext cx="441863" cy="361293"/>
            </a:xfrm>
            <a:custGeom>
              <a:rect b="b" l="l" r="r" t="t"/>
              <a:pathLst>
                <a:path extrusionOk="0" h="11058" w="13524">
                  <a:moveTo>
                    <a:pt x="13280" y="1"/>
                  </a:moveTo>
                  <a:cubicBezTo>
                    <a:pt x="13228" y="1"/>
                    <a:pt x="13171" y="17"/>
                    <a:pt x="13112" y="51"/>
                  </a:cubicBezTo>
                  <a:lnTo>
                    <a:pt x="444" y="7366"/>
                  </a:lnTo>
                  <a:cubicBezTo>
                    <a:pt x="191" y="7524"/>
                    <a:pt x="1" y="7841"/>
                    <a:pt x="1" y="8126"/>
                  </a:cubicBezTo>
                  <a:lnTo>
                    <a:pt x="1" y="10755"/>
                  </a:lnTo>
                  <a:cubicBezTo>
                    <a:pt x="1" y="10940"/>
                    <a:pt x="102" y="11058"/>
                    <a:pt x="256" y="11058"/>
                  </a:cubicBezTo>
                  <a:cubicBezTo>
                    <a:pt x="313" y="11058"/>
                    <a:pt x="376" y="11042"/>
                    <a:pt x="444" y="11008"/>
                  </a:cubicBezTo>
                  <a:lnTo>
                    <a:pt x="13112" y="3693"/>
                  </a:lnTo>
                  <a:cubicBezTo>
                    <a:pt x="13333" y="3534"/>
                    <a:pt x="13523" y="3218"/>
                    <a:pt x="13523" y="2932"/>
                  </a:cubicBezTo>
                  <a:lnTo>
                    <a:pt x="13523" y="304"/>
                  </a:lnTo>
                  <a:cubicBezTo>
                    <a:pt x="13523" y="119"/>
                    <a:pt x="13421" y="1"/>
                    <a:pt x="13280"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29"/>
            <p:cNvSpPr/>
            <p:nvPr/>
          </p:nvSpPr>
          <p:spPr>
            <a:xfrm>
              <a:off x="1658511" y="3257276"/>
              <a:ext cx="441863" cy="361031"/>
            </a:xfrm>
            <a:custGeom>
              <a:rect b="b" l="l" r="r" t="t"/>
              <a:pathLst>
                <a:path extrusionOk="0" h="11050" w="13524">
                  <a:moveTo>
                    <a:pt x="13294" y="0"/>
                  </a:moveTo>
                  <a:cubicBezTo>
                    <a:pt x="13238" y="0"/>
                    <a:pt x="13176" y="18"/>
                    <a:pt x="13112" y="55"/>
                  </a:cubicBezTo>
                  <a:lnTo>
                    <a:pt x="444" y="7371"/>
                  </a:lnTo>
                  <a:cubicBezTo>
                    <a:pt x="191" y="7497"/>
                    <a:pt x="1" y="7846"/>
                    <a:pt x="1" y="8131"/>
                  </a:cubicBezTo>
                  <a:lnTo>
                    <a:pt x="1" y="10728"/>
                  </a:lnTo>
                  <a:cubicBezTo>
                    <a:pt x="1" y="10928"/>
                    <a:pt x="94" y="11050"/>
                    <a:pt x="238" y="11050"/>
                  </a:cubicBezTo>
                  <a:cubicBezTo>
                    <a:pt x="299" y="11050"/>
                    <a:pt x="369" y="11028"/>
                    <a:pt x="444" y="10981"/>
                  </a:cubicBezTo>
                  <a:lnTo>
                    <a:pt x="13112" y="3697"/>
                  </a:lnTo>
                  <a:cubicBezTo>
                    <a:pt x="13333" y="3539"/>
                    <a:pt x="13523" y="3222"/>
                    <a:pt x="13523" y="2937"/>
                  </a:cubicBezTo>
                  <a:lnTo>
                    <a:pt x="13523" y="309"/>
                  </a:lnTo>
                  <a:cubicBezTo>
                    <a:pt x="13523" y="107"/>
                    <a:pt x="13428" y="0"/>
                    <a:pt x="13294"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29"/>
            <p:cNvSpPr/>
            <p:nvPr/>
          </p:nvSpPr>
          <p:spPr>
            <a:xfrm>
              <a:off x="1658511" y="3395905"/>
              <a:ext cx="441863" cy="360606"/>
            </a:xfrm>
            <a:custGeom>
              <a:rect b="b" l="l" r="r" t="t"/>
              <a:pathLst>
                <a:path extrusionOk="0" h="11037" w="13524">
                  <a:moveTo>
                    <a:pt x="13294" y="1"/>
                  </a:moveTo>
                  <a:cubicBezTo>
                    <a:pt x="13238" y="1"/>
                    <a:pt x="13176" y="19"/>
                    <a:pt x="13112" y="56"/>
                  </a:cubicBezTo>
                  <a:lnTo>
                    <a:pt x="444" y="7371"/>
                  </a:lnTo>
                  <a:cubicBezTo>
                    <a:pt x="191" y="7498"/>
                    <a:pt x="1" y="7846"/>
                    <a:pt x="1" y="8100"/>
                  </a:cubicBezTo>
                  <a:lnTo>
                    <a:pt x="1" y="10728"/>
                  </a:lnTo>
                  <a:cubicBezTo>
                    <a:pt x="1" y="10930"/>
                    <a:pt x="96" y="11037"/>
                    <a:pt x="241" y="11037"/>
                  </a:cubicBezTo>
                  <a:cubicBezTo>
                    <a:pt x="301" y="11037"/>
                    <a:pt x="370" y="11019"/>
                    <a:pt x="444" y="10982"/>
                  </a:cubicBezTo>
                  <a:lnTo>
                    <a:pt x="13112" y="3666"/>
                  </a:lnTo>
                  <a:cubicBezTo>
                    <a:pt x="13333" y="3539"/>
                    <a:pt x="13523" y="3191"/>
                    <a:pt x="13523" y="2938"/>
                  </a:cubicBezTo>
                  <a:lnTo>
                    <a:pt x="13523" y="309"/>
                  </a:lnTo>
                  <a:cubicBezTo>
                    <a:pt x="13523" y="107"/>
                    <a:pt x="13428" y="1"/>
                    <a:pt x="13294"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29"/>
            <p:cNvSpPr/>
            <p:nvPr/>
          </p:nvSpPr>
          <p:spPr>
            <a:xfrm>
              <a:off x="1658511" y="3534110"/>
              <a:ext cx="441863" cy="361064"/>
            </a:xfrm>
            <a:custGeom>
              <a:rect b="b" l="l" r="r" t="t"/>
              <a:pathLst>
                <a:path extrusionOk="0" h="11051" w="13524">
                  <a:moveTo>
                    <a:pt x="13297" y="1"/>
                  </a:moveTo>
                  <a:cubicBezTo>
                    <a:pt x="13241" y="1"/>
                    <a:pt x="13177" y="22"/>
                    <a:pt x="13112" y="70"/>
                  </a:cubicBezTo>
                  <a:lnTo>
                    <a:pt x="444" y="7353"/>
                  </a:lnTo>
                  <a:cubicBezTo>
                    <a:pt x="191" y="7512"/>
                    <a:pt x="1" y="7828"/>
                    <a:pt x="1" y="8113"/>
                  </a:cubicBezTo>
                  <a:lnTo>
                    <a:pt x="1" y="10742"/>
                  </a:lnTo>
                  <a:cubicBezTo>
                    <a:pt x="1" y="10944"/>
                    <a:pt x="96" y="11050"/>
                    <a:pt x="241" y="11050"/>
                  </a:cubicBezTo>
                  <a:cubicBezTo>
                    <a:pt x="301" y="11050"/>
                    <a:pt x="370" y="11032"/>
                    <a:pt x="444" y="10995"/>
                  </a:cubicBezTo>
                  <a:lnTo>
                    <a:pt x="13112" y="3680"/>
                  </a:lnTo>
                  <a:cubicBezTo>
                    <a:pt x="13333" y="3553"/>
                    <a:pt x="13523" y="3205"/>
                    <a:pt x="13523" y="2920"/>
                  </a:cubicBezTo>
                  <a:lnTo>
                    <a:pt x="13523" y="323"/>
                  </a:lnTo>
                  <a:cubicBezTo>
                    <a:pt x="13523" y="123"/>
                    <a:pt x="13429" y="1"/>
                    <a:pt x="13297"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29"/>
            <p:cNvSpPr/>
            <p:nvPr/>
          </p:nvSpPr>
          <p:spPr>
            <a:xfrm>
              <a:off x="1658511" y="3672347"/>
              <a:ext cx="441863" cy="361293"/>
            </a:xfrm>
            <a:custGeom>
              <a:rect b="b" l="l" r="r" t="t"/>
              <a:pathLst>
                <a:path extrusionOk="0" h="11058" w="13524">
                  <a:moveTo>
                    <a:pt x="13280" y="1"/>
                  </a:moveTo>
                  <a:cubicBezTo>
                    <a:pt x="13228" y="1"/>
                    <a:pt x="13171" y="17"/>
                    <a:pt x="13112" y="50"/>
                  </a:cubicBezTo>
                  <a:lnTo>
                    <a:pt x="444" y="7366"/>
                  </a:lnTo>
                  <a:cubicBezTo>
                    <a:pt x="191" y="7524"/>
                    <a:pt x="1" y="7841"/>
                    <a:pt x="1" y="8126"/>
                  </a:cubicBezTo>
                  <a:lnTo>
                    <a:pt x="1" y="10755"/>
                  </a:lnTo>
                  <a:cubicBezTo>
                    <a:pt x="1" y="10940"/>
                    <a:pt x="102" y="11058"/>
                    <a:pt x="256" y="11058"/>
                  </a:cubicBezTo>
                  <a:cubicBezTo>
                    <a:pt x="313" y="11058"/>
                    <a:pt x="376" y="11042"/>
                    <a:pt x="444" y="11008"/>
                  </a:cubicBezTo>
                  <a:lnTo>
                    <a:pt x="13112" y="3692"/>
                  </a:lnTo>
                  <a:cubicBezTo>
                    <a:pt x="13333" y="3534"/>
                    <a:pt x="13523" y="3217"/>
                    <a:pt x="13523" y="2932"/>
                  </a:cubicBezTo>
                  <a:lnTo>
                    <a:pt x="13523" y="304"/>
                  </a:lnTo>
                  <a:cubicBezTo>
                    <a:pt x="13523" y="118"/>
                    <a:pt x="13421" y="1"/>
                    <a:pt x="13280" y="1"/>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29"/>
            <p:cNvSpPr/>
            <p:nvPr/>
          </p:nvSpPr>
          <p:spPr>
            <a:xfrm>
              <a:off x="1658511" y="3810846"/>
              <a:ext cx="441863" cy="361031"/>
            </a:xfrm>
            <a:custGeom>
              <a:rect b="b" l="l" r="r" t="t"/>
              <a:pathLst>
                <a:path extrusionOk="0" h="11050" w="13524">
                  <a:moveTo>
                    <a:pt x="13294" y="0"/>
                  </a:moveTo>
                  <a:cubicBezTo>
                    <a:pt x="13238" y="0"/>
                    <a:pt x="13176" y="18"/>
                    <a:pt x="13112" y="55"/>
                  </a:cubicBezTo>
                  <a:lnTo>
                    <a:pt x="444" y="7371"/>
                  </a:lnTo>
                  <a:cubicBezTo>
                    <a:pt x="191" y="7497"/>
                    <a:pt x="1" y="7846"/>
                    <a:pt x="1" y="8131"/>
                  </a:cubicBezTo>
                  <a:lnTo>
                    <a:pt x="1" y="10728"/>
                  </a:lnTo>
                  <a:cubicBezTo>
                    <a:pt x="1" y="10928"/>
                    <a:pt x="94" y="11050"/>
                    <a:pt x="238" y="11050"/>
                  </a:cubicBezTo>
                  <a:cubicBezTo>
                    <a:pt x="299" y="11050"/>
                    <a:pt x="369" y="11028"/>
                    <a:pt x="444" y="10981"/>
                  </a:cubicBezTo>
                  <a:lnTo>
                    <a:pt x="13112" y="3697"/>
                  </a:lnTo>
                  <a:cubicBezTo>
                    <a:pt x="13333" y="3539"/>
                    <a:pt x="13523" y="3222"/>
                    <a:pt x="13523" y="2937"/>
                  </a:cubicBezTo>
                  <a:lnTo>
                    <a:pt x="13523" y="308"/>
                  </a:lnTo>
                  <a:cubicBezTo>
                    <a:pt x="13523" y="107"/>
                    <a:pt x="13428" y="0"/>
                    <a:pt x="13294" y="0"/>
                  </a:cubicBez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29"/>
            <p:cNvSpPr/>
            <p:nvPr/>
          </p:nvSpPr>
          <p:spPr>
            <a:xfrm>
              <a:off x="1047012" y="1828083"/>
              <a:ext cx="1090608" cy="633258"/>
            </a:xfrm>
            <a:custGeom>
              <a:rect b="b" l="l" r="r" t="t"/>
              <a:pathLst>
                <a:path extrusionOk="0" h="19382" w="33380">
                  <a:moveTo>
                    <a:pt x="16151" y="0"/>
                  </a:moveTo>
                  <a:lnTo>
                    <a:pt x="0" y="9342"/>
                  </a:lnTo>
                  <a:lnTo>
                    <a:pt x="17386" y="19382"/>
                  </a:lnTo>
                  <a:lnTo>
                    <a:pt x="33379" y="10134"/>
                  </a:lnTo>
                  <a:lnTo>
                    <a:pt x="16151"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29"/>
            <p:cNvSpPr/>
            <p:nvPr/>
          </p:nvSpPr>
          <p:spPr>
            <a:xfrm>
              <a:off x="1220830" y="1949134"/>
              <a:ext cx="533934" cy="429447"/>
            </a:xfrm>
            <a:custGeom>
              <a:rect b="b" l="l" r="r" t="t"/>
              <a:pathLst>
                <a:path extrusionOk="0" h="13144" w="16342">
                  <a:moveTo>
                    <a:pt x="10230" y="0"/>
                  </a:moveTo>
                  <a:lnTo>
                    <a:pt x="1" y="5891"/>
                  </a:lnTo>
                  <a:lnTo>
                    <a:pt x="12510" y="13143"/>
                  </a:lnTo>
                  <a:lnTo>
                    <a:pt x="12510" y="11845"/>
                  </a:lnTo>
                  <a:lnTo>
                    <a:pt x="16342" y="3516"/>
                  </a:lnTo>
                  <a:lnTo>
                    <a:pt x="1023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29"/>
            <p:cNvSpPr/>
            <p:nvPr/>
          </p:nvSpPr>
          <p:spPr>
            <a:xfrm>
              <a:off x="1220830" y="2099166"/>
              <a:ext cx="74526" cy="64169"/>
            </a:xfrm>
            <a:custGeom>
              <a:rect b="b" l="l" r="r" t="t"/>
              <a:pathLst>
                <a:path extrusionOk="0" h="1964" w="2281">
                  <a:moveTo>
                    <a:pt x="1" y="0"/>
                  </a:moveTo>
                  <a:lnTo>
                    <a:pt x="1" y="1299"/>
                  </a:lnTo>
                  <a:lnTo>
                    <a:pt x="2091" y="1964"/>
                  </a:lnTo>
                  <a:lnTo>
                    <a:pt x="2281" y="855"/>
                  </a:lnTo>
                  <a:lnTo>
                    <a:pt x="1711" y="6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29"/>
            <p:cNvSpPr/>
            <p:nvPr/>
          </p:nvSpPr>
          <p:spPr>
            <a:xfrm>
              <a:off x="1629530" y="2063978"/>
              <a:ext cx="335285" cy="314604"/>
            </a:xfrm>
            <a:custGeom>
              <a:rect b="b" l="l" r="r" t="t"/>
              <a:pathLst>
                <a:path extrusionOk="0" h="9629" w="10262">
                  <a:moveTo>
                    <a:pt x="3833" y="1"/>
                  </a:moveTo>
                  <a:lnTo>
                    <a:pt x="1" y="8330"/>
                  </a:lnTo>
                  <a:lnTo>
                    <a:pt x="1" y="9628"/>
                  </a:lnTo>
                  <a:lnTo>
                    <a:pt x="10262" y="3738"/>
                  </a:lnTo>
                  <a:lnTo>
                    <a:pt x="8678" y="2819"/>
                  </a:lnTo>
                  <a:lnTo>
                    <a:pt x="3833"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29"/>
            <p:cNvSpPr/>
            <p:nvPr/>
          </p:nvSpPr>
          <p:spPr>
            <a:xfrm>
              <a:off x="1803380" y="2140562"/>
              <a:ext cx="161435" cy="111773"/>
            </a:xfrm>
            <a:custGeom>
              <a:rect b="b" l="l" r="r" t="t"/>
              <a:pathLst>
                <a:path extrusionOk="0" h="3421" w="4941">
                  <a:moveTo>
                    <a:pt x="1172" y="0"/>
                  </a:moveTo>
                  <a:lnTo>
                    <a:pt x="0" y="3420"/>
                  </a:lnTo>
                  <a:lnTo>
                    <a:pt x="4941" y="1394"/>
                  </a:lnTo>
                  <a:lnTo>
                    <a:pt x="4941" y="95"/>
                  </a:lnTo>
                  <a:lnTo>
                    <a:pt x="1172"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29"/>
            <p:cNvSpPr/>
            <p:nvPr/>
          </p:nvSpPr>
          <p:spPr>
            <a:xfrm>
              <a:off x="1220830" y="1905680"/>
              <a:ext cx="743985" cy="430460"/>
            </a:xfrm>
            <a:custGeom>
              <a:rect b="b" l="l" r="r" t="t"/>
              <a:pathLst>
                <a:path extrusionOk="0" h="13175" w="22771">
                  <a:moveTo>
                    <a:pt x="10230" y="0"/>
                  </a:moveTo>
                  <a:lnTo>
                    <a:pt x="1" y="5922"/>
                  </a:lnTo>
                  <a:lnTo>
                    <a:pt x="12510" y="13175"/>
                  </a:lnTo>
                  <a:lnTo>
                    <a:pt x="22771" y="7284"/>
                  </a:lnTo>
                  <a:lnTo>
                    <a:pt x="10230"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29"/>
            <p:cNvSpPr/>
            <p:nvPr/>
          </p:nvSpPr>
          <p:spPr>
            <a:xfrm>
              <a:off x="1410167" y="2014316"/>
              <a:ext cx="182149" cy="56948"/>
            </a:xfrm>
            <a:custGeom>
              <a:rect b="b" l="l" r="r" t="t"/>
              <a:pathLst>
                <a:path extrusionOk="0" h="1743" w="5575">
                  <a:moveTo>
                    <a:pt x="2792" y="1"/>
                  </a:moveTo>
                  <a:cubicBezTo>
                    <a:pt x="2099" y="1"/>
                    <a:pt x="1410" y="159"/>
                    <a:pt x="888" y="476"/>
                  </a:cubicBezTo>
                  <a:cubicBezTo>
                    <a:pt x="254" y="824"/>
                    <a:pt x="1" y="1267"/>
                    <a:pt x="96" y="1742"/>
                  </a:cubicBezTo>
                  <a:cubicBezTo>
                    <a:pt x="159" y="1394"/>
                    <a:pt x="413" y="1046"/>
                    <a:pt x="888" y="792"/>
                  </a:cubicBezTo>
                  <a:cubicBezTo>
                    <a:pt x="1410" y="491"/>
                    <a:pt x="2107" y="341"/>
                    <a:pt x="2804" y="341"/>
                  </a:cubicBezTo>
                  <a:cubicBezTo>
                    <a:pt x="3500" y="341"/>
                    <a:pt x="4197" y="491"/>
                    <a:pt x="4720" y="792"/>
                  </a:cubicBezTo>
                  <a:cubicBezTo>
                    <a:pt x="5195" y="1046"/>
                    <a:pt x="5448" y="1394"/>
                    <a:pt x="5511" y="1742"/>
                  </a:cubicBezTo>
                  <a:cubicBezTo>
                    <a:pt x="5575" y="1267"/>
                    <a:pt x="5321" y="824"/>
                    <a:pt x="4720" y="476"/>
                  </a:cubicBezTo>
                  <a:cubicBezTo>
                    <a:pt x="4181" y="159"/>
                    <a:pt x="3485" y="1"/>
                    <a:pt x="2792"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29"/>
            <p:cNvSpPr/>
            <p:nvPr/>
          </p:nvSpPr>
          <p:spPr>
            <a:xfrm>
              <a:off x="1413271" y="2025457"/>
              <a:ext cx="176987" cy="91581"/>
            </a:xfrm>
            <a:custGeom>
              <a:rect b="b" l="l" r="r" t="t"/>
              <a:pathLst>
                <a:path extrusionOk="0" h="2803" w="5417">
                  <a:moveTo>
                    <a:pt x="2697" y="0"/>
                  </a:moveTo>
                  <a:cubicBezTo>
                    <a:pt x="2004" y="0"/>
                    <a:pt x="1315" y="150"/>
                    <a:pt x="793" y="451"/>
                  </a:cubicBezTo>
                  <a:cubicBezTo>
                    <a:pt x="318" y="705"/>
                    <a:pt x="64" y="1053"/>
                    <a:pt x="1" y="1401"/>
                  </a:cubicBezTo>
                  <a:cubicBezTo>
                    <a:pt x="64" y="1750"/>
                    <a:pt x="318" y="2066"/>
                    <a:pt x="793" y="2351"/>
                  </a:cubicBezTo>
                  <a:cubicBezTo>
                    <a:pt x="1315" y="2652"/>
                    <a:pt x="2012" y="2803"/>
                    <a:pt x="2709" y="2803"/>
                  </a:cubicBezTo>
                  <a:cubicBezTo>
                    <a:pt x="3405" y="2803"/>
                    <a:pt x="4102" y="2652"/>
                    <a:pt x="4625" y="2351"/>
                  </a:cubicBezTo>
                  <a:cubicBezTo>
                    <a:pt x="5100" y="2066"/>
                    <a:pt x="5353" y="1750"/>
                    <a:pt x="5416" y="1401"/>
                  </a:cubicBezTo>
                  <a:cubicBezTo>
                    <a:pt x="5353" y="1053"/>
                    <a:pt x="5100" y="705"/>
                    <a:pt x="4625" y="451"/>
                  </a:cubicBezTo>
                  <a:cubicBezTo>
                    <a:pt x="4086" y="150"/>
                    <a:pt x="3390" y="0"/>
                    <a:pt x="2697" y="0"/>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29"/>
            <p:cNvSpPr/>
            <p:nvPr/>
          </p:nvSpPr>
          <p:spPr>
            <a:xfrm>
              <a:off x="1348089" y="2074335"/>
              <a:ext cx="141799" cy="81779"/>
            </a:xfrm>
            <a:custGeom>
              <a:rect b="b" l="l" r="r" t="t"/>
              <a:pathLst>
                <a:path extrusionOk="0" h="2503" w="4340">
                  <a:moveTo>
                    <a:pt x="349" y="0"/>
                  </a:moveTo>
                  <a:lnTo>
                    <a:pt x="1" y="222"/>
                  </a:lnTo>
                  <a:lnTo>
                    <a:pt x="3991" y="2502"/>
                  </a:lnTo>
                  <a:lnTo>
                    <a:pt x="4340" y="2312"/>
                  </a:lnTo>
                  <a:lnTo>
                    <a:pt x="349"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29"/>
            <p:cNvSpPr/>
            <p:nvPr/>
          </p:nvSpPr>
          <p:spPr>
            <a:xfrm>
              <a:off x="1325349" y="2087796"/>
              <a:ext cx="141766" cy="81747"/>
            </a:xfrm>
            <a:custGeom>
              <a:rect b="b" l="l" r="r" t="t"/>
              <a:pathLst>
                <a:path extrusionOk="0" h="2502" w="4339">
                  <a:moveTo>
                    <a:pt x="348" y="0"/>
                  </a:moveTo>
                  <a:lnTo>
                    <a:pt x="0" y="190"/>
                  </a:lnTo>
                  <a:lnTo>
                    <a:pt x="3990" y="2502"/>
                  </a:lnTo>
                  <a:lnTo>
                    <a:pt x="4339" y="2280"/>
                  </a:lnTo>
                  <a:lnTo>
                    <a:pt x="348"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29"/>
            <p:cNvSpPr/>
            <p:nvPr/>
          </p:nvSpPr>
          <p:spPr>
            <a:xfrm>
              <a:off x="1302576" y="2100212"/>
              <a:ext cx="141799" cy="82792"/>
            </a:xfrm>
            <a:custGeom>
              <a:rect b="b" l="l" r="r" t="t"/>
              <a:pathLst>
                <a:path extrusionOk="0" h="2534" w="4340">
                  <a:moveTo>
                    <a:pt x="349" y="0"/>
                  </a:moveTo>
                  <a:lnTo>
                    <a:pt x="0" y="222"/>
                  </a:lnTo>
                  <a:lnTo>
                    <a:pt x="3959" y="2534"/>
                  </a:lnTo>
                  <a:lnTo>
                    <a:pt x="4339" y="2312"/>
                  </a:lnTo>
                  <a:lnTo>
                    <a:pt x="349"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29"/>
            <p:cNvSpPr/>
            <p:nvPr/>
          </p:nvSpPr>
          <p:spPr>
            <a:xfrm>
              <a:off x="1556082" y="1949134"/>
              <a:ext cx="142811" cy="81779"/>
            </a:xfrm>
            <a:custGeom>
              <a:rect b="b" l="l" r="r" t="t"/>
              <a:pathLst>
                <a:path extrusionOk="0" h="2503" w="4371">
                  <a:moveTo>
                    <a:pt x="380" y="0"/>
                  </a:moveTo>
                  <a:lnTo>
                    <a:pt x="0" y="190"/>
                  </a:lnTo>
                  <a:lnTo>
                    <a:pt x="3991" y="2502"/>
                  </a:lnTo>
                  <a:lnTo>
                    <a:pt x="4371" y="2281"/>
                  </a:lnTo>
                  <a:lnTo>
                    <a:pt x="380"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29"/>
            <p:cNvSpPr/>
            <p:nvPr/>
          </p:nvSpPr>
          <p:spPr>
            <a:xfrm>
              <a:off x="1533310" y="1961550"/>
              <a:ext cx="142811" cy="82792"/>
            </a:xfrm>
            <a:custGeom>
              <a:rect b="b" l="l" r="r" t="t"/>
              <a:pathLst>
                <a:path extrusionOk="0" h="2534" w="4371">
                  <a:moveTo>
                    <a:pt x="381" y="0"/>
                  </a:moveTo>
                  <a:lnTo>
                    <a:pt x="1" y="222"/>
                  </a:lnTo>
                  <a:lnTo>
                    <a:pt x="3991" y="2534"/>
                  </a:lnTo>
                  <a:lnTo>
                    <a:pt x="4371" y="2312"/>
                  </a:lnTo>
                  <a:lnTo>
                    <a:pt x="381"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29"/>
            <p:cNvSpPr/>
            <p:nvPr/>
          </p:nvSpPr>
          <p:spPr>
            <a:xfrm>
              <a:off x="1510537" y="1975011"/>
              <a:ext cx="142844" cy="81747"/>
            </a:xfrm>
            <a:custGeom>
              <a:rect b="b" l="l" r="r" t="t"/>
              <a:pathLst>
                <a:path extrusionOk="0" h="2502" w="4372">
                  <a:moveTo>
                    <a:pt x="381" y="0"/>
                  </a:moveTo>
                  <a:lnTo>
                    <a:pt x="1" y="222"/>
                  </a:lnTo>
                  <a:lnTo>
                    <a:pt x="3991" y="2502"/>
                  </a:lnTo>
                  <a:lnTo>
                    <a:pt x="4371" y="2312"/>
                  </a:lnTo>
                  <a:lnTo>
                    <a:pt x="381"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29"/>
            <p:cNvSpPr/>
            <p:nvPr/>
          </p:nvSpPr>
          <p:spPr>
            <a:xfrm>
              <a:off x="1598491" y="2122691"/>
              <a:ext cx="182149" cy="57210"/>
            </a:xfrm>
            <a:custGeom>
              <a:rect b="b" l="l" r="r" t="t"/>
              <a:pathLst>
                <a:path extrusionOk="0" h="1751" w="5575">
                  <a:moveTo>
                    <a:pt x="2788" y="1"/>
                  </a:moveTo>
                  <a:cubicBezTo>
                    <a:pt x="2091" y="1"/>
                    <a:pt x="1394" y="151"/>
                    <a:pt x="856" y="452"/>
                  </a:cubicBezTo>
                  <a:cubicBezTo>
                    <a:pt x="254" y="801"/>
                    <a:pt x="1" y="1276"/>
                    <a:pt x="96" y="1751"/>
                  </a:cubicBezTo>
                  <a:cubicBezTo>
                    <a:pt x="159" y="1402"/>
                    <a:pt x="412" y="1054"/>
                    <a:pt x="856" y="801"/>
                  </a:cubicBezTo>
                  <a:cubicBezTo>
                    <a:pt x="1394" y="484"/>
                    <a:pt x="2091" y="325"/>
                    <a:pt x="2788" y="325"/>
                  </a:cubicBezTo>
                  <a:cubicBezTo>
                    <a:pt x="3484" y="325"/>
                    <a:pt x="4181" y="484"/>
                    <a:pt x="4719" y="801"/>
                  </a:cubicBezTo>
                  <a:cubicBezTo>
                    <a:pt x="5163" y="1054"/>
                    <a:pt x="5448" y="1402"/>
                    <a:pt x="5511" y="1751"/>
                  </a:cubicBezTo>
                  <a:cubicBezTo>
                    <a:pt x="5575" y="1276"/>
                    <a:pt x="5321" y="801"/>
                    <a:pt x="4719" y="452"/>
                  </a:cubicBezTo>
                  <a:cubicBezTo>
                    <a:pt x="4181" y="151"/>
                    <a:pt x="3484" y="1"/>
                    <a:pt x="2788"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29"/>
            <p:cNvSpPr/>
            <p:nvPr/>
          </p:nvSpPr>
          <p:spPr>
            <a:xfrm>
              <a:off x="1601595" y="2133309"/>
              <a:ext cx="176987" cy="92136"/>
            </a:xfrm>
            <a:custGeom>
              <a:rect b="b" l="l" r="r" t="t"/>
              <a:pathLst>
                <a:path extrusionOk="0" h="2820" w="5417">
                  <a:moveTo>
                    <a:pt x="2693" y="0"/>
                  </a:moveTo>
                  <a:cubicBezTo>
                    <a:pt x="1996" y="0"/>
                    <a:pt x="1299" y="159"/>
                    <a:pt x="761" y="476"/>
                  </a:cubicBezTo>
                  <a:cubicBezTo>
                    <a:pt x="317" y="729"/>
                    <a:pt x="64" y="1077"/>
                    <a:pt x="1" y="1426"/>
                  </a:cubicBezTo>
                  <a:cubicBezTo>
                    <a:pt x="64" y="1742"/>
                    <a:pt x="317" y="2091"/>
                    <a:pt x="761" y="2344"/>
                  </a:cubicBezTo>
                  <a:cubicBezTo>
                    <a:pt x="1299" y="2661"/>
                    <a:pt x="1996" y="2819"/>
                    <a:pt x="2693" y="2819"/>
                  </a:cubicBezTo>
                  <a:cubicBezTo>
                    <a:pt x="3389" y="2819"/>
                    <a:pt x="4086" y="2661"/>
                    <a:pt x="4624" y="2344"/>
                  </a:cubicBezTo>
                  <a:cubicBezTo>
                    <a:pt x="5068" y="2091"/>
                    <a:pt x="5353" y="1774"/>
                    <a:pt x="5416" y="1426"/>
                  </a:cubicBezTo>
                  <a:cubicBezTo>
                    <a:pt x="5353" y="1077"/>
                    <a:pt x="5068" y="729"/>
                    <a:pt x="4624" y="476"/>
                  </a:cubicBezTo>
                  <a:cubicBezTo>
                    <a:pt x="4086" y="159"/>
                    <a:pt x="3389" y="0"/>
                    <a:pt x="2693"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29"/>
            <p:cNvSpPr/>
            <p:nvPr/>
          </p:nvSpPr>
          <p:spPr>
            <a:xfrm>
              <a:off x="1535368" y="2182971"/>
              <a:ext cx="142844" cy="81779"/>
            </a:xfrm>
            <a:custGeom>
              <a:rect b="b" l="l" r="r" t="t"/>
              <a:pathLst>
                <a:path extrusionOk="0" h="2503" w="4372">
                  <a:moveTo>
                    <a:pt x="381" y="1"/>
                  </a:moveTo>
                  <a:lnTo>
                    <a:pt x="1" y="191"/>
                  </a:lnTo>
                  <a:lnTo>
                    <a:pt x="3991" y="2502"/>
                  </a:lnTo>
                  <a:lnTo>
                    <a:pt x="4371" y="2281"/>
                  </a:lnTo>
                  <a:lnTo>
                    <a:pt x="381"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29"/>
            <p:cNvSpPr/>
            <p:nvPr/>
          </p:nvSpPr>
          <p:spPr>
            <a:xfrm>
              <a:off x="1512628" y="2195387"/>
              <a:ext cx="142811" cy="82825"/>
            </a:xfrm>
            <a:custGeom>
              <a:rect b="b" l="l" r="r" t="t"/>
              <a:pathLst>
                <a:path extrusionOk="0" h="2535" w="4371">
                  <a:moveTo>
                    <a:pt x="380" y="1"/>
                  </a:moveTo>
                  <a:lnTo>
                    <a:pt x="0" y="222"/>
                  </a:lnTo>
                  <a:lnTo>
                    <a:pt x="3991" y="2534"/>
                  </a:lnTo>
                  <a:lnTo>
                    <a:pt x="4371" y="2312"/>
                  </a:lnTo>
                  <a:lnTo>
                    <a:pt x="380"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29"/>
            <p:cNvSpPr/>
            <p:nvPr/>
          </p:nvSpPr>
          <p:spPr>
            <a:xfrm>
              <a:off x="1489855" y="2208848"/>
              <a:ext cx="142811" cy="82792"/>
            </a:xfrm>
            <a:custGeom>
              <a:rect b="b" l="l" r="r" t="t"/>
              <a:pathLst>
                <a:path extrusionOk="0" h="2534" w="4371">
                  <a:moveTo>
                    <a:pt x="381" y="0"/>
                  </a:moveTo>
                  <a:lnTo>
                    <a:pt x="1" y="222"/>
                  </a:lnTo>
                  <a:lnTo>
                    <a:pt x="3991" y="2534"/>
                  </a:lnTo>
                  <a:lnTo>
                    <a:pt x="4371" y="2312"/>
                  </a:lnTo>
                  <a:lnTo>
                    <a:pt x="381"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29"/>
            <p:cNvSpPr/>
            <p:nvPr/>
          </p:nvSpPr>
          <p:spPr>
            <a:xfrm>
              <a:off x="1744407" y="2056725"/>
              <a:ext cx="142811" cy="82825"/>
            </a:xfrm>
            <a:custGeom>
              <a:rect b="b" l="l" r="r" t="t"/>
              <a:pathLst>
                <a:path extrusionOk="0" h="2535" w="4371">
                  <a:moveTo>
                    <a:pt x="380" y="1"/>
                  </a:moveTo>
                  <a:lnTo>
                    <a:pt x="0" y="223"/>
                  </a:lnTo>
                  <a:lnTo>
                    <a:pt x="3990" y="2535"/>
                  </a:lnTo>
                  <a:lnTo>
                    <a:pt x="4370" y="2313"/>
                  </a:lnTo>
                  <a:lnTo>
                    <a:pt x="380"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29"/>
            <p:cNvSpPr/>
            <p:nvPr/>
          </p:nvSpPr>
          <p:spPr>
            <a:xfrm>
              <a:off x="1721634" y="2070186"/>
              <a:ext cx="141799" cy="82825"/>
            </a:xfrm>
            <a:custGeom>
              <a:rect b="b" l="l" r="r" t="t"/>
              <a:pathLst>
                <a:path extrusionOk="0" h="2535" w="4340">
                  <a:moveTo>
                    <a:pt x="380" y="1"/>
                  </a:moveTo>
                  <a:lnTo>
                    <a:pt x="0" y="222"/>
                  </a:lnTo>
                  <a:lnTo>
                    <a:pt x="3991" y="2534"/>
                  </a:lnTo>
                  <a:lnTo>
                    <a:pt x="4339" y="2313"/>
                  </a:lnTo>
                  <a:lnTo>
                    <a:pt x="380"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29"/>
            <p:cNvSpPr/>
            <p:nvPr/>
          </p:nvSpPr>
          <p:spPr>
            <a:xfrm>
              <a:off x="1698861" y="2083647"/>
              <a:ext cx="141799" cy="81779"/>
            </a:xfrm>
            <a:custGeom>
              <a:rect b="b" l="l" r="r" t="t"/>
              <a:pathLst>
                <a:path extrusionOk="0" h="2503" w="4340">
                  <a:moveTo>
                    <a:pt x="381" y="0"/>
                  </a:moveTo>
                  <a:lnTo>
                    <a:pt x="1" y="222"/>
                  </a:lnTo>
                  <a:lnTo>
                    <a:pt x="3991" y="2502"/>
                  </a:lnTo>
                  <a:lnTo>
                    <a:pt x="4339" y="2312"/>
                  </a:lnTo>
                  <a:lnTo>
                    <a:pt x="381" y="0"/>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62" name="Google Shape;3362;p29"/>
          <p:cNvSpPr txBox="1"/>
          <p:nvPr/>
        </p:nvSpPr>
        <p:spPr>
          <a:xfrm>
            <a:off x="710250" y="411475"/>
            <a:ext cx="7723500" cy="40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Fira Sans Medium"/>
                <a:ea typeface="Fira Sans Medium"/>
                <a:cs typeface="Fira Sans Medium"/>
                <a:sym typeface="Fira Sans Medium"/>
              </a:rPr>
              <a:t>References</a:t>
            </a:r>
            <a:endParaRPr sz="2500">
              <a:latin typeface="Fira Sans Medium"/>
              <a:ea typeface="Fira Sans Medium"/>
              <a:cs typeface="Fira Sans Medium"/>
              <a:sym typeface="Fira Sans Medium"/>
            </a:endParaRPr>
          </a:p>
        </p:txBody>
      </p:sp>
      <p:sp>
        <p:nvSpPr>
          <p:cNvPr id="3363" name="Google Shape;3363;p29"/>
          <p:cNvSpPr txBox="1"/>
          <p:nvPr/>
        </p:nvSpPr>
        <p:spPr>
          <a:xfrm>
            <a:off x="4018950" y="916412"/>
            <a:ext cx="4414800" cy="4833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Fira Sans"/>
              <a:buAutoNum type="arabicPeriod"/>
            </a:pPr>
            <a:r>
              <a:rPr lang="en" sz="1200">
                <a:latin typeface="Fira Sans"/>
                <a:ea typeface="Fira Sans"/>
                <a:cs typeface="Fira Sans"/>
                <a:sym typeface="Fira Sans"/>
              </a:rPr>
              <a:t>TF-IDF &amp; Cosine Similarity</a:t>
            </a:r>
            <a:endParaRPr sz="1200">
              <a:latin typeface="Fira Sans"/>
              <a:ea typeface="Fira Sans"/>
              <a:cs typeface="Fira Sans"/>
              <a:sym typeface="Fira Sans"/>
            </a:endParaRPr>
          </a:p>
          <a:p>
            <a:pPr indent="-304800" lvl="0" marL="457200" rtl="0" algn="l">
              <a:spcBef>
                <a:spcPts val="0"/>
              </a:spcBef>
              <a:spcAft>
                <a:spcPts val="0"/>
              </a:spcAft>
              <a:buSzPts val="1200"/>
              <a:buChar char="●"/>
            </a:pPr>
            <a:r>
              <a:rPr lang="en" sz="1200" u="sng">
                <a:solidFill>
                  <a:schemeClr val="hlink"/>
                </a:solidFill>
                <a:hlinkClick r:id="rId3"/>
              </a:rPr>
              <a:t>https://monkeylearn.com/blog/what-is-tf-idf/</a:t>
            </a:r>
            <a:endParaRPr sz="1200"/>
          </a:p>
          <a:p>
            <a:pPr indent="-304800" lvl="0" marL="457200" rtl="0" algn="l">
              <a:spcBef>
                <a:spcPts val="0"/>
              </a:spcBef>
              <a:spcAft>
                <a:spcPts val="0"/>
              </a:spcAft>
              <a:buSzPts val="1200"/>
              <a:buChar char="●"/>
            </a:pPr>
            <a:r>
              <a:rPr lang="en" sz="1200" u="sng">
                <a:solidFill>
                  <a:schemeClr val="hlink"/>
                </a:solidFill>
                <a:hlinkClick r:id="rId4"/>
              </a:rPr>
              <a:t>https://janav.wordpress.com/2013/10/27/tf-idf-and-cosine-similarity/</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Font typeface="Fira Sans"/>
              <a:buAutoNum type="arabicPeriod"/>
            </a:pPr>
            <a:r>
              <a:rPr lang="en" sz="1200">
                <a:latin typeface="Fira Sans"/>
                <a:ea typeface="Fira Sans"/>
                <a:cs typeface="Fira Sans"/>
                <a:sym typeface="Fira Sans"/>
              </a:rPr>
              <a:t>Feature Importance using Random Forest</a:t>
            </a:r>
            <a:endParaRPr sz="1200">
              <a:latin typeface="Fira Sans"/>
              <a:ea typeface="Fira Sans"/>
              <a:cs typeface="Fira Sans"/>
              <a:sym typeface="Fira Sans"/>
            </a:endParaRPr>
          </a:p>
          <a:p>
            <a:pPr indent="-304800" lvl="0" marL="457200" rtl="0" algn="l">
              <a:spcBef>
                <a:spcPts val="0"/>
              </a:spcBef>
              <a:spcAft>
                <a:spcPts val="0"/>
              </a:spcAft>
              <a:buSzPts val="1200"/>
              <a:buChar char="●"/>
            </a:pPr>
            <a:r>
              <a:rPr lang="en" sz="1200" u="sng">
                <a:solidFill>
                  <a:schemeClr val="hlink"/>
                </a:solidFill>
                <a:hlinkClick r:id="rId5"/>
              </a:rPr>
              <a:t>https://towardsdatascience.com/explaining-feature-importance-by-example-of-a-rand</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Font typeface="Fira Sans"/>
              <a:buAutoNum type="arabicPeriod"/>
            </a:pPr>
            <a:r>
              <a:rPr lang="en" sz="1200">
                <a:latin typeface="Fira Sans"/>
                <a:ea typeface="Fira Sans"/>
                <a:cs typeface="Fira Sans"/>
                <a:sym typeface="Fira Sans"/>
              </a:rPr>
              <a:t>Clustering</a:t>
            </a:r>
            <a:endParaRPr sz="1200">
              <a:latin typeface="Fira Sans"/>
              <a:ea typeface="Fira Sans"/>
              <a:cs typeface="Fira Sans"/>
              <a:sym typeface="Fira Sans"/>
            </a:endParaRPr>
          </a:p>
          <a:p>
            <a:pPr indent="-304800" lvl="0" marL="457200" rtl="0" algn="l">
              <a:spcBef>
                <a:spcPts val="0"/>
              </a:spcBef>
              <a:spcAft>
                <a:spcPts val="0"/>
              </a:spcAft>
              <a:buSzPts val="1200"/>
              <a:buFont typeface="Fira Sans"/>
              <a:buChar char="●"/>
            </a:pPr>
            <a:r>
              <a:rPr lang="en" sz="1200" u="sng">
                <a:solidFill>
                  <a:schemeClr val="hlink"/>
                </a:solidFill>
                <a:latin typeface="Fira Sans"/>
                <a:ea typeface="Fira Sans"/>
                <a:cs typeface="Fira Sans"/>
                <a:sym typeface="Fira Sans"/>
                <a:hlinkClick r:id="rId6"/>
              </a:rPr>
              <a:t>https://www.gee</a:t>
            </a:r>
            <a:endParaRPr/>
          </a:p>
          <a:p>
            <a:pPr indent="-304800" lvl="0" marL="457200" rtl="0" algn="l">
              <a:spcBef>
                <a:spcPts val="0"/>
              </a:spcBef>
              <a:spcAft>
                <a:spcPts val="0"/>
              </a:spcAft>
              <a:buSzPts val="1200"/>
              <a:buFont typeface="Fira Sans"/>
              <a:buChar char="●"/>
            </a:pPr>
            <a:r>
              <a:rPr lang="en" sz="1200" u="sng">
                <a:solidFill>
                  <a:schemeClr val="hlink"/>
                </a:solidFill>
                <a:latin typeface="Fira Sans"/>
                <a:ea typeface="Fira Sans"/>
                <a:cs typeface="Fira Sans"/>
                <a:sym typeface="Fira Sans"/>
                <a:hlinkClick r:id="rId7"/>
              </a:rPr>
              <a:t>ksforgeeks.org/clustering-in-machine-learning/</a:t>
            </a:r>
            <a:endParaRPr sz="1200">
              <a:latin typeface="Fira Sans"/>
              <a:ea typeface="Fira Sans"/>
              <a:cs typeface="Fira Sans"/>
              <a:sym typeface="Fira Sans"/>
            </a:endParaRPr>
          </a:p>
          <a:p>
            <a:pPr indent="0" lvl="0" marL="457200" rtl="0" algn="l">
              <a:spcBef>
                <a:spcPts val="0"/>
              </a:spcBef>
              <a:spcAft>
                <a:spcPts val="0"/>
              </a:spcAft>
              <a:buNone/>
            </a:pPr>
            <a:r>
              <a:t/>
            </a:r>
            <a:endParaRPr sz="1200">
              <a:latin typeface="Fira Sans"/>
              <a:ea typeface="Fira Sans"/>
              <a:cs typeface="Fira Sans"/>
              <a:sym typeface="Fira Sans"/>
            </a:endParaRPr>
          </a:p>
          <a:p>
            <a:pPr indent="-304800" lvl="0" marL="457200" rtl="0" algn="l">
              <a:spcBef>
                <a:spcPts val="0"/>
              </a:spcBef>
              <a:spcAft>
                <a:spcPts val="0"/>
              </a:spcAft>
              <a:buSzPts val="1200"/>
              <a:buFont typeface="Fira Sans"/>
              <a:buAutoNum type="arabicPeriod"/>
            </a:pPr>
            <a:r>
              <a:rPr lang="en" sz="1200">
                <a:latin typeface="Fira Sans"/>
                <a:ea typeface="Fira Sans"/>
                <a:cs typeface="Fira Sans"/>
                <a:sym typeface="Fira Sans"/>
              </a:rPr>
              <a:t>Netflix and imdb </a:t>
            </a:r>
            <a:r>
              <a:rPr lang="en" sz="1200">
                <a:solidFill>
                  <a:schemeClr val="dk1"/>
                </a:solidFill>
                <a:latin typeface="Fira Sans"/>
                <a:ea typeface="Fira Sans"/>
                <a:cs typeface="Fira Sans"/>
                <a:sym typeface="Fira Sans"/>
              </a:rPr>
              <a:t>Dataset</a:t>
            </a:r>
            <a:endParaRPr sz="1200">
              <a:latin typeface="Fira Sans"/>
              <a:ea typeface="Fira Sans"/>
              <a:cs typeface="Fira Sans"/>
              <a:sym typeface="Fira Sans"/>
            </a:endParaRPr>
          </a:p>
          <a:p>
            <a:pPr indent="-304800" lvl="0" marL="457200" rtl="0" algn="l">
              <a:spcBef>
                <a:spcPts val="0"/>
              </a:spcBef>
              <a:spcAft>
                <a:spcPts val="0"/>
              </a:spcAft>
              <a:buSzPts val="1200"/>
              <a:buFont typeface="Fira Sans"/>
              <a:buChar char="●"/>
            </a:pPr>
            <a:r>
              <a:rPr lang="en" sz="1200" u="sng">
                <a:solidFill>
                  <a:schemeClr val="hlink"/>
                </a:solidFill>
                <a:latin typeface="Fira Sans"/>
                <a:ea typeface="Fira Sans"/>
                <a:cs typeface="Fira Sans"/>
                <a:sym typeface="Fira Sans"/>
                <a:hlinkClick r:id="rId8"/>
              </a:rPr>
              <a:t>https://www.kaggle.com/shivamb/netflix-shows</a:t>
            </a:r>
            <a:endParaRPr sz="1200">
              <a:latin typeface="Fira Sans"/>
              <a:ea typeface="Fira Sans"/>
              <a:cs typeface="Fira Sans"/>
              <a:sym typeface="Fira Sans"/>
            </a:endParaRPr>
          </a:p>
          <a:p>
            <a:pPr indent="-304800" lvl="0" marL="457200" rtl="0" algn="l">
              <a:spcBef>
                <a:spcPts val="0"/>
              </a:spcBef>
              <a:spcAft>
                <a:spcPts val="0"/>
              </a:spcAft>
              <a:buSzPts val="1200"/>
              <a:buFont typeface="Fira Sans"/>
              <a:buChar char="●"/>
            </a:pPr>
            <a:r>
              <a:rPr lang="en" sz="1200" u="sng">
                <a:solidFill>
                  <a:schemeClr val="hlink"/>
                </a:solidFill>
                <a:latin typeface="Fira Sans"/>
                <a:ea typeface="Fira Sans"/>
                <a:cs typeface="Fira Sans"/>
                <a:sym typeface="Fira Sans"/>
                <a:hlinkClick r:id="rId9"/>
              </a:rPr>
              <a:t>https://www.kaggle.com/stefanoleone992/imdb-extensive-dataset</a:t>
            </a:r>
            <a:endParaRPr sz="1200">
              <a:latin typeface="Fira Sans"/>
              <a:ea typeface="Fira Sans"/>
              <a:cs typeface="Fira Sans"/>
              <a:sym typeface="Fira Sans"/>
            </a:endParaRPr>
          </a:p>
          <a:p>
            <a:pPr indent="0" lvl="0" marL="914400" rtl="0" algn="l">
              <a:spcBef>
                <a:spcPts val="0"/>
              </a:spcBef>
              <a:spcAft>
                <a:spcPts val="0"/>
              </a:spcAft>
              <a:buNone/>
            </a:pPr>
            <a:r>
              <a:t/>
            </a:r>
            <a:endParaRPr sz="1200">
              <a:latin typeface="Fira Sans"/>
              <a:ea typeface="Fira Sans"/>
              <a:cs typeface="Fira Sans"/>
              <a:sym typeface="Fira Sans"/>
            </a:endParaRPr>
          </a:p>
          <a:p>
            <a:pPr indent="-304800" lvl="0" marL="457200" rtl="0" algn="l">
              <a:spcBef>
                <a:spcPts val="0"/>
              </a:spcBef>
              <a:spcAft>
                <a:spcPts val="0"/>
              </a:spcAft>
              <a:buSzPts val="1200"/>
              <a:buFont typeface="Fira Sans"/>
              <a:buAutoNum type="arabicPeriod"/>
            </a:pPr>
            <a:r>
              <a:rPr lang="en" sz="1200">
                <a:latin typeface="Fira Sans"/>
                <a:ea typeface="Fira Sans"/>
                <a:cs typeface="Fira Sans"/>
                <a:sym typeface="Fira Sans"/>
              </a:rPr>
              <a:t>EDA Analysis &amp; Kaggle Tutorial</a:t>
            </a:r>
            <a:endParaRPr sz="1200">
              <a:latin typeface="Fira Sans"/>
              <a:ea typeface="Fira Sans"/>
              <a:cs typeface="Fira Sans"/>
              <a:sym typeface="Fira Sans"/>
            </a:endParaRPr>
          </a:p>
          <a:p>
            <a:pPr indent="-304800" lvl="0" marL="457200" rtl="0" algn="l">
              <a:spcBef>
                <a:spcPts val="0"/>
              </a:spcBef>
              <a:spcAft>
                <a:spcPts val="0"/>
              </a:spcAft>
              <a:buSzPts val="1200"/>
              <a:buFont typeface="Fira Sans"/>
              <a:buChar char="●"/>
            </a:pPr>
            <a:r>
              <a:rPr lang="en" sz="1200" u="sng">
                <a:solidFill>
                  <a:schemeClr val="hlink"/>
                </a:solidFill>
                <a:latin typeface="Fira Sans"/>
                <a:ea typeface="Fira Sans"/>
                <a:cs typeface="Fira Sans"/>
                <a:sym typeface="Fira Sans"/>
                <a:hlinkClick r:id="rId10"/>
              </a:rPr>
              <a:t>https://www.datacamp.com/community/tutorials/kaggle-machine-learning-eda</a:t>
            </a:r>
            <a:endParaRPr sz="1200">
              <a:latin typeface="Fira Sans"/>
              <a:ea typeface="Fira Sans"/>
              <a:cs typeface="Fira Sans"/>
              <a:sym typeface="Fira Sans"/>
            </a:endParaRPr>
          </a:p>
          <a:p>
            <a:pPr indent="0" lvl="0" marL="457200" rtl="0" algn="l">
              <a:spcBef>
                <a:spcPts val="0"/>
              </a:spcBef>
              <a:spcAft>
                <a:spcPts val="0"/>
              </a:spcAft>
              <a:buNone/>
            </a:pPr>
            <a:r>
              <a:t/>
            </a:r>
            <a:endParaRPr sz="1200">
              <a:latin typeface="Fira Sans"/>
              <a:ea typeface="Fira Sans"/>
              <a:cs typeface="Fira Sans"/>
              <a:sym typeface="Fira Sans"/>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sz="1000">
              <a:solidFill>
                <a:schemeClr val="lt1"/>
              </a:solidFill>
              <a:latin typeface="Fira Sans"/>
              <a:ea typeface="Fira Sans"/>
              <a:cs typeface="Fira Sans"/>
              <a:sym typeface="Fira Sans"/>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4"/>
          <p:cNvSpPr/>
          <p:nvPr/>
        </p:nvSpPr>
        <p:spPr>
          <a:xfrm>
            <a:off x="735493" y="1526588"/>
            <a:ext cx="2391173" cy="2361148"/>
          </a:xfrm>
          <a:custGeom>
            <a:rect b="b" l="l" r="r" t="t"/>
            <a:pathLst>
              <a:path extrusionOk="0" h="64455" w="70750">
                <a:moveTo>
                  <a:pt x="35375" y="1"/>
                </a:moveTo>
                <a:cubicBezTo>
                  <a:pt x="27125" y="1"/>
                  <a:pt x="18875" y="3144"/>
                  <a:pt x="12573" y="9430"/>
                </a:cubicBezTo>
                <a:cubicBezTo>
                  <a:pt x="0" y="22034"/>
                  <a:pt x="0" y="42429"/>
                  <a:pt x="12573" y="55001"/>
                </a:cubicBezTo>
                <a:cubicBezTo>
                  <a:pt x="18875" y="61304"/>
                  <a:pt x="27125" y="64455"/>
                  <a:pt x="35375" y="64455"/>
                </a:cubicBezTo>
                <a:cubicBezTo>
                  <a:pt x="43625" y="64455"/>
                  <a:pt x="51874" y="61304"/>
                  <a:pt x="58177" y="55001"/>
                </a:cubicBezTo>
                <a:cubicBezTo>
                  <a:pt x="70749" y="42429"/>
                  <a:pt x="70749" y="22034"/>
                  <a:pt x="58177" y="9430"/>
                </a:cubicBezTo>
                <a:cubicBezTo>
                  <a:pt x="51874" y="3144"/>
                  <a:pt x="43625" y="1"/>
                  <a:pt x="35375"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
          <p:cNvSpPr/>
          <p:nvPr/>
        </p:nvSpPr>
        <p:spPr>
          <a:xfrm>
            <a:off x="703386" y="1376650"/>
            <a:ext cx="2455388" cy="2661314"/>
          </a:xfrm>
          <a:custGeom>
            <a:rect b="b" l="l" r="r" t="t"/>
            <a:pathLst>
              <a:path extrusionOk="0" h="72649" w="72650">
                <a:moveTo>
                  <a:pt x="36325" y="349"/>
                </a:moveTo>
                <a:cubicBezTo>
                  <a:pt x="56150" y="349"/>
                  <a:pt x="72301" y="16500"/>
                  <a:pt x="72301" y="36325"/>
                </a:cubicBezTo>
                <a:cubicBezTo>
                  <a:pt x="72301" y="56149"/>
                  <a:pt x="56150" y="72300"/>
                  <a:pt x="36325" y="72300"/>
                </a:cubicBezTo>
                <a:cubicBezTo>
                  <a:pt x="16500" y="72300"/>
                  <a:pt x="349" y="56149"/>
                  <a:pt x="349" y="36325"/>
                </a:cubicBezTo>
                <a:cubicBezTo>
                  <a:pt x="349" y="16500"/>
                  <a:pt x="16500" y="349"/>
                  <a:pt x="36325" y="349"/>
                </a:cubicBezTo>
                <a:close/>
                <a:moveTo>
                  <a:pt x="36325" y="0"/>
                </a:moveTo>
                <a:cubicBezTo>
                  <a:pt x="31416" y="0"/>
                  <a:pt x="26666" y="982"/>
                  <a:pt x="22200" y="2851"/>
                </a:cubicBezTo>
                <a:cubicBezTo>
                  <a:pt x="17862" y="4687"/>
                  <a:pt x="13998" y="7316"/>
                  <a:pt x="10641" y="10641"/>
                </a:cubicBezTo>
                <a:cubicBezTo>
                  <a:pt x="7316" y="13966"/>
                  <a:pt x="4687" y="17862"/>
                  <a:pt x="2851" y="22200"/>
                </a:cubicBezTo>
                <a:cubicBezTo>
                  <a:pt x="982" y="26666"/>
                  <a:pt x="0" y="31416"/>
                  <a:pt x="0" y="36325"/>
                </a:cubicBezTo>
                <a:cubicBezTo>
                  <a:pt x="0" y="41233"/>
                  <a:pt x="982" y="45984"/>
                  <a:pt x="2851" y="50449"/>
                </a:cubicBezTo>
                <a:cubicBezTo>
                  <a:pt x="4687" y="54787"/>
                  <a:pt x="7316" y="58683"/>
                  <a:pt x="10641" y="62008"/>
                </a:cubicBezTo>
                <a:cubicBezTo>
                  <a:pt x="13966" y="65333"/>
                  <a:pt x="17862" y="67962"/>
                  <a:pt x="22200" y="69799"/>
                </a:cubicBezTo>
                <a:cubicBezTo>
                  <a:pt x="26666" y="71667"/>
                  <a:pt x="31416" y="72649"/>
                  <a:pt x="36325" y="72649"/>
                </a:cubicBezTo>
                <a:cubicBezTo>
                  <a:pt x="41234" y="72649"/>
                  <a:pt x="45984" y="71667"/>
                  <a:pt x="50449" y="69799"/>
                </a:cubicBezTo>
                <a:cubicBezTo>
                  <a:pt x="54788" y="67962"/>
                  <a:pt x="58683" y="65333"/>
                  <a:pt x="62008" y="62008"/>
                </a:cubicBezTo>
                <a:cubicBezTo>
                  <a:pt x="65334" y="58683"/>
                  <a:pt x="67962" y="54787"/>
                  <a:pt x="69799" y="50449"/>
                </a:cubicBezTo>
                <a:cubicBezTo>
                  <a:pt x="71667" y="45984"/>
                  <a:pt x="72649" y="41233"/>
                  <a:pt x="72649" y="36325"/>
                </a:cubicBezTo>
                <a:cubicBezTo>
                  <a:pt x="72649" y="31416"/>
                  <a:pt x="71667" y="26666"/>
                  <a:pt x="69799" y="22200"/>
                </a:cubicBezTo>
                <a:cubicBezTo>
                  <a:pt x="67962" y="17862"/>
                  <a:pt x="65334" y="13966"/>
                  <a:pt x="62008" y="10641"/>
                </a:cubicBezTo>
                <a:cubicBezTo>
                  <a:pt x="58683" y="7316"/>
                  <a:pt x="54788" y="4687"/>
                  <a:pt x="50449" y="2851"/>
                </a:cubicBezTo>
                <a:cubicBezTo>
                  <a:pt x="45984" y="982"/>
                  <a:pt x="41234" y="0"/>
                  <a:pt x="36325"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p:nvPr/>
        </p:nvSpPr>
        <p:spPr>
          <a:xfrm>
            <a:off x="326625" y="3170119"/>
            <a:ext cx="3239964" cy="1021204"/>
          </a:xfrm>
          <a:custGeom>
            <a:rect b="b" l="l" r="r" t="t"/>
            <a:pathLst>
              <a:path extrusionOk="0" h="27877" w="95864">
                <a:moveTo>
                  <a:pt x="34067" y="0"/>
                </a:moveTo>
                <a:cubicBezTo>
                  <a:pt x="32123" y="0"/>
                  <a:pt x="30166" y="426"/>
                  <a:pt x="28535" y="1459"/>
                </a:cubicBezTo>
                <a:cubicBezTo>
                  <a:pt x="26286" y="2948"/>
                  <a:pt x="24956" y="5386"/>
                  <a:pt x="22993" y="7223"/>
                </a:cubicBezTo>
                <a:cubicBezTo>
                  <a:pt x="22074" y="8046"/>
                  <a:pt x="20934" y="8490"/>
                  <a:pt x="20079" y="9313"/>
                </a:cubicBezTo>
                <a:cubicBezTo>
                  <a:pt x="19161" y="10168"/>
                  <a:pt x="18749" y="11308"/>
                  <a:pt x="17482" y="11815"/>
                </a:cubicBezTo>
                <a:cubicBezTo>
                  <a:pt x="15329" y="12638"/>
                  <a:pt x="12827" y="12543"/>
                  <a:pt x="10547" y="12797"/>
                </a:cubicBezTo>
                <a:cubicBezTo>
                  <a:pt x="8457" y="13050"/>
                  <a:pt x="6335" y="13620"/>
                  <a:pt x="4561" y="14792"/>
                </a:cubicBezTo>
                <a:cubicBezTo>
                  <a:pt x="1743" y="16724"/>
                  <a:pt x="1" y="20429"/>
                  <a:pt x="2503" y="23374"/>
                </a:cubicBezTo>
                <a:cubicBezTo>
                  <a:pt x="3548" y="24546"/>
                  <a:pt x="5036" y="25211"/>
                  <a:pt x="6556" y="25749"/>
                </a:cubicBezTo>
                <a:cubicBezTo>
                  <a:pt x="12215" y="27664"/>
                  <a:pt x="18312" y="27877"/>
                  <a:pt x="24312" y="27877"/>
                </a:cubicBezTo>
                <a:cubicBezTo>
                  <a:pt x="24961" y="27877"/>
                  <a:pt x="25609" y="27874"/>
                  <a:pt x="26255" y="27871"/>
                </a:cubicBezTo>
                <a:cubicBezTo>
                  <a:pt x="40474" y="27871"/>
                  <a:pt x="54693" y="27839"/>
                  <a:pt x="68913" y="27808"/>
                </a:cubicBezTo>
                <a:cubicBezTo>
                  <a:pt x="75722" y="27808"/>
                  <a:pt x="82689" y="27744"/>
                  <a:pt x="89023" y="25338"/>
                </a:cubicBezTo>
                <a:cubicBezTo>
                  <a:pt x="92728" y="23881"/>
                  <a:pt x="95863" y="19954"/>
                  <a:pt x="91588" y="16819"/>
                </a:cubicBezTo>
                <a:cubicBezTo>
                  <a:pt x="90226" y="15805"/>
                  <a:pt x="88548" y="15393"/>
                  <a:pt x="86901" y="14918"/>
                </a:cubicBezTo>
                <a:cubicBezTo>
                  <a:pt x="85286" y="14475"/>
                  <a:pt x="83607" y="13937"/>
                  <a:pt x="82372" y="12765"/>
                </a:cubicBezTo>
                <a:cubicBezTo>
                  <a:pt x="81074" y="11530"/>
                  <a:pt x="80345" y="9693"/>
                  <a:pt x="78762" y="8806"/>
                </a:cubicBezTo>
                <a:cubicBezTo>
                  <a:pt x="78023" y="8382"/>
                  <a:pt x="77228" y="8246"/>
                  <a:pt x="76413" y="8246"/>
                </a:cubicBezTo>
                <a:cubicBezTo>
                  <a:pt x="75098" y="8246"/>
                  <a:pt x="73731" y="8601"/>
                  <a:pt x="72460" y="8680"/>
                </a:cubicBezTo>
                <a:cubicBezTo>
                  <a:pt x="72289" y="8689"/>
                  <a:pt x="72116" y="8693"/>
                  <a:pt x="71940" y="8693"/>
                </a:cubicBezTo>
                <a:cubicBezTo>
                  <a:pt x="70228" y="8693"/>
                  <a:pt x="68325" y="8269"/>
                  <a:pt x="66918" y="7350"/>
                </a:cubicBezTo>
                <a:cubicBezTo>
                  <a:pt x="64004" y="5418"/>
                  <a:pt x="62927" y="1047"/>
                  <a:pt x="59539" y="224"/>
                </a:cubicBezTo>
                <a:cubicBezTo>
                  <a:pt x="59176" y="136"/>
                  <a:pt x="58816" y="97"/>
                  <a:pt x="58459" y="97"/>
                </a:cubicBezTo>
                <a:cubicBezTo>
                  <a:pt x="56379" y="97"/>
                  <a:pt x="54372" y="1422"/>
                  <a:pt x="52318" y="2124"/>
                </a:cubicBezTo>
                <a:cubicBezTo>
                  <a:pt x="51215" y="2512"/>
                  <a:pt x="50205" y="2666"/>
                  <a:pt x="49236" y="2666"/>
                </a:cubicBezTo>
                <a:cubicBezTo>
                  <a:pt x="47118" y="2666"/>
                  <a:pt x="45194" y="1931"/>
                  <a:pt x="42912" y="1301"/>
                </a:cubicBezTo>
                <a:cubicBezTo>
                  <a:pt x="40506" y="636"/>
                  <a:pt x="37497" y="192"/>
                  <a:pt x="35027" y="34"/>
                </a:cubicBezTo>
                <a:cubicBezTo>
                  <a:pt x="34708" y="12"/>
                  <a:pt x="34388" y="0"/>
                  <a:pt x="34067"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p:nvPr/>
        </p:nvSpPr>
        <p:spPr>
          <a:xfrm>
            <a:off x="972033" y="3303608"/>
            <a:ext cx="2163" cy="16265"/>
          </a:xfrm>
          <a:custGeom>
            <a:rect b="b" l="l" r="r" t="t"/>
            <a:pathLst>
              <a:path extrusionOk="0" h="444" w="64">
                <a:moveTo>
                  <a:pt x="32" y="0"/>
                </a:moveTo>
                <a:lnTo>
                  <a:pt x="32" y="0"/>
                </a:lnTo>
                <a:cubicBezTo>
                  <a:pt x="0" y="159"/>
                  <a:pt x="32" y="317"/>
                  <a:pt x="64" y="444"/>
                </a:cubicBezTo>
                <a:cubicBezTo>
                  <a:pt x="64" y="285"/>
                  <a:pt x="32" y="159"/>
                  <a:pt x="32" y="0"/>
                </a:cubicBezTo>
                <a:close/>
              </a:path>
            </a:pathLst>
          </a:custGeom>
          <a:solidFill>
            <a:srgbClr val="63A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
          <p:cNvSpPr/>
          <p:nvPr/>
        </p:nvSpPr>
        <p:spPr>
          <a:xfrm>
            <a:off x="961320" y="3305916"/>
            <a:ext cx="17169" cy="90519"/>
          </a:xfrm>
          <a:custGeom>
            <a:rect b="b" l="l" r="r" t="t"/>
            <a:pathLst>
              <a:path extrusionOk="0" h="2471" w="508">
                <a:moveTo>
                  <a:pt x="1" y="1"/>
                </a:moveTo>
                <a:lnTo>
                  <a:pt x="1" y="1"/>
                </a:lnTo>
                <a:cubicBezTo>
                  <a:pt x="32" y="824"/>
                  <a:pt x="96" y="1647"/>
                  <a:pt x="159" y="2471"/>
                </a:cubicBezTo>
                <a:lnTo>
                  <a:pt x="507" y="2439"/>
                </a:lnTo>
                <a:cubicBezTo>
                  <a:pt x="444" y="1806"/>
                  <a:pt x="412" y="1141"/>
                  <a:pt x="381" y="476"/>
                </a:cubicBezTo>
                <a:cubicBezTo>
                  <a:pt x="254" y="317"/>
                  <a:pt x="127" y="159"/>
                  <a:pt x="1" y="1"/>
                </a:cubicBezTo>
                <a:close/>
              </a:path>
            </a:pathLst>
          </a:custGeom>
          <a:solidFill>
            <a:srgbClr val="63A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a:off x="1345550" y="2501973"/>
            <a:ext cx="4326" cy="10477"/>
          </a:xfrm>
          <a:custGeom>
            <a:rect b="b" l="l" r="r" t="t"/>
            <a:pathLst>
              <a:path extrusionOk="0" h="286" w="128">
                <a:moveTo>
                  <a:pt x="96" y="0"/>
                </a:moveTo>
                <a:cubicBezTo>
                  <a:pt x="64" y="95"/>
                  <a:pt x="33" y="190"/>
                  <a:pt x="1" y="285"/>
                </a:cubicBezTo>
                <a:cubicBezTo>
                  <a:pt x="64" y="285"/>
                  <a:pt x="96" y="285"/>
                  <a:pt x="128" y="253"/>
                </a:cubicBezTo>
                <a:lnTo>
                  <a:pt x="96" y="0"/>
                </a:lnTo>
                <a:close/>
              </a:path>
            </a:pathLst>
          </a:custGeom>
          <a:solidFill>
            <a:srgbClr val="63A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a:off x="974162" y="3319837"/>
            <a:ext cx="4326" cy="9341"/>
          </a:xfrm>
          <a:custGeom>
            <a:rect b="b" l="l" r="r" t="t"/>
            <a:pathLst>
              <a:path extrusionOk="0" h="255" w="128">
                <a:moveTo>
                  <a:pt x="1" y="1"/>
                </a:moveTo>
                <a:cubicBezTo>
                  <a:pt x="1" y="32"/>
                  <a:pt x="1" y="64"/>
                  <a:pt x="1" y="96"/>
                </a:cubicBezTo>
                <a:cubicBezTo>
                  <a:pt x="32" y="127"/>
                  <a:pt x="64" y="191"/>
                  <a:pt x="127" y="254"/>
                </a:cubicBezTo>
                <a:cubicBezTo>
                  <a:pt x="64" y="159"/>
                  <a:pt x="32" y="64"/>
                  <a:pt x="1" y="1"/>
                </a:cubicBezTo>
                <a:close/>
              </a:path>
            </a:pathLst>
          </a:custGeom>
          <a:solidFill>
            <a:srgbClr val="7AC6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a:off x="1087617" y="1941638"/>
            <a:ext cx="285825" cy="432740"/>
          </a:xfrm>
          <a:custGeom>
            <a:rect b="b" l="l" r="r" t="t"/>
            <a:pathLst>
              <a:path extrusionOk="0" h="11813" w="8457">
                <a:moveTo>
                  <a:pt x="4339" y="0"/>
                </a:moveTo>
                <a:cubicBezTo>
                  <a:pt x="3706" y="1267"/>
                  <a:pt x="3104" y="2597"/>
                  <a:pt x="2566" y="3990"/>
                </a:cubicBezTo>
                <a:cubicBezTo>
                  <a:pt x="1616" y="6429"/>
                  <a:pt x="761" y="8994"/>
                  <a:pt x="1" y="11813"/>
                </a:cubicBezTo>
                <a:cubicBezTo>
                  <a:pt x="159" y="11686"/>
                  <a:pt x="317" y="11591"/>
                  <a:pt x="507" y="11464"/>
                </a:cubicBezTo>
                <a:cubicBezTo>
                  <a:pt x="666" y="11369"/>
                  <a:pt x="824" y="11274"/>
                  <a:pt x="1014" y="11148"/>
                </a:cubicBezTo>
                <a:cubicBezTo>
                  <a:pt x="3294" y="9564"/>
                  <a:pt x="5764" y="8266"/>
                  <a:pt x="8330" y="7252"/>
                </a:cubicBezTo>
                <a:cubicBezTo>
                  <a:pt x="8425" y="6809"/>
                  <a:pt x="8456" y="6366"/>
                  <a:pt x="8298" y="5890"/>
                </a:cubicBezTo>
                <a:cubicBezTo>
                  <a:pt x="7886" y="4624"/>
                  <a:pt x="6904" y="4750"/>
                  <a:pt x="6144" y="3990"/>
                </a:cubicBezTo>
                <a:cubicBezTo>
                  <a:pt x="5258" y="3104"/>
                  <a:pt x="6018" y="1330"/>
                  <a:pt x="5004" y="443"/>
                </a:cubicBezTo>
                <a:cubicBezTo>
                  <a:pt x="4783" y="253"/>
                  <a:pt x="4529" y="127"/>
                  <a:pt x="4339"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838234" y="1933762"/>
            <a:ext cx="384278" cy="683086"/>
          </a:xfrm>
          <a:custGeom>
            <a:rect b="b" l="l" r="r" t="t"/>
            <a:pathLst>
              <a:path extrusionOk="0" h="18647" w="11370">
                <a:moveTo>
                  <a:pt x="10786" y="1"/>
                </a:moveTo>
                <a:cubicBezTo>
                  <a:pt x="9666" y="1"/>
                  <a:pt x="8685" y="956"/>
                  <a:pt x="7981" y="1957"/>
                </a:cubicBezTo>
                <a:cubicBezTo>
                  <a:pt x="7443" y="2717"/>
                  <a:pt x="6715" y="2812"/>
                  <a:pt x="5923" y="2844"/>
                </a:cubicBezTo>
                <a:cubicBezTo>
                  <a:pt x="5670" y="2844"/>
                  <a:pt x="5415" y="2833"/>
                  <a:pt x="5164" y="2833"/>
                </a:cubicBezTo>
                <a:cubicBezTo>
                  <a:pt x="4250" y="2833"/>
                  <a:pt x="3393" y="2970"/>
                  <a:pt x="2946" y="4237"/>
                </a:cubicBezTo>
                <a:cubicBezTo>
                  <a:pt x="2281" y="6042"/>
                  <a:pt x="3073" y="7879"/>
                  <a:pt x="1616" y="9431"/>
                </a:cubicBezTo>
                <a:cubicBezTo>
                  <a:pt x="1014" y="10032"/>
                  <a:pt x="254" y="10539"/>
                  <a:pt x="1" y="11363"/>
                </a:cubicBezTo>
                <a:cubicBezTo>
                  <a:pt x="2218" y="13421"/>
                  <a:pt x="4118" y="15923"/>
                  <a:pt x="5448" y="18646"/>
                </a:cubicBezTo>
                <a:cubicBezTo>
                  <a:pt x="5891" y="16525"/>
                  <a:pt x="6335" y="14561"/>
                  <a:pt x="6841" y="12661"/>
                </a:cubicBezTo>
                <a:lnTo>
                  <a:pt x="6746" y="12566"/>
                </a:lnTo>
                <a:lnTo>
                  <a:pt x="6841" y="12471"/>
                </a:lnTo>
                <a:cubicBezTo>
                  <a:pt x="6620" y="9209"/>
                  <a:pt x="5828" y="6042"/>
                  <a:pt x="4466" y="3065"/>
                </a:cubicBezTo>
                <a:lnTo>
                  <a:pt x="4783" y="2907"/>
                </a:lnTo>
                <a:cubicBezTo>
                  <a:pt x="6049" y="5694"/>
                  <a:pt x="6841" y="8607"/>
                  <a:pt x="7126" y="11648"/>
                </a:cubicBezTo>
                <a:cubicBezTo>
                  <a:pt x="7886" y="8924"/>
                  <a:pt x="8710" y="6454"/>
                  <a:pt x="9628" y="4079"/>
                </a:cubicBezTo>
                <a:cubicBezTo>
                  <a:pt x="10166" y="2685"/>
                  <a:pt x="10768" y="1355"/>
                  <a:pt x="11370" y="88"/>
                </a:cubicBezTo>
                <a:cubicBezTo>
                  <a:pt x="11172" y="28"/>
                  <a:pt x="10977" y="1"/>
                  <a:pt x="10786"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968823" y="2774594"/>
            <a:ext cx="307219" cy="529047"/>
          </a:xfrm>
          <a:custGeom>
            <a:rect b="b" l="l" r="r" t="t"/>
            <a:pathLst>
              <a:path extrusionOk="0" h="14442" w="9090">
                <a:moveTo>
                  <a:pt x="9089" y="0"/>
                </a:moveTo>
                <a:cubicBezTo>
                  <a:pt x="5922" y="855"/>
                  <a:pt x="2977" y="2407"/>
                  <a:pt x="507" y="4529"/>
                </a:cubicBezTo>
                <a:cubicBezTo>
                  <a:pt x="127" y="7949"/>
                  <a:pt x="0" y="11274"/>
                  <a:pt x="127" y="14441"/>
                </a:cubicBezTo>
                <a:cubicBezTo>
                  <a:pt x="285" y="13618"/>
                  <a:pt x="1394" y="12605"/>
                  <a:pt x="1742" y="12066"/>
                </a:cubicBezTo>
                <a:cubicBezTo>
                  <a:pt x="2756" y="10546"/>
                  <a:pt x="3927" y="9374"/>
                  <a:pt x="5257" y="8171"/>
                </a:cubicBezTo>
                <a:cubicBezTo>
                  <a:pt x="5859" y="7633"/>
                  <a:pt x="6366" y="6872"/>
                  <a:pt x="6207" y="6081"/>
                </a:cubicBezTo>
                <a:cubicBezTo>
                  <a:pt x="6112" y="5574"/>
                  <a:pt x="5764" y="5162"/>
                  <a:pt x="5732" y="4656"/>
                </a:cubicBezTo>
                <a:cubicBezTo>
                  <a:pt x="5606" y="3231"/>
                  <a:pt x="7253" y="2534"/>
                  <a:pt x="8139" y="1774"/>
                </a:cubicBezTo>
                <a:cubicBezTo>
                  <a:pt x="8773" y="1235"/>
                  <a:pt x="9026" y="634"/>
                  <a:pt x="9089"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987005" y="2512413"/>
            <a:ext cx="358591" cy="410687"/>
          </a:xfrm>
          <a:custGeom>
            <a:rect b="b" l="l" r="r" t="t"/>
            <a:pathLst>
              <a:path extrusionOk="0" h="11211" w="10610">
                <a:moveTo>
                  <a:pt x="10610" y="0"/>
                </a:moveTo>
                <a:lnTo>
                  <a:pt x="10610" y="0"/>
                </a:lnTo>
                <a:cubicBezTo>
                  <a:pt x="7316" y="570"/>
                  <a:pt x="4054" y="1805"/>
                  <a:pt x="1236" y="3610"/>
                </a:cubicBezTo>
                <a:cubicBezTo>
                  <a:pt x="1109" y="4275"/>
                  <a:pt x="982" y="4909"/>
                  <a:pt x="856" y="5606"/>
                </a:cubicBezTo>
                <a:cubicBezTo>
                  <a:pt x="507" y="7506"/>
                  <a:pt x="222" y="9374"/>
                  <a:pt x="1" y="11211"/>
                </a:cubicBezTo>
                <a:cubicBezTo>
                  <a:pt x="2503" y="9121"/>
                  <a:pt x="5416" y="7601"/>
                  <a:pt x="8583" y="6777"/>
                </a:cubicBezTo>
                <a:cubicBezTo>
                  <a:pt x="8551" y="6239"/>
                  <a:pt x="8425" y="5637"/>
                  <a:pt x="8298" y="5004"/>
                </a:cubicBezTo>
                <a:cubicBezTo>
                  <a:pt x="7918" y="3230"/>
                  <a:pt x="9565" y="2122"/>
                  <a:pt x="10293" y="760"/>
                </a:cubicBezTo>
                <a:cubicBezTo>
                  <a:pt x="10451" y="507"/>
                  <a:pt x="10546" y="253"/>
                  <a:pt x="10610"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1031954" y="2223527"/>
            <a:ext cx="332905" cy="404936"/>
          </a:xfrm>
          <a:custGeom>
            <a:rect b="b" l="l" r="r" t="t"/>
            <a:pathLst>
              <a:path extrusionOk="0" h="11054" w="9850">
                <a:moveTo>
                  <a:pt x="9850" y="1"/>
                </a:moveTo>
                <a:lnTo>
                  <a:pt x="9850" y="1"/>
                </a:lnTo>
                <a:cubicBezTo>
                  <a:pt x="7380" y="982"/>
                  <a:pt x="5036" y="2249"/>
                  <a:pt x="2851" y="3738"/>
                </a:cubicBezTo>
                <a:cubicBezTo>
                  <a:pt x="2661" y="3864"/>
                  <a:pt x="2471" y="3991"/>
                  <a:pt x="2344" y="4086"/>
                </a:cubicBezTo>
                <a:cubicBezTo>
                  <a:pt x="2028" y="4276"/>
                  <a:pt x="1774" y="4434"/>
                  <a:pt x="1489" y="4688"/>
                </a:cubicBezTo>
                <a:cubicBezTo>
                  <a:pt x="951" y="6683"/>
                  <a:pt x="476" y="8773"/>
                  <a:pt x="1" y="11053"/>
                </a:cubicBezTo>
                <a:cubicBezTo>
                  <a:pt x="2851" y="9280"/>
                  <a:pt x="6050" y="8076"/>
                  <a:pt x="9343" y="7506"/>
                </a:cubicBezTo>
                <a:lnTo>
                  <a:pt x="9375" y="7601"/>
                </a:lnTo>
                <a:cubicBezTo>
                  <a:pt x="9470" y="7126"/>
                  <a:pt x="9438" y="6651"/>
                  <a:pt x="9216" y="6208"/>
                </a:cubicBezTo>
                <a:cubicBezTo>
                  <a:pt x="8710" y="5131"/>
                  <a:pt x="7570" y="4624"/>
                  <a:pt x="8076" y="3294"/>
                </a:cubicBezTo>
                <a:cubicBezTo>
                  <a:pt x="8488" y="2217"/>
                  <a:pt x="9407" y="1141"/>
                  <a:pt x="9850"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a:off x="772939" y="2365076"/>
            <a:ext cx="246215" cy="940869"/>
          </a:xfrm>
          <a:custGeom>
            <a:rect b="b" l="l" r="r" t="t"/>
            <a:pathLst>
              <a:path extrusionOk="0" h="25684" w="7285">
                <a:moveTo>
                  <a:pt x="1838" y="0"/>
                </a:moveTo>
                <a:cubicBezTo>
                  <a:pt x="1774" y="380"/>
                  <a:pt x="1774" y="792"/>
                  <a:pt x="1838" y="1204"/>
                </a:cubicBezTo>
                <a:cubicBezTo>
                  <a:pt x="1901" y="1900"/>
                  <a:pt x="2028" y="2629"/>
                  <a:pt x="2249" y="3294"/>
                </a:cubicBezTo>
                <a:cubicBezTo>
                  <a:pt x="2471" y="4022"/>
                  <a:pt x="2978" y="4782"/>
                  <a:pt x="2883" y="5574"/>
                </a:cubicBezTo>
                <a:cubicBezTo>
                  <a:pt x="2819" y="6302"/>
                  <a:pt x="2249" y="6841"/>
                  <a:pt x="1711" y="7379"/>
                </a:cubicBezTo>
                <a:cubicBezTo>
                  <a:pt x="634" y="8456"/>
                  <a:pt x="191" y="10134"/>
                  <a:pt x="793" y="11591"/>
                </a:cubicBezTo>
                <a:cubicBezTo>
                  <a:pt x="1204" y="12509"/>
                  <a:pt x="2249" y="13491"/>
                  <a:pt x="1964" y="14600"/>
                </a:cubicBezTo>
                <a:cubicBezTo>
                  <a:pt x="1838" y="15201"/>
                  <a:pt x="1268" y="15581"/>
                  <a:pt x="983" y="16120"/>
                </a:cubicBezTo>
                <a:cubicBezTo>
                  <a:pt x="1" y="17861"/>
                  <a:pt x="1426" y="19952"/>
                  <a:pt x="2344" y="21345"/>
                </a:cubicBezTo>
                <a:cubicBezTo>
                  <a:pt x="3358" y="22865"/>
                  <a:pt x="4466" y="24259"/>
                  <a:pt x="5575" y="25684"/>
                </a:cubicBezTo>
                <a:cubicBezTo>
                  <a:pt x="5448" y="22517"/>
                  <a:pt x="5575" y="19223"/>
                  <a:pt x="5923" y="15835"/>
                </a:cubicBezTo>
                <a:lnTo>
                  <a:pt x="5828" y="15835"/>
                </a:lnTo>
                <a:cubicBezTo>
                  <a:pt x="5638" y="14948"/>
                  <a:pt x="5321" y="14061"/>
                  <a:pt x="4846" y="13269"/>
                </a:cubicBezTo>
                <a:cubicBezTo>
                  <a:pt x="4308" y="12319"/>
                  <a:pt x="3611" y="11496"/>
                  <a:pt x="2914" y="10704"/>
                </a:cubicBezTo>
                <a:cubicBezTo>
                  <a:pt x="2408" y="10103"/>
                  <a:pt x="1869" y="9533"/>
                  <a:pt x="1331" y="8962"/>
                </a:cubicBezTo>
                <a:lnTo>
                  <a:pt x="1584" y="8741"/>
                </a:lnTo>
                <a:cubicBezTo>
                  <a:pt x="2123" y="9311"/>
                  <a:pt x="2661" y="9881"/>
                  <a:pt x="3168" y="10483"/>
                </a:cubicBezTo>
                <a:cubicBezTo>
                  <a:pt x="3865" y="11274"/>
                  <a:pt x="4593" y="12129"/>
                  <a:pt x="5163" y="13111"/>
                </a:cubicBezTo>
                <a:cubicBezTo>
                  <a:pt x="5511" y="13713"/>
                  <a:pt x="5796" y="14378"/>
                  <a:pt x="6018" y="15075"/>
                </a:cubicBezTo>
                <a:cubicBezTo>
                  <a:pt x="6208" y="13269"/>
                  <a:pt x="6493" y="11433"/>
                  <a:pt x="6841" y="9533"/>
                </a:cubicBezTo>
                <a:cubicBezTo>
                  <a:pt x="6968" y="8836"/>
                  <a:pt x="7126" y="8107"/>
                  <a:pt x="7253" y="7442"/>
                </a:cubicBezTo>
                <a:lnTo>
                  <a:pt x="7253" y="7411"/>
                </a:lnTo>
                <a:cubicBezTo>
                  <a:pt x="7253" y="7411"/>
                  <a:pt x="7253" y="7379"/>
                  <a:pt x="7285" y="7347"/>
                </a:cubicBezTo>
                <a:lnTo>
                  <a:pt x="7285" y="7347"/>
                </a:lnTo>
                <a:lnTo>
                  <a:pt x="7221" y="7379"/>
                </a:lnTo>
                <a:cubicBezTo>
                  <a:pt x="5923" y="4592"/>
                  <a:pt x="4055" y="2059"/>
                  <a:pt x="1838"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a:off x="957028" y="2932372"/>
            <a:ext cx="28964" cy="390979"/>
          </a:xfrm>
          <a:custGeom>
            <a:rect b="b" l="l" r="r" t="t"/>
            <a:pathLst>
              <a:path extrusionOk="0" h="10673" w="857">
                <a:moveTo>
                  <a:pt x="666" y="0"/>
                </a:moveTo>
                <a:cubicBezTo>
                  <a:pt x="698" y="95"/>
                  <a:pt x="729" y="190"/>
                  <a:pt x="729" y="285"/>
                </a:cubicBezTo>
                <a:lnTo>
                  <a:pt x="476" y="349"/>
                </a:lnTo>
                <a:cubicBezTo>
                  <a:pt x="128" y="3737"/>
                  <a:pt x="1" y="7031"/>
                  <a:pt x="128" y="10198"/>
                </a:cubicBezTo>
                <a:cubicBezTo>
                  <a:pt x="254" y="10356"/>
                  <a:pt x="381" y="10514"/>
                  <a:pt x="508" y="10673"/>
                </a:cubicBezTo>
                <a:cubicBezTo>
                  <a:pt x="508" y="10641"/>
                  <a:pt x="508" y="10609"/>
                  <a:pt x="508" y="10578"/>
                </a:cubicBezTo>
                <a:cubicBezTo>
                  <a:pt x="444" y="10419"/>
                  <a:pt x="444" y="10293"/>
                  <a:pt x="476" y="10134"/>
                </a:cubicBezTo>
                <a:cubicBezTo>
                  <a:pt x="349" y="6967"/>
                  <a:pt x="476" y="3642"/>
                  <a:pt x="856" y="222"/>
                </a:cubicBezTo>
                <a:lnTo>
                  <a:pt x="666" y="0"/>
                </a:ln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p:nvPr/>
        </p:nvSpPr>
        <p:spPr>
          <a:xfrm>
            <a:off x="1066224" y="2390573"/>
            <a:ext cx="4292" cy="6997"/>
          </a:xfrm>
          <a:custGeom>
            <a:rect b="b" l="l" r="r" t="t"/>
            <a:pathLst>
              <a:path extrusionOk="0" h="191" w="127">
                <a:moveTo>
                  <a:pt x="95" y="1"/>
                </a:moveTo>
                <a:lnTo>
                  <a:pt x="0" y="96"/>
                </a:lnTo>
                <a:lnTo>
                  <a:pt x="95" y="191"/>
                </a:lnTo>
                <a:cubicBezTo>
                  <a:pt x="95" y="159"/>
                  <a:pt x="127" y="96"/>
                  <a:pt x="127" y="33"/>
                </a:cubicBezTo>
                <a:lnTo>
                  <a:pt x="95" y="33"/>
                </a:lnTo>
                <a:cubicBezTo>
                  <a:pt x="95" y="33"/>
                  <a:pt x="95" y="1"/>
                  <a:pt x="9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4"/>
          <p:cNvSpPr/>
          <p:nvPr/>
        </p:nvSpPr>
        <p:spPr>
          <a:xfrm>
            <a:off x="1018064" y="2636525"/>
            <a:ext cx="34" cy="1209"/>
          </a:xfrm>
          <a:custGeom>
            <a:rect b="b" l="l" r="r" t="t"/>
            <a:pathLst>
              <a:path extrusionOk="0" h="33" w="1">
                <a:moveTo>
                  <a:pt x="0" y="32"/>
                </a:moveTo>
                <a:lnTo>
                  <a:pt x="0" y="32"/>
                </a:lnTo>
                <a:lnTo>
                  <a:pt x="0" y="1"/>
                </a:lnTo>
                <a:close/>
              </a:path>
            </a:pathLst>
          </a:custGeom>
          <a:solidFill>
            <a:srgbClr val="7AC6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4"/>
          <p:cNvSpPr/>
          <p:nvPr/>
        </p:nvSpPr>
        <p:spPr>
          <a:xfrm>
            <a:off x="978455" y="2923067"/>
            <a:ext cx="8585" cy="17437"/>
          </a:xfrm>
          <a:custGeom>
            <a:rect b="b" l="l" r="r" t="t"/>
            <a:pathLst>
              <a:path extrusionOk="0" h="476" w="254">
                <a:moveTo>
                  <a:pt x="254" y="1"/>
                </a:moveTo>
                <a:lnTo>
                  <a:pt x="254" y="1"/>
                </a:lnTo>
                <a:cubicBezTo>
                  <a:pt x="190" y="64"/>
                  <a:pt x="95" y="128"/>
                  <a:pt x="0" y="191"/>
                </a:cubicBezTo>
                <a:cubicBezTo>
                  <a:pt x="0" y="223"/>
                  <a:pt x="32" y="223"/>
                  <a:pt x="32" y="254"/>
                </a:cubicBezTo>
                <a:lnTo>
                  <a:pt x="222" y="476"/>
                </a:lnTo>
                <a:cubicBezTo>
                  <a:pt x="222" y="318"/>
                  <a:pt x="222" y="159"/>
                  <a:pt x="254" y="1"/>
                </a:cubicBezTo>
                <a:close/>
              </a:path>
            </a:pathLst>
          </a:custGeom>
          <a:solidFill>
            <a:srgbClr val="7AC6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4"/>
          <p:cNvSpPr/>
          <p:nvPr/>
        </p:nvSpPr>
        <p:spPr>
          <a:xfrm>
            <a:off x="1069434" y="2388265"/>
            <a:ext cx="2163" cy="3517"/>
          </a:xfrm>
          <a:custGeom>
            <a:rect b="b" l="l" r="r" t="t"/>
            <a:pathLst>
              <a:path extrusionOk="0" h="96" w="64">
                <a:moveTo>
                  <a:pt x="64" y="1"/>
                </a:moveTo>
                <a:cubicBezTo>
                  <a:pt x="32" y="32"/>
                  <a:pt x="32" y="64"/>
                  <a:pt x="0" y="64"/>
                </a:cubicBezTo>
                <a:cubicBezTo>
                  <a:pt x="0" y="64"/>
                  <a:pt x="0" y="96"/>
                  <a:pt x="0" y="96"/>
                </a:cubicBezTo>
                <a:lnTo>
                  <a:pt x="32" y="96"/>
                </a:lnTo>
                <a:lnTo>
                  <a:pt x="64" y="1"/>
                </a:lnTo>
                <a:close/>
              </a:path>
            </a:pathLst>
          </a:custGeom>
          <a:solidFill>
            <a:srgbClr val="7AC6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
          <p:cNvSpPr/>
          <p:nvPr/>
        </p:nvSpPr>
        <p:spPr>
          <a:xfrm>
            <a:off x="835023" y="1936985"/>
            <a:ext cx="534136" cy="993070"/>
          </a:xfrm>
          <a:custGeom>
            <a:rect b="b" l="l" r="r" t="t"/>
            <a:pathLst>
              <a:path extrusionOk="0" h="27109" w="15804">
                <a:moveTo>
                  <a:pt x="11465" y="0"/>
                </a:moveTo>
                <a:cubicBezTo>
                  <a:pt x="10863" y="1267"/>
                  <a:pt x="10261" y="2597"/>
                  <a:pt x="9723" y="3991"/>
                </a:cubicBezTo>
                <a:cubicBezTo>
                  <a:pt x="8805" y="6366"/>
                  <a:pt x="7981" y="8836"/>
                  <a:pt x="7221" y="11560"/>
                </a:cubicBezTo>
                <a:cubicBezTo>
                  <a:pt x="6936" y="8519"/>
                  <a:pt x="6144" y="5606"/>
                  <a:pt x="4878" y="2819"/>
                </a:cubicBezTo>
                <a:lnTo>
                  <a:pt x="4561" y="2977"/>
                </a:lnTo>
                <a:cubicBezTo>
                  <a:pt x="5923" y="5954"/>
                  <a:pt x="6715" y="9121"/>
                  <a:pt x="6936" y="12383"/>
                </a:cubicBezTo>
                <a:cubicBezTo>
                  <a:pt x="6968" y="12383"/>
                  <a:pt x="7000" y="12351"/>
                  <a:pt x="7000" y="12320"/>
                </a:cubicBezTo>
                <a:lnTo>
                  <a:pt x="7000" y="12415"/>
                </a:lnTo>
                <a:cubicBezTo>
                  <a:pt x="6968" y="12478"/>
                  <a:pt x="6968" y="12541"/>
                  <a:pt x="6936" y="12605"/>
                </a:cubicBezTo>
                <a:cubicBezTo>
                  <a:pt x="6461" y="14473"/>
                  <a:pt x="5986" y="16437"/>
                  <a:pt x="5543" y="18558"/>
                </a:cubicBezTo>
                <a:cubicBezTo>
                  <a:pt x="4213" y="15835"/>
                  <a:pt x="2344" y="13333"/>
                  <a:pt x="96" y="11306"/>
                </a:cubicBezTo>
                <a:cubicBezTo>
                  <a:pt x="64" y="11338"/>
                  <a:pt x="64" y="11370"/>
                  <a:pt x="32" y="11433"/>
                </a:cubicBezTo>
                <a:cubicBezTo>
                  <a:pt x="32" y="11496"/>
                  <a:pt x="1" y="11591"/>
                  <a:pt x="1" y="11686"/>
                </a:cubicBezTo>
                <a:cubicBezTo>
                  <a:pt x="2249" y="13776"/>
                  <a:pt x="4118" y="16310"/>
                  <a:pt x="5384" y="19065"/>
                </a:cubicBezTo>
                <a:lnTo>
                  <a:pt x="5448" y="19033"/>
                </a:lnTo>
                <a:lnTo>
                  <a:pt x="5448" y="19033"/>
                </a:lnTo>
                <a:cubicBezTo>
                  <a:pt x="5448" y="19065"/>
                  <a:pt x="5448" y="19097"/>
                  <a:pt x="5416" y="19128"/>
                </a:cubicBezTo>
                <a:cubicBezTo>
                  <a:pt x="5289" y="19825"/>
                  <a:pt x="5163" y="20522"/>
                  <a:pt x="5004" y="21250"/>
                </a:cubicBezTo>
                <a:cubicBezTo>
                  <a:pt x="4656" y="23119"/>
                  <a:pt x="4403" y="24955"/>
                  <a:pt x="4181" y="26761"/>
                </a:cubicBezTo>
                <a:cubicBezTo>
                  <a:pt x="4213" y="26887"/>
                  <a:pt x="4244" y="27014"/>
                  <a:pt x="4276" y="27109"/>
                </a:cubicBezTo>
                <a:cubicBezTo>
                  <a:pt x="4339" y="27046"/>
                  <a:pt x="4434" y="26982"/>
                  <a:pt x="4529" y="26919"/>
                </a:cubicBezTo>
                <a:cubicBezTo>
                  <a:pt x="4719" y="25082"/>
                  <a:pt x="5004" y="23214"/>
                  <a:pt x="5353" y="21314"/>
                </a:cubicBezTo>
                <a:cubicBezTo>
                  <a:pt x="5479" y="20648"/>
                  <a:pt x="5606" y="19983"/>
                  <a:pt x="5733" y="19350"/>
                </a:cubicBezTo>
                <a:cubicBezTo>
                  <a:pt x="8583" y="17513"/>
                  <a:pt x="11813" y="16278"/>
                  <a:pt x="15139" y="15708"/>
                </a:cubicBezTo>
                <a:cubicBezTo>
                  <a:pt x="15170" y="15613"/>
                  <a:pt x="15170" y="15518"/>
                  <a:pt x="15202" y="15423"/>
                </a:cubicBezTo>
                <a:lnTo>
                  <a:pt x="15202" y="15360"/>
                </a:lnTo>
                <a:cubicBezTo>
                  <a:pt x="11908" y="15898"/>
                  <a:pt x="8678" y="17102"/>
                  <a:pt x="5828" y="18875"/>
                </a:cubicBezTo>
                <a:cubicBezTo>
                  <a:pt x="6303" y="16627"/>
                  <a:pt x="6810" y="14505"/>
                  <a:pt x="7316" y="12510"/>
                </a:cubicBezTo>
                <a:cubicBezTo>
                  <a:pt x="7601" y="12256"/>
                  <a:pt x="7855" y="12098"/>
                  <a:pt x="8171" y="11908"/>
                </a:cubicBezTo>
                <a:cubicBezTo>
                  <a:pt x="8330" y="11813"/>
                  <a:pt x="8488" y="11686"/>
                  <a:pt x="8678" y="11560"/>
                </a:cubicBezTo>
                <a:cubicBezTo>
                  <a:pt x="10863" y="10071"/>
                  <a:pt x="13207" y="8804"/>
                  <a:pt x="15677" y="7823"/>
                </a:cubicBezTo>
                <a:cubicBezTo>
                  <a:pt x="15740" y="7664"/>
                  <a:pt x="15772" y="7538"/>
                  <a:pt x="15804" y="7379"/>
                </a:cubicBezTo>
                <a:lnTo>
                  <a:pt x="15804" y="7379"/>
                </a:lnTo>
                <a:cubicBezTo>
                  <a:pt x="13238" y="8393"/>
                  <a:pt x="10768" y="9691"/>
                  <a:pt x="8488" y="11275"/>
                </a:cubicBezTo>
                <a:cubicBezTo>
                  <a:pt x="8298" y="11401"/>
                  <a:pt x="8140" y="11496"/>
                  <a:pt x="7981" y="11591"/>
                </a:cubicBezTo>
                <a:cubicBezTo>
                  <a:pt x="7791" y="11718"/>
                  <a:pt x="7633" y="11813"/>
                  <a:pt x="7475" y="11940"/>
                </a:cubicBezTo>
                <a:cubicBezTo>
                  <a:pt x="8235" y="9121"/>
                  <a:pt x="9090" y="6556"/>
                  <a:pt x="10040" y="4117"/>
                </a:cubicBezTo>
                <a:cubicBezTo>
                  <a:pt x="10578" y="2724"/>
                  <a:pt x="11180" y="1394"/>
                  <a:pt x="11813" y="127"/>
                </a:cubicBezTo>
                <a:cubicBezTo>
                  <a:pt x="11687" y="95"/>
                  <a:pt x="11592" y="32"/>
                  <a:pt x="11465" y="0"/>
                </a:cubicBez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4"/>
          <p:cNvSpPr/>
          <p:nvPr/>
        </p:nvSpPr>
        <p:spPr>
          <a:xfrm>
            <a:off x="985957" y="2760674"/>
            <a:ext cx="291132" cy="179829"/>
          </a:xfrm>
          <a:custGeom>
            <a:rect b="b" l="l" r="r" t="t"/>
            <a:pathLst>
              <a:path extrusionOk="0" h="4909" w="8614">
                <a:moveTo>
                  <a:pt x="8614" y="0"/>
                </a:moveTo>
                <a:lnTo>
                  <a:pt x="8614" y="0"/>
                </a:lnTo>
                <a:cubicBezTo>
                  <a:pt x="5479" y="824"/>
                  <a:pt x="2534" y="2344"/>
                  <a:pt x="32" y="4434"/>
                </a:cubicBezTo>
                <a:cubicBezTo>
                  <a:pt x="32" y="4592"/>
                  <a:pt x="0" y="4751"/>
                  <a:pt x="0" y="4909"/>
                </a:cubicBezTo>
                <a:cubicBezTo>
                  <a:pt x="2470" y="2755"/>
                  <a:pt x="5415" y="1204"/>
                  <a:pt x="8582" y="380"/>
                </a:cubicBezTo>
                <a:cubicBezTo>
                  <a:pt x="8582" y="254"/>
                  <a:pt x="8614" y="127"/>
                  <a:pt x="8614" y="0"/>
                </a:cubicBez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4"/>
          <p:cNvSpPr/>
          <p:nvPr/>
        </p:nvSpPr>
        <p:spPr>
          <a:xfrm>
            <a:off x="817888" y="2685247"/>
            <a:ext cx="158443" cy="259908"/>
          </a:xfrm>
          <a:custGeom>
            <a:rect b="b" l="l" r="r" t="t"/>
            <a:pathLst>
              <a:path extrusionOk="0" h="7095" w="4688">
                <a:moveTo>
                  <a:pt x="286" y="1"/>
                </a:moveTo>
                <a:lnTo>
                  <a:pt x="1" y="222"/>
                </a:lnTo>
                <a:cubicBezTo>
                  <a:pt x="539" y="793"/>
                  <a:pt x="1078" y="1363"/>
                  <a:pt x="1584" y="1964"/>
                </a:cubicBezTo>
                <a:cubicBezTo>
                  <a:pt x="2281" y="2756"/>
                  <a:pt x="2978" y="3579"/>
                  <a:pt x="3548" y="4529"/>
                </a:cubicBezTo>
                <a:cubicBezTo>
                  <a:pt x="3991" y="5321"/>
                  <a:pt x="4308" y="6208"/>
                  <a:pt x="4498" y="7095"/>
                </a:cubicBezTo>
                <a:lnTo>
                  <a:pt x="4593" y="7063"/>
                </a:lnTo>
                <a:cubicBezTo>
                  <a:pt x="4625" y="6841"/>
                  <a:pt x="4656" y="6588"/>
                  <a:pt x="4688" y="6335"/>
                </a:cubicBezTo>
                <a:cubicBezTo>
                  <a:pt x="4466" y="5638"/>
                  <a:pt x="4181" y="4973"/>
                  <a:pt x="3833" y="4371"/>
                </a:cubicBezTo>
                <a:cubicBezTo>
                  <a:pt x="3295" y="3389"/>
                  <a:pt x="2566" y="2534"/>
                  <a:pt x="1869" y="1743"/>
                </a:cubicBezTo>
                <a:cubicBezTo>
                  <a:pt x="1331" y="1141"/>
                  <a:pt x="793" y="571"/>
                  <a:pt x="286" y="1"/>
                </a:cubicBez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
          <p:cNvSpPr/>
          <p:nvPr/>
        </p:nvSpPr>
        <p:spPr>
          <a:xfrm>
            <a:off x="973081" y="2917279"/>
            <a:ext cx="8618" cy="27877"/>
          </a:xfrm>
          <a:custGeom>
            <a:rect b="b" l="l" r="r" t="t"/>
            <a:pathLst>
              <a:path extrusionOk="0" h="761" w="255">
                <a:moveTo>
                  <a:pt x="96" y="1"/>
                </a:moveTo>
                <a:cubicBezTo>
                  <a:pt x="64" y="254"/>
                  <a:pt x="33" y="507"/>
                  <a:pt x="1" y="761"/>
                </a:cubicBezTo>
                <a:lnTo>
                  <a:pt x="254" y="697"/>
                </a:lnTo>
                <a:cubicBezTo>
                  <a:pt x="223" y="602"/>
                  <a:pt x="191" y="507"/>
                  <a:pt x="191" y="412"/>
                </a:cubicBezTo>
                <a:lnTo>
                  <a:pt x="159" y="381"/>
                </a:lnTo>
                <a:cubicBezTo>
                  <a:pt x="159" y="381"/>
                  <a:pt x="159" y="349"/>
                  <a:pt x="159" y="349"/>
                </a:cubicBezTo>
                <a:cubicBezTo>
                  <a:pt x="159" y="222"/>
                  <a:pt x="128" y="127"/>
                  <a:pt x="96" y="1"/>
                </a:cubicBezTo>
                <a:close/>
              </a:path>
            </a:pathLst>
          </a:custGeom>
          <a:solidFill>
            <a:srgbClr val="7AC6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4"/>
          <p:cNvSpPr/>
          <p:nvPr/>
        </p:nvSpPr>
        <p:spPr>
          <a:xfrm>
            <a:off x="978455" y="2930027"/>
            <a:ext cx="1115" cy="2381"/>
          </a:xfrm>
          <a:custGeom>
            <a:rect b="b" l="l" r="r" t="t"/>
            <a:pathLst>
              <a:path extrusionOk="0" h="65" w="33">
                <a:moveTo>
                  <a:pt x="0" y="1"/>
                </a:moveTo>
                <a:cubicBezTo>
                  <a:pt x="0" y="1"/>
                  <a:pt x="0" y="33"/>
                  <a:pt x="0" y="33"/>
                </a:cubicBezTo>
                <a:lnTo>
                  <a:pt x="32" y="64"/>
                </a:lnTo>
                <a:cubicBezTo>
                  <a:pt x="32" y="33"/>
                  <a:pt x="0" y="33"/>
                  <a:pt x="0" y="1"/>
                </a:cubicBezTo>
                <a:close/>
              </a:path>
            </a:pathLst>
          </a:custGeom>
          <a:solidFill>
            <a:srgbClr val="7AC6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4"/>
          <p:cNvSpPr/>
          <p:nvPr/>
        </p:nvSpPr>
        <p:spPr>
          <a:xfrm>
            <a:off x="489320" y="2400280"/>
            <a:ext cx="546979" cy="978747"/>
          </a:xfrm>
          <a:custGeom>
            <a:rect b="b" l="l" r="r" t="t"/>
            <a:pathLst>
              <a:path extrusionOk="0" h="26718" w="16184">
                <a:moveTo>
                  <a:pt x="3151" y="1"/>
                </a:moveTo>
                <a:cubicBezTo>
                  <a:pt x="2694" y="1"/>
                  <a:pt x="2235" y="202"/>
                  <a:pt x="1806" y="718"/>
                </a:cubicBezTo>
                <a:cubicBezTo>
                  <a:pt x="1204" y="1509"/>
                  <a:pt x="1996" y="2681"/>
                  <a:pt x="1489" y="3441"/>
                </a:cubicBezTo>
                <a:cubicBezTo>
                  <a:pt x="1014" y="4106"/>
                  <a:pt x="286" y="4138"/>
                  <a:pt x="159" y="5120"/>
                </a:cubicBezTo>
                <a:cubicBezTo>
                  <a:pt x="1" y="6545"/>
                  <a:pt x="1584" y="7463"/>
                  <a:pt x="2217" y="8572"/>
                </a:cubicBezTo>
                <a:cubicBezTo>
                  <a:pt x="2756" y="9458"/>
                  <a:pt x="2027" y="9997"/>
                  <a:pt x="1806" y="10820"/>
                </a:cubicBezTo>
                <a:cubicBezTo>
                  <a:pt x="1647" y="11485"/>
                  <a:pt x="1901" y="12087"/>
                  <a:pt x="2312" y="12593"/>
                </a:cubicBezTo>
                <a:cubicBezTo>
                  <a:pt x="3041" y="13480"/>
                  <a:pt x="4403" y="14050"/>
                  <a:pt x="4371" y="15380"/>
                </a:cubicBezTo>
                <a:cubicBezTo>
                  <a:pt x="4339" y="16489"/>
                  <a:pt x="4308" y="17502"/>
                  <a:pt x="5416" y="18104"/>
                </a:cubicBezTo>
                <a:cubicBezTo>
                  <a:pt x="6176" y="18547"/>
                  <a:pt x="7474" y="18832"/>
                  <a:pt x="7569" y="19877"/>
                </a:cubicBezTo>
                <a:cubicBezTo>
                  <a:pt x="7601" y="20257"/>
                  <a:pt x="7411" y="20606"/>
                  <a:pt x="7411" y="20986"/>
                </a:cubicBezTo>
                <a:cubicBezTo>
                  <a:pt x="7411" y="21556"/>
                  <a:pt x="7886" y="22062"/>
                  <a:pt x="8393" y="22348"/>
                </a:cubicBezTo>
                <a:cubicBezTo>
                  <a:pt x="9533" y="23044"/>
                  <a:pt x="10546" y="23741"/>
                  <a:pt x="11465" y="24723"/>
                </a:cubicBezTo>
                <a:cubicBezTo>
                  <a:pt x="11875" y="25133"/>
                  <a:pt x="13322" y="25983"/>
                  <a:pt x="12957" y="26709"/>
                </a:cubicBezTo>
                <a:lnTo>
                  <a:pt x="12957" y="26709"/>
                </a:lnTo>
                <a:cubicBezTo>
                  <a:pt x="13653" y="25351"/>
                  <a:pt x="14379" y="24023"/>
                  <a:pt x="14948" y="22633"/>
                </a:cubicBezTo>
                <a:cubicBezTo>
                  <a:pt x="15455" y="21461"/>
                  <a:pt x="16183" y="19782"/>
                  <a:pt x="15233" y="18642"/>
                </a:cubicBezTo>
                <a:cubicBezTo>
                  <a:pt x="14948" y="18294"/>
                  <a:pt x="14505" y="18072"/>
                  <a:pt x="14315" y="17661"/>
                </a:cubicBezTo>
                <a:cubicBezTo>
                  <a:pt x="13967" y="16900"/>
                  <a:pt x="14600" y="16045"/>
                  <a:pt x="14758" y="15317"/>
                </a:cubicBezTo>
                <a:cubicBezTo>
                  <a:pt x="14980" y="14177"/>
                  <a:pt x="14442" y="13005"/>
                  <a:pt x="13492" y="12372"/>
                </a:cubicBezTo>
                <a:cubicBezTo>
                  <a:pt x="13048" y="12087"/>
                  <a:pt x="12573" y="11738"/>
                  <a:pt x="12415" y="11232"/>
                </a:cubicBezTo>
                <a:cubicBezTo>
                  <a:pt x="12225" y="10662"/>
                  <a:pt x="12478" y="10060"/>
                  <a:pt x="12542" y="9522"/>
                </a:cubicBezTo>
                <a:cubicBezTo>
                  <a:pt x="12605" y="8983"/>
                  <a:pt x="12605" y="8445"/>
                  <a:pt x="12573" y="7938"/>
                </a:cubicBezTo>
                <a:cubicBezTo>
                  <a:pt x="12542" y="7558"/>
                  <a:pt x="12478" y="7210"/>
                  <a:pt x="12320" y="6861"/>
                </a:cubicBezTo>
                <a:cubicBezTo>
                  <a:pt x="12035" y="6228"/>
                  <a:pt x="11370" y="5975"/>
                  <a:pt x="10831" y="5595"/>
                </a:cubicBezTo>
                <a:cubicBezTo>
                  <a:pt x="9565" y="4676"/>
                  <a:pt x="9850" y="3251"/>
                  <a:pt x="9153" y="2016"/>
                </a:cubicBezTo>
                <a:cubicBezTo>
                  <a:pt x="8802" y="1402"/>
                  <a:pt x="8383" y="1235"/>
                  <a:pt x="7929" y="1235"/>
                </a:cubicBezTo>
                <a:cubicBezTo>
                  <a:pt x="7563" y="1235"/>
                  <a:pt x="7173" y="1344"/>
                  <a:pt x="6778" y="1414"/>
                </a:cubicBezTo>
                <a:cubicBezTo>
                  <a:pt x="6594" y="1447"/>
                  <a:pt x="6406" y="1472"/>
                  <a:pt x="6220" y="1472"/>
                </a:cubicBezTo>
                <a:cubicBezTo>
                  <a:pt x="5861" y="1472"/>
                  <a:pt x="5507" y="1379"/>
                  <a:pt x="5194" y="1066"/>
                </a:cubicBezTo>
                <a:cubicBezTo>
                  <a:pt x="4593" y="504"/>
                  <a:pt x="3873" y="1"/>
                  <a:pt x="3151" y="1"/>
                </a:cubicBezTo>
                <a:close/>
                <a:moveTo>
                  <a:pt x="12957" y="26709"/>
                </a:moveTo>
                <a:lnTo>
                  <a:pt x="12957" y="26709"/>
                </a:lnTo>
                <a:cubicBezTo>
                  <a:pt x="12956" y="26712"/>
                  <a:pt x="12955" y="26715"/>
                  <a:pt x="12953" y="26718"/>
                </a:cubicBezTo>
                <a:cubicBezTo>
                  <a:pt x="12955" y="26715"/>
                  <a:pt x="12956" y="26712"/>
                  <a:pt x="12957" y="26709"/>
                </a:cubicBez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4"/>
          <p:cNvSpPr/>
          <p:nvPr/>
        </p:nvSpPr>
        <p:spPr>
          <a:xfrm>
            <a:off x="540691" y="2372036"/>
            <a:ext cx="405705" cy="1055712"/>
          </a:xfrm>
          <a:custGeom>
            <a:rect b="b" l="l" r="r" t="t"/>
            <a:pathLst>
              <a:path extrusionOk="0" h="28819" w="12004">
                <a:moveTo>
                  <a:pt x="286" y="0"/>
                </a:moveTo>
                <a:lnTo>
                  <a:pt x="1" y="222"/>
                </a:lnTo>
                <a:cubicBezTo>
                  <a:pt x="856" y="1299"/>
                  <a:pt x="1711" y="2502"/>
                  <a:pt x="2503" y="3769"/>
                </a:cubicBezTo>
                <a:cubicBezTo>
                  <a:pt x="4561" y="7031"/>
                  <a:pt x="6398" y="10768"/>
                  <a:pt x="8298" y="15550"/>
                </a:cubicBezTo>
                <a:cubicBezTo>
                  <a:pt x="10071" y="20142"/>
                  <a:pt x="11212" y="24607"/>
                  <a:pt x="11655" y="28819"/>
                </a:cubicBezTo>
                <a:lnTo>
                  <a:pt x="12003" y="28787"/>
                </a:lnTo>
                <a:cubicBezTo>
                  <a:pt x="11560" y="24544"/>
                  <a:pt x="10420" y="20047"/>
                  <a:pt x="8615" y="15423"/>
                </a:cubicBezTo>
                <a:cubicBezTo>
                  <a:pt x="6715" y="10641"/>
                  <a:pt x="4878" y="6872"/>
                  <a:pt x="2788" y="3579"/>
                </a:cubicBezTo>
                <a:cubicBezTo>
                  <a:pt x="1996" y="2280"/>
                  <a:pt x="1141" y="1109"/>
                  <a:pt x="286" y="0"/>
                </a:cubicBezTo>
                <a:close/>
              </a:path>
            </a:pathLst>
          </a:custGeom>
          <a:solidFill>
            <a:srgbClr val="2335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4"/>
          <p:cNvSpPr/>
          <p:nvPr/>
        </p:nvSpPr>
        <p:spPr>
          <a:xfrm>
            <a:off x="463635" y="2616817"/>
            <a:ext cx="281533" cy="106747"/>
          </a:xfrm>
          <a:custGeom>
            <a:rect b="b" l="l" r="r" t="t"/>
            <a:pathLst>
              <a:path extrusionOk="0" h="2914" w="8330">
                <a:moveTo>
                  <a:pt x="64" y="0"/>
                </a:moveTo>
                <a:lnTo>
                  <a:pt x="1" y="317"/>
                </a:lnTo>
                <a:cubicBezTo>
                  <a:pt x="2344" y="697"/>
                  <a:pt x="4656" y="1362"/>
                  <a:pt x="6841" y="2312"/>
                </a:cubicBezTo>
                <a:cubicBezTo>
                  <a:pt x="6999" y="2376"/>
                  <a:pt x="7126" y="2439"/>
                  <a:pt x="7253" y="2471"/>
                </a:cubicBezTo>
                <a:cubicBezTo>
                  <a:pt x="7569" y="2597"/>
                  <a:pt x="7791" y="2692"/>
                  <a:pt x="8139" y="2914"/>
                </a:cubicBezTo>
                <a:lnTo>
                  <a:pt x="8329" y="2661"/>
                </a:lnTo>
                <a:cubicBezTo>
                  <a:pt x="7981" y="2376"/>
                  <a:pt x="7696" y="2281"/>
                  <a:pt x="7379" y="2154"/>
                </a:cubicBezTo>
                <a:cubicBezTo>
                  <a:pt x="7253" y="2090"/>
                  <a:pt x="7126" y="2059"/>
                  <a:pt x="6968" y="1964"/>
                </a:cubicBezTo>
                <a:cubicBezTo>
                  <a:pt x="4751" y="1014"/>
                  <a:pt x="2439" y="349"/>
                  <a:pt x="64" y="0"/>
                </a:cubicBezTo>
                <a:close/>
              </a:path>
            </a:pathLst>
          </a:custGeom>
          <a:solidFill>
            <a:srgbClr val="2335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4"/>
          <p:cNvSpPr/>
          <p:nvPr/>
        </p:nvSpPr>
        <p:spPr>
          <a:xfrm>
            <a:off x="553533" y="2831229"/>
            <a:ext cx="257976" cy="62898"/>
          </a:xfrm>
          <a:custGeom>
            <a:rect b="b" l="l" r="r" t="t"/>
            <a:pathLst>
              <a:path extrusionOk="0" h="1717" w="7633">
                <a:moveTo>
                  <a:pt x="460" y="0"/>
                </a:moveTo>
                <a:cubicBezTo>
                  <a:pt x="307" y="0"/>
                  <a:pt x="154" y="2"/>
                  <a:pt x="1" y="6"/>
                </a:cubicBezTo>
                <a:lnTo>
                  <a:pt x="1" y="354"/>
                </a:lnTo>
                <a:cubicBezTo>
                  <a:pt x="150" y="351"/>
                  <a:pt x="300" y="349"/>
                  <a:pt x="450" y="349"/>
                </a:cubicBezTo>
                <a:cubicBezTo>
                  <a:pt x="2840" y="349"/>
                  <a:pt x="5269" y="822"/>
                  <a:pt x="7475" y="1716"/>
                </a:cubicBezTo>
                <a:lnTo>
                  <a:pt x="7633" y="1400"/>
                </a:lnTo>
                <a:cubicBezTo>
                  <a:pt x="5368" y="476"/>
                  <a:pt x="2907" y="0"/>
                  <a:pt x="460" y="0"/>
                </a:cubicBezTo>
                <a:close/>
              </a:path>
            </a:pathLst>
          </a:custGeom>
          <a:solidFill>
            <a:srgbClr val="2335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4"/>
          <p:cNvSpPr/>
          <p:nvPr/>
        </p:nvSpPr>
        <p:spPr>
          <a:xfrm>
            <a:off x="616699" y="3008934"/>
            <a:ext cx="261187" cy="91691"/>
          </a:xfrm>
          <a:custGeom>
            <a:rect b="b" l="l" r="r" t="t"/>
            <a:pathLst>
              <a:path extrusionOk="0" h="2503" w="7728">
                <a:moveTo>
                  <a:pt x="32" y="0"/>
                </a:moveTo>
                <a:lnTo>
                  <a:pt x="0" y="349"/>
                </a:lnTo>
                <a:cubicBezTo>
                  <a:pt x="2660" y="444"/>
                  <a:pt x="5257" y="1172"/>
                  <a:pt x="7537" y="2502"/>
                </a:cubicBezTo>
                <a:lnTo>
                  <a:pt x="7727" y="2186"/>
                </a:lnTo>
                <a:cubicBezTo>
                  <a:pt x="5384" y="855"/>
                  <a:pt x="2724" y="95"/>
                  <a:pt x="32" y="0"/>
                </a:cubicBezTo>
                <a:close/>
              </a:path>
            </a:pathLst>
          </a:custGeom>
          <a:solidFill>
            <a:srgbClr val="2335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4"/>
          <p:cNvSpPr/>
          <p:nvPr/>
        </p:nvSpPr>
        <p:spPr>
          <a:xfrm>
            <a:off x="721569" y="2447427"/>
            <a:ext cx="35352" cy="268040"/>
          </a:xfrm>
          <a:custGeom>
            <a:rect b="b" l="l" r="r" t="t"/>
            <a:pathLst>
              <a:path extrusionOk="0" h="7317" w="1046">
                <a:moveTo>
                  <a:pt x="729" y="1"/>
                </a:moveTo>
                <a:cubicBezTo>
                  <a:pt x="127" y="2408"/>
                  <a:pt x="1" y="4846"/>
                  <a:pt x="286" y="7316"/>
                </a:cubicBezTo>
                <a:lnTo>
                  <a:pt x="634" y="7253"/>
                </a:lnTo>
                <a:cubicBezTo>
                  <a:pt x="349" y="4846"/>
                  <a:pt x="476" y="2439"/>
                  <a:pt x="1046" y="96"/>
                </a:cubicBezTo>
                <a:lnTo>
                  <a:pt x="729" y="1"/>
                </a:lnTo>
                <a:close/>
              </a:path>
            </a:pathLst>
          </a:custGeom>
          <a:solidFill>
            <a:srgbClr val="2335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4"/>
          <p:cNvSpPr/>
          <p:nvPr/>
        </p:nvSpPr>
        <p:spPr>
          <a:xfrm>
            <a:off x="800787" y="2640005"/>
            <a:ext cx="116703" cy="242507"/>
          </a:xfrm>
          <a:custGeom>
            <a:rect b="b" l="l" r="r" t="t"/>
            <a:pathLst>
              <a:path extrusionOk="0" h="6620" w="3453">
                <a:moveTo>
                  <a:pt x="3199" y="1"/>
                </a:moveTo>
                <a:cubicBezTo>
                  <a:pt x="1710" y="1933"/>
                  <a:pt x="602" y="4181"/>
                  <a:pt x="0" y="6525"/>
                </a:cubicBezTo>
                <a:lnTo>
                  <a:pt x="349" y="6620"/>
                </a:lnTo>
                <a:cubicBezTo>
                  <a:pt x="919" y="4308"/>
                  <a:pt x="1995" y="2091"/>
                  <a:pt x="3452" y="222"/>
                </a:cubicBezTo>
                <a:lnTo>
                  <a:pt x="3199" y="1"/>
                </a:lnTo>
                <a:close/>
              </a:path>
            </a:pathLst>
          </a:custGeom>
          <a:solidFill>
            <a:srgbClr val="2335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4"/>
          <p:cNvSpPr/>
          <p:nvPr/>
        </p:nvSpPr>
        <p:spPr>
          <a:xfrm>
            <a:off x="874632" y="2888266"/>
            <a:ext cx="88854" cy="212359"/>
          </a:xfrm>
          <a:custGeom>
            <a:rect b="b" l="l" r="r" t="t"/>
            <a:pathLst>
              <a:path extrusionOk="0" h="5797" w="2629">
                <a:moveTo>
                  <a:pt x="2344" y="1"/>
                </a:moveTo>
                <a:cubicBezTo>
                  <a:pt x="2027" y="508"/>
                  <a:pt x="1742" y="1014"/>
                  <a:pt x="1426" y="1489"/>
                </a:cubicBezTo>
                <a:cubicBezTo>
                  <a:pt x="1046" y="2154"/>
                  <a:pt x="634" y="2883"/>
                  <a:pt x="349" y="3674"/>
                </a:cubicBezTo>
                <a:cubicBezTo>
                  <a:pt x="127" y="4371"/>
                  <a:pt x="0" y="5068"/>
                  <a:pt x="0" y="5765"/>
                </a:cubicBezTo>
                <a:lnTo>
                  <a:pt x="349" y="5796"/>
                </a:lnTo>
                <a:cubicBezTo>
                  <a:pt x="349" y="5100"/>
                  <a:pt x="475" y="4435"/>
                  <a:pt x="697" y="3801"/>
                </a:cubicBezTo>
                <a:cubicBezTo>
                  <a:pt x="951" y="3041"/>
                  <a:pt x="1362" y="2313"/>
                  <a:pt x="1742" y="1679"/>
                </a:cubicBezTo>
                <a:cubicBezTo>
                  <a:pt x="2027" y="1173"/>
                  <a:pt x="2344" y="666"/>
                  <a:pt x="2629" y="191"/>
                </a:cubicBezTo>
                <a:lnTo>
                  <a:pt x="2344" y="1"/>
                </a:lnTo>
                <a:close/>
              </a:path>
            </a:pathLst>
          </a:custGeom>
          <a:solidFill>
            <a:srgbClr val="2335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4"/>
          <p:cNvSpPr/>
          <p:nvPr/>
        </p:nvSpPr>
        <p:spPr>
          <a:xfrm>
            <a:off x="737622" y="3369731"/>
            <a:ext cx="386441" cy="418819"/>
          </a:xfrm>
          <a:custGeom>
            <a:rect b="b" l="l" r="r" t="t"/>
            <a:pathLst>
              <a:path extrusionOk="0" h="11433" w="11434">
                <a:moveTo>
                  <a:pt x="1" y="0"/>
                </a:moveTo>
                <a:lnTo>
                  <a:pt x="1996" y="11433"/>
                </a:lnTo>
                <a:lnTo>
                  <a:pt x="9438" y="11433"/>
                </a:lnTo>
                <a:lnTo>
                  <a:pt x="11433"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4"/>
          <p:cNvSpPr/>
          <p:nvPr/>
        </p:nvSpPr>
        <p:spPr>
          <a:xfrm>
            <a:off x="689462" y="3251407"/>
            <a:ext cx="481682" cy="118360"/>
          </a:xfrm>
          <a:custGeom>
            <a:rect b="b" l="l" r="r" t="t"/>
            <a:pathLst>
              <a:path extrusionOk="0" h="3231" w="14252">
                <a:moveTo>
                  <a:pt x="1" y="0"/>
                </a:moveTo>
                <a:lnTo>
                  <a:pt x="1" y="3230"/>
                </a:lnTo>
                <a:lnTo>
                  <a:pt x="14252" y="3230"/>
                </a:lnTo>
                <a:lnTo>
                  <a:pt x="14252"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4"/>
          <p:cNvSpPr/>
          <p:nvPr/>
        </p:nvSpPr>
        <p:spPr>
          <a:xfrm>
            <a:off x="737622" y="3369731"/>
            <a:ext cx="386441" cy="55718"/>
          </a:xfrm>
          <a:custGeom>
            <a:rect b="b" l="l" r="r" t="t"/>
            <a:pathLst>
              <a:path extrusionOk="0" h="1521" w="11434">
                <a:moveTo>
                  <a:pt x="1" y="0"/>
                </a:moveTo>
                <a:lnTo>
                  <a:pt x="254" y="1521"/>
                </a:lnTo>
                <a:lnTo>
                  <a:pt x="11180" y="1521"/>
                </a:lnTo>
                <a:lnTo>
                  <a:pt x="11433" y="0"/>
                </a:ln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4"/>
          <p:cNvSpPr/>
          <p:nvPr/>
        </p:nvSpPr>
        <p:spPr>
          <a:xfrm>
            <a:off x="673409" y="3809398"/>
            <a:ext cx="2498210" cy="200746"/>
          </a:xfrm>
          <a:custGeom>
            <a:rect b="b" l="l" r="r" t="t"/>
            <a:pathLst>
              <a:path extrusionOk="0" h="5480" w="73917">
                <a:moveTo>
                  <a:pt x="36958" y="1"/>
                </a:moveTo>
                <a:cubicBezTo>
                  <a:pt x="16532" y="1"/>
                  <a:pt x="1" y="1236"/>
                  <a:pt x="1" y="2756"/>
                </a:cubicBezTo>
                <a:cubicBezTo>
                  <a:pt x="1" y="4245"/>
                  <a:pt x="16532" y="5480"/>
                  <a:pt x="36958" y="5480"/>
                </a:cubicBezTo>
                <a:cubicBezTo>
                  <a:pt x="57353" y="5480"/>
                  <a:pt x="73916" y="4245"/>
                  <a:pt x="73916" y="2756"/>
                </a:cubicBezTo>
                <a:cubicBezTo>
                  <a:pt x="73916" y="1236"/>
                  <a:pt x="57353" y="1"/>
                  <a:pt x="36958" y="1"/>
                </a:cubicBezTo>
                <a:close/>
              </a:path>
            </a:pathLst>
          </a:custGeom>
          <a:solidFill>
            <a:srgbClr val="A3A3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
          <p:cNvSpPr/>
          <p:nvPr/>
        </p:nvSpPr>
        <p:spPr>
          <a:xfrm>
            <a:off x="1521088" y="1508601"/>
            <a:ext cx="1010444" cy="1171434"/>
          </a:xfrm>
          <a:custGeom>
            <a:rect b="b" l="l" r="r" t="t"/>
            <a:pathLst>
              <a:path extrusionOk="0" h="31978" w="29897">
                <a:moveTo>
                  <a:pt x="13297" y="0"/>
                </a:moveTo>
                <a:cubicBezTo>
                  <a:pt x="12541" y="0"/>
                  <a:pt x="11808" y="149"/>
                  <a:pt x="11116" y="547"/>
                </a:cubicBezTo>
                <a:cubicBezTo>
                  <a:pt x="10515" y="895"/>
                  <a:pt x="9976" y="1307"/>
                  <a:pt x="9375" y="1687"/>
                </a:cubicBezTo>
                <a:cubicBezTo>
                  <a:pt x="8076" y="2447"/>
                  <a:pt x="6651" y="2827"/>
                  <a:pt x="5416" y="3777"/>
                </a:cubicBezTo>
                <a:cubicBezTo>
                  <a:pt x="3389" y="5392"/>
                  <a:pt x="1267" y="8432"/>
                  <a:pt x="2502" y="11124"/>
                </a:cubicBezTo>
                <a:cubicBezTo>
                  <a:pt x="2882" y="11948"/>
                  <a:pt x="3611" y="12739"/>
                  <a:pt x="3452" y="13626"/>
                </a:cubicBezTo>
                <a:cubicBezTo>
                  <a:pt x="3421" y="13975"/>
                  <a:pt x="3231" y="14291"/>
                  <a:pt x="3041" y="14608"/>
                </a:cubicBezTo>
                <a:cubicBezTo>
                  <a:pt x="2217" y="15906"/>
                  <a:pt x="1046" y="17078"/>
                  <a:pt x="982" y="18662"/>
                </a:cubicBezTo>
                <a:cubicBezTo>
                  <a:pt x="951" y="18947"/>
                  <a:pt x="982" y="19263"/>
                  <a:pt x="1077" y="19517"/>
                </a:cubicBezTo>
                <a:cubicBezTo>
                  <a:pt x="1172" y="19833"/>
                  <a:pt x="1362" y="20055"/>
                  <a:pt x="1521" y="20340"/>
                </a:cubicBezTo>
                <a:cubicBezTo>
                  <a:pt x="2217" y="21543"/>
                  <a:pt x="1647" y="22367"/>
                  <a:pt x="1014" y="23475"/>
                </a:cubicBezTo>
                <a:cubicBezTo>
                  <a:pt x="159" y="24964"/>
                  <a:pt x="1" y="26895"/>
                  <a:pt x="761" y="28447"/>
                </a:cubicBezTo>
                <a:cubicBezTo>
                  <a:pt x="1452" y="29859"/>
                  <a:pt x="2983" y="30852"/>
                  <a:pt x="4542" y="30852"/>
                </a:cubicBezTo>
                <a:cubicBezTo>
                  <a:pt x="4696" y="30852"/>
                  <a:pt x="4850" y="30842"/>
                  <a:pt x="5004" y="30822"/>
                </a:cubicBezTo>
                <a:cubicBezTo>
                  <a:pt x="6303" y="30632"/>
                  <a:pt x="7253" y="29651"/>
                  <a:pt x="8456" y="29366"/>
                </a:cubicBezTo>
                <a:cubicBezTo>
                  <a:pt x="9783" y="29026"/>
                  <a:pt x="11110" y="28446"/>
                  <a:pt x="12525" y="28446"/>
                </a:cubicBezTo>
                <a:cubicBezTo>
                  <a:pt x="12562" y="28446"/>
                  <a:pt x="12599" y="28446"/>
                  <a:pt x="12637" y="28447"/>
                </a:cubicBezTo>
                <a:cubicBezTo>
                  <a:pt x="14948" y="28511"/>
                  <a:pt x="16627" y="29461"/>
                  <a:pt x="18464" y="30791"/>
                </a:cubicBezTo>
                <a:cubicBezTo>
                  <a:pt x="19573" y="31569"/>
                  <a:pt x="20994" y="31977"/>
                  <a:pt x="22402" y="31977"/>
                </a:cubicBezTo>
                <a:cubicBezTo>
                  <a:pt x="23285" y="31977"/>
                  <a:pt x="24163" y="31817"/>
                  <a:pt x="24956" y="31487"/>
                </a:cubicBezTo>
                <a:cubicBezTo>
                  <a:pt x="24956" y="31487"/>
                  <a:pt x="24956" y="31487"/>
                  <a:pt x="24956" y="31456"/>
                </a:cubicBezTo>
                <a:cubicBezTo>
                  <a:pt x="25969" y="31044"/>
                  <a:pt x="26856" y="30442"/>
                  <a:pt x="27743" y="29809"/>
                </a:cubicBezTo>
                <a:cubicBezTo>
                  <a:pt x="28313" y="29397"/>
                  <a:pt x="28914" y="28954"/>
                  <a:pt x="29263" y="28321"/>
                </a:cubicBezTo>
                <a:cubicBezTo>
                  <a:pt x="29548" y="27877"/>
                  <a:pt x="29643" y="27339"/>
                  <a:pt x="29706" y="26832"/>
                </a:cubicBezTo>
                <a:cubicBezTo>
                  <a:pt x="29896" y="24679"/>
                  <a:pt x="29136" y="22462"/>
                  <a:pt x="27648" y="20910"/>
                </a:cubicBezTo>
                <a:cubicBezTo>
                  <a:pt x="27363" y="20625"/>
                  <a:pt x="27046" y="20340"/>
                  <a:pt x="26856" y="19992"/>
                </a:cubicBezTo>
                <a:cubicBezTo>
                  <a:pt x="25938" y="18440"/>
                  <a:pt x="27426" y="16191"/>
                  <a:pt x="26413" y="14671"/>
                </a:cubicBezTo>
                <a:cubicBezTo>
                  <a:pt x="25906" y="13943"/>
                  <a:pt x="25019" y="13658"/>
                  <a:pt x="24322" y="13151"/>
                </a:cubicBezTo>
                <a:cubicBezTo>
                  <a:pt x="22011" y="11504"/>
                  <a:pt x="22866" y="8781"/>
                  <a:pt x="22327" y="6437"/>
                </a:cubicBezTo>
                <a:cubicBezTo>
                  <a:pt x="21567" y="2954"/>
                  <a:pt x="17799" y="547"/>
                  <a:pt x="14473" y="104"/>
                </a:cubicBezTo>
                <a:cubicBezTo>
                  <a:pt x="14077" y="39"/>
                  <a:pt x="13684" y="0"/>
                  <a:pt x="1329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4"/>
          <p:cNvSpPr/>
          <p:nvPr/>
        </p:nvSpPr>
        <p:spPr>
          <a:xfrm>
            <a:off x="1523217" y="1487537"/>
            <a:ext cx="946229" cy="935557"/>
          </a:xfrm>
          <a:custGeom>
            <a:rect b="b" l="l" r="r" t="t"/>
            <a:pathLst>
              <a:path extrusionOk="0" h="25539" w="27997">
                <a:moveTo>
                  <a:pt x="14013" y="1"/>
                </a:moveTo>
                <a:cubicBezTo>
                  <a:pt x="12667" y="1"/>
                  <a:pt x="11445" y="309"/>
                  <a:pt x="10452" y="900"/>
                </a:cubicBezTo>
                <a:cubicBezTo>
                  <a:pt x="10040" y="1154"/>
                  <a:pt x="9723" y="1502"/>
                  <a:pt x="9438" y="1819"/>
                </a:cubicBezTo>
                <a:cubicBezTo>
                  <a:pt x="9343" y="1914"/>
                  <a:pt x="9217" y="2040"/>
                  <a:pt x="9122" y="2167"/>
                </a:cubicBezTo>
                <a:cubicBezTo>
                  <a:pt x="8710" y="2579"/>
                  <a:pt x="8203" y="2895"/>
                  <a:pt x="7601" y="3275"/>
                </a:cubicBezTo>
                <a:cubicBezTo>
                  <a:pt x="6746" y="3814"/>
                  <a:pt x="5796" y="4289"/>
                  <a:pt x="4878" y="4732"/>
                </a:cubicBezTo>
                <a:cubicBezTo>
                  <a:pt x="4688" y="4827"/>
                  <a:pt x="4466" y="4922"/>
                  <a:pt x="4276" y="5049"/>
                </a:cubicBezTo>
                <a:cubicBezTo>
                  <a:pt x="3484" y="5429"/>
                  <a:pt x="2756" y="5809"/>
                  <a:pt x="2218" y="6411"/>
                </a:cubicBezTo>
                <a:cubicBezTo>
                  <a:pt x="1616" y="7139"/>
                  <a:pt x="1268" y="8152"/>
                  <a:pt x="1299" y="9229"/>
                </a:cubicBezTo>
                <a:cubicBezTo>
                  <a:pt x="1331" y="10116"/>
                  <a:pt x="1584" y="11066"/>
                  <a:pt x="2091" y="12079"/>
                </a:cubicBezTo>
                <a:cubicBezTo>
                  <a:pt x="2186" y="12238"/>
                  <a:pt x="2281" y="12396"/>
                  <a:pt x="2376" y="12554"/>
                </a:cubicBezTo>
                <a:cubicBezTo>
                  <a:pt x="2598" y="12998"/>
                  <a:pt x="2851" y="13441"/>
                  <a:pt x="2978" y="13884"/>
                </a:cubicBezTo>
                <a:cubicBezTo>
                  <a:pt x="3358" y="15120"/>
                  <a:pt x="2376" y="16133"/>
                  <a:pt x="1933" y="16513"/>
                </a:cubicBezTo>
                <a:cubicBezTo>
                  <a:pt x="1838" y="16608"/>
                  <a:pt x="1743" y="16703"/>
                  <a:pt x="1616" y="16798"/>
                </a:cubicBezTo>
                <a:cubicBezTo>
                  <a:pt x="1109" y="17210"/>
                  <a:pt x="571" y="17653"/>
                  <a:pt x="286" y="18286"/>
                </a:cubicBezTo>
                <a:cubicBezTo>
                  <a:pt x="1" y="18920"/>
                  <a:pt x="33" y="19712"/>
                  <a:pt x="349" y="20313"/>
                </a:cubicBezTo>
                <a:cubicBezTo>
                  <a:pt x="508" y="20598"/>
                  <a:pt x="698" y="20820"/>
                  <a:pt x="888" y="21042"/>
                </a:cubicBezTo>
                <a:cubicBezTo>
                  <a:pt x="1109" y="21295"/>
                  <a:pt x="1299" y="21548"/>
                  <a:pt x="1458" y="21802"/>
                </a:cubicBezTo>
                <a:cubicBezTo>
                  <a:pt x="1679" y="22308"/>
                  <a:pt x="1679" y="22910"/>
                  <a:pt x="1458" y="23417"/>
                </a:cubicBezTo>
                <a:cubicBezTo>
                  <a:pt x="1363" y="23607"/>
                  <a:pt x="1236" y="23797"/>
                  <a:pt x="1109" y="23987"/>
                </a:cubicBezTo>
                <a:cubicBezTo>
                  <a:pt x="793" y="24494"/>
                  <a:pt x="476" y="24969"/>
                  <a:pt x="666" y="25539"/>
                </a:cubicBezTo>
                <a:lnTo>
                  <a:pt x="919" y="25444"/>
                </a:lnTo>
                <a:cubicBezTo>
                  <a:pt x="793" y="25000"/>
                  <a:pt x="1078" y="24589"/>
                  <a:pt x="1363" y="24145"/>
                </a:cubicBezTo>
                <a:cubicBezTo>
                  <a:pt x="1489" y="23955"/>
                  <a:pt x="1616" y="23734"/>
                  <a:pt x="1711" y="23512"/>
                </a:cubicBezTo>
                <a:cubicBezTo>
                  <a:pt x="1996" y="22942"/>
                  <a:pt x="1996" y="22245"/>
                  <a:pt x="1711" y="21675"/>
                </a:cubicBezTo>
                <a:cubicBezTo>
                  <a:pt x="1553" y="21390"/>
                  <a:pt x="1331" y="21137"/>
                  <a:pt x="1141" y="20883"/>
                </a:cubicBezTo>
                <a:cubicBezTo>
                  <a:pt x="951" y="20662"/>
                  <a:pt x="761" y="20440"/>
                  <a:pt x="634" y="20187"/>
                </a:cubicBezTo>
                <a:cubicBezTo>
                  <a:pt x="318" y="19648"/>
                  <a:pt x="318" y="18952"/>
                  <a:pt x="571" y="18413"/>
                </a:cubicBezTo>
                <a:cubicBezTo>
                  <a:pt x="824" y="17843"/>
                  <a:pt x="1331" y="17400"/>
                  <a:pt x="1806" y="17020"/>
                </a:cubicBezTo>
                <a:cubicBezTo>
                  <a:pt x="1933" y="16925"/>
                  <a:pt x="2028" y="16830"/>
                  <a:pt x="2154" y="16735"/>
                </a:cubicBezTo>
                <a:cubicBezTo>
                  <a:pt x="3168" y="15848"/>
                  <a:pt x="3580" y="14771"/>
                  <a:pt x="3263" y="13821"/>
                </a:cubicBezTo>
                <a:cubicBezTo>
                  <a:pt x="3136" y="13314"/>
                  <a:pt x="2883" y="12871"/>
                  <a:pt x="2629" y="12428"/>
                </a:cubicBezTo>
                <a:cubicBezTo>
                  <a:pt x="2534" y="12269"/>
                  <a:pt x="2439" y="12111"/>
                  <a:pt x="2376" y="11953"/>
                </a:cubicBezTo>
                <a:cubicBezTo>
                  <a:pt x="1869" y="10971"/>
                  <a:pt x="1616" y="10084"/>
                  <a:pt x="1584" y="9229"/>
                </a:cubicBezTo>
                <a:cubicBezTo>
                  <a:pt x="1553" y="8216"/>
                  <a:pt x="1869" y="7266"/>
                  <a:pt x="2439" y="6601"/>
                </a:cubicBezTo>
                <a:cubicBezTo>
                  <a:pt x="2946" y="6031"/>
                  <a:pt x="3643" y="5651"/>
                  <a:pt x="4403" y="5271"/>
                </a:cubicBezTo>
                <a:cubicBezTo>
                  <a:pt x="4593" y="5176"/>
                  <a:pt x="4815" y="5081"/>
                  <a:pt x="5005" y="4986"/>
                </a:cubicBezTo>
                <a:cubicBezTo>
                  <a:pt x="5923" y="4542"/>
                  <a:pt x="6873" y="4067"/>
                  <a:pt x="7760" y="3529"/>
                </a:cubicBezTo>
                <a:cubicBezTo>
                  <a:pt x="8362" y="3149"/>
                  <a:pt x="8900" y="2800"/>
                  <a:pt x="9312" y="2357"/>
                </a:cubicBezTo>
                <a:cubicBezTo>
                  <a:pt x="9438" y="2230"/>
                  <a:pt x="9533" y="2135"/>
                  <a:pt x="9660" y="2009"/>
                </a:cubicBezTo>
                <a:cubicBezTo>
                  <a:pt x="9945" y="1692"/>
                  <a:pt x="10230" y="1375"/>
                  <a:pt x="10610" y="1154"/>
                </a:cubicBezTo>
                <a:cubicBezTo>
                  <a:pt x="11589" y="557"/>
                  <a:pt x="12768" y="297"/>
                  <a:pt x="13979" y="297"/>
                </a:cubicBezTo>
                <a:cubicBezTo>
                  <a:pt x="16176" y="297"/>
                  <a:pt x="18480" y="1155"/>
                  <a:pt x="19889" y="2420"/>
                </a:cubicBezTo>
                <a:cubicBezTo>
                  <a:pt x="20016" y="2515"/>
                  <a:pt x="20142" y="2642"/>
                  <a:pt x="20269" y="2800"/>
                </a:cubicBezTo>
                <a:cubicBezTo>
                  <a:pt x="21283" y="3845"/>
                  <a:pt x="21916" y="5081"/>
                  <a:pt x="22043" y="6221"/>
                </a:cubicBezTo>
                <a:cubicBezTo>
                  <a:pt x="22169" y="7392"/>
                  <a:pt x="22169" y="8564"/>
                  <a:pt x="22169" y="9578"/>
                </a:cubicBezTo>
                <a:cubicBezTo>
                  <a:pt x="22169" y="9768"/>
                  <a:pt x="22169" y="9989"/>
                  <a:pt x="22169" y="10179"/>
                </a:cubicBezTo>
                <a:cubicBezTo>
                  <a:pt x="22138" y="10813"/>
                  <a:pt x="22138" y="11383"/>
                  <a:pt x="22391" y="12048"/>
                </a:cubicBezTo>
                <a:cubicBezTo>
                  <a:pt x="22613" y="12713"/>
                  <a:pt x="23024" y="13631"/>
                  <a:pt x="23943" y="14075"/>
                </a:cubicBezTo>
                <a:cubicBezTo>
                  <a:pt x="24228" y="14201"/>
                  <a:pt x="24576" y="14265"/>
                  <a:pt x="24893" y="14360"/>
                </a:cubicBezTo>
                <a:cubicBezTo>
                  <a:pt x="25114" y="14391"/>
                  <a:pt x="25368" y="14455"/>
                  <a:pt x="25590" y="14518"/>
                </a:cubicBezTo>
                <a:cubicBezTo>
                  <a:pt x="26571" y="14866"/>
                  <a:pt x="27300" y="15880"/>
                  <a:pt x="27363" y="16925"/>
                </a:cubicBezTo>
                <a:cubicBezTo>
                  <a:pt x="27363" y="17526"/>
                  <a:pt x="27205" y="18065"/>
                  <a:pt x="27015" y="18666"/>
                </a:cubicBezTo>
                <a:cubicBezTo>
                  <a:pt x="26951" y="18952"/>
                  <a:pt x="26856" y="19205"/>
                  <a:pt x="26793" y="19490"/>
                </a:cubicBezTo>
                <a:cubicBezTo>
                  <a:pt x="26540" y="20725"/>
                  <a:pt x="26635" y="22372"/>
                  <a:pt x="27806" y="23385"/>
                </a:cubicBezTo>
                <a:lnTo>
                  <a:pt x="27996" y="23163"/>
                </a:lnTo>
                <a:cubicBezTo>
                  <a:pt x="26920" y="22245"/>
                  <a:pt x="26825" y="20693"/>
                  <a:pt x="27078" y="19553"/>
                </a:cubicBezTo>
                <a:cubicBezTo>
                  <a:pt x="27141" y="19268"/>
                  <a:pt x="27205" y="19015"/>
                  <a:pt x="27300" y="18762"/>
                </a:cubicBezTo>
                <a:cubicBezTo>
                  <a:pt x="27490" y="18160"/>
                  <a:pt x="27648" y="17558"/>
                  <a:pt x="27616" y="16925"/>
                </a:cubicBezTo>
                <a:cubicBezTo>
                  <a:pt x="27585" y="15753"/>
                  <a:pt x="26793" y="14645"/>
                  <a:pt x="25685" y="14265"/>
                </a:cubicBezTo>
                <a:cubicBezTo>
                  <a:pt x="25431" y="14170"/>
                  <a:pt x="25178" y="14138"/>
                  <a:pt x="24956" y="14075"/>
                </a:cubicBezTo>
                <a:cubicBezTo>
                  <a:pt x="24639" y="14011"/>
                  <a:pt x="24323" y="13948"/>
                  <a:pt x="24038" y="13821"/>
                </a:cubicBezTo>
                <a:cubicBezTo>
                  <a:pt x="23436" y="13504"/>
                  <a:pt x="22993" y="12934"/>
                  <a:pt x="22644" y="11953"/>
                </a:cubicBezTo>
                <a:cubicBezTo>
                  <a:pt x="22423" y="11351"/>
                  <a:pt x="22423" y="10813"/>
                  <a:pt x="22454" y="10179"/>
                </a:cubicBezTo>
                <a:cubicBezTo>
                  <a:pt x="22454" y="9989"/>
                  <a:pt x="22454" y="9768"/>
                  <a:pt x="22454" y="9578"/>
                </a:cubicBezTo>
                <a:cubicBezTo>
                  <a:pt x="22454" y="8564"/>
                  <a:pt x="22423" y="7392"/>
                  <a:pt x="22296" y="6189"/>
                </a:cubicBezTo>
                <a:cubicBezTo>
                  <a:pt x="22201" y="4986"/>
                  <a:pt x="21504" y="3687"/>
                  <a:pt x="20491" y="2579"/>
                </a:cubicBezTo>
                <a:cubicBezTo>
                  <a:pt x="20332" y="2452"/>
                  <a:pt x="20206" y="2325"/>
                  <a:pt x="20079" y="2199"/>
                </a:cubicBezTo>
                <a:cubicBezTo>
                  <a:pt x="18907" y="1154"/>
                  <a:pt x="17229" y="394"/>
                  <a:pt x="15424" y="109"/>
                </a:cubicBezTo>
                <a:cubicBezTo>
                  <a:pt x="14942" y="36"/>
                  <a:pt x="14470" y="1"/>
                  <a:pt x="14013"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4"/>
          <p:cNvSpPr/>
          <p:nvPr/>
        </p:nvSpPr>
        <p:spPr>
          <a:xfrm>
            <a:off x="982747" y="3270163"/>
            <a:ext cx="1919123" cy="576705"/>
          </a:xfrm>
          <a:custGeom>
            <a:rect b="b" l="l" r="r" t="t"/>
            <a:pathLst>
              <a:path extrusionOk="0" h="15743" w="56783">
                <a:moveTo>
                  <a:pt x="49793" y="1"/>
                </a:moveTo>
                <a:cubicBezTo>
                  <a:pt x="46715" y="1"/>
                  <a:pt x="43498" y="797"/>
                  <a:pt x="40568" y="1515"/>
                </a:cubicBezTo>
                <a:cubicBezTo>
                  <a:pt x="36445" y="2515"/>
                  <a:pt x="32475" y="3638"/>
                  <a:pt x="28174" y="3638"/>
                </a:cubicBezTo>
                <a:cubicBezTo>
                  <a:pt x="28114" y="3638"/>
                  <a:pt x="28055" y="3637"/>
                  <a:pt x="27995" y="3637"/>
                </a:cubicBezTo>
                <a:cubicBezTo>
                  <a:pt x="20205" y="3574"/>
                  <a:pt x="12731" y="977"/>
                  <a:pt x="4972" y="375"/>
                </a:cubicBezTo>
                <a:cubicBezTo>
                  <a:pt x="4608" y="350"/>
                  <a:pt x="4232" y="329"/>
                  <a:pt x="3858" y="329"/>
                </a:cubicBezTo>
                <a:cubicBezTo>
                  <a:pt x="2834" y="329"/>
                  <a:pt x="1819" y="485"/>
                  <a:pt x="1077" y="1135"/>
                </a:cubicBezTo>
                <a:cubicBezTo>
                  <a:pt x="222" y="1895"/>
                  <a:pt x="0" y="3098"/>
                  <a:pt x="127" y="4207"/>
                </a:cubicBezTo>
                <a:cubicBezTo>
                  <a:pt x="475" y="6994"/>
                  <a:pt x="2597" y="8451"/>
                  <a:pt x="4909" y="9622"/>
                </a:cubicBezTo>
                <a:cubicBezTo>
                  <a:pt x="7886" y="11142"/>
                  <a:pt x="11021" y="12251"/>
                  <a:pt x="14188" y="13201"/>
                </a:cubicBezTo>
                <a:cubicBezTo>
                  <a:pt x="17260" y="14119"/>
                  <a:pt x="20458" y="15133"/>
                  <a:pt x="23657" y="15449"/>
                </a:cubicBezTo>
                <a:cubicBezTo>
                  <a:pt x="25524" y="15626"/>
                  <a:pt x="27405" y="15742"/>
                  <a:pt x="29284" y="15742"/>
                </a:cubicBezTo>
                <a:cubicBezTo>
                  <a:pt x="32123" y="15742"/>
                  <a:pt x="34955" y="15477"/>
                  <a:pt x="37718" y="14753"/>
                </a:cubicBezTo>
                <a:cubicBezTo>
                  <a:pt x="42848" y="13423"/>
                  <a:pt x="48010" y="11364"/>
                  <a:pt x="52349" y="8356"/>
                </a:cubicBezTo>
                <a:cubicBezTo>
                  <a:pt x="53141" y="7785"/>
                  <a:pt x="53932" y="7120"/>
                  <a:pt x="54534" y="6360"/>
                </a:cubicBezTo>
                <a:cubicBezTo>
                  <a:pt x="56783" y="3542"/>
                  <a:pt x="53774" y="153"/>
                  <a:pt x="50734" y="27"/>
                </a:cubicBezTo>
                <a:cubicBezTo>
                  <a:pt x="50422" y="9"/>
                  <a:pt x="50108" y="1"/>
                  <a:pt x="49793"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4"/>
          <p:cNvSpPr/>
          <p:nvPr/>
        </p:nvSpPr>
        <p:spPr>
          <a:xfrm>
            <a:off x="1289921" y="2894420"/>
            <a:ext cx="397121" cy="647992"/>
          </a:xfrm>
          <a:custGeom>
            <a:rect b="b" l="l" r="r" t="t"/>
            <a:pathLst>
              <a:path extrusionOk="0" h="17689" w="11750">
                <a:moveTo>
                  <a:pt x="3246" y="0"/>
                </a:moveTo>
                <a:cubicBezTo>
                  <a:pt x="2774" y="0"/>
                  <a:pt x="2315" y="41"/>
                  <a:pt x="1932" y="86"/>
                </a:cubicBezTo>
                <a:cubicBezTo>
                  <a:pt x="1425" y="150"/>
                  <a:pt x="918" y="340"/>
                  <a:pt x="602" y="751"/>
                </a:cubicBezTo>
                <a:cubicBezTo>
                  <a:pt x="95" y="1416"/>
                  <a:pt x="158" y="2936"/>
                  <a:pt x="127" y="3728"/>
                </a:cubicBezTo>
                <a:cubicBezTo>
                  <a:pt x="0" y="8668"/>
                  <a:pt x="3895" y="12722"/>
                  <a:pt x="7062" y="16047"/>
                </a:cubicBezTo>
                <a:cubicBezTo>
                  <a:pt x="7664" y="16681"/>
                  <a:pt x="8329" y="17346"/>
                  <a:pt x="9184" y="17599"/>
                </a:cubicBezTo>
                <a:cubicBezTo>
                  <a:pt x="9387" y="17659"/>
                  <a:pt x="9602" y="17689"/>
                  <a:pt x="9817" y="17689"/>
                </a:cubicBezTo>
                <a:cubicBezTo>
                  <a:pt x="10509" y="17689"/>
                  <a:pt x="11198" y="17380"/>
                  <a:pt x="11464" y="16776"/>
                </a:cubicBezTo>
                <a:cubicBezTo>
                  <a:pt x="11749" y="16174"/>
                  <a:pt x="11591" y="15509"/>
                  <a:pt x="11369" y="14876"/>
                </a:cubicBezTo>
                <a:cubicBezTo>
                  <a:pt x="10989" y="13831"/>
                  <a:pt x="10451" y="12880"/>
                  <a:pt x="9817" y="11962"/>
                </a:cubicBezTo>
                <a:cubicBezTo>
                  <a:pt x="9374" y="11329"/>
                  <a:pt x="9089" y="10727"/>
                  <a:pt x="8804" y="10094"/>
                </a:cubicBezTo>
                <a:cubicBezTo>
                  <a:pt x="8709" y="9872"/>
                  <a:pt x="8646" y="9682"/>
                  <a:pt x="8551" y="9492"/>
                </a:cubicBezTo>
                <a:cubicBezTo>
                  <a:pt x="7601" y="7370"/>
                  <a:pt x="6904" y="5153"/>
                  <a:pt x="6492" y="2873"/>
                </a:cubicBezTo>
                <a:cubicBezTo>
                  <a:pt x="6334" y="2050"/>
                  <a:pt x="6176" y="1163"/>
                  <a:pt x="5574" y="625"/>
                </a:cubicBezTo>
                <a:cubicBezTo>
                  <a:pt x="5002" y="135"/>
                  <a:pt x="4102" y="0"/>
                  <a:pt x="3246" y="0"/>
                </a:cubicBezTo>
                <a:close/>
              </a:path>
            </a:pathLst>
          </a:custGeom>
          <a:solidFill>
            <a:srgbClr val="E29F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4"/>
          <p:cNvSpPr/>
          <p:nvPr/>
        </p:nvSpPr>
        <p:spPr>
          <a:xfrm>
            <a:off x="1674152" y="1948158"/>
            <a:ext cx="546979" cy="524101"/>
          </a:xfrm>
          <a:custGeom>
            <a:rect b="b" l="l" r="r" t="t"/>
            <a:pathLst>
              <a:path extrusionOk="0" h="14307" w="16184">
                <a:moveTo>
                  <a:pt x="6737" y="1"/>
                </a:moveTo>
                <a:cubicBezTo>
                  <a:pt x="5780" y="1"/>
                  <a:pt x="4803" y="215"/>
                  <a:pt x="4022" y="772"/>
                </a:cubicBezTo>
                <a:cubicBezTo>
                  <a:pt x="3357" y="1247"/>
                  <a:pt x="2597" y="2102"/>
                  <a:pt x="2280" y="2831"/>
                </a:cubicBezTo>
                <a:cubicBezTo>
                  <a:pt x="1869" y="3812"/>
                  <a:pt x="2249" y="4952"/>
                  <a:pt x="1805" y="5934"/>
                </a:cubicBezTo>
                <a:cubicBezTo>
                  <a:pt x="1552" y="6441"/>
                  <a:pt x="1140" y="6853"/>
                  <a:pt x="855" y="7359"/>
                </a:cubicBezTo>
                <a:cubicBezTo>
                  <a:pt x="602" y="7803"/>
                  <a:pt x="444" y="8341"/>
                  <a:pt x="317" y="8848"/>
                </a:cubicBezTo>
                <a:cubicBezTo>
                  <a:pt x="95" y="9766"/>
                  <a:pt x="0" y="10748"/>
                  <a:pt x="380" y="11571"/>
                </a:cubicBezTo>
                <a:cubicBezTo>
                  <a:pt x="665" y="12173"/>
                  <a:pt x="1204" y="12648"/>
                  <a:pt x="1774" y="12996"/>
                </a:cubicBezTo>
                <a:cubicBezTo>
                  <a:pt x="2945" y="13725"/>
                  <a:pt x="4307" y="14136"/>
                  <a:pt x="5701" y="14168"/>
                </a:cubicBezTo>
                <a:cubicBezTo>
                  <a:pt x="5783" y="14172"/>
                  <a:pt x="5864" y="14173"/>
                  <a:pt x="5945" y="14173"/>
                </a:cubicBezTo>
                <a:cubicBezTo>
                  <a:pt x="6309" y="14173"/>
                  <a:pt x="6658" y="14142"/>
                  <a:pt x="7007" y="14142"/>
                </a:cubicBezTo>
                <a:cubicBezTo>
                  <a:pt x="7236" y="14142"/>
                  <a:pt x="7464" y="14156"/>
                  <a:pt x="7696" y="14200"/>
                </a:cubicBezTo>
                <a:cubicBezTo>
                  <a:pt x="8290" y="14271"/>
                  <a:pt x="8883" y="14307"/>
                  <a:pt x="9477" y="14307"/>
                </a:cubicBezTo>
                <a:cubicBezTo>
                  <a:pt x="9675" y="14307"/>
                  <a:pt x="9873" y="14303"/>
                  <a:pt x="10071" y="14295"/>
                </a:cubicBezTo>
                <a:cubicBezTo>
                  <a:pt x="12161" y="14231"/>
                  <a:pt x="14695" y="13820"/>
                  <a:pt x="15708" y="11698"/>
                </a:cubicBezTo>
                <a:cubicBezTo>
                  <a:pt x="16088" y="10906"/>
                  <a:pt x="16183" y="10051"/>
                  <a:pt x="16056" y="9196"/>
                </a:cubicBezTo>
                <a:cubicBezTo>
                  <a:pt x="15708" y="6916"/>
                  <a:pt x="13396" y="5744"/>
                  <a:pt x="12890" y="3591"/>
                </a:cubicBezTo>
                <a:cubicBezTo>
                  <a:pt x="12731" y="2926"/>
                  <a:pt x="12890" y="2071"/>
                  <a:pt x="12415" y="1532"/>
                </a:cubicBezTo>
                <a:cubicBezTo>
                  <a:pt x="11813" y="867"/>
                  <a:pt x="11116" y="1025"/>
                  <a:pt x="10293" y="740"/>
                </a:cubicBezTo>
                <a:cubicBezTo>
                  <a:pt x="9279" y="424"/>
                  <a:pt x="8203" y="75"/>
                  <a:pt x="7126" y="12"/>
                </a:cubicBezTo>
                <a:cubicBezTo>
                  <a:pt x="6997" y="4"/>
                  <a:pt x="6867" y="1"/>
                  <a:pt x="6737"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4"/>
          <p:cNvSpPr/>
          <p:nvPr/>
        </p:nvSpPr>
        <p:spPr>
          <a:xfrm>
            <a:off x="1280289" y="2330788"/>
            <a:ext cx="492362" cy="711806"/>
          </a:xfrm>
          <a:custGeom>
            <a:rect b="b" l="l" r="r" t="t"/>
            <a:pathLst>
              <a:path extrusionOk="0" h="19431" w="14568">
                <a:moveTo>
                  <a:pt x="11233" y="0"/>
                </a:moveTo>
                <a:cubicBezTo>
                  <a:pt x="9357" y="0"/>
                  <a:pt x="7943" y="1924"/>
                  <a:pt x="7094" y="3596"/>
                </a:cubicBezTo>
                <a:cubicBezTo>
                  <a:pt x="5827" y="6098"/>
                  <a:pt x="4402" y="8537"/>
                  <a:pt x="3072" y="11007"/>
                </a:cubicBezTo>
                <a:cubicBezTo>
                  <a:pt x="1773" y="13382"/>
                  <a:pt x="348" y="15852"/>
                  <a:pt x="0" y="18576"/>
                </a:cubicBezTo>
                <a:cubicBezTo>
                  <a:pt x="2027" y="18956"/>
                  <a:pt x="4085" y="19399"/>
                  <a:pt x="6144" y="19431"/>
                </a:cubicBezTo>
                <a:cubicBezTo>
                  <a:pt x="6587" y="17974"/>
                  <a:pt x="7442" y="16644"/>
                  <a:pt x="8266" y="15377"/>
                </a:cubicBezTo>
                <a:cubicBezTo>
                  <a:pt x="9754" y="13065"/>
                  <a:pt x="11306" y="10785"/>
                  <a:pt x="12699" y="8410"/>
                </a:cubicBezTo>
                <a:cubicBezTo>
                  <a:pt x="13206" y="7555"/>
                  <a:pt x="13649" y="6668"/>
                  <a:pt x="13871" y="5750"/>
                </a:cubicBezTo>
                <a:cubicBezTo>
                  <a:pt x="14283" y="3976"/>
                  <a:pt x="14568" y="1285"/>
                  <a:pt x="12604" y="334"/>
                </a:cubicBezTo>
                <a:cubicBezTo>
                  <a:pt x="12123" y="103"/>
                  <a:pt x="11666" y="0"/>
                  <a:pt x="11233"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
          <p:cNvSpPr/>
          <p:nvPr/>
        </p:nvSpPr>
        <p:spPr>
          <a:xfrm>
            <a:off x="2134356" y="2894420"/>
            <a:ext cx="396073" cy="647992"/>
          </a:xfrm>
          <a:custGeom>
            <a:rect b="b" l="l" r="r" t="t"/>
            <a:pathLst>
              <a:path extrusionOk="0" h="17689" w="11719">
                <a:moveTo>
                  <a:pt x="8504" y="0"/>
                </a:moveTo>
                <a:cubicBezTo>
                  <a:pt x="7648" y="0"/>
                  <a:pt x="6748" y="135"/>
                  <a:pt x="6176" y="625"/>
                </a:cubicBezTo>
                <a:cubicBezTo>
                  <a:pt x="5575" y="1163"/>
                  <a:pt x="5416" y="2050"/>
                  <a:pt x="5258" y="2873"/>
                </a:cubicBezTo>
                <a:cubicBezTo>
                  <a:pt x="4846" y="5153"/>
                  <a:pt x="4150" y="7370"/>
                  <a:pt x="3200" y="9492"/>
                </a:cubicBezTo>
                <a:cubicBezTo>
                  <a:pt x="3105" y="9682"/>
                  <a:pt x="3041" y="9872"/>
                  <a:pt x="2946" y="10094"/>
                </a:cubicBezTo>
                <a:cubicBezTo>
                  <a:pt x="2661" y="10727"/>
                  <a:pt x="2376" y="11329"/>
                  <a:pt x="1933" y="11962"/>
                </a:cubicBezTo>
                <a:cubicBezTo>
                  <a:pt x="1299" y="12880"/>
                  <a:pt x="761" y="13831"/>
                  <a:pt x="381" y="14876"/>
                </a:cubicBezTo>
                <a:cubicBezTo>
                  <a:pt x="159" y="15509"/>
                  <a:pt x="1" y="16174"/>
                  <a:pt x="286" y="16776"/>
                </a:cubicBezTo>
                <a:cubicBezTo>
                  <a:pt x="552" y="17380"/>
                  <a:pt x="1242" y="17689"/>
                  <a:pt x="1934" y="17689"/>
                </a:cubicBezTo>
                <a:cubicBezTo>
                  <a:pt x="2148" y="17689"/>
                  <a:pt x="2364" y="17659"/>
                  <a:pt x="2566" y="17599"/>
                </a:cubicBezTo>
                <a:cubicBezTo>
                  <a:pt x="3421" y="17346"/>
                  <a:pt x="4055" y="16681"/>
                  <a:pt x="4688" y="16047"/>
                </a:cubicBezTo>
                <a:cubicBezTo>
                  <a:pt x="7855" y="12722"/>
                  <a:pt x="11718" y="8668"/>
                  <a:pt x="11623" y="3728"/>
                </a:cubicBezTo>
                <a:cubicBezTo>
                  <a:pt x="11592" y="2936"/>
                  <a:pt x="11655" y="1416"/>
                  <a:pt x="11148" y="751"/>
                </a:cubicBezTo>
                <a:cubicBezTo>
                  <a:pt x="10832" y="340"/>
                  <a:pt x="10325" y="150"/>
                  <a:pt x="9818" y="86"/>
                </a:cubicBezTo>
                <a:cubicBezTo>
                  <a:pt x="9435" y="41"/>
                  <a:pt x="8976" y="0"/>
                  <a:pt x="8504" y="0"/>
                </a:cubicBezTo>
                <a:close/>
              </a:path>
            </a:pathLst>
          </a:custGeom>
          <a:solidFill>
            <a:srgbClr val="E29F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
          <p:cNvSpPr/>
          <p:nvPr/>
        </p:nvSpPr>
        <p:spPr>
          <a:xfrm>
            <a:off x="2048750" y="2330788"/>
            <a:ext cx="492396" cy="711806"/>
          </a:xfrm>
          <a:custGeom>
            <a:rect b="b" l="l" r="r" t="t"/>
            <a:pathLst>
              <a:path extrusionOk="0" h="19431" w="14569">
                <a:moveTo>
                  <a:pt x="3335" y="0"/>
                </a:moveTo>
                <a:cubicBezTo>
                  <a:pt x="2902" y="0"/>
                  <a:pt x="2445" y="103"/>
                  <a:pt x="1964" y="334"/>
                </a:cubicBezTo>
                <a:cubicBezTo>
                  <a:pt x="0" y="1285"/>
                  <a:pt x="317" y="3976"/>
                  <a:pt x="697" y="5750"/>
                </a:cubicBezTo>
                <a:cubicBezTo>
                  <a:pt x="919" y="6668"/>
                  <a:pt x="1362" y="7555"/>
                  <a:pt x="1869" y="8410"/>
                </a:cubicBezTo>
                <a:cubicBezTo>
                  <a:pt x="3262" y="10785"/>
                  <a:pt x="4814" y="13065"/>
                  <a:pt x="6303" y="15377"/>
                </a:cubicBezTo>
                <a:cubicBezTo>
                  <a:pt x="7126" y="16644"/>
                  <a:pt x="7981" y="17974"/>
                  <a:pt x="8424" y="19431"/>
                </a:cubicBezTo>
                <a:cubicBezTo>
                  <a:pt x="10483" y="19399"/>
                  <a:pt x="12541" y="18956"/>
                  <a:pt x="14568" y="18576"/>
                </a:cubicBezTo>
                <a:cubicBezTo>
                  <a:pt x="14251" y="15852"/>
                  <a:pt x="12795" y="13382"/>
                  <a:pt x="11528" y="11007"/>
                </a:cubicBezTo>
                <a:cubicBezTo>
                  <a:pt x="10166" y="8537"/>
                  <a:pt x="8741" y="6098"/>
                  <a:pt x="7474" y="3596"/>
                </a:cubicBezTo>
                <a:cubicBezTo>
                  <a:pt x="6625" y="1924"/>
                  <a:pt x="5212" y="0"/>
                  <a:pt x="3335"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
          <p:cNvSpPr/>
          <p:nvPr/>
        </p:nvSpPr>
        <p:spPr>
          <a:xfrm>
            <a:off x="1569248" y="2285034"/>
            <a:ext cx="691463" cy="1168247"/>
          </a:xfrm>
          <a:custGeom>
            <a:rect b="b" l="l" r="r" t="t"/>
            <a:pathLst>
              <a:path extrusionOk="0" h="31891" w="20459">
                <a:moveTo>
                  <a:pt x="10166" y="0"/>
                </a:moveTo>
                <a:cubicBezTo>
                  <a:pt x="8868" y="32"/>
                  <a:pt x="7601" y="127"/>
                  <a:pt x="6303" y="348"/>
                </a:cubicBezTo>
                <a:cubicBezTo>
                  <a:pt x="5574" y="475"/>
                  <a:pt x="4814" y="665"/>
                  <a:pt x="4086" y="792"/>
                </a:cubicBezTo>
                <a:cubicBezTo>
                  <a:pt x="1964" y="1140"/>
                  <a:pt x="1774" y="1742"/>
                  <a:pt x="1331" y="3895"/>
                </a:cubicBezTo>
                <a:cubicBezTo>
                  <a:pt x="887" y="6080"/>
                  <a:pt x="444" y="8266"/>
                  <a:pt x="476" y="10514"/>
                </a:cubicBezTo>
                <a:cubicBezTo>
                  <a:pt x="539" y="13111"/>
                  <a:pt x="1552" y="14948"/>
                  <a:pt x="2376" y="17291"/>
                </a:cubicBezTo>
                <a:cubicBezTo>
                  <a:pt x="3136" y="19508"/>
                  <a:pt x="2693" y="22517"/>
                  <a:pt x="1996" y="24670"/>
                </a:cubicBezTo>
                <a:cubicBezTo>
                  <a:pt x="1521" y="26222"/>
                  <a:pt x="666" y="27489"/>
                  <a:pt x="96" y="28977"/>
                </a:cubicBezTo>
                <a:cubicBezTo>
                  <a:pt x="32" y="29104"/>
                  <a:pt x="1" y="29230"/>
                  <a:pt x="32" y="29357"/>
                </a:cubicBezTo>
                <a:cubicBezTo>
                  <a:pt x="64" y="29515"/>
                  <a:pt x="222" y="29610"/>
                  <a:pt x="381" y="29674"/>
                </a:cubicBezTo>
                <a:cubicBezTo>
                  <a:pt x="3168" y="31162"/>
                  <a:pt x="6303" y="31606"/>
                  <a:pt x="9375" y="31827"/>
                </a:cubicBezTo>
                <a:cubicBezTo>
                  <a:pt x="9660" y="31827"/>
                  <a:pt x="9913" y="31859"/>
                  <a:pt x="10166" y="31859"/>
                </a:cubicBezTo>
                <a:lnTo>
                  <a:pt x="10166" y="31891"/>
                </a:lnTo>
                <a:cubicBezTo>
                  <a:pt x="10198" y="31891"/>
                  <a:pt x="10198" y="31859"/>
                  <a:pt x="10230" y="31859"/>
                </a:cubicBezTo>
                <a:cubicBezTo>
                  <a:pt x="10261" y="31859"/>
                  <a:pt x="10261" y="31891"/>
                  <a:pt x="10293" y="31891"/>
                </a:cubicBezTo>
                <a:lnTo>
                  <a:pt x="10293" y="31859"/>
                </a:lnTo>
                <a:cubicBezTo>
                  <a:pt x="10546" y="31859"/>
                  <a:pt x="10800" y="31827"/>
                  <a:pt x="11085" y="31827"/>
                </a:cubicBezTo>
                <a:cubicBezTo>
                  <a:pt x="14125" y="31606"/>
                  <a:pt x="17292" y="31162"/>
                  <a:pt x="20079" y="29674"/>
                </a:cubicBezTo>
                <a:cubicBezTo>
                  <a:pt x="20237" y="29610"/>
                  <a:pt x="20364" y="29515"/>
                  <a:pt x="20427" y="29357"/>
                </a:cubicBezTo>
                <a:cubicBezTo>
                  <a:pt x="20459" y="29230"/>
                  <a:pt x="20396" y="29104"/>
                  <a:pt x="20364" y="28977"/>
                </a:cubicBezTo>
                <a:cubicBezTo>
                  <a:pt x="19794" y="27489"/>
                  <a:pt x="18939" y="26222"/>
                  <a:pt x="18432" y="24670"/>
                </a:cubicBezTo>
                <a:cubicBezTo>
                  <a:pt x="17767" y="22548"/>
                  <a:pt x="17324" y="19508"/>
                  <a:pt x="18084" y="17291"/>
                </a:cubicBezTo>
                <a:cubicBezTo>
                  <a:pt x="18907" y="14948"/>
                  <a:pt x="19889" y="13111"/>
                  <a:pt x="19952" y="10514"/>
                </a:cubicBezTo>
                <a:cubicBezTo>
                  <a:pt x="20016" y="8266"/>
                  <a:pt x="19572" y="6080"/>
                  <a:pt x="19129" y="3895"/>
                </a:cubicBezTo>
                <a:cubicBezTo>
                  <a:pt x="18685" y="1742"/>
                  <a:pt x="18464" y="1108"/>
                  <a:pt x="16374" y="792"/>
                </a:cubicBezTo>
                <a:cubicBezTo>
                  <a:pt x="15614" y="665"/>
                  <a:pt x="14885" y="475"/>
                  <a:pt x="14125" y="348"/>
                </a:cubicBezTo>
                <a:cubicBezTo>
                  <a:pt x="12858" y="127"/>
                  <a:pt x="11560" y="0"/>
                  <a:pt x="10261"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p:nvPr/>
        </p:nvSpPr>
        <p:spPr>
          <a:xfrm>
            <a:off x="1698755" y="2260270"/>
            <a:ext cx="462417" cy="269798"/>
          </a:xfrm>
          <a:custGeom>
            <a:rect b="b" l="l" r="r" t="t"/>
            <a:pathLst>
              <a:path extrusionOk="0" h="7365" w="13682">
                <a:moveTo>
                  <a:pt x="12401" y="0"/>
                </a:moveTo>
                <a:cubicBezTo>
                  <a:pt x="12204" y="0"/>
                  <a:pt x="12024" y="11"/>
                  <a:pt x="11908" y="11"/>
                </a:cubicBezTo>
                <a:cubicBezTo>
                  <a:pt x="7950" y="138"/>
                  <a:pt x="3991" y="296"/>
                  <a:pt x="1" y="423"/>
                </a:cubicBezTo>
                <a:cubicBezTo>
                  <a:pt x="254" y="1278"/>
                  <a:pt x="254" y="2069"/>
                  <a:pt x="571" y="2893"/>
                </a:cubicBezTo>
                <a:cubicBezTo>
                  <a:pt x="856" y="3621"/>
                  <a:pt x="1236" y="4286"/>
                  <a:pt x="1679" y="4888"/>
                </a:cubicBezTo>
                <a:cubicBezTo>
                  <a:pt x="2629" y="6123"/>
                  <a:pt x="3959" y="6946"/>
                  <a:pt x="5448" y="7263"/>
                </a:cubicBezTo>
                <a:cubicBezTo>
                  <a:pt x="5815" y="7331"/>
                  <a:pt x="6187" y="7364"/>
                  <a:pt x="6559" y="7364"/>
                </a:cubicBezTo>
                <a:cubicBezTo>
                  <a:pt x="8788" y="7364"/>
                  <a:pt x="11017" y="6181"/>
                  <a:pt x="12130" y="4255"/>
                </a:cubicBezTo>
                <a:cubicBezTo>
                  <a:pt x="12542" y="3526"/>
                  <a:pt x="12795" y="2735"/>
                  <a:pt x="13048" y="1911"/>
                </a:cubicBezTo>
                <a:cubicBezTo>
                  <a:pt x="13175" y="1531"/>
                  <a:pt x="13682" y="613"/>
                  <a:pt x="13428" y="296"/>
                </a:cubicBezTo>
                <a:cubicBezTo>
                  <a:pt x="13259" y="43"/>
                  <a:pt x="12795" y="0"/>
                  <a:pt x="12401"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4"/>
          <p:cNvSpPr/>
          <p:nvPr/>
        </p:nvSpPr>
        <p:spPr>
          <a:xfrm>
            <a:off x="1780103" y="2062599"/>
            <a:ext cx="280452" cy="423215"/>
          </a:xfrm>
          <a:custGeom>
            <a:rect b="b" l="l" r="r" t="t"/>
            <a:pathLst>
              <a:path extrusionOk="0" h="11553" w="8298">
                <a:moveTo>
                  <a:pt x="2592" y="1"/>
                </a:moveTo>
                <a:cubicBezTo>
                  <a:pt x="2393" y="1"/>
                  <a:pt x="2194" y="7"/>
                  <a:pt x="1996" y="23"/>
                </a:cubicBezTo>
                <a:cubicBezTo>
                  <a:pt x="1932" y="23"/>
                  <a:pt x="1869" y="23"/>
                  <a:pt x="1837" y="87"/>
                </a:cubicBezTo>
                <a:cubicBezTo>
                  <a:pt x="1774" y="118"/>
                  <a:pt x="1774" y="182"/>
                  <a:pt x="1774" y="245"/>
                </a:cubicBezTo>
                <a:cubicBezTo>
                  <a:pt x="1679" y="1385"/>
                  <a:pt x="1774" y="2588"/>
                  <a:pt x="1711" y="3760"/>
                </a:cubicBezTo>
                <a:cubicBezTo>
                  <a:pt x="1616" y="4837"/>
                  <a:pt x="1394" y="5914"/>
                  <a:pt x="761" y="6800"/>
                </a:cubicBezTo>
                <a:cubicBezTo>
                  <a:pt x="0" y="7877"/>
                  <a:pt x="190" y="9334"/>
                  <a:pt x="1014" y="10284"/>
                </a:cubicBezTo>
                <a:cubicBezTo>
                  <a:pt x="1808" y="11180"/>
                  <a:pt x="3074" y="11552"/>
                  <a:pt x="4322" y="11552"/>
                </a:cubicBezTo>
                <a:cubicBezTo>
                  <a:pt x="5016" y="11552"/>
                  <a:pt x="5703" y="11438"/>
                  <a:pt x="6303" y="11234"/>
                </a:cubicBezTo>
                <a:cubicBezTo>
                  <a:pt x="7443" y="10822"/>
                  <a:pt x="8234" y="9936"/>
                  <a:pt x="8266" y="8701"/>
                </a:cubicBezTo>
                <a:cubicBezTo>
                  <a:pt x="8298" y="7339"/>
                  <a:pt x="7094" y="6357"/>
                  <a:pt x="6778" y="5059"/>
                </a:cubicBezTo>
                <a:cubicBezTo>
                  <a:pt x="6619" y="4330"/>
                  <a:pt x="6619" y="3602"/>
                  <a:pt x="6651" y="2842"/>
                </a:cubicBezTo>
                <a:cubicBezTo>
                  <a:pt x="6651" y="1987"/>
                  <a:pt x="6683" y="1132"/>
                  <a:pt x="6714" y="245"/>
                </a:cubicBezTo>
                <a:cubicBezTo>
                  <a:pt x="5970" y="107"/>
                  <a:pt x="5345" y="17"/>
                  <a:pt x="4590" y="17"/>
                </a:cubicBezTo>
                <a:cubicBezTo>
                  <a:pt x="4478" y="17"/>
                  <a:pt x="4363" y="19"/>
                  <a:pt x="4244" y="23"/>
                </a:cubicBezTo>
                <a:cubicBezTo>
                  <a:pt x="4135" y="28"/>
                  <a:pt x="4024" y="30"/>
                  <a:pt x="3913" y="30"/>
                </a:cubicBezTo>
                <a:cubicBezTo>
                  <a:pt x="3480" y="30"/>
                  <a:pt x="3037" y="1"/>
                  <a:pt x="2592" y="1"/>
                </a:cubicBezTo>
                <a:close/>
              </a:path>
            </a:pathLst>
          </a:custGeom>
          <a:solidFill>
            <a:srgbClr val="E29F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4"/>
          <p:cNvSpPr/>
          <p:nvPr/>
        </p:nvSpPr>
        <p:spPr>
          <a:xfrm>
            <a:off x="1891428" y="1594505"/>
            <a:ext cx="527680" cy="897057"/>
          </a:xfrm>
          <a:custGeom>
            <a:rect b="b" l="l" r="r" t="t"/>
            <a:pathLst>
              <a:path extrusionOk="0" h="24488" w="15613">
                <a:moveTo>
                  <a:pt x="2308" y="1"/>
                </a:moveTo>
                <a:cubicBezTo>
                  <a:pt x="2215" y="1"/>
                  <a:pt x="2121" y="3"/>
                  <a:pt x="2027" y="7"/>
                </a:cubicBezTo>
                <a:cubicBezTo>
                  <a:pt x="1330" y="39"/>
                  <a:pt x="633" y="197"/>
                  <a:pt x="0" y="514"/>
                </a:cubicBezTo>
                <a:cubicBezTo>
                  <a:pt x="633" y="229"/>
                  <a:pt x="1330" y="70"/>
                  <a:pt x="2027" y="70"/>
                </a:cubicBezTo>
                <a:cubicBezTo>
                  <a:pt x="2115" y="66"/>
                  <a:pt x="2204" y="64"/>
                  <a:pt x="2292" y="64"/>
                </a:cubicBezTo>
                <a:cubicBezTo>
                  <a:pt x="2901" y="64"/>
                  <a:pt x="3509" y="158"/>
                  <a:pt x="4117" y="324"/>
                </a:cubicBezTo>
                <a:cubicBezTo>
                  <a:pt x="5479" y="640"/>
                  <a:pt x="6714" y="1337"/>
                  <a:pt x="7696" y="2351"/>
                </a:cubicBezTo>
                <a:cubicBezTo>
                  <a:pt x="8677" y="3332"/>
                  <a:pt x="9342" y="4631"/>
                  <a:pt x="9532" y="5992"/>
                </a:cubicBezTo>
                <a:cubicBezTo>
                  <a:pt x="9627" y="6689"/>
                  <a:pt x="9596" y="7386"/>
                  <a:pt x="9596" y="8083"/>
                </a:cubicBezTo>
                <a:cubicBezTo>
                  <a:pt x="9627" y="8811"/>
                  <a:pt x="9659" y="9539"/>
                  <a:pt x="9976" y="10204"/>
                </a:cubicBezTo>
                <a:cubicBezTo>
                  <a:pt x="10293" y="10869"/>
                  <a:pt x="10831" y="11376"/>
                  <a:pt x="11401" y="11788"/>
                </a:cubicBezTo>
                <a:cubicBezTo>
                  <a:pt x="11971" y="12200"/>
                  <a:pt x="12604" y="12516"/>
                  <a:pt x="13206" y="12896"/>
                </a:cubicBezTo>
                <a:cubicBezTo>
                  <a:pt x="13491" y="13055"/>
                  <a:pt x="13776" y="13245"/>
                  <a:pt x="13966" y="13530"/>
                </a:cubicBezTo>
                <a:cubicBezTo>
                  <a:pt x="14156" y="13783"/>
                  <a:pt x="14219" y="14131"/>
                  <a:pt x="14219" y="14480"/>
                </a:cubicBezTo>
                <a:cubicBezTo>
                  <a:pt x="14219" y="14828"/>
                  <a:pt x="14188" y="15176"/>
                  <a:pt x="14093" y="15493"/>
                </a:cubicBezTo>
                <a:cubicBezTo>
                  <a:pt x="14029" y="15842"/>
                  <a:pt x="13871" y="16158"/>
                  <a:pt x="13744" y="16475"/>
                </a:cubicBezTo>
                <a:cubicBezTo>
                  <a:pt x="13586" y="16792"/>
                  <a:pt x="13491" y="17172"/>
                  <a:pt x="13554" y="17552"/>
                </a:cubicBezTo>
                <a:cubicBezTo>
                  <a:pt x="13586" y="17900"/>
                  <a:pt x="13713" y="18248"/>
                  <a:pt x="13871" y="18565"/>
                </a:cubicBezTo>
                <a:cubicBezTo>
                  <a:pt x="14188" y="19198"/>
                  <a:pt x="14536" y="19800"/>
                  <a:pt x="14853" y="20433"/>
                </a:cubicBezTo>
                <a:cubicBezTo>
                  <a:pt x="15170" y="21035"/>
                  <a:pt x="15423" y="21700"/>
                  <a:pt x="15486" y="22397"/>
                </a:cubicBezTo>
                <a:cubicBezTo>
                  <a:pt x="15581" y="23094"/>
                  <a:pt x="15486" y="23822"/>
                  <a:pt x="15265" y="24487"/>
                </a:cubicBezTo>
                <a:cubicBezTo>
                  <a:pt x="15518" y="23822"/>
                  <a:pt x="15613" y="23125"/>
                  <a:pt x="15550" y="22397"/>
                </a:cubicBezTo>
                <a:cubicBezTo>
                  <a:pt x="15486" y="21700"/>
                  <a:pt x="15233" y="21035"/>
                  <a:pt x="14948" y="20370"/>
                </a:cubicBezTo>
                <a:cubicBezTo>
                  <a:pt x="14631" y="19737"/>
                  <a:pt x="14283" y="19135"/>
                  <a:pt x="13966" y="18502"/>
                </a:cubicBezTo>
                <a:cubicBezTo>
                  <a:pt x="13839" y="18185"/>
                  <a:pt x="13713" y="17868"/>
                  <a:pt x="13681" y="17520"/>
                </a:cubicBezTo>
                <a:cubicBezTo>
                  <a:pt x="13649" y="17203"/>
                  <a:pt x="13744" y="16855"/>
                  <a:pt x="13871" y="16538"/>
                </a:cubicBezTo>
                <a:cubicBezTo>
                  <a:pt x="14029" y="16222"/>
                  <a:pt x="14188" y="15905"/>
                  <a:pt x="14283" y="15556"/>
                </a:cubicBezTo>
                <a:cubicBezTo>
                  <a:pt x="14378" y="15208"/>
                  <a:pt x="14409" y="14860"/>
                  <a:pt x="14409" y="14480"/>
                </a:cubicBezTo>
                <a:cubicBezTo>
                  <a:pt x="14409" y="14131"/>
                  <a:pt x="14346" y="13751"/>
                  <a:pt x="14124" y="13435"/>
                </a:cubicBezTo>
                <a:cubicBezTo>
                  <a:pt x="13903" y="13118"/>
                  <a:pt x="13586" y="12928"/>
                  <a:pt x="13301" y="12738"/>
                </a:cubicBezTo>
                <a:cubicBezTo>
                  <a:pt x="12699" y="12358"/>
                  <a:pt x="12066" y="12041"/>
                  <a:pt x="11496" y="11630"/>
                </a:cubicBezTo>
                <a:cubicBezTo>
                  <a:pt x="10958" y="11250"/>
                  <a:pt x="10451" y="10743"/>
                  <a:pt x="10166" y="10109"/>
                </a:cubicBezTo>
                <a:cubicBezTo>
                  <a:pt x="9881" y="9508"/>
                  <a:pt x="9817" y="8779"/>
                  <a:pt x="9786" y="8114"/>
                </a:cubicBezTo>
                <a:cubicBezTo>
                  <a:pt x="9786" y="7418"/>
                  <a:pt x="9817" y="6689"/>
                  <a:pt x="9722" y="5992"/>
                </a:cubicBezTo>
                <a:cubicBezTo>
                  <a:pt x="9532" y="4567"/>
                  <a:pt x="8804" y="3237"/>
                  <a:pt x="7822" y="2256"/>
                </a:cubicBezTo>
                <a:cubicBezTo>
                  <a:pt x="6809" y="1242"/>
                  <a:pt x="5510" y="545"/>
                  <a:pt x="4149" y="229"/>
                </a:cubicBezTo>
                <a:cubicBezTo>
                  <a:pt x="3542" y="91"/>
                  <a:pt x="2935" y="1"/>
                  <a:pt x="2308"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4"/>
          <p:cNvSpPr/>
          <p:nvPr/>
        </p:nvSpPr>
        <p:spPr>
          <a:xfrm>
            <a:off x="1832555" y="2062599"/>
            <a:ext cx="175544" cy="211406"/>
          </a:xfrm>
          <a:custGeom>
            <a:rect b="b" l="l" r="r" t="t"/>
            <a:pathLst>
              <a:path extrusionOk="0" h="5771" w="5194">
                <a:moveTo>
                  <a:pt x="1021" y="1"/>
                </a:moveTo>
                <a:cubicBezTo>
                  <a:pt x="827" y="1"/>
                  <a:pt x="634" y="7"/>
                  <a:pt x="444" y="23"/>
                </a:cubicBezTo>
                <a:cubicBezTo>
                  <a:pt x="380" y="23"/>
                  <a:pt x="317" y="23"/>
                  <a:pt x="254" y="55"/>
                </a:cubicBezTo>
                <a:cubicBezTo>
                  <a:pt x="222" y="87"/>
                  <a:pt x="222" y="150"/>
                  <a:pt x="222" y="213"/>
                </a:cubicBezTo>
                <a:cubicBezTo>
                  <a:pt x="127" y="1385"/>
                  <a:pt x="222" y="2557"/>
                  <a:pt x="127" y="3729"/>
                </a:cubicBezTo>
                <a:cubicBezTo>
                  <a:pt x="95" y="4077"/>
                  <a:pt x="64" y="4425"/>
                  <a:pt x="0" y="4742"/>
                </a:cubicBezTo>
                <a:cubicBezTo>
                  <a:pt x="127" y="4837"/>
                  <a:pt x="254" y="4932"/>
                  <a:pt x="380" y="5027"/>
                </a:cubicBezTo>
                <a:cubicBezTo>
                  <a:pt x="1024" y="5515"/>
                  <a:pt x="1823" y="5770"/>
                  <a:pt x="2624" y="5770"/>
                </a:cubicBezTo>
                <a:cubicBezTo>
                  <a:pt x="2967" y="5770"/>
                  <a:pt x="3310" y="5723"/>
                  <a:pt x="3642" y="5629"/>
                </a:cubicBezTo>
                <a:cubicBezTo>
                  <a:pt x="4212" y="5470"/>
                  <a:pt x="4719" y="5217"/>
                  <a:pt x="5194" y="4900"/>
                </a:cubicBezTo>
                <a:cubicBezTo>
                  <a:pt x="5036" y="4204"/>
                  <a:pt x="5067" y="3539"/>
                  <a:pt x="5067" y="2842"/>
                </a:cubicBezTo>
                <a:cubicBezTo>
                  <a:pt x="5099" y="1987"/>
                  <a:pt x="5099" y="1100"/>
                  <a:pt x="5162" y="245"/>
                </a:cubicBezTo>
                <a:cubicBezTo>
                  <a:pt x="4486" y="95"/>
                  <a:pt x="3908" y="4"/>
                  <a:pt x="3242" y="4"/>
                </a:cubicBezTo>
                <a:cubicBezTo>
                  <a:pt x="3066" y="4"/>
                  <a:pt x="2884" y="10"/>
                  <a:pt x="2692" y="23"/>
                </a:cubicBezTo>
                <a:cubicBezTo>
                  <a:pt x="2578" y="28"/>
                  <a:pt x="2463" y="30"/>
                  <a:pt x="2349" y="30"/>
                </a:cubicBezTo>
                <a:cubicBezTo>
                  <a:pt x="1903" y="30"/>
                  <a:pt x="1458" y="1"/>
                  <a:pt x="1021" y="1"/>
                </a:cubicBezTo>
                <a:close/>
              </a:path>
            </a:pathLst>
          </a:custGeom>
          <a:solidFill>
            <a:srgbClr val="CB7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4"/>
          <p:cNvSpPr/>
          <p:nvPr/>
        </p:nvSpPr>
        <p:spPr>
          <a:xfrm>
            <a:off x="1682702" y="1656341"/>
            <a:ext cx="434602" cy="570075"/>
          </a:xfrm>
          <a:custGeom>
            <a:rect b="b" l="l" r="r" t="t"/>
            <a:pathLst>
              <a:path extrusionOk="0" h="15562" w="12859">
                <a:moveTo>
                  <a:pt x="7233" y="1"/>
                </a:moveTo>
                <a:cubicBezTo>
                  <a:pt x="5805" y="1"/>
                  <a:pt x="4344" y="543"/>
                  <a:pt x="3199" y="1676"/>
                </a:cubicBezTo>
                <a:cubicBezTo>
                  <a:pt x="1" y="4811"/>
                  <a:pt x="1362" y="12253"/>
                  <a:pt x="4814" y="14819"/>
                </a:cubicBezTo>
                <a:cubicBezTo>
                  <a:pt x="5480" y="15307"/>
                  <a:pt x="6285" y="15562"/>
                  <a:pt x="7089" y="15562"/>
                </a:cubicBezTo>
                <a:cubicBezTo>
                  <a:pt x="7433" y="15562"/>
                  <a:pt x="7776" y="15515"/>
                  <a:pt x="8108" y="15420"/>
                </a:cubicBezTo>
                <a:cubicBezTo>
                  <a:pt x="11465" y="14470"/>
                  <a:pt x="12858" y="10290"/>
                  <a:pt x="12795" y="6711"/>
                </a:cubicBezTo>
                <a:cubicBezTo>
                  <a:pt x="12763" y="5571"/>
                  <a:pt x="12605" y="4494"/>
                  <a:pt x="12288" y="3576"/>
                </a:cubicBezTo>
                <a:cubicBezTo>
                  <a:pt x="11487" y="1248"/>
                  <a:pt x="9397" y="1"/>
                  <a:pt x="7233" y="1"/>
                </a:cubicBezTo>
                <a:close/>
              </a:path>
            </a:pathLst>
          </a:custGeom>
          <a:solidFill>
            <a:srgbClr val="E29F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4"/>
          <p:cNvSpPr/>
          <p:nvPr/>
        </p:nvSpPr>
        <p:spPr>
          <a:xfrm>
            <a:off x="1722311" y="1634325"/>
            <a:ext cx="403542" cy="389697"/>
          </a:xfrm>
          <a:custGeom>
            <a:rect b="b" l="l" r="r" t="t"/>
            <a:pathLst>
              <a:path extrusionOk="0" h="10638" w="11940">
                <a:moveTo>
                  <a:pt x="6421" y="0"/>
                </a:moveTo>
                <a:cubicBezTo>
                  <a:pt x="5124" y="0"/>
                  <a:pt x="3796" y="446"/>
                  <a:pt x="2692" y="1390"/>
                </a:cubicBezTo>
                <a:cubicBezTo>
                  <a:pt x="2217" y="1802"/>
                  <a:pt x="1869" y="2309"/>
                  <a:pt x="1520" y="2815"/>
                </a:cubicBezTo>
                <a:cubicBezTo>
                  <a:pt x="1204" y="3290"/>
                  <a:pt x="792" y="3607"/>
                  <a:pt x="539" y="4114"/>
                </a:cubicBezTo>
                <a:cubicBezTo>
                  <a:pt x="285" y="4620"/>
                  <a:pt x="95" y="5190"/>
                  <a:pt x="32" y="5761"/>
                </a:cubicBezTo>
                <a:cubicBezTo>
                  <a:pt x="0" y="6331"/>
                  <a:pt x="159" y="6806"/>
                  <a:pt x="190" y="7344"/>
                </a:cubicBezTo>
                <a:cubicBezTo>
                  <a:pt x="159" y="6806"/>
                  <a:pt x="412" y="6236"/>
                  <a:pt x="824" y="5856"/>
                </a:cubicBezTo>
                <a:cubicBezTo>
                  <a:pt x="1172" y="5571"/>
                  <a:pt x="1584" y="5412"/>
                  <a:pt x="1964" y="5190"/>
                </a:cubicBezTo>
                <a:cubicBezTo>
                  <a:pt x="2344" y="4969"/>
                  <a:pt x="2724" y="4684"/>
                  <a:pt x="2851" y="4272"/>
                </a:cubicBezTo>
                <a:cubicBezTo>
                  <a:pt x="4086" y="5856"/>
                  <a:pt x="5986" y="6362"/>
                  <a:pt x="7854" y="6837"/>
                </a:cubicBezTo>
                <a:cubicBezTo>
                  <a:pt x="9406" y="7217"/>
                  <a:pt x="11148" y="8199"/>
                  <a:pt x="11180" y="10036"/>
                </a:cubicBezTo>
                <a:cubicBezTo>
                  <a:pt x="11180" y="10258"/>
                  <a:pt x="11180" y="10321"/>
                  <a:pt x="11306" y="10638"/>
                </a:cubicBezTo>
                <a:cubicBezTo>
                  <a:pt x="11401" y="10353"/>
                  <a:pt x="11433" y="10163"/>
                  <a:pt x="11465" y="9877"/>
                </a:cubicBezTo>
                <a:cubicBezTo>
                  <a:pt x="11496" y="9561"/>
                  <a:pt x="11591" y="9276"/>
                  <a:pt x="11655" y="8959"/>
                </a:cubicBezTo>
                <a:cubicBezTo>
                  <a:pt x="11781" y="8357"/>
                  <a:pt x="11845" y="7724"/>
                  <a:pt x="11876" y="7091"/>
                </a:cubicBezTo>
                <a:cubicBezTo>
                  <a:pt x="11940" y="5951"/>
                  <a:pt x="11845" y="4874"/>
                  <a:pt x="11623" y="3955"/>
                </a:cubicBezTo>
                <a:cubicBezTo>
                  <a:pt x="10953" y="1419"/>
                  <a:pt x="8736" y="0"/>
                  <a:pt x="6421" y="0"/>
                </a:cubicBezTo>
                <a:close/>
              </a:path>
            </a:pathLst>
          </a:custGeom>
          <a:solidFill>
            <a:srgbClr val="CB7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4"/>
          <p:cNvSpPr/>
          <p:nvPr/>
        </p:nvSpPr>
        <p:spPr>
          <a:xfrm>
            <a:off x="1664520" y="1609122"/>
            <a:ext cx="517000" cy="426219"/>
          </a:xfrm>
          <a:custGeom>
            <a:rect b="b" l="l" r="r" t="t"/>
            <a:pathLst>
              <a:path extrusionOk="0" h="11635" w="15297">
                <a:moveTo>
                  <a:pt x="8736" y="1"/>
                </a:moveTo>
                <a:cubicBezTo>
                  <a:pt x="8568" y="1"/>
                  <a:pt x="8401" y="7"/>
                  <a:pt x="8234" y="20"/>
                </a:cubicBezTo>
                <a:cubicBezTo>
                  <a:pt x="7442" y="83"/>
                  <a:pt x="6841" y="495"/>
                  <a:pt x="6112" y="811"/>
                </a:cubicBezTo>
                <a:cubicBezTo>
                  <a:pt x="5416" y="1128"/>
                  <a:pt x="4592" y="1318"/>
                  <a:pt x="3832" y="1572"/>
                </a:cubicBezTo>
                <a:cubicBezTo>
                  <a:pt x="3009" y="1857"/>
                  <a:pt x="2122" y="2142"/>
                  <a:pt x="1457" y="2712"/>
                </a:cubicBezTo>
                <a:cubicBezTo>
                  <a:pt x="950" y="3155"/>
                  <a:pt x="602" y="3725"/>
                  <a:pt x="349" y="4327"/>
                </a:cubicBezTo>
                <a:cubicBezTo>
                  <a:pt x="32" y="5055"/>
                  <a:pt x="0" y="5847"/>
                  <a:pt x="95" y="6639"/>
                </a:cubicBezTo>
                <a:cubicBezTo>
                  <a:pt x="159" y="7272"/>
                  <a:pt x="254" y="7937"/>
                  <a:pt x="539" y="8539"/>
                </a:cubicBezTo>
                <a:cubicBezTo>
                  <a:pt x="792" y="9077"/>
                  <a:pt x="1362" y="9457"/>
                  <a:pt x="1900" y="9710"/>
                </a:cubicBezTo>
                <a:cubicBezTo>
                  <a:pt x="1837" y="9679"/>
                  <a:pt x="1900" y="8760"/>
                  <a:pt x="1900" y="8634"/>
                </a:cubicBezTo>
                <a:cubicBezTo>
                  <a:pt x="1869" y="7810"/>
                  <a:pt x="1932" y="6987"/>
                  <a:pt x="2185" y="6227"/>
                </a:cubicBezTo>
                <a:cubicBezTo>
                  <a:pt x="2407" y="5467"/>
                  <a:pt x="2914" y="4992"/>
                  <a:pt x="3547" y="4517"/>
                </a:cubicBezTo>
                <a:cubicBezTo>
                  <a:pt x="3801" y="4358"/>
                  <a:pt x="4054" y="4168"/>
                  <a:pt x="4244" y="3915"/>
                </a:cubicBezTo>
                <a:cubicBezTo>
                  <a:pt x="4371" y="3820"/>
                  <a:pt x="4814" y="3282"/>
                  <a:pt x="4751" y="3092"/>
                </a:cubicBezTo>
                <a:lnTo>
                  <a:pt x="4751" y="3092"/>
                </a:lnTo>
                <a:cubicBezTo>
                  <a:pt x="5099" y="3883"/>
                  <a:pt x="5669" y="4707"/>
                  <a:pt x="6366" y="5213"/>
                </a:cubicBezTo>
                <a:cubicBezTo>
                  <a:pt x="7696" y="6195"/>
                  <a:pt x="9184" y="6892"/>
                  <a:pt x="10673" y="7462"/>
                </a:cubicBezTo>
                <a:lnTo>
                  <a:pt x="11021" y="7620"/>
                </a:lnTo>
                <a:cubicBezTo>
                  <a:pt x="11433" y="7779"/>
                  <a:pt x="11813" y="7969"/>
                  <a:pt x="12161" y="8285"/>
                </a:cubicBezTo>
                <a:cubicBezTo>
                  <a:pt x="12921" y="8950"/>
                  <a:pt x="12985" y="10027"/>
                  <a:pt x="12953" y="10977"/>
                </a:cubicBezTo>
                <a:cubicBezTo>
                  <a:pt x="12953" y="11072"/>
                  <a:pt x="12953" y="11199"/>
                  <a:pt x="12985" y="11294"/>
                </a:cubicBezTo>
                <a:cubicBezTo>
                  <a:pt x="13067" y="11542"/>
                  <a:pt x="13315" y="11635"/>
                  <a:pt x="13577" y="11635"/>
                </a:cubicBezTo>
                <a:cubicBezTo>
                  <a:pt x="13817" y="11635"/>
                  <a:pt x="14069" y="11558"/>
                  <a:pt x="14220" y="11452"/>
                </a:cubicBezTo>
                <a:cubicBezTo>
                  <a:pt x="14505" y="11199"/>
                  <a:pt x="14758" y="10851"/>
                  <a:pt x="14885" y="10502"/>
                </a:cubicBezTo>
                <a:cubicBezTo>
                  <a:pt x="15296" y="9267"/>
                  <a:pt x="15265" y="7905"/>
                  <a:pt x="15201" y="6575"/>
                </a:cubicBezTo>
                <a:cubicBezTo>
                  <a:pt x="15170" y="5847"/>
                  <a:pt x="15138" y="5087"/>
                  <a:pt x="14948" y="4390"/>
                </a:cubicBezTo>
                <a:cubicBezTo>
                  <a:pt x="14726" y="3630"/>
                  <a:pt x="14315" y="2965"/>
                  <a:pt x="13808" y="2363"/>
                </a:cubicBezTo>
                <a:cubicBezTo>
                  <a:pt x="12527" y="821"/>
                  <a:pt x="10632" y="1"/>
                  <a:pt x="8736"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4"/>
          <p:cNvSpPr/>
          <p:nvPr/>
        </p:nvSpPr>
        <p:spPr>
          <a:xfrm>
            <a:off x="1429061" y="2869730"/>
            <a:ext cx="971881" cy="23225"/>
          </a:xfrm>
          <a:custGeom>
            <a:rect b="b" l="l" r="r" t="t"/>
            <a:pathLst>
              <a:path extrusionOk="0" h="634" w="28756">
                <a:moveTo>
                  <a:pt x="28471" y="0"/>
                </a:moveTo>
                <a:lnTo>
                  <a:pt x="222" y="64"/>
                </a:lnTo>
                <a:lnTo>
                  <a:pt x="0" y="634"/>
                </a:lnTo>
                <a:lnTo>
                  <a:pt x="28756" y="634"/>
                </a:lnTo>
                <a:lnTo>
                  <a:pt x="28471" y="0"/>
                </a:lnTo>
                <a:close/>
              </a:path>
            </a:pathLst>
          </a:custGeom>
          <a:solidFill>
            <a:srgbClr val="BD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
          <p:cNvSpPr/>
          <p:nvPr/>
        </p:nvSpPr>
        <p:spPr>
          <a:xfrm>
            <a:off x="1805788" y="3736315"/>
            <a:ext cx="505239" cy="199574"/>
          </a:xfrm>
          <a:custGeom>
            <a:rect b="b" l="l" r="r" t="t"/>
            <a:pathLst>
              <a:path extrusionOk="0" h="5448" w="14949">
                <a:moveTo>
                  <a:pt x="13460" y="1"/>
                </a:moveTo>
                <a:cubicBezTo>
                  <a:pt x="13048" y="1"/>
                  <a:pt x="12605" y="32"/>
                  <a:pt x="12161" y="64"/>
                </a:cubicBezTo>
                <a:cubicBezTo>
                  <a:pt x="10483" y="286"/>
                  <a:pt x="8868" y="951"/>
                  <a:pt x="7158" y="1141"/>
                </a:cubicBezTo>
                <a:cubicBezTo>
                  <a:pt x="6740" y="1189"/>
                  <a:pt x="6326" y="1205"/>
                  <a:pt x="5914" y="1205"/>
                </a:cubicBezTo>
                <a:cubicBezTo>
                  <a:pt x="5233" y="1205"/>
                  <a:pt x="4555" y="1161"/>
                  <a:pt x="3864" y="1141"/>
                </a:cubicBezTo>
                <a:cubicBezTo>
                  <a:pt x="3437" y="1109"/>
                  <a:pt x="2890" y="1038"/>
                  <a:pt x="2352" y="1038"/>
                </a:cubicBezTo>
                <a:cubicBezTo>
                  <a:pt x="1814" y="1038"/>
                  <a:pt x="1283" y="1109"/>
                  <a:pt x="887" y="1363"/>
                </a:cubicBezTo>
                <a:cubicBezTo>
                  <a:pt x="571" y="1553"/>
                  <a:pt x="64" y="2059"/>
                  <a:pt x="32" y="2439"/>
                </a:cubicBezTo>
                <a:cubicBezTo>
                  <a:pt x="1" y="2946"/>
                  <a:pt x="539" y="3453"/>
                  <a:pt x="887" y="3706"/>
                </a:cubicBezTo>
                <a:cubicBezTo>
                  <a:pt x="1521" y="4181"/>
                  <a:pt x="2312" y="4466"/>
                  <a:pt x="3136" y="4656"/>
                </a:cubicBezTo>
                <a:cubicBezTo>
                  <a:pt x="4213" y="4910"/>
                  <a:pt x="5353" y="5005"/>
                  <a:pt x="6366" y="5163"/>
                </a:cubicBezTo>
                <a:cubicBezTo>
                  <a:pt x="6809" y="5258"/>
                  <a:pt x="7253" y="5321"/>
                  <a:pt x="7728" y="5385"/>
                </a:cubicBezTo>
                <a:cubicBezTo>
                  <a:pt x="8425" y="5448"/>
                  <a:pt x="9185" y="5448"/>
                  <a:pt x="9913" y="5448"/>
                </a:cubicBezTo>
                <a:lnTo>
                  <a:pt x="11496" y="5448"/>
                </a:lnTo>
                <a:cubicBezTo>
                  <a:pt x="11781" y="5448"/>
                  <a:pt x="12098" y="5448"/>
                  <a:pt x="12351" y="5321"/>
                </a:cubicBezTo>
                <a:cubicBezTo>
                  <a:pt x="12636" y="5163"/>
                  <a:pt x="12827" y="4846"/>
                  <a:pt x="12985" y="4561"/>
                </a:cubicBezTo>
                <a:cubicBezTo>
                  <a:pt x="13333" y="3959"/>
                  <a:pt x="13745" y="3389"/>
                  <a:pt x="14030" y="2756"/>
                </a:cubicBezTo>
                <a:cubicBezTo>
                  <a:pt x="14188" y="2376"/>
                  <a:pt x="14252" y="2091"/>
                  <a:pt x="14505" y="1743"/>
                </a:cubicBezTo>
                <a:cubicBezTo>
                  <a:pt x="14727" y="1426"/>
                  <a:pt x="14948" y="1014"/>
                  <a:pt x="14790" y="603"/>
                </a:cubicBezTo>
                <a:cubicBezTo>
                  <a:pt x="14600" y="128"/>
                  <a:pt x="13967" y="32"/>
                  <a:pt x="13460" y="1"/>
                </a:cubicBezTo>
                <a:close/>
              </a:path>
            </a:pathLst>
          </a:custGeom>
          <a:solidFill>
            <a:srgbClr val="E29F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
          <p:cNvSpPr/>
          <p:nvPr/>
        </p:nvSpPr>
        <p:spPr>
          <a:xfrm>
            <a:off x="1817549" y="3736315"/>
            <a:ext cx="493477" cy="183346"/>
          </a:xfrm>
          <a:custGeom>
            <a:rect b="b" l="l" r="r" t="t"/>
            <a:pathLst>
              <a:path extrusionOk="0" h="5005" w="14601">
                <a:moveTo>
                  <a:pt x="13112" y="1"/>
                </a:moveTo>
                <a:cubicBezTo>
                  <a:pt x="12700" y="1"/>
                  <a:pt x="12257" y="32"/>
                  <a:pt x="11813" y="64"/>
                </a:cubicBezTo>
                <a:cubicBezTo>
                  <a:pt x="10135" y="286"/>
                  <a:pt x="8520" y="951"/>
                  <a:pt x="6810" y="1141"/>
                </a:cubicBezTo>
                <a:cubicBezTo>
                  <a:pt x="6409" y="1184"/>
                  <a:pt x="6003" y="1201"/>
                  <a:pt x="5595" y="1201"/>
                </a:cubicBezTo>
                <a:cubicBezTo>
                  <a:pt x="5100" y="1201"/>
                  <a:pt x="4604" y="1176"/>
                  <a:pt x="4118" y="1141"/>
                </a:cubicBezTo>
                <a:cubicBezTo>
                  <a:pt x="3453" y="1458"/>
                  <a:pt x="1109" y="2218"/>
                  <a:pt x="1" y="3231"/>
                </a:cubicBezTo>
                <a:cubicBezTo>
                  <a:pt x="159" y="3421"/>
                  <a:pt x="381" y="3579"/>
                  <a:pt x="539" y="3706"/>
                </a:cubicBezTo>
                <a:cubicBezTo>
                  <a:pt x="1173" y="4181"/>
                  <a:pt x="1964" y="4466"/>
                  <a:pt x="2788" y="4656"/>
                </a:cubicBezTo>
                <a:cubicBezTo>
                  <a:pt x="3453" y="4814"/>
                  <a:pt x="4150" y="4910"/>
                  <a:pt x="4846" y="5005"/>
                </a:cubicBezTo>
                <a:cubicBezTo>
                  <a:pt x="7126" y="4593"/>
                  <a:pt x="9375" y="3896"/>
                  <a:pt x="11592" y="3358"/>
                </a:cubicBezTo>
                <a:cubicBezTo>
                  <a:pt x="12257" y="3168"/>
                  <a:pt x="12954" y="3009"/>
                  <a:pt x="13650" y="2819"/>
                </a:cubicBezTo>
                <a:cubicBezTo>
                  <a:pt x="13650" y="2788"/>
                  <a:pt x="13650" y="2788"/>
                  <a:pt x="13682" y="2756"/>
                </a:cubicBezTo>
                <a:cubicBezTo>
                  <a:pt x="13840" y="2376"/>
                  <a:pt x="13904" y="2059"/>
                  <a:pt x="14157" y="1743"/>
                </a:cubicBezTo>
                <a:cubicBezTo>
                  <a:pt x="14379" y="1426"/>
                  <a:pt x="14600" y="1014"/>
                  <a:pt x="14442" y="603"/>
                </a:cubicBezTo>
                <a:cubicBezTo>
                  <a:pt x="14252" y="128"/>
                  <a:pt x="13650" y="1"/>
                  <a:pt x="13112" y="1"/>
                </a:cubicBezTo>
                <a:close/>
              </a:path>
            </a:pathLst>
          </a:custGeom>
          <a:solidFill>
            <a:srgbClr val="CB7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4"/>
          <p:cNvSpPr/>
          <p:nvPr/>
        </p:nvSpPr>
        <p:spPr>
          <a:xfrm>
            <a:off x="1434401" y="2859289"/>
            <a:ext cx="961201" cy="699571"/>
          </a:xfrm>
          <a:custGeom>
            <a:rect b="b" l="l" r="r" t="t"/>
            <a:pathLst>
              <a:path extrusionOk="0" h="19097" w="28440">
                <a:moveTo>
                  <a:pt x="570" y="0"/>
                </a:moveTo>
                <a:cubicBezTo>
                  <a:pt x="254" y="0"/>
                  <a:pt x="0" y="285"/>
                  <a:pt x="32" y="634"/>
                </a:cubicBezTo>
                <a:lnTo>
                  <a:pt x="1806" y="19096"/>
                </a:lnTo>
                <a:lnTo>
                  <a:pt x="26634" y="19096"/>
                </a:lnTo>
                <a:lnTo>
                  <a:pt x="28408" y="634"/>
                </a:lnTo>
                <a:cubicBezTo>
                  <a:pt x="28439" y="285"/>
                  <a:pt x="28186" y="0"/>
                  <a:pt x="2783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4"/>
          <p:cNvSpPr/>
          <p:nvPr/>
        </p:nvSpPr>
        <p:spPr>
          <a:xfrm>
            <a:off x="2036989" y="3737524"/>
            <a:ext cx="321110" cy="217048"/>
          </a:xfrm>
          <a:custGeom>
            <a:rect b="b" l="l" r="r" t="t"/>
            <a:pathLst>
              <a:path extrusionOk="0" h="5925" w="9501">
                <a:moveTo>
                  <a:pt x="4954" y="1"/>
                </a:moveTo>
                <a:cubicBezTo>
                  <a:pt x="4094" y="1"/>
                  <a:pt x="3211" y="222"/>
                  <a:pt x="2280" y="696"/>
                </a:cubicBezTo>
                <a:cubicBezTo>
                  <a:pt x="2914" y="1013"/>
                  <a:pt x="3484" y="1583"/>
                  <a:pt x="3484" y="2280"/>
                </a:cubicBezTo>
                <a:cubicBezTo>
                  <a:pt x="3484" y="3008"/>
                  <a:pt x="3294" y="3705"/>
                  <a:pt x="2787" y="4243"/>
                </a:cubicBezTo>
                <a:cubicBezTo>
                  <a:pt x="2154" y="4940"/>
                  <a:pt x="950" y="5162"/>
                  <a:pt x="0" y="5225"/>
                </a:cubicBezTo>
                <a:cubicBezTo>
                  <a:pt x="950" y="5415"/>
                  <a:pt x="1362" y="5637"/>
                  <a:pt x="2185" y="5732"/>
                </a:cubicBezTo>
                <a:cubicBezTo>
                  <a:pt x="2882" y="5795"/>
                  <a:pt x="3325" y="5890"/>
                  <a:pt x="4022" y="5922"/>
                </a:cubicBezTo>
                <a:cubicBezTo>
                  <a:pt x="4076" y="5924"/>
                  <a:pt x="4130" y="5925"/>
                  <a:pt x="4184" y="5925"/>
                </a:cubicBezTo>
                <a:cubicBezTo>
                  <a:pt x="4985" y="5925"/>
                  <a:pt x="5780" y="5708"/>
                  <a:pt x="6492" y="5352"/>
                </a:cubicBezTo>
                <a:cubicBezTo>
                  <a:pt x="8171" y="4465"/>
                  <a:pt x="9501" y="1931"/>
                  <a:pt x="7474" y="633"/>
                </a:cubicBezTo>
                <a:cubicBezTo>
                  <a:pt x="7316" y="538"/>
                  <a:pt x="7157" y="475"/>
                  <a:pt x="6999" y="411"/>
                </a:cubicBezTo>
                <a:cubicBezTo>
                  <a:pt x="6322" y="143"/>
                  <a:pt x="5645" y="1"/>
                  <a:pt x="4954"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4"/>
          <p:cNvSpPr/>
          <p:nvPr/>
        </p:nvSpPr>
        <p:spPr>
          <a:xfrm>
            <a:off x="1426898" y="2878998"/>
            <a:ext cx="976173" cy="699571"/>
          </a:xfrm>
          <a:custGeom>
            <a:rect b="b" l="l" r="r" t="t"/>
            <a:pathLst>
              <a:path extrusionOk="0" h="19097" w="28883">
                <a:moveTo>
                  <a:pt x="602" y="1"/>
                </a:moveTo>
                <a:cubicBezTo>
                  <a:pt x="254" y="1"/>
                  <a:pt x="1" y="286"/>
                  <a:pt x="32" y="602"/>
                </a:cubicBezTo>
                <a:lnTo>
                  <a:pt x="1837" y="19097"/>
                </a:lnTo>
                <a:lnTo>
                  <a:pt x="27046" y="19097"/>
                </a:lnTo>
                <a:lnTo>
                  <a:pt x="28851" y="602"/>
                </a:lnTo>
                <a:cubicBezTo>
                  <a:pt x="28883" y="286"/>
                  <a:pt x="28630" y="1"/>
                  <a:pt x="282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4"/>
          <p:cNvSpPr/>
          <p:nvPr/>
        </p:nvSpPr>
        <p:spPr>
          <a:xfrm>
            <a:off x="1488982" y="3577402"/>
            <a:ext cx="850953" cy="41798"/>
          </a:xfrm>
          <a:custGeom>
            <a:rect b="b" l="l" r="r" t="t"/>
            <a:pathLst>
              <a:path extrusionOk="0" h="1141" w="25178">
                <a:moveTo>
                  <a:pt x="0" y="0"/>
                </a:moveTo>
                <a:lnTo>
                  <a:pt x="0" y="1140"/>
                </a:lnTo>
                <a:lnTo>
                  <a:pt x="25177" y="1140"/>
                </a:lnTo>
                <a:lnTo>
                  <a:pt x="25177"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4"/>
          <p:cNvSpPr/>
          <p:nvPr/>
        </p:nvSpPr>
        <p:spPr>
          <a:xfrm>
            <a:off x="1851819" y="3164697"/>
            <a:ext cx="126335" cy="127921"/>
          </a:xfrm>
          <a:custGeom>
            <a:rect b="b" l="l" r="r" t="t"/>
            <a:pathLst>
              <a:path extrusionOk="0" h="3492" w="3738">
                <a:moveTo>
                  <a:pt x="1841" y="0"/>
                </a:moveTo>
                <a:cubicBezTo>
                  <a:pt x="1003" y="0"/>
                  <a:pt x="270" y="625"/>
                  <a:pt x="127" y="1481"/>
                </a:cubicBezTo>
                <a:cubicBezTo>
                  <a:pt x="0" y="2431"/>
                  <a:pt x="665" y="3317"/>
                  <a:pt x="1615" y="3476"/>
                </a:cubicBezTo>
                <a:cubicBezTo>
                  <a:pt x="1693" y="3486"/>
                  <a:pt x="1771" y="3491"/>
                  <a:pt x="1848" y="3491"/>
                </a:cubicBezTo>
                <a:cubicBezTo>
                  <a:pt x="2706" y="3491"/>
                  <a:pt x="3463" y="2859"/>
                  <a:pt x="3579" y="1987"/>
                </a:cubicBezTo>
                <a:cubicBezTo>
                  <a:pt x="3737" y="1037"/>
                  <a:pt x="3072" y="150"/>
                  <a:pt x="2122" y="24"/>
                </a:cubicBezTo>
                <a:cubicBezTo>
                  <a:pt x="2028" y="8"/>
                  <a:pt x="1934" y="0"/>
                  <a:pt x="1841"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4"/>
          <p:cNvSpPr/>
          <p:nvPr/>
        </p:nvSpPr>
        <p:spPr>
          <a:xfrm>
            <a:off x="941921" y="3280054"/>
            <a:ext cx="1065162" cy="624987"/>
          </a:xfrm>
          <a:custGeom>
            <a:rect b="b" l="l" r="r" t="t"/>
            <a:pathLst>
              <a:path extrusionOk="0" h="17061" w="31516">
                <a:moveTo>
                  <a:pt x="4773" y="0"/>
                </a:moveTo>
                <a:cubicBezTo>
                  <a:pt x="2249" y="0"/>
                  <a:pt x="1" y="2254"/>
                  <a:pt x="1018" y="5045"/>
                </a:cubicBezTo>
                <a:cubicBezTo>
                  <a:pt x="1493" y="6312"/>
                  <a:pt x="2633" y="7420"/>
                  <a:pt x="3742" y="8181"/>
                </a:cubicBezTo>
                <a:cubicBezTo>
                  <a:pt x="8587" y="11442"/>
                  <a:pt x="14382" y="13248"/>
                  <a:pt x="19924" y="14831"/>
                </a:cubicBezTo>
                <a:cubicBezTo>
                  <a:pt x="21128" y="15179"/>
                  <a:pt x="22268" y="15559"/>
                  <a:pt x="23471" y="15908"/>
                </a:cubicBezTo>
                <a:cubicBezTo>
                  <a:pt x="24643" y="16256"/>
                  <a:pt x="25847" y="16573"/>
                  <a:pt x="27050" y="16826"/>
                </a:cubicBezTo>
                <a:cubicBezTo>
                  <a:pt x="27303" y="16889"/>
                  <a:pt x="27588" y="16921"/>
                  <a:pt x="27842" y="16984"/>
                </a:cubicBezTo>
                <a:cubicBezTo>
                  <a:pt x="27968" y="16984"/>
                  <a:pt x="28127" y="17016"/>
                  <a:pt x="28253" y="17016"/>
                </a:cubicBezTo>
                <a:cubicBezTo>
                  <a:pt x="28343" y="17039"/>
                  <a:pt x="28433" y="17061"/>
                  <a:pt x="28522" y="17061"/>
                </a:cubicBezTo>
                <a:cubicBezTo>
                  <a:pt x="28559" y="17061"/>
                  <a:pt x="28596" y="17057"/>
                  <a:pt x="28633" y="17048"/>
                </a:cubicBezTo>
                <a:cubicBezTo>
                  <a:pt x="28887" y="17016"/>
                  <a:pt x="29140" y="16889"/>
                  <a:pt x="29393" y="16794"/>
                </a:cubicBezTo>
                <a:cubicBezTo>
                  <a:pt x="29647" y="16699"/>
                  <a:pt x="29900" y="16573"/>
                  <a:pt x="30154" y="16478"/>
                </a:cubicBezTo>
                <a:cubicBezTo>
                  <a:pt x="30565" y="16256"/>
                  <a:pt x="30945" y="16066"/>
                  <a:pt x="31262" y="15718"/>
                </a:cubicBezTo>
                <a:cubicBezTo>
                  <a:pt x="31325" y="15623"/>
                  <a:pt x="31389" y="15528"/>
                  <a:pt x="31452" y="15433"/>
                </a:cubicBezTo>
                <a:cubicBezTo>
                  <a:pt x="31484" y="15338"/>
                  <a:pt x="31515" y="15179"/>
                  <a:pt x="31452" y="15084"/>
                </a:cubicBezTo>
                <a:cubicBezTo>
                  <a:pt x="31420" y="14989"/>
                  <a:pt x="31294" y="14926"/>
                  <a:pt x="31230" y="14894"/>
                </a:cubicBezTo>
                <a:cubicBezTo>
                  <a:pt x="31040" y="14736"/>
                  <a:pt x="30882" y="14609"/>
                  <a:pt x="30692" y="14514"/>
                </a:cubicBezTo>
                <a:cubicBezTo>
                  <a:pt x="30312" y="14261"/>
                  <a:pt x="29900" y="14039"/>
                  <a:pt x="29488" y="13818"/>
                </a:cubicBezTo>
                <a:cubicBezTo>
                  <a:pt x="28855" y="13501"/>
                  <a:pt x="28158" y="13248"/>
                  <a:pt x="27525" y="12931"/>
                </a:cubicBezTo>
                <a:cubicBezTo>
                  <a:pt x="27493" y="12931"/>
                  <a:pt x="27462" y="12899"/>
                  <a:pt x="27430" y="12899"/>
                </a:cubicBezTo>
                <a:cubicBezTo>
                  <a:pt x="25910" y="12107"/>
                  <a:pt x="24390" y="11221"/>
                  <a:pt x="22901" y="10366"/>
                </a:cubicBezTo>
                <a:cubicBezTo>
                  <a:pt x="22110" y="9891"/>
                  <a:pt x="21286" y="9416"/>
                  <a:pt x="20494" y="8972"/>
                </a:cubicBezTo>
                <a:cubicBezTo>
                  <a:pt x="15681" y="6249"/>
                  <a:pt x="11500" y="2448"/>
                  <a:pt x="6402" y="327"/>
                </a:cubicBezTo>
                <a:cubicBezTo>
                  <a:pt x="5866" y="103"/>
                  <a:pt x="5313" y="0"/>
                  <a:pt x="4773" y="0"/>
                </a:cubicBezTo>
                <a:close/>
              </a:path>
            </a:pathLst>
          </a:custGeom>
          <a:solidFill>
            <a:srgbClr val="E29F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4"/>
          <p:cNvSpPr/>
          <p:nvPr/>
        </p:nvSpPr>
        <p:spPr>
          <a:xfrm>
            <a:off x="2042329" y="3280127"/>
            <a:ext cx="845782" cy="580369"/>
          </a:xfrm>
          <a:custGeom>
            <a:rect b="b" l="l" r="r" t="t"/>
            <a:pathLst>
              <a:path extrusionOk="0" h="15843" w="25025">
                <a:moveTo>
                  <a:pt x="20239" y="1"/>
                </a:moveTo>
                <a:cubicBezTo>
                  <a:pt x="19703" y="1"/>
                  <a:pt x="19154" y="103"/>
                  <a:pt x="18622" y="325"/>
                </a:cubicBezTo>
                <a:cubicBezTo>
                  <a:pt x="13523" y="2446"/>
                  <a:pt x="9343" y="6247"/>
                  <a:pt x="4529" y="8970"/>
                </a:cubicBezTo>
                <a:cubicBezTo>
                  <a:pt x="3737" y="9414"/>
                  <a:pt x="2914" y="9889"/>
                  <a:pt x="2122" y="10364"/>
                </a:cubicBezTo>
                <a:cubicBezTo>
                  <a:pt x="1426" y="10744"/>
                  <a:pt x="729" y="11155"/>
                  <a:pt x="0" y="11567"/>
                </a:cubicBezTo>
                <a:lnTo>
                  <a:pt x="1742" y="15842"/>
                </a:lnTo>
                <a:cubicBezTo>
                  <a:pt x="2851" y="15526"/>
                  <a:pt x="3959" y="15146"/>
                  <a:pt x="5067" y="14829"/>
                </a:cubicBezTo>
                <a:cubicBezTo>
                  <a:pt x="10641" y="13246"/>
                  <a:pt x="16437" y="11440"/>
                  <a:pt x="21282" y="8179"/>
                </a:cubicBezTo>
                <a:cubicBezTo>
                  <a:pt x="22390" y="7418"/>
                  <a:pt x="23531" y="6310"/>
                  <a:pt x="24006" y="5043"/>
                </a:cubicBezTo>
                <a:cubicBezTo>
                  <a:pt x="25024" y="2274"/>
                  <a:pt x="22767" y="1"/>
                  <a:pt x="20239"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4"/>
          <p:cNvSpPr/>
          <p:nvPr/>
        </p:nvSpPr>
        <p:spPr>
          <a:xfrm>
            <a:off x="1767261" y="3703858"/>
            <a:ext cx="333987" cy="205398"/>
          </a:xfrm>
          <a:custGeom>
            <a:rect b="b" l="l" r="r" t="t"/>
            <a:pathLst>
              <a:path extrusionOk="0" h="5607" w="9882">
                <a:moveTo>
                  <a:pt x="8139" y="0"/>
                </a:moveTo>
                <a:cubicBezTo>
                  <a:pt x="7348" y="443"/>
                  <a:pt x="6524" y="918"/>
                  <a:pt x="5733" y="1330"/>
                </a:cubicBezTo>
                <a:cubicBezTo>
                  <a:pt x="4877" y="1774"/>
                  <a:pt x="0" y="3452"/>
                  <a:pt x="1331" y="5225"/>
                </a:cubicBezTo>
                <a:cubicBezTo>
                  <a:pt x="1584" y="5574"/>
                  <a:pt x="2091" y="5605"/>
                  <a:pt x="2534" y="5605"/>
                </a:cubicBezTo>
                <a:cubicBezTo>
                  <a:pt x="2594" y="5606"/>
                  <a:pt x="2654" y="5607"/>
                  <a:pt x="2714" y="5607"/>
                </a:cubicBezTo>
                <a:cubicBezTo>
                  <a:pt x="5153" y="5607"/>
                  <a:pt x="7532" y="4986"/>
                  <a:pt x="9881" y="4275"/>
                </a:cubicBezTo>
                <a:lnTo>
                  <a:pt x="8139" y="0"/>
                </a:lnTo>
                <a:close/>
              </a:path>
            </a:pathLst>
          </a:custGeom>
          <a:solidFill>
            <a:srgbClr val="E29F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4"/>
          <p:cNvSpPr/>
          <p:nvPr/>
        </p:nvSpPr>
        <p:spPr>
          <a:xfrm>
            <a:off x="1484690" y="3725875"/>
            <a:ext cx="475260" cy="155505"/>
          </a:xfrm>
          <a:custGeom>
            <a:rect b="b" l="l" r="r" t="t"/>
            <a:pathLst>
              <a:path extrusionOk="0" h="4245" w="14062">
                <a:moveTo>
                  <a:pt x="10008" y="1"/>
                </a:moveTo>
                <a:cubicBezTo>
                  <a:pt x="9217" y="191"/>
                  <a:pt x="8456" y="349"/>
                  <a:pt x="7633" y="413"/>
                </a:cubicBezTo>
                <a:cubicBezTo>
                  <a:pt x="7364" y="432"/>
                  <a:pt x="7095" y="441"/>
                  <a:pt x="6826" y="441"/>
                </a:cubicBezTo>
                <a:cubicBezTo>
                  <a:pt x="5595" y="441"/>
                  <a:pt x="4364" y="269"/>
                  <a:pt x="3132" y="269"/>
                </a:cubicBezTo>
                <a:cubicBezTo>
                  <a:pt x="2922" y="269"/>
                  <a:pt x="2713" y="274"/>
                  <a:pt x="2503" y="286"/>
                </a:cubicBezTo>
                <a:cubicBezTo>
                  <a:pt x="2059" y="317"/>
                  <a:pt x="1648" y="381"/>
                  <a:pt x="1204" y="476"/>
                </a:cubicBezTo>
                <a:cubicBezTo>
                  <a:pt x="729" y="571"/>
                  <a:pt x="127" y="793"/>
                  <a:pt x="32" y="1299"/>
                </a:cubicBezTo>
                <a:cubicBezTo>
                  <a:pt x="1" y="1363"/>
                  <a:pt x="1" y="1458"/>
                  <a:pt x="32" y="1521"/>
                </a:cubicBezTo>
                <a:cubicBezTo>
                  <a:pt x="1299" y="1933"/>
                  <a:pt x="2598" y="2313"/>
                  <a:pt x="3864" y="2661"/>
                </a:cubicBezTo>
                <a:cubicBezTo>
                  <a:pt x="5606" y="3168"/>
                  <a:pt x="7380" y="3769"/>
                  <a:pt x="9153" y="4244"/>
                </a:cubicBezTo>
                <a:cubicBezTo>
                  <a:pt x="10135" y="3864"/>
                  <a:pt x="11243" y="3579"/>
                  <a:pt x="12225" y="3136"/>
                </a:cubicBezTo>
                <a:cubicBezTo>
                  <a:pt x="12922" y="2819"/>
                  <a:pt x="13555" y="2471"/>
                  <a:pt x="14062" y="1996"/>
                </a:cubicBezTo>
                <a:cubicBezTo>
                  <a:pt x="12953" y="1394"/>
                  <a:pt x="11750" y="919"/>
                  <a:pt x="11370" y="729"/>
                </a:cubicBezTo>
                <a:cubicBezTo>
                  <a:pt x="10927" y="476"/>
                  <a:pt x="10452" y="254"/>
                  <a:pt x="10008" y="1"/>
                </a:cubicBezTo>
                <a:close/>
              </a:path>
            </a:pathLst>
          </a:custGeom>
          <a:solidFill>
            <a:srgbClr val="CB7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4"/>
          <p:cNvSpPr/>
          <p:nvPr/>
        </p:nvSpPr>
        <p:spPr>
          <a:xfrm>
            <a:off x="941887" y="3280127"/>
            <a:ext cx="845782" cy="580369"/>
          </a:xfrm>
          <a:custGeom>
            <a:rect b="b" l="l" r="r" t="t"/>
            <a:pathLst>
              <a:path extrusionOk="0" h="15843" w="25025">
                <a:moveTo>
                  <a:pt x="4902" y="1"/>
                </a:moveTo>
                <a:cubicBezTo>
                  <a:pt x="2343" y="1"/>
                  <a:pt x="0" y="2274"/>
                  <a:pt x="1019" y="5043"/>
                </a:cubicBezTo>
                <a:cubicBezTo>
                  <a:pt x="1494" y="6310"/>
                  <a:pt x="2634" y="7418"/>
                  <a:pt x="3743" y="8179"/>
                </a:cubicBezTo>
                <a:cubicBezTo>
                  <a:pt x="8588" y="11440"/>
                  <a:pt x="14383" y="13246"/>
                  <a:pt x="19957" y="14829"/>
                </a:cubicBezTo>
                <a:cubicBezTo>
                  <a:pt x="21066" y="15146"/>
                  <a:pt x="22174" y="15526"/>
                  <a:pt x="23282" y="15842"/>
                </a:cubicBezTo>
                <a:lnTo>
                  <a:pt x="25024" y="11535"/>
                </a:lnTo>
                <a:cubicBezTo>
                  <a:pt x="24327" y="11155"/>
                  <a:pt x="23599" y="10744"/>
                  <a:pt x="22902" y="10364"/>
                </a:cubicBezTo>
                <a:cubicBezTo>
                  <a:pt x="22111" y="9889"/>
                  <a:pt x="21319" y="9382"/>
                  <a:pt x="20495" y="8939"/>
                </a:cubicBezTo>
                <a:cubicBezTo>
                  <a:pt x="15713" y="6215"/>
                  <a:pt x="11628" y="2446"/>
                  <a:pt x="6529" y="325"/>
                </a:cubicBezTo>
                <a:cubicBezTo>
                  <a:pt x="5997" y="103"/>
                  <a:pt x="5445" y="1"/>
                  <a:pt x="4902"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4"/>
          <p:cNvSpPr/>
          <p:nvPr/>
        </p:nvSpPr>
        <p:spPr>
          <a:xfrm>
            <a:off x="1533931" y="3743678"/>
            <a:ext cx="487022" cy="192211"/>
          </a:xfrm>
          <a:custGeom>
            <a:rect b="b" l="l" r="r" t="t"/>
            <a:pathLst>
              <a:path extrusionOk="0" h="5247" w="14410">
                <a:moveTo>
                  <a:pt x="2585" y="1"/>
                </a:moveTo>
                <a:cubicBezTo>
                  <a:pt x="2218" y="1"/>
                  <a:pt x="1854" y="67"/>
                  <a:pt x="1489" y="243"/>
                </a:cubicBezTo>
                <a:cubicBezTo>
                  <a:pt x="1204" y="370"/>
                  <a:pt x="982" y="560"/>
                  <a:pt x="729" y="782"/>
                </a:cubicBezTo>
                <a:cubicBezTo>
                  <a:pt x="539" y="940"/>
                  <a:pt x="381" y="1098"/>
                  <a:pt x="254" y="1320"/>
                </a:cubicBezTo>
                <a:cubicBezTo>
                  <a:pt x="1" y="1732"/>
                  <a:pt x="191" y="2143"/>
                  <a:pt x="381" y="2555"/>
                </a:cubicBezTo>
                <a:cubicBezTo>
                  <a:pt x="666" y="3188"/>
                  <a:pt x="1046" y="3758"/>
                  <a:pt x="1394" y="4360"/>
                </a:cubicBezTo>
                <a:cubicBezTo>
                  <a:pt x="1552" y="4645"/>
                  <a:pt x="1742" y="4962"/>
                  <a:pt x="2059" y="5120"/>
                </a:cubicBezTo>
                <a:cubicBezTo>
                  <a:pt x="2312" y="5247"/>
                  <a:pt x="2629" y="5247"/>
                  <a:pt x="2914" y="5247"/>
                </a:cubicBezTo>
                <a:lnTo>
                  <a:pt x="4498" y="5247"/>
                </a:lnTo>
                <a:cubicBezTo>
                  <a:pt x="5226" y="5247"/>
                  <a:pt x="5954" y="5247"/>
                  <a:pt x="6683" y="5184"/>
                </a:cubicBezTo>
                <a:cubicBezTo>
                  <a:pt x="7126" y="5120"/>
                  <a:pt x="7601" y="5057"/>
                  <a:pt x="8045" y="4962"/>
                </a:cubicBezTo>
                <a:cubicBezTo>
                  <a:pt x="9058" y="4804"/>
                  <a:pt x="10198" y="4709"/>
                  <a:pt x="11275" y="4455"/>
                </a:cubicBezTo>
                <a:cubicBezTo>
                  <a:pt x="12098" y="4265"/>
                  <a:pt x="12858" y="3980"/>
                  <a:pt x="13492" y="3505"/>
                </a:cubicBezTo>
                <a:cubicBezTo>
                  <a:pt x="13840" y="3252"/>
                  <a:pt x="14410" y="2745"/>
                  <a:pt x="14347" y="2238"/>
                </a:cubicBezTo>
                <a:cubicBezTo>
                  <a:pt x="14315" y="1858"/>
                  <a:pt x="13808" y="1352"/>
                  <a:pt x="13492" y="1162"/>
                </a:cubicBezTo>
                <a:cubicBezTo>
                  <a:pt x="13112" y="908"/>
                  <a:pt x="12589" y="837"/>
                  <a:pt x="12051" y="837"/>
                </a:cubicBezTo>
                <a:cubicBezTo>
                  <a:pt x="11512" y="837"/>
                  <a:pt x="10958" y="908"/>
                  <a:pt x="10515" y="940"/>
                </a:cubicBezTo>
                <a:cubicBezTo>
                  <a:pt x="9844" y="960"/>
                  <a:pt x="9161" y="1004"/>
                  <a:pt x="8481" y="1004"/>
                </a:cubicBezTo>
                <a:cubicBezTo>
                  <a:pt x="8070" y="1004"/>
                  <a:pt x="7659" y="988"/>
                  <a:pt x="7253" y="940"/>
                </a:cubicBezTo>
                <a:cubicBezTo>
                  <a:pt x="6239" y="845"/>
                  <a:pt x="5258" y="560"/>
                  <a:pt x="4276" y="307"/>
                </a:cubicBezTo>
                <a:cubicBezTo>
                  <a:pt x="3703" y="154"/>
                  <a:pt x="3142" y="1"/>
                  <a:pt x="2585" y="1"/>
                </a:cubicBezTo>
                <a:close/>
              </a:path>
            </a:pathLst>
          </a:custGeom>
          <a:solidFill>
            <a:srgbClr val="E29F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4"/>
          <p:cNvSpPr/>
          <p:nvPr/>
        </p:nvSpPr>
        <p:spPr>
          <a:xfrm>
            <a:off x="1464378" y="3737524"/>
            <a:ext cx="321110" cy="217048"/>
          </a:xfrm>
          <a:custGeom>
            <a:rect b="b" l="l" r="r" t="t"/>
            <a:pathLst>
              <a:path extrusionOk="0" h="5925" w="9501">
                <a:moveTo>
                  <a:pt x="4557" y="1"/>
                </a:moveTo>
                <a:cubicBezTo>
                  <a:pt x="3862" y="1"/>
                  <a:pt x="3179" y="143"/>
                  <a:pt x="2502" y="411"/>
                </a:cubicBezTo>
                <a:cubicBezTo>
                  <a:pt x="2344" y="475"/>
                  <a:pt x="2185" y="538"/>
                  <a:pt x="2027" y="633"/>
                </a:cubicBezTo>
                <a:cubicBezTo>
                  <a:pt x="0" y="1931"/>
                  <a:pt x="1330" y="4465"/>
                  <a:pt x="3009" y="5352"/>
                </a:cubicBezTo>
                <a:cubicBezTo>
                  <a:pt x="3721" y="5708"/>
                  <a:pt x="4516" y="5925"/>
                  <a:pt x="5317" y="5925"/>
                </a:cubicBezTo>
                <a:cubicBezTo>
                  <a:pt x="5371" y="5925"/>
                  <a:pt x="5425" y="5924"/>
                  <a:pt x="5479" y="5922"/>
                </a:cubicBezTo>
                <a:cubicBezTo>
                  <a:pt x="6176" y="5890"/>
                  <a:pt x="6619" y="5795"/>
                  <a:pt x="7316" y="5732"/>
                </a:cubicBezTo>
                <a:cubicBezTo>
                  <a:pt x="8139" y="5637"/>
                  <a:pt x="8551" y="5415"/>
                  <a:pt x="9501" y="5225"/>
                </a:cubicBezTo>
                <a:cubicBezTo>
                  <a:pt x="8551" y="5162"/>
                  <a:pt x="7347" y="4940"/>
                  <a:pt x="6714" y="4243"/>
                </a:cubicBezTo>
                <a:cubicBezTo>
                  <a:pt x="6207" y="3705"/>
                  <a:pt x="6017" y="3008"/>
                  <a:pt x="6017" y="2280"/>
                </a:cubicBezTo>
                <a:cubicBezTo>
                  <a:pt x="6017" y="1583"/>
                  <a:pt x="6587" y="1013"/>
                  <a:pt x="7221" y="696"/>
                </a:cubicBezTo>
                <a:cubicBezTo>
                  <a:pt x="6307" y="222"/>
                  <a:pt x="5423" y="1"/>
                  <a:pt x="455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4"/>
          <p:cNvSpPr/>
          <p:nvPr/>
        </p:nvSpPr>
        <p:spPr>
          <a:xfrm>
            <a:off x="2925325" y="3459041"/>
            <a:ext cx="211944" cy="329509"/>
          </a:xfrm>
          <a:custGeom>
            <a:rect b="b" l="l" r="r" t="t"/>
            <a:pathLst>
              <a:path extrusionOk="0" h="8995" w="6271">
                <a:moveTo>
                  <a:pt x="0" y="1"/>
                </a:moveTo>
                <a:lnTo>
                  <a:pt x="0" y="7316"/>
                </a:lnTo>
                <a:cubicBezTo>
                  <a:pt x="0" y="8235"/>
                  <a:pt x="729" y="8995"/>
                  <a:pt x="1679" y="8995"/>
                </a:cubicBezTo>
                <a:lnTo>
                  <a:pt x="4592" y="8995"/>
                </a:lnTo>
                <a:cubicBezTo>
                  <a:pt x="5511" y="8995"/>
                  <a:pt x="6271" y="8235"/>
                  <a:pt x="6271" y="7316"/>
                </a:cubicBezTo>
                <a:lnTo>
                  <a:pt x="6271" y="1"/>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4"/>
          <p:cNvSpPr/>
          <p:nvPr/>
        </p:nvSpPr>
        <p:spPr>
          <a:xfrm>
            <a:off x="3059125" y="3533296"/>
            <a:ext cx="184129" cy="203054"/>
          </a:xfrm>
          <a:custGeom>
            <a:rect b="b" l="l" r="r" t="t"/>
            <a:pathLst>
              <a:path extrusionOk="0" h="5543" w="5448">
                <a:moveTo>
                  <a:pt x="2724" y="1014"/>
                </a:moveTo>
                <a:cubicBezTo>
                  <a:pt x="3705" y="1014"/>
                  <a:pt x="4497" y="1806"/>
                  <a:pt x="4497" y="2788"/>
                </a:cubicBezTo>
                <a:cubicBezTo>
                  <a:pt x="4497" y="3769"/>
                  <a:pt x="3705" y="4561"/>
                  <a:pt x="2724" y="4561"/>
                </a:cubicBezTo>
                <a:cubicBezTo>
                  <a:pt x="1773" y="4561"/>
                  <a:pt x="982" y="3769"/>
                  <a:pt x="982" y="2788"/>
                </a:cubicBezTo>
                <a:cubicBezTo>
                  <a:pt x="982" y="1806"/>
                  <a:pt x="1773" y="1014"/>
                  <a:pt x="2724" y="1014"/>
                </a:cubicBezTo>
                <a:close/>
                <a:moveTo>
                  <a:pt x="2724" y="1"/>
                </a:moveTo>
                <a:cubicBezTo>
                  <a:pt x="1235" y="1"/>
                  <a:pt x="0" y="1236"/>
                  <a:pt x="0" y="2788"/>
                </a:cubicBezTo>
                <a:cubicBezTo>
                  <a:pt x="0" y="4308"/>
                  <a:pt x="1235" y="5543"/>
                  <a:pt x="2724" y="5543"/>
                </a:cubicBezTo>
                <a:cubicBezTo>
                  <a:pt x="4244" y="5543"/>
                  <a:pt x="5447" y="4308"/>
                  <a:pt x="5447" y="2788"/>
                </a:cubicBezTo>
                <a:cubicBezTo>
                  <a:pt x="5447" y="1236"/>
                  <a:pt x="4244" y="1"/>
                  <a:pt x="2724"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
          <p:cNvSpPr/>
          <p:nvPr/>
        </p:nvSpPr>
        <p:spPr>
          <a:xfrm>
            <a:off x="2945670" y="3478787"/>
            <a:ext cx="22509" cy="184481"/>
          </a:xfrm>
          <a:custGeom>
            <a:rect b="b" l="l" r="r" t="t"/>
            <a:pathLst>
              <a:path extrusionOk="0" h="5036" w="666">
                <a:moveTo>
                  <a:pt x="317" y="0"/>
                </a:moveTo>
                <a:cubicBezTo>
                  <a:pt x="127" y="0"/>
                  <a:pt x="0" y="159"/>
                  <a:pt x="0" y="317"/>
                </a:cubicBezTo>
                <a:lnTo>
                  <a:pt x="0" y="4687"/>
                </a:lnTo>
                <a:cubicBezTo>
                  <a:pt x="0" y="4877"/>
                  <a:pt x="127" y="5036"/>
                  <a:pt x="317" y="5036"/>
                </a:cubicBezTo>
                <a:cubicBezTo>
                  <a:pt x="507" y="5036"/>
                  <a:pt x="665" y="4877"/>
                  <a:pt x="665" y="4687"/>
                </a:cubicBezTo>
                <a:lnTo>
                  <a:pt x="665" y="317"/>
                </a:lnTo>
                <a:cubicBezTo>
                  <a:pt x="665" y="159"/>
                  <a:pt x="507" y="0"/>
                  <a:pt x="3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4"/>
          <p:cNvSpPr/>
          <p:nvPr/>
        </p:nvSpPr>
        <p:spPr>
          <a:xfrm>
            <a:off x="3034487" y="3459041"/>
            <a:ext cx="102778" cy="329509"/>
          </a:xfrm>
          <a:custGeom>
            <a:rect b="b" l="l" r="r" t="t"/>
            <a:pathLst>
              <a:path extrusionOk="0" h="8995" w="3041">
                <a:moveTo>
                  <a:pt x="1584" y="1"/>
                </a:moveTo>
                <a:lnTo>
                  <a:pt x="1584" y="7411"/>
                </a:lnTo>
                <a:cubicBezTo>
                  <a:pt x="1584" y="8298"/>
                  <a:pt x="856" y="8995"/>
                  <a:pt x="1" y="8995"/>
                </a:cubicBezTo>
                <a:lnTo>
                  <a:pt x="1457" y="8995"/>
                </a:lnTo>
                <a:cubicBezTo>
                  <a:pt x="2312" y="8995"/>
                  <a:pt x="3041" y="8267"/>
                  <a:pt x="3041" y="7411"/>
                </a:cubicBezTo>
                <a:lnTo>
                  <a:pt x="3041" y="1"/>
                </a:ln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
          <p:cNvSpPr/>
          <p:nvPr/>
        </p:nvSpPr>
        <p:spPr>
          <a:xfrm>
            <a:off x="724842" y="4104795"/>
            <a:ext cx="35635" cy="86533"/>
          </a:xfrm>
          <a:custGeom>
            <a:rect b="b" l="l" r="r" t="t"/>
            <a:pathLst>
              <a:path extrusionOk="0" h="2693" w="1109">
                <a:moveTo>
                  <a:pt x="538" y="1"/>
                </a:moveTo>
                <a:cubicBezTo>
                  <a:pt x="253" y="1"/>
                  <a:pt x="0" y="223"/>
                  <a:pt x="0" y="539"/>
                </a:cubicBezTo>
                <a:lnTo>
                  <a:pt x="0" y="2154"/>
                </a:lnTo>
                <a:cubicBezTo>
                  <a:pt x="0" y="2471"/>
                  <a:pt x="253" y="2693"/>
                  <a:pt x="538" y="2693"/>
                </a:cubicBezTo>
                <a:lnTo>
                  <a:pt x="570" y="2693"/>
                </a:lnTo>
                <a:cubicBezTo>
                  <a:pt x="855" y="2693"/>
                  <a:pt x="1108" y="2471"/>
                  <a:pt x="1108" y="2154"/>
                </a:cubicBezTo>
                <a:lnTo>
                  <a:pt x="1108" y="539"/>
                </a:lnTo>
                <a:cubicBezTo>
                  <a:pt x="1108" y="223"/>
                  <a:pt x="855" y="1"/>
                  <a:pt x="5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4"/>
          <p:cNvSpPr/>
          <p:nvPr/>
        </p:nvSpPr>
        <p:spPr>
          <a:xfrm>
            <a:off x="686154" y="1512988"/>
            <a:ext cx="109925" cy="118055"/>
          </a:xfrm>
          <a:custGeom>
            <a:rect b="b" l="l" r="r" t="t"/>
            <a:pathLst>
              <a:path extrusionOk="0" h="3674" w="3421">
                <a:moveTo>
                  <a:pt x="1521" y="3421"/>
                </a:moveTo>
                <a:cubicBezTo>
                  <a:pt x="1331" y="3642"/>
                  <a:pt x="982" y="3674"/>
                  <a:pt x="761" y="3484"/>
                </a:cubicBezTo>
                <a:lnTo>
                  <a:pt x="222" y="3009"/>
                </a:lnTo>
                <a:cubicBezTo>
                  <a:pt x="1" y="2819"/>
                  <a:pt x="1" y="2502"/>
                  <a:pt x="191" y="2280"/>
                </a:cubicBezTo>
                <a:lnTo>
                  <a:pt x="1901" y="222"/>
                </a:lnTo>
                <a:cubicBezTo>
                  <a:pt x="2091" y="0"/>
                  <a:pt x="2439" y="0"/>
                  <a:pt x="2661" y="190"/>
                </a:cubicBezTo>
                <a:lnTo>
                  <a:pt x="3199" y="634"/>
                </a:lnTo>
                <a:cubicBezTo>
                  <a:pt x="3421" y="824"/>
                  <a:pt x="3421" y="1140"/>
                  <a:pt x="3231" y="136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4"/>
          <p:cNvSpPr/>
          <p:nvPr/>
        </p:nvSpPr>
        <p:spPr>
          <a:xfrm>
            <a:off x="823521" y="1328804"/>
            <a:ext cx="84508" cy="47845"/>
          </a:xfrm>
          <a:custGeom>
            <a:rect b="b" l="l" r="r" t="t"/>
            <a:pathLst>
              <a:path extrusionOk="0" h="1489" w="2630">
                <a:moveTo>
                  <a:pt x="2534" y="539"/>
                </a:moveTo>
                <a:cubicBezTo>
                  <a:pt x="2630" y="919"/>
                  <a:pt x="1996" y="539"/>
                  <a:pt x="1331" y="697"/>
                </a:cubicBezTo>
                <a:cubicBezTo>
                  <a:pt x="666" y="855"/>
                  <a:pt x="191" y="1489"/>
                  <a:pt x="96" y="1109"/>
                </a:cubicBezTo>
                <a:cubicBezTo>
                  <a:pt x="1" y="729"/>
                  <a:pt x="761" y="222"/>
                  <a:pt x="1141" y="127"/>
                </a:cubicBezTo>
                <a:cubicBezTo>
                  <a:pt x="1616" y="0"/>
                  <a:pt x="2439" y="159"/>
                  <a:pt x="2534" y="53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
          <p:cNvSpPr/>
          <p:nvPr/>
        </p:nvSpPr>
        <p:spPr>
          <a:xfrm>
            <a:off x="909025" y="1341015"/>
            <a:ext cx="22396" cy="20372"/>
          </a:xfrm>
          <a:custGeom>
            <a:rect b="b" l="l" r="r" t="t"/>
            <a:pathLst>
              <a:path extrusionOk="0" h="634" w="697">
                <a:moveTo>
                  <a:pt x="634" y="444"/>
                </a:moveTo>
                <a:cubicBezTo>
                  <a:pt x="570" y="634"/>
                  <a:pt x="380" y="570"/>
                  <a:pt x="222" y="507"/>
                </a:cubicBezTo>
                <a:cubicBezTo>
                  <a:pt x="64" y="444"/>
                  <a:pt x="0" y="412"/>
                  <a:pt x="32" y="254"/>
                </a:cubicBezTo>
                <a:cubicBezTo>
                  <a:pt x="95" y="95"/>
                  <a:pt x="127" y="0"/>
                  <a:pt x="285" y="64"/>
                </a:cubicBezTo>
                <a:cubicBezTo>
                  <a:pt x="475" y="127"/>
                  <a:pt x="697" y="285"/>
                  <a:pt x="634" y="44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4"/>
          <p:cNvSpPr txBox="1"/>
          <p:nvPr/>
        </p:nvSpPr>
        <p:spPr>
          <a:xfrm>
            <a:off x="710250" y="411475"/>
            <a:ext cx="7723500" cy="40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latin typeface="Fira Sans Medium"/>
                <a:ea typeface="Fira Sans Medium"/>
                <a:cs typeface="Fira Sans Medium"/>
                <a:sym typeface="Fira Sans Medium"/>
              </a:rPr>
              <a:t>Introduction</a:t>
            </a:r>
            <a:endParaRPr sz="3500">
              <a:latin typeface="Fira Sans Medium"/>
              <a:ea typeface="Fira Sans Medium"/>
              <a:cs typeface="Fira Sans Medium"/>
              <a:sym typeface="Fira Sans Medium"/>
            </a:endParaRPr>
          </a:p>
        </p:txBody>
      </p:sp>
      <p:sp>
        <p:nvSpPr>
          <p:cNvPr id="245" name="Google Shape;245;p14"/>
          <p:cNvSpPr txBox="1"/>
          <p:nvPr/>
        </p:nvSpPr>
        <p:spPr>
          <a:xfrm>
            <a:off x="4041650" y="1238575"/>
            <a:ext cx="4557600" cy="3386400"/>
          </a:xfrm>
          <a:prstGeom prst="rect">
            <a:avLst/>
          </a:prstGeom>
          <a:noFill/>
          <a:ln>
            <a:noFill/>
          </a:ln>
        </p:spPr>
        <p:txBody>
          <a:bodyPr anchorCtr="0" anchor="ctr" bIns="91425" lIns="91425" spcFirstLastPara="1" rIns="91425" wrap="square" tIns="91425">
            <a:spAutoFit/>
          </a:bodyPr>
          <a:lstStyle/>
          <a:p>
            <a:pPr indent="-330200" lvl="0" marL="457200" rtl="0" algn="l">
              <a:spcBef>
                <a:spcPts val="0"/>
              </a:spcBef>
              <a:spcAft>
                <a:spcPts val="0"/>
              </a:spcAft>
              <a:buClr>
                <a:schemeClr val="dk1"/>
              </a:buClr>
              <a:buSzPts val="1600"/>
              <a:buFont typeface="Nunito"/>
              <a:buChar char="●"/>
            </a:pPr>
            <a:r>
              <a:rPr lang="en" sz="1600">
                <a:solidFill>
                  <a:schemeClr val="dk1"/>
                </a:solidFill>
                <a:latin typeface="Nunito"/>
                <a:ea typeface="Nunito"/>
                <a:cs typeface="Nunito"/>
                <a:sym typeface="Nunito"/>
              </a:rPr>
              <a:t>M</a:t>
            </a:r>
            <a:r>
              <a:rPr lang="en" sz="1600">
                <a:solidFill>
                  <a:schemeClr val="dk1"/>
                </a:solidFill>
                <a:latin typeface="Nunito"/>
                <a:ea typeface="Nunito"/>
                <a:cs typeface="Nunito"/>
                <a:sym typeface="Nunito"/>
              </a:rPr>
              <a:t>ovie recommendations are important in our social life due to their strength in providing enhanced entertainment. </a:t>
            </a:r>
            <a:endParaRPr sz="1600">
              <a:solidFill>
                <a:schemeClr val="dk1"/>
              </a:solidFill>
              <a:latin typeface="Nunito"/>
              <a:ea typeface="Nunito"/>
              <a:cs typeface="Nunito"/>
              <a:sym typeface="Nunito"/>
            </a:endParaRPr>
          </a:p>
          <a:p>
            <a:pPr indent="-330200" lvl="0" marL="457200" rtl="0" algn="l">
              <a:spcBef>
                <a:spcPts val="0"/>
              </a:spcBef>
              <a:spcAft>
                <a:spcPts val="0"/>
              </a:spcAft>
              <a:buClr>
                <a:schemeClr val="dk1"/>
              </a:buClr>
              <a:buSzPts val="1600"/>
              <a:buFont typeface="Nunito"/>
              <a:buChar char="●"/>
            </a:pPr>
            <a:r>
              <a:rPr lang="en" sz="1600">
                <a:solidFill>
                  <a:schemeClr val="dk1"/>
                </a:solidFill>
                <a:latin typeface="Nunito"/>
                <a:ea typeface="Nunito"/>
                <a:cs typeface="Nunito"/>
                <a:sym typeface="Nunito"/>
              </a:rPr>
              <a:t>Such a system can suggest a set of movies to users based on their interest, or the popularities of the movies. </a:t>
            </a:r>
            <a:endParaRPr sz="1600">
              <a:solidFill>
                <a:schemeClr val="dk1"/>
              </a:solidFill>
              <a:latin typeface="Nunito"/>
              <a:ea typeface="Nunito"/>
              <a:cs typeface="Nunito"/>
              <a:sym typeface="Nunito"/>
            </a:endParaRPr>
          </a:p>
          <a:p>
            <a:pPr indent="-330200" lvl="0" marL="457200" rtl="0" algn="l">
              <a:spcBef>
                <a:spcPts val="0"/>
              </a:spcBef>
              <a:spcAft>
                <a:spcPts val="0"/>
              </a:spcAft>
              <a:buClr>
                <a:schemeClr val="dk1"/>
              </a:buClr>
              <a:buSzPts val="1600"/>
              <a:buFont typeface="Nunito"/>
              <a:buChar char="●"/>
            </a:pPr>
            <a:r>
              <a:rPr lang="en" sz="1600">
                <a:solidFill>
                  <a:schemeClr val="dk1"/>
                </a:solidFill>
                <a:latin typeface="Nunito"/>
                <a:ea typeface="Nunito"/>
                <a:cs typeface="Nunito"/>
                <a:sym typeface="Nunito"/>
              </a:rPr>
              <a:t>Rating prediction is a good measure for the creators to speculate how the film will be received.</a:t>
            </a:r>
            <a:endParaRPr sz="1600">
              <a:solidFill>
                <a:schemeClr val="dk1"/>
              </a:solidFill>
              <a:latin typeface="Nunito"/>
              <a:ea typeface="Nunito"/>
              <a:cs typeface="Nunito"/>
              <a:sym typeface="Nunito"/>
            </a:endParaRPr>
          </a:p>
          <a:p>
            <a:pPr indent="-330200" lvl="0" marL="457200" rtl="0" algn="l">
              <a:spcBef>
                <a:spcPts val="0"/>
              </a:spcBef>
              <a:spcAft>
                <a:spcPts val="0"/>
              </a:spcAft>
              <a:buClr>
                <a:schemeClr val="dk1"/>
              </a:buClr>
              <a:buSzPts val="1600"/>
              <a:buFont typeface="Nunito"/>
              <a:buChar char="●"/>
            </a:pPr>
            <a:r>
              <a:rPr lang="en" sz="1600">
                <a:solidFill>
                  <a:schemeClr val="dk1"/>
                </a:solidFill>
                <a:latin typeface="Nunito"/>
                <a:ea typeface="Nunito"/>
                <a:cs typeface="Nunito"/>
                <a:sym typeface="Nunito"/>
              </a:rPr>
              <a:t>Different data can be used and manipulated to observe patterns and predict the outcome amongst different target audiences, </a:t>
            </a:r>
            <a:endParaRPr sz="1600">
              <a:solidFill>
                <a:schemeClr val="dk1"/>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5"/>
          <p:cNvSpPr txBox="1"/>
          <p:nvPr/>
        </p:nvSpPr>
        <p:spPr>
          <a:xfrm>
            <a:off x="710250" y="411475"/>
            <a:ext cx="7723500" cy="40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latin typeface="Fira Sans Medium"/>
                <a:ea typeface="Fira Sans Medium"/>
                <a:cs typeface="Fira Sans Medium"/>
                <a:sym typeface="Fira Sans Medium"/>
              </a:rPr>
              <a:t>Problem Statement</a:t>
            </a:r>
            <a:endParaRPr sz="3600">
              <a:latin typeface="Fira Sans Medium"/>
              <a:ea typeface="Fira Sans Medium"/>
              <a:cs typeface="Fira Sans Medium"/>
              <a:sym typeface="Fira Sans Medium"/>
            </a:endParaRPr>
          </a:p>
        </p:txBody>
      </p:sp>
      <p:grpSp>
        <p:nvGrpSpPr>
          <p:cNvPr id="251" name="Google Shape;251;p15"/>
          <p:cNvGrpSpPr/>
          <p:nvPr/>
        </p:nvGrpSpPr>
        <p:grpSpPr>
          <a:xfrm>
            <a:off x="4560476" y="1606268"/>
            <a:ext cx="4462948" cy="2516619"/>
            <a:chOff x="2185750" y="2059275"/>
            <a:chExt cx="3230275" cy="1821525"/>
          </a:xfrm>
        </p:grpSpPr>
        <p:sp>
          <p:nvSpPr>
            <p:cNvPr id="252" name="Google Shape;252;p15"/>
            <p:cNvSpPr/>
            <p:nvPr/>
          </p:nvSpPr>
          <p:spPr>
            <a:xfrm>
              <a:off x="4530075" y="3260850"/>
              <a:ext cx="552650" cy="552650"/>
            </a:xfrm>
            <a:custGeom>
              <a:rect b="b" l="l" r="r" t="t"/>
              <a:pathLst>
                <a:path extrusionOk="0" h="22106" w="22106">
                  <a:moveTo>
                    <a:pt x="11053" y="2186"/>
                  </a:moveTo>
                  <a:cubicBezTo>
                    <a:pt x="15961" y="2186"/>
                    <a:pt x="19920" y="6176"/>
                    <a:pt x="19920" y="11053"/>
                  </a:cubicBezTo>
                  <a:cubicBezTo>
                    <a:pt x="19920" y="15962"/>
                    <a:pt x="15961" y="19952"/>
                    <a:pt x="11053" y="19952"/>
                  </a:cubicBezTo>
                  <a:cubicBezTo>
                    <a:pt x="6144" y="19952"/>
                    <a:pt x="2154" y="15962"/>
                    <a:pt x="2154" y="11053"/>
                  </a:cubicBezTo>
                  <a:cubicBezTo>
                    <a:pt x="2154" y="6176"/>
                    <a:pt x="6144" y="2186"/>
                    <a:pt x="11053" y="2186"/>
                  </a:cubicBezTo>
                  <a:close/>
                  <a:moveTo>
                    <a:pt x="11053" y="1"/>
                  </a:moveTo>
                  <a:cubicBezTo>
                    <a:pt x="4940" y="1"/>
                    <a:pt x="0" y="4973"/>
                    <a:pt x="0" y="11053"/>
                  </a:cubicBezTo>
                  <a:cubicBezTo>
                    <a:pt x="0" y="17165"/>
                    <a:pt x="4972" y="22106"/>
                    <a:pt x="11053" y="22106"/>
                  </a:cubicBezTo>
                  <a:cubicBezTo>
                    <a:pt x="17133" y="22106"/>
                    <a:pt x="22105" y="17165"/>
                    <a:pt x="22105" y="11053"/>
                  </a:cubicBezTo>
                  <a:cubicBezTo>
                    <a:pt x="22105" y="4973"/>
                    <a:pt x="17133" y="1"/>
                    <a:pt x="11053"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5"/>
            <p:cNvSpPr/>
            <p:nvPr/>
          </p:nvSpPr>
          <p:spPr>
            <a:xfrm>
              <a:off x="4976600" y="2299700"/>
              <a:ext cx="439425" cy="439425"/>
            </a:xfrm>
            <a:custGeom>
              <a:rect b="b" l="l" r="r" t="t"/>
              <a:pathLst>
                <a:path extrusionOk="0" h="17577" w="17577">
                  <a:moveTo>
                    <a:pt x="8804" y="2154"/>
                  </a:moveTo>
                  <a:cubicBezTo>
                    <a:pt x="12446" y="2154"/>
                    <a:pt x="15423" y="5131"/>
                    <a:pt x="15423" y="8805"/>
                  </a:cubicBezTo>
                  <a:cubicBezTo>
                    <a:pt x="15423" y="12447"/>
                    <a:pt x="12446" y="15424"/>
                    <a:pt x="8804" y="15424"/>
                  </a:cubicBezTo>
                  <a:cubicBezTo>
                    <a:pt x="5131" y="15424"/>
                    <a:pt x="2186" y="12447"/>
                    <a:pt x="2186" y="8805"/>
                  </a:cubicBezTo>
                  <a:cubicBezTo>
                    <a:pt x="2186" y="5131"/>
                    <a:pt x="5162" y="2154"/>
                    <a:pt x="8804" y="2154"/>
                  </a:cubicBezTo>
                  <a:close/>
                  <a:moveTo>
                    <a:pt x="8804" y="1"/>
                  </a:moveTo>
                  <a:cubicBezTo>
                    <a:pt x="3959" y="1"/>
                    <a:pt x="0" y="3959"/>
                    <a:pt x="0" y="8805"/>
                  </a:cubicBezTo>
                  <a:cubicBezTo>
                    <a:pt x="0" y="13650"/>
                    <a:pt x="3959" y="17577"/>
                    <a:pt x="8804" y="17577"/>
                  </a:cubicBezTo>
                  <a:cubicBezTo>
                    <a:pt x="13650" y="17577"/>
                    <a:pt x="17577" y="13650"/>
                    <a:pt x="17577" y="8805"/>
                  </a:cubicBezTo>
                  <a:cubicBezTo>
                    <a:pt x="17577" y="3959"/>
                    <a:pt x="13650" y="1"/>
                    <a:pt x="8804"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5"/>
            <p:cNvSpPr/>
            <p:nvPr/>
          </p:nvSpPr>
          <p:spPr>
            <a:xfrm>
              <a:off x="2185750" y="2387600"/>
              <a:ext cx="507525" cy="508300"/>
            </a:xfrm>
            <a:custGeom>
              <a:rect b="b" l="l" r="r" t="t"/>
              <a:pathLst>
                <a:path extrusionOk="0" h="20332" w="20301">
                  <a:moveTo>
                    <a:pt x="10135" y="2185"/>
                  </a:moveTo>
                  <a:cubicBezTo>
                    <a:pt x="14569" y="2185"/>
                    <a:pt x="18147" y="5764"/>
                    <a:pt x="18147" y="10166"/>
                  </a:cubicBezTo>
                  <a:cubicBezTo>
                    <a:pt x="18147" y="14599"/>
                    <a:pt x="14569" y="18178"/>
                    <a:pt x="10135" y="18178"/>
                  </a:cubicBezTo>
                  <a:cubicBezTo>
                    <a:pt x="5733" y="18178"/>
                    <a:pt x="2154" y="14599"/>
                    <a:pt x="2154" y="10166"/>
                  </a:cubicBezTo>
                  <a:cubicBezTo>
                    <a:pt x="2154" y="5764"/>
                    <a:pt x="5733" y="2185"/>
                    <a:pt x="10135" y="2185"/>
                  </a:cubicBezTo>
                  <a:close/>
                  <a:moveTo>
                    <a:pt x="10135" y="0"/>
                  </a:moveTo>
                  <a:cubicBezTo>
                    <a:pt x="4530" y="0"/>
                    <a:pt x="1" y="4560"/>
                    <a:pt x="1" y="10166"/>
                  </a:cubicBezTo>
                  <a:cubicBezTo>
                    <a:pt x="1" y="15771"/>
                    <a:pt x="4561" y="20331"/>
                    <a:pt x="10135" y="20331"/>
                  </a:cubicBezTo>
                  <a:cubicBezTo>
                    <a:pt x="15740" y="20331"/>
                    <a:pt x="20301" y="15771"/>
                    <a:pt x="20301" y="10166"/>
                  </a:cubicBezTo>
                  <a:cubicBezTo>
                    <a:pt x="20301" y="4560"/>
                    <a:pt x="15740" y="0"/>
                    <a:pt x="10135"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5"/>
            <p:cNvSpPr/>
            <p:nvPr/>
          </p:nvSpPr>
          <p:spPr>
            <a:xfrm>
              <a:off x="2603000" y="3506300"/>
              <a:ext cx="374500" cy="374500"/>
            </a:xfrm>
            <a:custGeom>
              <a:rect b="b" l="l" r="r" t="t"/>
              <a:pathLst>
                <a:path extrusionOk="0" h="14980" w="14980">
                  <a:moveTo>
                    <a:pt x="7506" y="2185"/>
                  </a:moveTo>
                  <a:cubicBezTo>
                    <a:pt x="10420" y="2185"/>
                    <a:pt x="12826" y="4560"/>
                    <a:pt x="12826" y="7506"/>
                  </a:cubicBezTo>
                  <a:cubicBezTo>
                    <a:pt x="12826" y="10419"/>
                    <a:pt x="10420" y="12794"/>
                    <a:pt x="7506" y="12794"/>
                  </a:cubicBezTo>
                  <a:cubicBezTo>
                    <a:pt x="4561" y="12794"/>
                    <a:pt x="2186" y="10419"/>
                    <a:pt x="2186" y="7506"/>
                  </a:cubicBezTo>
                  <a:cubicBezTo>
                    <a:pt x="2186" y="4560"/>
                    <a:pt x="4561" y="2185"/>
                    <a:pt x="7506" y="2185"/>
                  </a:cubicBezTo>
                  <a:close/>
                  <a:moveTo>
                    <a:pt x="7506" y="0"/>
                  </a:moveTo>
                  <a:cubicBezTo>
                    <a:pt x="3357" y="0"/>
                    <a:pt x="1" y="3357"/>
                    <a:pt x="1" y="7474"/>
                  </a:cubicBezTo>
                  <a:cubicBezTo>
                    <a:pt x="1" y="11623"/>
                    <a:pt x="3357" y="14980"/>
                    <a:pt x="7506" y="14980"/>
                  </a:cubicBezTo>
                  <a:cubicBezTo>
                    <a:pt x="11623" y="14980"/>
                    <a:pt x="14980" y="11623"/>
                    <a:pt x="14980" y="7474"/>
                  </a:cubicBezTo>
                  <a:cubicBezTo>
                    <a:pt x="14980" y="3357"/>
                    <a:pt x="11623" y="0"/>
                    <a:pt x="750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5"/>
            <p:cNvSpPr/>
            <p:nvPr/>
          </p:nvSpPr>
          <p:spPr>
            <a:xfrm>
              <a:off x="4264050" y="3195925"/>
              <a:ext cx="344425" cy="232000"/>
            </a:xfrm>
            <a:custGeom>
              <a:rect b="b" l="l" r="r" t="t"/>
              <a:pathLst>
                <a:path extrusionOk="0" h="9280" w="13777">
                  <a:moveTo>
                    <a:pt x="1077" y="1"/>
                  </a:moveTo>
                  <a:lnTo>
                    <a:pt x="0" y="1869"/>
                  </a:lnTo>
                  <a:lnTo>
                    <a:pt x="12700" y="9280"/>
                  </a:lnTo>
                  <a:lnTo>
                    <a:pt x="13776" y="7411"/>
                  </a:lnTo>
                  <a:lnTo>
                    <a:pt x="1077"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5"/>
            <p:cNvSpPr/>
            <p:nvPr/>
          </p:nvSpPr>
          <p:spPr>
            <a:xfrm>
              <a:off x="4263250" y="2574425"/>
              <a:ext cx="749800" cy="292975"/>
            </a:xfrm>
            <a:custGeom>
              <a:rect b="b" l="l" r="r" t="t"/>
              <a:pathLst>
                <a:path extrusionOk="0" h="11719" w="29992">
                  <a:moveTo>
                    <a:pt x="29294" y="1"/>
                  </a:moveTo>
                  <a:lnTo>
                    <a:pt x="1" y="9692"/>
                  </a:lnTo>
                  <a:lnTo>
                    <a:pt x="666" y="11718"/>
                  </a:lnTo>
                  <a:lnTo>
                    <a:pt x="29991" y="2028"/>
                  </a:lnTo>
                  <a:lnTo>
                    <a:pt x="29294"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5"/>
            <p:cNvSpPr/>
            <p:nvPr/>
          </p:nvSpPr>
          <p:spPr>
            <a:xfrm>
              <a:off x="2652075" y="2671025"/>
              <a:ext cx="598575" cy="227250"/>
            </a:xfrm>
            <a:custGeom>
              <a:rect b="b" l="l" r="r" t="t"/>
              <a:pathLst>
                <a:path extrusionOk="0" h="9090" w="23943">
                  <a:moveTo>
                    <a:pt x="603" y="0"/>
                  </a:moveTo>
                  <a:lnTo>
                    <a:pt x="1" y="2091"/>
                  </a:lnTo>
                  <a:lnTo>
                    <a:pt x="23309" y="9089"/>
                  </a:lnTo>
                  <a:lnTo>
                    <a:pt x="23943" y="6999"/>
                  </a:lnTo>
                  <a:lnTo>
                    <a:pt x="603"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5"/>
            <p:cNvSpPr/>
            <p:nvPr/>
          </p:nvSpPr>
          <p:spPr>
            <a:xfrm>
              <a:off x="2920475" y="3168225"/>
              <a:ext cx="183725" cy="183700"/>
            </a:xfrm>
            <a:custGeom>
              <a:rect b="b" l="l" r="r" t="t"/>
              <a:pathLst>
                <a:path extrusionOk="0" h="7348" w="7349">
                  <a:moveTo>
                    <a:pt x="3674" y="2154"/>
                  </a:moveTo>
                  <a:cubicBezTo>
                    <a:pt x="4498" y="2154"/>
                    <a:pt x="5195" y="2851"/>
                    <a:pt x="5195" y="3674"/>
                  </a:cubicBezTo>
                  <a:cubicBezTo>
                    <a:pt x="5195" y="4498"/>
                    <a:pt x="4498" y="5194"/>
                    <a:pt x="3674" y="5194"/>
                  </a:cubicBezTo>
                  <a:cubicBezTo>
                    <a:pt x="2851" y="5194"/>
                    <a:pt x="2154" y="4498"/>
                    <a:pt x="2154" y="3674"/>
                  </a:cubicBezTo>
                  <a:cubicBezTo>
                    <a:pt x="2154" y="2851"/>
                    <a:pt x="2851" y="2154"/>
                    <a:pt x="3674" y="2154"/>
                  </a:cubicBezTo>
                  <a:close/>
                  <a:moveTo>
                    <a:pt x="3674" y="1"/>
                  </a:moveTo>
                  <a:cubicBezTo>
                    <a:pt x="1648" y="1"/>
                    <a:pt x="1" y="1647"/>
                    <a:pt x="1" y="3674"/>
                  </a:cubicBezTo>
                  <a:cubicBezTo>
                    <a:pt x="1" y="5701"/>
                    <a:pt x="1648" y="7348"/>
                    <a:pt x="3674" y="7348"/>
                  </a:cubicBezTo>
                  <a:cubicBezTo>
                    <a:pt x="5701" y="7348"/>
                    <a:pt x="7348" y="5701"/>
                    <a:pt x="7348" y="3674"/>
                  </a:cubicBezTo>
                  <a:cubicBezTo>
                    <a:pt x="7348" y="1647"/>
                    <a:pt x="5701" y="1"/>
                    <a:pt x="3674"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5"/>
            <p:cNvSpPr/>
            <p:nvPr/>
          </p:nvSpPr>
          <p:spPr>
            <a:xfrm>
              <a:off x="3062200" y="3162675"/>
              <a:ext cx="186075" cy="91075"/>
            </a:xfrm>
            <a:custGeom>
              <a:rect b="b" l="l" r="r" t="t"/>
              <a:pathLst>
                <a:path extrusionOk="0" h="3643" w="7443">
                  <a:moveTo>
                    <a:pt x="6999" y="1"/>
                  </a:moveTo>
                  <a:lnTo>
                    <a:pt x="1" y="1521"/>
                  </a:lnTo>
                  <a:lnTo>
                    <a:pt x="476" y="3643"/>
                  </a:lnTo>
                  <a:lnTo>
                    <a:pt x="7443" y="2123"/>
                  </a:lnTo>
                  <a:lnTo>
                    <a:pt x="6999"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5"/>
            <p:cNvSpPr/>
            <p:nvPr/>
          </p:nvSpPr>
          <p:spPr>
            <a:xfrm>
              <a:off x="2917325" y="3359025"/>
              <a:ext cx="447350" cy="280300"/>
            </a:xfrm>
            <a:custGeom>
              <a:rect b="b" l="l" r="r" t="t"/>
              <a:pathLst>
                <a:path extrusionOk="0" h="11212" w="17894">
                  <a:moveTo>
                    <a:pt x="16848" y="1"/>
                  </a:moveTo>
                  <a:lnTo>
                    <a:pt x="0" y="9311"/>
                  </a:lnTo>
                  <a:lnTo>
                    <a:pt x="1045" y="11212"/>
                  </a:lnTo>
                  <a:lnTo>
                    <a:pt x="17893" y="1901"/>
                  </a:lnTo>
                  <a:lnTo>
                    <a:pt x="16848"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5"/>
            <p:cNvSpPr/>
            <p:nvPr/>
          </p:nvSpPr>
          <p:spPr>
            <a:xfrm>
              <a:off x="4016225" y="3644850"/>
              <a:ext cx="184500" cy="183700"/>
            </a:xfrm>
            <a:custGeom>
              <a:rect b="b" l="l" r="r" t="t"/>
              <a:pathLst>
                <a:path extrusionOk="0" h="7348" w="7380">
                  <a:moveTo>
                    <a:pt x="3706" y="2154"/>
                  </a:moveTo>
                  <a:cubicBezTo>
                    <a:pt x="4529" y="2154"/>
                    <a:pt x="5195" y="2850"/>
                    <a:pt x="5195" y="3674"/>
                  </a:cubicBezTo>
                  <a:cubicBezTo>
                    <a:pt x="5195" y="4497"/>
                    <a:pt x="4529" y="5194"/>
                    <a:pt x="3706" y="5194"/>
                  </a:cubicBezTo>
                  <a:cubicBezTo>
                    <a:pt x="2851" y="5194"/>
                    <a:pt x="2186" y="4497"/>
                    <a:pt x="2186" y="3674"/>
                  </a:cubicBezTo>
                  <a:cubicBezTo>
                    <a:pt x="2186" y="2850"/>
                    <a:pt x="2851" y="2154"/>
                    <a:pt x="3706" y="2154"/>
                  </a:cubicBezTo>
                  <a:close/>
                  <a:moveTo>
                    <a:pt x="3706" y="0"/>
                  </a:moveTo>
                  <a:cubicBezTo>
                    <a:pt x="1648" y="0"/>
                    <a:pt x="1" y="1647"/>
                    <a:pt x="1" y="3674"/>
                  </a:cubicBezTo>
                  <a:cubicBezTo>
                    <a:pt x="1" y="5701"/>
                    <a:pt x="1648" y="7347"/>
                    <a:pt x="3706" y="7347"/>
                  </a:cubicBezTo>
                  <a:cubicBezTo>
                    <a:pt x="5733" y="7347"/>
                    <a:pt x="7380" y="5701"/>
                    <a:pt x="7380" y="3674"/>
                  </a:cubicBezTo>
                  <a:cubicBezTo>
                    <a:pt x="7380" y="1647"/>
                    <a:pt x="5733" y="0"/>
                    <a:pt x="3706"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5"/>
            <p:cNvSpPr/>
            <p:nvPr/>
          </p:nvSpPr>
          <p:spPr>
            <a:xfrm>
              <a:off x="3987725" y="3503925"/>
              <a:ext cx="121175" cy="178950"/>
            </a:xfrm>
            <a:custGeom>
              <a:rect b="b" l="l" r="r" t="t"/>
              <a:pathLst>
                <a:path extrusionOk="0" h="7158" w="4847">
                  <a:moveTo>
                    <a:pt x="1964" y="0"/>
                  </a:moveTo>
                  <a:lnTo>
                    <a:pt x="1" y="919"/>
                  </a:lnTo>
                  <a:lnTo>
                    <a:pt x="2883" y="7157"/>
                  </a:lnTo>
                  <a:lnTo>
                    <a:pt x="4846" y="6239"/>
                  </a:lnTo>
                  <a:lnTo>
                    <a:pt x="1964"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5"/>
            <p:cNvSpPr/>
            <p:nvPr/>
          </p:nvSpPr>
          <p:spPr>
            <a:xfrm>
              <a:off x="3312375" y="2224300"/>
              <a:ext cx="191625" cy="184175"/>
            </a:xfrm>
            <a:custGeom>
              <a:rect b="b" l="l" r="r" t="t"/>
              <a:pathLst>
                <a:path extrusionOk="0" h="7367" w="7665">
                  <a:moveTo>
                    <a:pt x="3825" y="2189"/>
                  </a:moveTo>
                  <a:cubicBezTo>
                    <a:pt x="4599" y="2189"/>
                    <a:pt x="5261" y="2773"/>
                    <a:pt x="5321" y="3587"/>
                  </a:cubicBezTo>
                  <a:cubicBezTo>
                    <a:pt x="5385" y="4410"/>
                    <a:pt x="4783" y="5139"/>
                    <a:pt x="3928" y="5202"/>
                  </a:cubicBezTo>
                  <a:cubicBezTo>
                    <a:pt x="3890" y="5205"/>
                    <a:pt x="3852" y="5206"/>
                    <a:pt x="3814" y="5206"/>
                  </a:cubicBezTo>
                  <a:cubicBezTo>
                    <a:pt x="3039" y="5206"/>
                    <a:pt x="2373" y="4594"/>
                    <a:pt x="2313" y="3808"/>
                  </a:cubicBezTo>
                  <a:cubicBezTo>
                    <a:pt x="2250" y="2985"/>
                    <a:pt x="2883" y="2257"/>
                    <a:pt x="3706" y="2193"/>
                  </a:cubicBezTo>
                  <a:cubicBezTo>
                    <a:pt x="3746" y="2190"/>
                    <a:pt x="3786" y="2189"/>
                    <a:pt x="3825" y="2189"/>
                  </a:cubicBezTo>
                  <a:close/>
                  <a:moveTo>
                    <a:pt x="3784" y="1"/>
                  </a:moveTo>
                  <a:cubicBezTo>
                    <a:pt x="3706" y="1"/>
                    <a:pt x="3627" y="3"/>
                    <a:pt x="3548" y="8"/>
                  </a:cubicBezTo>
                  <a:cubicBezTo>
                    <a:pt x="1521" y="167"/>
                    <a:pt x="1" y="1940"/>
                    <a:pt x="159" y="3967"/>
                  </a:cubicBezTo>
                  <a:cubicBezTo>
                    <a:pt x="310" y="5896"/>
                    <a:pt x="1896" y="7367"/>
                    <a:pt x="3797" y="7367"/>
                  </a:cubicBezTo>
                  <a:cubicBezTo>
                    <a:pt x="3892" y="7367"/>
                    <a:pt x="3989" y="7363"/>
                    <a:pt x="4086" y="7355"/>
                  </a:cubicBezTo>
                  <a:cubicBezTo>
                    <a:pt x="6113" y="7229"/>
                    <a:pt x="7665" y="5455"/>
                    <a:pt x="7507" y="3428"/>
                  </a:cubicBezTo>
                  <a:cubicBezTo>
                    <a:pt x="7354" y="1481"/>
                    <a:pt x="5711" y="1"/>
                    <a:pt x="3784"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5"/>
            <p:cNvSpPr/>
            <p:nvPr/>
          </p:nvSpPr>
          <p:spPr>
            <a:xfrm>
              <a:off x="3412925" y="2366200"/>
              <a:ext cx="131475" cy="177375"/>
            </a:xfrm>
            <a:custGeom>
              <a:rect b="b" l="l" r="r" t="t"/>
              <a:pathLst>
                <a:path extrusionOk="0" h="7095" w="5259">
                  <a:moveTo>
                    <a:pt x="1901" y="1"/>
                  </a:moveTo>
                  <a:lnTo>
                    <a:pt x="1" y="1078"/>
                  </a:lnTo>
                  <a:lnTo>
                    <a:pt x="3358" y="7095"/>
                  </a:lnTo>
                  <a:lnTo>
                    <a:pt x="5258" y="6018"/>
                  </a:lnTo>
                  <a:lnTo>
                    <a:pt x="1901"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5"/>
            <p:cNvSpPr/>
            <p:nvPr/>
          </p:nvSpPr>
          <p:spPr>
            <a:xfrm>
              <a:off x="4122325" y="2059275"/>
              <a:ext cx="209825" cy="184225"/>
            </a:xfrm>
            <a:custGeom>
              <a:rect b="b" l="l" r="r" t="t"/>
              <a:pathLst>
                <a:path extrusionOk="0" h="7369" w="8393">
                  <a:moveTo>
                    <a:pt x="4183" y="2167"/>
                  </a:moveTo>
                  <a:cubicBezTo>
                    <a:pt x="4666" y="2167"/>
                    <a:pt x="5150" y="2404"/>
                    <a:pt x="5448" y="2841"/>
                  </a:cubicBezTo>
                  <a:cubicBezTo>
                    <a:pt x="5923" y="3537"/>
                    <a:pt x="5733" y="4487"/>
                    <a:pt x="5036" y="4962"/>
                  </a:cubicBezTo>
                  <a:cubicBezTo>
                    <a:pt x="4780" y="5125"/>
                    <a:pt x="4491" y="5202"/>
                    <a:pt x="4204" y="5202"/>
                  </a:cubicBezTo>
                  <a:cubicBezTo>
                    <a:pt x="3710" y="5202"/>
                    <a:pt x="3226" y="4972"/>
                    <a:pt x="2946" y="4551"/>
                  </a:cubicBezTo>
                  <a:cubicBezTo>
                    <a:pt x="2471" y="3854"/>
                    <a:pt x="2661" y="2904"/>
                    <a:pt x="3357" y="2429"/>
                  </a:cubicBezTo>
                  <a:cubicBezTo>
                    <a:pt x="3606" y="2251"/>
                    <a:pt x="3894" y="2167"/>
                    <a:pt x="4183" y="2167"/>
                  </a:cubicBezTo>
                  <a:close/>
                  <a:moveTo>
                    <a:pt x="4170" y="1"/>
                  </a:moveTo>
                  <a:cubicBezTo>
                    <a:pt x="3467" y="1"/>
                    <a:pt x="2756" y="201"/>
                    <a:pt x="2122" y="624"/>
                  </a:cubicBezTo>
                  <a:cubicBezTo>
                    <a:pt x="444" y="1764"/>
                    <a:pt x="0" y="4076"/>
                    <a:pt x="1141" y="5754"/>
                  </a:cubicBezTo>
                  <a:cubicBezTo>
                    <a:pt x="1853" y="6802"/>
                    <a:pt x="3009" y="7369"/>
                    <a:pt x="4186" y="7369"/>
                  </a:cubicBezTo>
                  <a:cubicBezTo>
                    <a:pt x="4894" y="7369"/>
                    <a:pt x="5609" y="7164"/>
                    <a:pt x="6239" y="6736"/>
                  </a:cubicBezTo>
                  <a:cubicBezTo>
                    <a:pt x="7949" y="5627"/>
                    <a:pt x="8393" y="3316"/>
                    <a:pt x="7253" y="1637"/>
                  </a:cubicBezTo>
                  <a:cubicBezTo>
                    <a:pt x="6535" y="581"/>
                    <a:pt x="5365" y="1"/>
                    <a:pt x="4170"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5"/>
            <p:cNvSpPr/>
            <p:nvPr/>
          </p:nvSpPr>
          <p:spPr>
            <a:xfrm>
              <a:off x="3978225" y="2193625"/>
              <a:ext cx="231225" cy="346000"/>
            </a:xfrm>
            <a:custGeom>
              <a:rect b="b" l="l" r="r" t="t"/>
              <a:pathLst>
                <a:path extrusionOk="0" h="13840" w="9249">
                  <a:moveTo>
                    <a:pt x="7411" y="0"/>
                  </a:moveTo>
                  <a:lnTo>
                    <a:pt x="1" y="12731"/>
                  </a:lnTo>
                  <a:lnTo>
                    <a:pt x="1869" y="13839"/>
                  </a:lnTo>
                  <a:lnTo>
                    <a:pt x="9248" y="1140"/>
                  </a:lnTo>
                  <a:lnTo>
                    <a:pt x="7411"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5"/>
            <p:cNvSpPr/>
            <p:nvPr/>
          </p:nvSpPr>
          <p:spPr>
            <a:xfrm>
              <a:off x="3189675" y="2450925"/>
              <a:ext cx="1152775" cy="1152775"/>
            </a:xfrm>
            <a:custGeom>
              <a:rect b="b" l="l" r="r" t="t"/>
              <a:pathLst>
                <a:path extrusionOk="0" h="46111" w="46111">
                  <a:moveTo>
                    <a:pt x="23055" y="2439"/>
                  </a:moveTo>
                  <a:cubicBezTo>
                    <a:pt x="27616" y="2439"/>
                    <a:pt x="31828" y="3927"/>
                    <a:pt x="35248" y="6461"/>
                  </a:cubicBezTo>
                  <a:cubicBezTo>
                    <a:pt x="39428" y="9501"/>
                    <a:pt x="42405" y="14093"/>
                    <a:pt x="43355" y="19382"/>
                  </a:cubicBezTo>
                  <a:cubicBezTo>
                    <a:pt x="43577" y="20585"/>
                    <a:pt x="43672" y="21820"/>
                    <a:pt x="43672" y="23055"/>
                  </a:cubicBezTo>
                  <a:cubicBezTo>
                    <a:pt x="43672" y="34425"/>
                    <a:pt x="34425" y="43672"/>
                    <a:pt x="23055" y="43672"/>
                  </a:cubicBezTo>
                  <a:cubicBezTo>
                    <a:pt x="11686" y="43672"/>
                    <a:pt x="2439" y="34425"/>
                    <a:pt x="2439" y="23055"/>
                  </a:cubicBezTo>
                  <a:cubicBezTo>
                    <a:pt x="2439" y="18970"/>
                    <a:pt x="3642" y="15170"/>
                    <a:pt x="5701" y="11971"/>
                  </a:cubicBezTo>
                  <a:cubicBezTo>
                    <a:pt x="7158" y="9660"/>
                    <a:pt x="9089" y="7696"/>
                    <a:pt x="11338" y="6113"/>
                  </a:cubicBezTo>
                  <a:cubicBezTo>
                    <a:pt x="14663" y="3801"/>
                    <a:pt x="18717" y="2439"/>
                    <a:pt x="23055" y="2439"/>
                  </a:cubicBezTo>
                  <a:close/>
                  <a:moveTo>
                    <a:pt x="23055" y="1"/>
                  </a:moveTo>
                  <a:cubicBezTo>
                    <a:pt x="18115" y="1"/>
                    <a:pt x="13523" y="1584"/>
                    <a:pt x="9754" y="4244"/>
                  </a:cubicBezTo>
                  <a:cubicBezTo>
                    <a:pt x="7316" y="5986"/>
                    <a:pt x="5194" y="8203"/>
                    <a:pt x="3579" y="10736"/>
                  </a:cubicBezTo>
                  <a:cubicBezTo>
                    <a:pt x="1330" y="14315"/>
                    <a:pt x="0" y="18527"/>
                    <a:pt x="0" y="23055"/>
                  </a:cubicBezTo>
                  <a:cubicBezTo>
                    <a:pt x="0" y="35786"/>
                    <a:pt x="10356" y="46110"/>
                    <a:pt x="23055" y="46110"/>
                  </a:cubicBezTo>
                  <a:cubicBezTo>
                    <a:pt x="35786" y="46110"/>
                    <a:pt x="46110" y="35786"/>
                    <a:pt x="46110" y="23055"/>
                  </a:cubicBezTo>
                  <a:cubicBezTo>
                    <a:pt x="46110" y="21757"/>
                    <a:pt x="46015" y="20459"/>
                    <a:pt x="45794" y="19192"/>
                  </a:cubicBezTo>
                  <a:cubicBezTo>
                    <a:pt x="44780" y="13111"/>
                    <a:pt x="41360" y="7854"/>
                    <a:pt x="36546" y="4371"/>
                  </a:cubicBezTo>
                  <a:cubicBezTo>
                    <a:pt x="32746" y="1616"/>
                    <a:pt x="28091" y="1"/>
                    <a:pt x="23055"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5"/>
            <p:cNvSpPr/>
            <p:nvPr/>
          </p:nvSpPr>
          <p:spPr>
            <a:xfrm>
              <a:off x="2696425" y="3599725"/>
              <a:ext cx="187675" cy="187650"/>
            </a:xfrm>
            <a:custGeom>
              <a:rect b="b" l="l" r="r" t="t"/>
              <a:pathLst>
                <a:path extrusionOk="0" h="7506" w="7507">
                  <a:moveTo>
                    <a:pt x="3769" y="2280"/>
                  </a:moveTo>
                  <a:cubicBezTo>
                    <a:pt x="4624" y="2280"/>
                    <a:pt x="5321" y="3009"/>
                    <a:pt x="5321" y="3864"/>
                  </a:cubicBezTo>
                  <a:cubicBezTo>
                    <a:pt x="5321" y="4719"/>
                    <a:pt x="4624" y="5415"/>
                    <a:pt x="3769" y="5415"/>
                  </a:cubicBezTo>
                  <a:lnTo>
                    <a:pt x="3737" y="5415"/>
                  </a:lnTo>
                  <a:cubicBezTo>
                    <a:pt x="2882" y="5415"/>
                    <a:pt x="2186" y="4687"/>
                    <a:pt x="2186" y="3864"/>
                  </a:cubicBezTo>
                  <a:cubicBezTo>
                    <a:pt x="2186" y="3009"/>
                    <a:pt x="2882" y="2312"/>
                    <a:pt x="3737" y="2280"/>
                  </a:cubicBezTo>
                  <a:close/>
                  <a:moveTo>
                    <a:pt x="3009" y="0"/>
                  </a:moveTo>
                  <a:cubicBezTo>
                    <a:pt x="2914" y="0"/>
                    <a:pt x="2819" y="63"/>
                    <a:pt x="2787" y="158"/>
                  </a:cubicBezTo>
                  <a:lnTo>
                    <a:pt x="2597" y="982"/>
                  </a:lnTo>
                  <a:lnTo>
                    <a:pt x="1901" y="538"/>
                  </a:lnTo>
                  <a:cubicBezTo>
                    <a:pt x="1864" y="514"/>
                    <a:pt x="1828" y="504"/>
                    <a:pt x="1792" y="504"/>
                  </a:cubicBezTo>
                  <a:cubicBezTo>
                    <a:pt x="1733" y="504"/>
                    <a:pt x="1674" y="531"/>
                    <a:pt x="1616" y="570"/>
                  </a:cubicBezTo>
                  <a:lnTo>
                    <a:pt x="571" y="1615"/>
                  </a:lnTo>
                  <a:cubicBezTo>
                    <a:pt x="507" y="1710"/>
                    <a:pt x="475" y="1805"/>
                    <a:pt x="539" y="1900"/>
                  </a:cubicBezTo>
                  <a:lnTo>
                    <a:pt x="982" y="2597"/>
                  </a:lnTo>
                  <a:lnTo>
                    <a:pt x="159" y="2787"/>
                  </a:lnTo>
                  <a:cubicBezTo>
                    <a:pt x="64" y="2819"/>
                    <a:pt x="0" y="2914"/>
                    <a:pt x="0" y="3009"/>
                  </a:cubicBezTo>
                  <a:lnTo>
                    <a:pt x="0" y="4497"/>
                  </a:lnTo>
                  <a:cubicBezTo>
                    <a:pt x="0" y="4592"/>
                    <a:pt x="64" y="4687"/>
                    <a:pt x="159" y="4719"/>
                  </a:cubicBezTo>
                  <a:lnTo>
                    <a:pt x="982" y="4909"/>
                  </a:lnTo>
                  <a:lnTo>
                    <a:pt x="539" y="5605"/>
                  </a:lnTo>
                  <a:cubicBezTo>
                    <a:pt x="475" y="5700"/>
                    <a:pt x="507" y="5795"/>
                    <a:pt x="571" y="5891"/>
                  </a:cubicBezTo>
                  <a:lnTo>
                    <a:pt x="1616" y="6936"/>
                  </a:lnTo>
                  <a:cubicBezTo>
                    <a:pt x="1674" y="6975"/>
                    <a:pt x="1733" y="7002"/>
                    <a:pt x="1792" y="7002"/>
                  </a:cubicBezTo>
                  <a:cubicBezTo>
                    <a:pt x="1828" y="7002"/>
                    <a:pt x="1864" y="6991"/>
                    <a:pt x="1901" y="6967"/>
                  </a:cubicBezTo>
                  <a:lnTo>
                    <a:pt x="2597" y="6524"/>
                  </a:lnTo>
                  <a:lnTo>
                    <a:pt x="2787" y="7316"/>
                  </a:lnTo>
                  <a:cubicBezTo>
                    <a:pt x="2819" y="7442"/>
                    <a:pt x="2914" y="7506"/>
                    <a:pt x="3009" y="7506"/>
                  </a:cubicBezTo>
                  <a:lnTo>
                    <a:pt x="4497" y="7506"/>
                  </a:lnTo>
                  <a:cubicBezTo>
                    <a:pt x="4592" y="7506"/>
                    <a:pt x="4687" y="7442"/>
                    <a:pt x="4719" y="7316"/>
                  </a:cubicBezTo>
                  <a:lnTo>
                    <a:pt x="4909" y="6524"/>
                  </a:lnTo>
                  <a:lnTo>
                    <a:pt x="5606" y="6967"/>
                  </a:lnTo>
                  <a:cubicBezTo>
                    <a:pt x="5642" y="6991"/>
                    <a:pt x="5683" y="7002"/>
                    <a:pt x="5723" y="7002"/>
                  </a:cubicBezTo>
                  <a:cubicBezTo>
                    <a:pt x="5788" y="7002"/>
                    <a:pt x="5852" y="6975"/>
                    <a:pt x="5891" y="6936"/>
                  </a:cubicBezTo>
                  <a:lnTo>
                    <a:pt x="6936" y="5891"/>
                  </a:lnTo>
                  <a:cubicBezTo>
                    <a:pt x="6999" y="5795"/>
                    <a:pt x="7031" y="5669"/>
                    <a:pt x="6968" y="5605"/>
                  </a:cubicBezTo>
                  <a:lnTo>
                    <a:pt x="6524" y="4909"/>
                  </a:lnTo>
                  <a:lnTo>
                    <a:pt x="7316" y="4719"/>
                  </a:lnTo>
                  <a:cubicBezTo>
                    <a:pt x="7443" y="4687"/>
                    <a:pt x="7506" y="4592"/>
                    <a:pt x="7506" y="4497"/>
                  </a:cubicBezTo>
                  <a:lnTo>
                    <a:pt x="7506" y="3009"/>
                  </a:lnTo>
                  <a:cubicBezTo>
                    <a:pt x="7506" y="2914"/>
                    <a:pt x="7443" y="2819"/>
                    <a:pt x="7348" y="2787"/>
                  </a:cubicBezTo>
                  <a:lnTo>
                    <a:pt x="6524" y="2597"/>
                  </a:lnTo>
                  <a:lnTo>
                    <a:pt x="6968" y="1900"/>
                  </a:lnTo>
                  <a:cubicBezTo>
                    <a:pt x="7031" y="1805"/>
                    <a:pt x="6999" y="1710"/>
                    <a:pt x="6936" y="1615"/>
                  </a:cubicBezTo>
                  <a:lnTo>
                    <a:pt x="5891" y="570"/>
                  </a:lnTo>
                  <a:cubicBezTo>
                    <a:pt x="5832" y="531"/>
                    <a:pt x="5773" y="504"/>
                    <a:pt x="5715" y="504"/>
                  </a:cubicBezTo>
                  <a:cubicBezTo>
                    <a:pt x="5678" y="504"/>
                    <a:pt x="5642" y="514"/>
                    <a:pt x="5606" y="538"/>
                  </a:cubicBezTo>
                  <a:lnTo>
                    <a:pt x="4909" y="982"/>
                  </a:lnTo>
                  <a:lnTo>
                    <a:pt x="4719" y="158"/>
                  </a:lnTo>
                  <a:cubicBezTo>
                    <a:pt x="4687" y="63"/>
                    <a:pt x="4592" y="0"/>
                    <a:pt x="449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5"/>
            <p:cNvSpPr/>
            <p:nvPr/>
          </p:nvSpPr>
          <p:spPr>
            <a:xfrm>
              <a:off x="5064475" y="2405000"/>
              <a:ext cx="264475" cy="236750"/>
            </a:xfrm>
            <a:custGeom>
              <a:rect b="b" l="l" r="r" t="t"/>
              <a:pathLst>
                <a:path extrusionOk="0" h="9470" w="10579">
                  <a:moveTo>
                    <a:pt x="3294" y="3959"/>
                  </a:moveTo>
                  <a:cubicBezTo>
                    <a:pt x="3643" y="3959"/>
                    <a:pt x="3928" y="4244"/>
                    <a:pt x="3928" y="4593"/>
                  </a:cubicBezTo>
                  <a:cubicBezTo>
                    <a:pt x="3928" y="4941"/>
                    <a:pt x="3643" y="5226"/>
                    <a:pt x="3294" y="5226"/>
                  </a:cubicBezTo>
                  <a:cubicBezTo>
                    <a:pt x="2946" y="5226"/>
                    <a:pt x="2661" y="4941"/>
                    <a:pt x="2661" y="4593"/>
                  </a:cubicBezTo>
                  <a:cubicBezTo>
                    <a:pt x="2661" y="4244"/>
                    <a:pt x="2946" y="3959"/>
                    <a:pt x="3294" y="3959"/>
                  </a:cubicBezTo>
                  <a:close/>
                  <a:moveTo>
                    <a:pt x="5289" y="3959"/>
                  </a:moveTo>
                  <a:cubicBezTo>
                    <a:pt x="5638" y="3959"/>
                    <a:pt x="5923" y="4244"/>
                    <a:pt x="5923" y="4593"/>
                  </a:cubicBezTo>
                  <a:cubicBezTo>
                    <a:pt x="5923" y="4941"/>
                    <a:pt x="5638" y="5226"/>
                    <a:pt x="5289" y="5226"/>
                  </a:cubicBezTo>
                  <a:cubicBezTo>
                    <a:pt x="4941" y="5226"/>
                    <a:pt x="4656" y="4941"/>
                    <a:pt x="4656" y="4593"/>
                  </a:cubicBezTo>
                  <a:cubicBezTo>
                    <a:pt x="4656" y="4244"/>
                    <a:pt x="4941" y="3959"/>
                    <a:pt x="5289" y="3959"/>
                  </a:cubicBezTo>
                  <a:close/>
                  <a:moveTo>
                    <a:pt x="7221" y="3959"/>
                  </a:moveTo>
                  <a:cubicBezTo>
                    <a:pt x="7570" y="3959"/>
                    <a:pt x="7855" y="4244"/>
                    <a:pt x="7855" y="4593"/>
                  </a:cubicBezTo>
                  <a:cubicBezTo>
                    <a:pt x="7855" y="4941"/>
                    <a:pt x="7570" y="5226"/>
                    <a:pt x="7221" y="5226"/>
                  </a:cubicBezTo>
                  <a:cubicBezTo>
                    <a:pt x="6873" y="5226"/>
                    <a:pt x="6588" y="4941"/>
                    <a:pt x="6588" y="4593"/>
                  </a:cubicBezTo>
                  <a:cubicBezTo>
                    <a:pt x="6588" y="4244"/>
                    <a:pt x="6873" y="3959"/>
                    <a:pt x="7221" y="3959"/>
                  </a:cubicBezTo>
                  <a:close/>
                  <a:moveTo>
                    <a:pt x="5289" y="1"/>
                  </a:moveTo>
                  <a:cubicBezTo>
                    <a:pt x="2376" y="1"/>
                    <a:pt x="1" y="1869"/>
                    <a:pt x="1" y="4181"/>
                  </a:cubicBezTo>
                  <a:cubicBezTo>
                    <a:pt x="1" y="6461"/>
                    <a:pt x="2376" y="8330"/>
                    <a:pt x="5289" y="8330"/>
                  </a:cubicBezTo>
                  <a:cubicBezTo>
                    <a:pt x="5448" y="8330"/>
                    <a:pt x="5606" y="8330"/>
                    <a:pt x="5764" y="8298"/>
                  </a:cubicBezTo>
                  <a:lnTo>
                    <a:pt x="6176" y="9311"/>
                  </a:lnTo>
                  <a:cubicBezTo>
                    <a:pt x="6208" y="9406"/>
                    <a:pt x="6271" y="9438"/>
                    <a:pt x="6366" y="9470"/>
                  </a:cubicBezTo>
                  <a:lnTo>
                    <a:pt x="6398" y="9470"/>
                  </a:lnTo>
                  <a:cubicBezTo>
                    <a:pt x="6461" y="9470"/>
                    <a:pt x="6524" y="9438"/>
                    <a:pt x="6588" y="9375"/>
                  </a:cubicBezTo>
                  <a:lnTo>
                    <a:pt x="8076" y="7696"/>
                  </a:lnTo>
                  <a:cubicBezTo>
                    <a:pt x="9660" y="6936"/>
                    <a:pt x="10578" y="5606"/>
                    <a:pt x="10578" y="4181"/>
                  </a:cubicBezTo>
                  <a:cubicBezTo>
                    <a:pt x="10578" y="1869"/>
                    <a:pt x="8203" y="1"/>
                    <a:pt x="5289"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5"/>
            <p:cNvSpPr/>
            <p:nvPr/>
          </p:nvSpPr>
          <p:spPr>
            <a:xfrm>
              <a:off x="3534075" y="2825575"/>
              <a:ext cx="495650" cy="505100"/>
            </a:xfrm>
            <a:custGeom>
              <a:rect b="b" l="l" r="r" t="t"/>
              <a:pathLst>
                <a:path extrusionOk="0" h="20204" w="19826">
                  <a:moveTo>
                    <a:pt x="3734" y="1"/>
                  </a:moveTo>
                  <a:cubicBezTo>
                    <a:pt x="3586" y="1"/>
                    <a:pt x="3429" y="28"/>
                    <a:pt x="3262" y="89"/>
                  </a:cubicBezTo>
                  <a:cubicBezTo>
                    <a:pt x="1710" y="691"/>
                    <a:pt x="2566" y="2717"/>
                    <a:pt x="2566" y="2717"/>
                  </a:cubicBezTo>
                  <a:lnTo>
                    <a:pt x="6112" y="12123"/>
                  </a:lnTo>
                  <a:cubicBezTo>
                    <a:pt x="6162" y="12248"/>
                    <a:pt x="6075" y="12333"/>
                    <a:pt x="5989" y="12333"/>
                  </a:cubicBezTo>
                  <a:cubicBezTo>
                    <a:pt x="5966" y="12333"/>
                    <a:pt x="5943" y="12327"/>
                    <a:pt x="5922" y="12313"/>
                  </a:cubicBezTo>
                  <a:lnTo>
                    <a:pt x="4212" y="11300"/>
                  </a:lnTo>
                  <a:cubicBezTo>
                    <a:pt x="4212" y="11300"/>
                    <a:pt x="4212" y="11268"/>
                    <a:pt x="4181" y="11268"/>
                  </a:cubicBezTo>
                  <a:cubicBezTo>
                    <a:pt x="4089" y="11199"/>
                    <a:pt x="3134" y="10383"/>
                    <a:pt x="2181" y="10383"/>
                  </a:cubicBezTo>
                  <a:cubicBezTo>
                    <a:pt x="1818" y="10383"/>
                    <a:pt x="1455" y="10501"/>
                    <a:pt x="1140" y="10825"/>
                  </a:cubicBezTo>
                  <a:cubicBezTo>
                    <a:pt x="0" y="12028"/>
                    <a:pt x="1235" y="13327"/>
                    <a:pt x="1330" y="13422"/>
                  </a:cubicBezTo>
                  <a:cubicBezTo>
                    <a:pt x="1362" y="13422"/>
                    <a:pt x="1362" y="13422"/>
                    <a:pt x="1362" y="13453"/>
                  </a:cubicBezTo>
                  <a:lnTo>
                    <a:pt x="9786" y="19565"/>
                  </a:lnTo>
                  <a:cubicBezTo>
                    <a:pt x="9818" y="19597"/>
                    <a:pt x="9818" y="19597"/>
                    <a:pt x="9849" y="19629"/>
                  </a:cubicBezTo>
                  <a:lnTo>
                    <a:pt x="9976" y="19914"/>
                  </a:lnTo>
                  <a:cubicBezTo>
                    <a:pt x="10070" y="20102"/>
                    <a:pt x="10253" y="20203"/>
                    <a:pt x="10431" y="20203"/>
                  </a:cubicBezTo>
                  <a:cubicBezTo>
                    <a:pt x="10492" y="20203"/>
                    <a:pt x="10553" y="20191"/>
                    <a:pt x="10609" y="20167"/>
                  </a:cubicBezTo>
                  <a:lnTo>
                    <a:pt x="18115" y="17158"/>
                  </a:lnTo>
                  <a:cubicBezTo>
                    <a:pt x="18368" y="17032"/>
                    <a:pt x="18495" y="16778"/>
                    <a:pt x="18400" y="16525"/>
                  </a:cubicBezTo>
                  <a:lnTo>
                    <a:pt x="18305" y="16240"/>
                  </a:lnTo>
                  <a:cubicBezTo>
                    <a:pt x="18273" y="16177"/>
                    <a:pt x="18273" y="16113"/>
                    <a:pt x="18305" y="16082"/>
                  </a:cubicBezTo>
                  <a:cubicBezTo>
                    <a:pt x="19825" y="14118"/>
                    <a:pt x="18812" y="11490"/>
                    <a:pt x="18812" y="11490"/>
                  </a:cubicBezTo>
                  <a:lnTo>
                    <a:pt x="17292" y="7626"/>
                  </a:lnTo>
                  <a:cubicBezTo>
                    <a:pt x="17292" y="7626"/>
                    <a:pt x="17292" y="7626"/>
                    <a:pt x="17292" y="7594"/>
                  </a:cubicBezTo>
                  <a:cubicBezTo>
                    <a:pt x="17260" y="7468"/>
                    <a:pt x="16817" y="5631"/>
                    <a:pt x="15455" y="5631"/>
                  </a:cubicBezTo>
                  <a:cubicBezTo>
                    <a:pt x="14663" y="5631"/>
                    <a:pt x="14220" y="5979"/>
                    <a:pt x="13998" y="6296"/>
                  </a:cubicBezTo>
                  <a:cubicBezTo>
                    <a:pt x="13973" y="6333"/>
                    <a:pt x="13933" y="6351"/>
                    <a:pt x="13892" y="6351"/>
                  </a:cubicBezTo>
                  <a:cubicBezTo>
                    <a:pt x="13830" y="6351"/>
                    <a:pt x="13764" y="6309"/>
                    <a:pt x="13745" y="6233"/>
                  </a:cubicBezTo>
                  <a:cubicBezTo>
                    <a:pt x="13650" y="5853"/>
                    <a:pt x="13333" y="5346"/>
                    <a:pt x="12383" y="5251"/>
                  </a:cubicBezTo>
                  <a:cubicBezTo>
                    <a:pt x="12284" y="5239"/>
                    <a:pt x="12190" y="5234"/>
                    <a:pt x="12101" y="5234"/>
                  </a:cubicBezTo>
                  <a:cubicBezTo>
                    <a:pt x="11227" y="5234"/>
                    <a:pt x="10848" y="5764"/>
                    <a:pt x="10704" y="6138"/>
                  </a:cubicBezTo>
                  <a:cubicBezTo>
                    <a:pt x="10688" y="6206"/>
                    <a:pt x="10634" y="6237"/>
                    <a:pt x="10579" y="6237"/>
                  </a:cubicBezTo>
                  <a:cubicBezTo>
                    <a:pt x="10530" y="6237"/>
                    <a:pt x="10481" y="6213"/>
                    <a:pt x="10451" y="6169"/>
                  </a:cubicBezTo>
                  <a:cubicBezTo>
                    <a:pt x="10155" y="5551"/>
                    <a:pt x="9586" y="4865"/>
                    <a:pt x="8840" y="4865"/>
                  </a:cubicBezTo>
                  <a:cubicBezTo>
                    <a:pt x="8707" y="4865"/>
                    <a:pt x="8568" y="4886"/>
                    <a:pt x="8424" y="4934"/>
                  </a:cubicBezTo>
                  <a:cubicBezTo>
                    <a:pt x="7791" y="5124"/>
                    <a:pt x="7506" y="5536"/>
                    <a:pt x="7379" y="5853"/>
                  </a:cubicBezTo>
                  <a:cubicBezTo>
                    <a:pt x="7348" y="5916"/>
                    <a:pt x="7292" y="5948"/>
                    <a:pt x="7237" y="5948"/>
                  </a:cubicBezTo>
                  <a:cubicBezTo>
                    <a:pt x="7181" y="5948"/>
                    <a:pt x="7126" y="5916"/>
                    <a:pt x="7094" y="5853"/>
                  </a:cubicBezTo>
                  <a:lnTo>
                    <a:pt x="5574" y="1894"/>
                  </a:lnTo>
                  <a:cubicBezTo>
                    <a:pt x="5574" y="1894"/>
                    <a:pt x="4968" y="1"/>
                    <a:pt x="3734"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5"/>
            <p:cNvSpPr/>
            <p:nvPr/>
          </p:nvSpPr>
          <p:spPr>
            <a:xfrm>
              <a:off x="3784250" y="3264025"/>
              <a:ext cx="281100" cy="204375"/>
            </a:xfrm>
            <a:custGeom>
              <a:rect b="b" l="l" r="r" t="t"/>
              <a:pathLst>
                <a:path extrusionOk="0" h="8175" w="11244">
                  <a:moveTo>
                    <a:pt x="8904" y="1"/>
                  </a:moveTo>
                  <a:cubicBezTo>
                    <a:pt x="8840" y="1"/>
                    <a:pt x="8774" y="11"/>
                    <a:pt x="8710" y="32"/>
                  </a:cubicBezTo>
                  <a:lnTo>
                    <a:pt x="412" y="3389"/>
                  </a:lnTo>
                  <a:cubicBezTo>
                    <a:pt x="127" y="3484"/>
                    <a:pt x="1" y="3832"/>
                    <a:pt x="127" y="4117"/>
                  </a:cubicBezTo>
                  <a:lnTo>
                    <a:pt x="1838" y="7854"/>
                  </a:lnTo>
                  <a:cubicBezTo>
                    <a:pt x="1933" y="8068"/>
                    <a:pt x="2134" y="8175"/>
                    <a:pt x="2350" y="8175"/>
                  </a:cubicBezTo>
                  <a:cubicBezTo>
                    <a:pt x="2421" y="8175"/>
                    <a:pt x="2495" y="8163"/>
                    <a:pt x="2566" y="8139"/>
                  </a:cubicBezTo>
                  <a:lnTo>
                    <a:pt x="10800" y="4877"/>
                  </a:lnTo>
                  <a:cubicBezTo>
                    <a:pt x="11117" y="4782"/>
                    <a:pt x="11243" y="4434"/>
                    <a:pt x="11117" y="4149"/>
                  </a:cubicBezTo>
                  <a:lnTo>
                    <a:pt x="9406" y="317"/>
                  </a:lnTo>
                  <a:cubicBezTo>
                    <a:pt x="9333" y="121"/>
                    <a:pt x="9126" y="1"/>
                    <a:pt x="8904"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5"/>
            <p:cNvSpPr/>
            <p:nvPr/>
          </p:nvSpPr>
          <p:spPr>
            <a:xfrm>
              <a:off x="3522200" y="2642100"/>
              <a:ext cx="81575" cy="116825"/>
            </a:xfrm>
            <a:custGeom>
              <a:rect b="b" l="l" r="r" t="t"/>
              <a:pathLst>
                <a:path extrusionOk="0" h="4673" w="3263">
                  <a:moveTo>
                    <a:pt x="1142" y="0"/>
                  </a:moveTo>
                  <a:cubicBezTo>
                    <a:pt x="1015" y="0"/>
                    <a:pt x="886" y="26"/>
                    <a:pt x="760" y="81"/>
                  </a:cubicBezTo>
                  <a:cubicBezTo>
                    <a:pt x="254" y="271"/>
                    <a:pt x="0" y="841"/>
                    <a:pt x="190" y="1347"/>
                  </a:cubicBezTo>
                  <a:lnTo>
                    <a:pt x="1235" y="4039"/>
                  </a:lnTo>
                  <a:cubicBezTo>
                    <a:pt x="1394" y="4419"/>
                    <a:pt x="1742" y="4673"/>
                    <a:pt x="2154" y="4673"/>
                  </a:cubicBezTo>
                  <a:cubicBezTo>
                    <a:pt x="2280" y="4673"/>
                    <a:pt x="2375" y="4641"/>
                    <a:pt x="2502" y="4609"/>
                  </a:cubicBezTo>
                  <a:cubicBezTo>
                    <a:pt x="3009" y="4388"/>
                    <a:pt x="3262" y="3818"/>
                    <a:pt x="3072" y="3311"/>
                  </a:cubicBezTo>
                  <a:lnTo>
                    <a:pt x="2027" y="619"/>
                  </a:lnTo>
                  <a:cubicBezTo>
                    <a:pt x="1884" y="238"/>
                    <a:pt x="1526" y="0"/>
                    <a:pt x="1142"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5"/>
            <p:cNvSpPr/>
            <p:nvPr/>
          </p:nvSpPr>
          <p:spPr>
            <a:xfrm>
              <a:off x="3422425" y="2736975"/>
              <a:ext cx="122750" cy="78175"/>
            </a:xfrm>
            <a:custGeom>
              <a:rect b="b" l="l" r="r" t="t"/>
              <a:pathLst>
                <a:path extrusionOk="0" h="3127" w="4910">
                  <a:moveTo>
                    <a:pt x="1143" y="0"/>
                  </a:moveTo>
                  <a:cubicBezTo>
                    <a:pt x="757" y="0"/>
                    <a:pt x="386" y="219"/>
                    <a:pt x="223" y="593"/>
                  </a:cubicBezTo>
                  <a:cubicBezTo>
                    <a:pt x="1" y="1068"/>
                    <a:pt x="254" y="1669"/>
                    <a:pt x="729" y="1891"/>
                  </a:cubicBezTo>
                  <a:lnTo>
                    <a:pt x="3358" y="3063"/>
                  </a:lnTo>
                  <a:cubicBezTo>
                    <a:pt x="3485" y="3126"/>
                    <a:pt x="3643" y="3126"/>
                    <a:pt x="3770" y="3126"/>
                  </a:cubicBezTo>
                  <a:cubicBezTo>
                    <a:pt x="4150" y="3126"/>
                    <a:pt x="4498" y="2905"/>
                    <a:pt x="4688" y="2556"/>
                  </a:cubicBezTo>
                  <a:cubicBezTo>
                    <a:pt x="4910" y="2049"/>
                    <a:pt x="4656" y="1448"/>
                    <a:pt x="4181" y="1226"/>
                  </a:cubicBezTo>
                  <a:lnTo>
                    <a:pt x="1553" y="86"/>
                  </a:lnTo>
                  <a:cubicBezTo>
                    <a:pt x="1420" y="28"/>
                    <a:pt x="1280" y="0"/>
                    <a:pt x="1143"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5"/>
            <p:cNvSpPr/>
            <p:nvPr/>
          </p:nvSpPr>
          <p:spPr>
            <a:xfrm>
              <a:off x="3684500" y="2852550"/>
              <a:ext cx="122750" cy="78975"/>
            </a:xfrm>
            <a:custGeom>
              <a:rect b="b" l="l" r="r" t="t"/>
              <a:pathLst>
                <a:path extrusionOk="0" h="3159" w="4910">
                  <a:moveTo>
                    <a:pt x="1143" y="1"/>
                  </a:moveTo>
                  <a:cubicBezTo>
                    <a:pt x="756" y="1"/>
                    <a:pt x="386" y="220"/>
                    <a:pt x="222" y="593"/>
                  </a:cubicBezTo>
                  <a:cubicBezTo>
                    <a:pt x="0" y="1068"/>
                    <a:pt x="254" y="1670"/>
                    <a:pt x="729" y="1892"/>
                  </a:cubicBezTo>
                  <a:lnTo>
                    <a:pt x="3357" y="3064"/>
                  </a:lnTo>
                  <a:cubicBezTo>
                    <a:pt x="3484" y="3127"/>
                    <a:pt x="3642" y="3159"/>
                    <a:pt x="3769" y="3159"/>
                  </a:cubicBezTo>
                  <a:cubicBezTo>
                    <a:pt x="4149" y="3159"/>
                    <a:pt x="4497" y="2937"/>
                    <a:pt x="4687" y="2557"/>
                  </a:cubicBezTo>
                  <a:cubicBezTo>
                    <a:pt x="4909" y="2050"/>
                    <a:pt x="4656" y="1480"/>
                    <a:pt x="4181" y="1258"/>
                  </a:cubicBezTo>
                  <a:lnTo>
                    <a:pt x="1552" y="87"/>
                  </a:lnTo>
                  <a:cubicBezTo>
                    <a:pt x="1419" y="29"/>
                    <a:pt x="1280" y="1"/>
                    <a:pt x="1143"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5"/>
            <p:cNvSpPr/>
            <p:nvPr/>
          </p:nvSpPr>
          <p:spPr>
            <a:xfrm>
              <a:off x="3420050" y="2847950"/>
              <a:ext cx="122750" cy="75650"/>
            </a:xfrm>
            <a:custGeom>
              <a:rect b="b" l="l" r="r" t="t"/>
              <a:pathLst>
                <a:path extrusionOk="0" h="3026" w="4910">
                  <a:moveTo>
                    <a:pt x="3817" y="0"/>
                  </a:moveTo>
                  <a:cubicBezTo>
                    <a:pt x="3687" y="0"/>
                    <a:pt x="3553" y="26"/>
                    <a:pt x="3421" y="81"/>
                  </a:cubicBezTo>
                  <a:lnTo>
                    <a:pt x="761" y="1094"/>
                  </a:lnTo>
                  <a:cubicBezTo>
                    <a:pt x="254" y="1316"/>
                    <a:pt x="1" y="1886"/>
                    <a:pt x="191" y="2392"/>
                  </a:cubicBezTo>
                  <a:cubicBezTo>
                    <a:pt x="349" y="2773"/>
                    <a:pt x="698" y="3026"/>
                    <a:pt x="1109" y="3026"/>
                  </a:cubicBezTo>
                  <a:cubicBezTo>
                    <a:pt x="1236" y="3026"/>
                    <a:pt x="1331" y="2994"/>
                    <a:pt x="1458" y="2963"/>
                  </a:cubicBezTo>
                  <a:lnTo>
                    <a:pt x="4150" y="1917"/>
                  </a:lnTo>
                  <a:cubicBezTo>
                    <a:pt x="4656" y="1727"/>
                    <a:pt x="4910" y="1157"/>
                    <a:pt x="4720" y="651"/>
                  </a:cubicBezTo>
                  <a:cubicBezTo>
                    <a:pt x="4576" y="244"/>
                    <a:pt x="4216" y="0"/>
                    <a:pt x="381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5"/>
            <p:cNvSpPr/>
            <p:nvPr/>
          </p:nvSpPr>
          <p:spPr>
            <a:xfrm>
              <a:off x="3686875" y="2744650"/>
              <a:ext cx="122750" cy="75250"/>
            </a:xfrm>
            <a:custGeom>
              <a:rect b="b" l="l" r="r" t="t"/>
              <a:pathLst>
                <a:path extrusionOk="0" h="3010" w="4910">
                  <a:moveTo>
                    <a:pt x="3799" y="1"/>
                  </a:moveTo>
                  <a:cubicBezTo>
                    <a:pt x="3684" y="1"/>
                    <a:pt x="3566" y="21"/>
                    <a:pt x="3452" y="64"/>
                  </a:cubicBezTo>
                  <a:lnTo>
                    <a:pt x="761" y="1109"/>
                  </a:lnTo>
                  <a:cubicBezTo>
                    <a:pt x="254" y="1299"/>
                    <a:pt x="0" y="1869"/>
                    <a:pt x="190" y="2376"/>
                  </a:cubicBezTo>
                  <a:cubicBezTo>
                    <a:pt x="349" y="2756"/>
                    <a:pt x="729" y="3009"/>
                    <a:pt x="1109" y="3009"/>
                  </a:cubicBezTo>
                  <a:cubicBezTo>
                    <a:pt x="1236" y="3009"/>
                    <a:pt x="1362" y="2978"/>
                    <a:pt x="1457" y="2946"/>
                  </a:cubicBezTo>
                  <a:lnTo>
                    <a:pt x="4149" y="1901"/>
                  </a:lnTo>
                  <a:cubicBezTo>
                    <a:pt x="4656" y="1711"/>
                    <a:pt x="4909" y="1141"/>
                    <a:pt x="4719" y="634"/>
                  </a:cubicBezTo>
                  <a:cubicBezTo>
                    <a:pt x="4572" y="241"/>
                    <a:pt x="4197" y="1"/>
                    <a:pt x="3799"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5"/>
            <p:cNvSpPr/>
            <p:nvPr/>
          </p:nvSpPr>
          <p:spPr>
            <a:xfrm>
              <a:off x="3514275" y="2907200"/>
              <a:ext cx="85525" cy="115375"/>
            </a:xfrm>
            <a:custGeom>
              <a:rect b="b" l="l" r="r" t="t"/>
              <a:pathLst>
                <a:path extrusionOk="0" h="4615" w="3421">
                  <a:moveTo>
                    <a:pt x="2288" y="0"/>
                  </a:moveTo>
                  <a:cubicBezTo>
                    <a:pt x="1911" y="0"/>
                    <a:pt x="1558" y="219"/>
                    <a:pt x="1394" y="593"/>
                  </a:cubicBezTo>
                  <a:lnTo>
                    <a:pt x="222" y="3221"/>
                  </a:lnTo>
                  <a:cubicBezTo>
                    <a:pt x="1" y="3728"/>
                    <a:pt x="222" y="4298"/>
                    <a:pt x="729" y="4519"/>
                  </a:cubicBezTo>
                  <a:cubicBezTo>
                    <a:pt x="856" y="4583"/>
                    <a:pt x="982" y="4614"/>
                    <a:pt x="1109" y="4614"/>
                  </a:cubicBezTo>
                  <a:cubicBezTo>
                    <a:pt x="1489" y="4614"/>
                    <a:pt x="1869" y="4393"/>
                    <a:pt x="2027" y="4013"/>
                  </a:cubicBezTo>
                  <a:lnTo>
                    <a:pt x="3199" y="1384"/>
                  </a:lnTo>
                  <a:cubicBezTo>
                    <a:pt x="3421" y="909"/>
                    <a:pt x="3199" y="307"/>
                    <a:pt x="2692" y="86"/>
                  </a:cubicBezTo>
                  <a:cubicBezTo>
                    <a:pt x="2560" y="28"/>
                    <a:pt x="2422" y="0"/>
                    <a:pt x="2288"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5"/>
            <p:cNvSpPr/>
            <p:nvPr/>
          </p:nvSpPr>
          <p:spPr>
            <a:xfrm>
              <a:off x="3629875" y="2645125"/>
              <a:ext cx="85525" cy="115400"/>
            </a:xfrm>
            <a:custGeom>
              <a:rect b="b" l="l" r="r" t="t"/>
              <a:pathLst>
                <a:path extrusionOk="0" h="4616" w="3421">
                  <a:moveTo>
                    <a:pt x="2288" y="1"/>
                  </a:moveTo>
                  <a:cubicBezTo>
                    <a:pt x="1910" y="1"/>
                    <a:pt x="1557" y="219"/>
                    <a:pt x="1394" y="593"/>
                  </a:cubicBezTo>
                  <a:lnTo>
                    <a:pt x="222" y="3222"/>
                  </a:lnTo>
                  <a:cubicBezTo>
                    <a:pt x="0" y="3728"/>
                    <a:pt x="222" y="4298"/>
                    <a:pt x="729" y="4520"/>
                  </a:cubicBezTo>
                  <a:cubicBezTo>
                    <a:pt x="855" y="4583"/>
                    <a:pt x="982" y="4615"/>
                    <a:pt x="1140" y="4615"/>
                  </a:cubicBezTo>
                  <a:cubicBezTo>
                    <a:pt x="1520" y="4615"/>
                    <a:pt x="1869" y="4393"/>
                    <a:pt x="2027" y="4013"/>
                  </a:cubicBezTo>
                  <a:lnTo>
                    <a:pt x="3199" y="1385"/>
                  </a:lnTo>
                  <a:cubicBezTo>
                    <a:pt x="3421" y="910"/>
                    <a:pt x="3199" y="308"/>
                    <a:pt x="2692" y="86"/>
                  </a:cubicBezTo>
                  <a:cubicBezTo>
                    <a:pt x="2559" y="28"/>
                    <a:pt x="2422" y="1"/>
                    <a:pt x="2288"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5"/>
            <p:cNvSpPr/>
            <p:nvPr/>
          </p:nvSpPr>
          <p:spPr>
            <a:xfrm>
              <a:off x="4718500" y="3382775"/>
              <a:ext cx="175775" cy="308800"/>
            </a:xfrm>
            <a:custGeom>
              <a:rect b="b" l="l" r="r" t="t"/>
              <a:pathLst>
                <a:path extrusionOk="0" h="12352" w="7031">
                  <a:moveTo>
                    <a:pt x="5574" y="1173"/>
                  </a:moveTo>
                  <a:cubicBezTo>
                    <a:pt x="5827" y="1173"/>
                    <a:pt x="6081" y="1426"/>
                    <a:pt x="6081" y="1679"/>
                  </a:cubicBezTo>
                  <a:lnTo>
                    <a:pt x="6081" y="9596"/>
                  </a:lnTo>
                  <a:cubicBezTo>
                    <a:pt x="6081" y="9882"/>
                    <a:pt x="5827" y="10103"/>
                    <a:pt x="5574" y="10103"/>
                  </a:cubicBezTo>
                  <a:lnTo>
                    <a:pt x="1457" y="10103"/>
                  </a:lnTo>
                  <a:cubicBezTo>
                    <a:pt x="1172" y="10103"/>
                    <a:pt x="950" y="9882"/>
                    <a:pt x="950" y="9596"/>
                  </a:cubicBezTo>
                  <a:lnTo>
                    <a:pt x="950" y="1679"/>
                  </a:lnTo>
                  <a:cubicBezTo>
                    <a:pt x="950" y="1426"/>
                    <a:pt x="1172" y="1173"/>
                    <a:pt x="1457" y="1173"/>
                  </a:cubicBezTo>
                  <a:close/>
                  <a:moveTo>
                    <a:pt x="3896" y="10800"/>
                  </a:moveTo>
                  <a:cubicBezTo>
                    <a:pt x="4054" y="10800"/>
                    <a:pt x="4149" y="10927"/>
                    <a:pt x="4149" y="11053"/>
                  </a:cubicBezTo>
                  <a:lnTo>
                    <a:pt x="4149" y="11497"/>
                  </a:lnTo>
                  <a:cubicBezTo>
                    <a:pt x="4149" y="11623"/>
                    <a:pt x="4054" y="11750"/>
                    <a:pt x="3896" y="11750"/>
                  </a:cubicBezTo>
                  <a:lnTo>
                    <a:pt x="3136" y="11750"/>
                  </a:lnTo>
                  <a:cubicBezTo>
                    <a:pt x="2977" y="11750"/>
                    <a:pt x="2882" y="11655"/>
                    <a:pt x="2882" y="11497"/>
                  </a:cubicBezTo>
                  <a:lnTo>
                    <a:pt x="2882" y="11053"/>
                  </a:lnTo>
                  <a:cubicBezTo>
                    <a:pt x="2882" y="10927"/>
                    <a:pt x="2977" y="10800"/>
                    <a:pt x="3136" y="10800"/>
                  </a:cubicBezTo>
                  <a:close/>
                  <a:moveTo>
                    <a:pt x="1045" y="1"/>
                  </a:moveTo>
                  <a:cubicBezTo>
                    <a:pt x="475" y="1"/>
                    <a:pt x="0" y="476"/>
                    <a:pt x="0" y="1046"/>
                  </a:cubicBezTo>
                  <a:lnTo>
                    <a:pt x="0" y="11307"/>
                  </a:lnTo>
                  <a:cubicBezTo>
                    <a:pt x="0" y="11877"/>
                    <a:pt x="475" y="12352"/>
                    <a:pt x="1045" y="12352"/>
                  </a:cubicBezTo>
                  <a:lnTo>
                    <a:pt x="5986" y="12352"/>
                  </a:lnTo>
                  <a:cubicBezTo>
                    <a:pt x="6556" y="12352"/>
                    <a:pt x="7031" y="11877"/>
                    <a:pt x="7031" y="11307"/>
                  </a:cubicBezTo>
                  <a:lnTo>
                    <a:pt x="7031" y="1046"/>
                  </a:lnTo>
                  <a:cubicBezTo>
                    <a:pt x="7031" y="476"/>
                    <a:pt x="6556" y="1"/>
                    <a:pt x="5986"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5"/>
            <p:cNvSpPr/>
            <p:nvPr/>
          </p:nvSpPr>
          <p:spPr>
            <a:xfrm>
              <a:off x="2282350" y="2522175"/>
              <a:ext cx="314350" cy="217750"/>
            </a:xfrm>
            <a:custGeom>
              <a:rect b="b" l="l" r="r" t="t"/>
              <a:pathLst>
                <a:path extrusionOk="0" h="8710" w="12574">
                  <a:moveTo>
                    <a:pt x="6493" y="1"/>
                  </a:moveTo>
                  <a:cubicBezTo>
                    <a:pt x="5163" y="1"/>
                    <a:pt x="3959" y="887"/>
                    <a:pt x="3547" y="2154"/>
                  </a:cubicBezTo>
                  <a:lnTo>
                    <a:pt x="3294" y="2154"/>
                  </a:lnTo>
                  <a:cubicBezTo>
                    <a:pt x="1457" y="2154"/>
                    <a:pt x="1" y="3611"/>
                    <a:pt x="1" y="5416"/>
                  </a:cubicBezTo>
                  <a:cubicBezTo>
                    <a:pt x="1" y="7221"/>
                    <a:pt x="1457" y="8710"/>
                    <a:pt x="3294" y="8710"/>
                  </a:cubicBezTo>
                  <a:lnTo>
                    <a:pt x="9913" y="8710"/>
                  </a:lnTo>
                  <a:cubicBezTo>
                    <a:pt x="11370" y="8710"/>
                    <a:pt x="12573" y="7506"/>
                    <a:pt x="12573" y="6049"/>
                  </a:cubicBezTo>
                  <a:cubicBezTo>
                    <a:pt x="12573" y="4561"/>
                    <a:pt x="11370" y="3389"/>
                    <a:pt x="9913" y="3389"/>
                  </a:cubicBezTo>
                  <a:lnTo>
                    <a:pt x="9565" y="3389"/>
                  </a:lnTo>
                  <a:cubicBezTo>
                    <a:pt x="9596" y="3294"/>
                    <a:pt x="9596" y="3199"/>
                    <a:pt x="9596" y="3104"/>
                  </a:cubicBezTo>
                  <a:cubicBezTo>
                    <a:pt x="9596" y="1394"/>
                    <a:pt x="8203" y="1"/>
                    <a:pt x="6493"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 name="Google Shape;282;p15"/>
          <p:cNvSpPr txBox="1"/>
          <p:nvPr/>
        </p:nvSpPr>
        <p:spPr>
          <a:xfrm>
            <a:off x="457200" y="1377925"/>
            <a:ext cx="3615000" cy="2955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500">
                <a:latin typeface="Nunito"/>
                <a:ea typeface="Nunito"/>
                <a:cs typeface="Nunito"/>
                <a:sym typeface="Nunito"/>
              </a:rPr>
              <a:t>We aim to solve two connected problems with our project:</a:t>
            </a:r>
            <a:endParaRPr sz="1500">
              <a:latin typeface="Nunito"/>
              <a:ea typeface="Nunito"/>
              <a:cs typeface="Nunito"/>
              <a:sym typeface="Nunito"/>
            </a:endParaRPr>
          </a:p>
          <a:p>
            <a:pPr indent="0" lvl="0" marL="0" rtl="0" algn="l">
              <a:lnSpc>
                <a:spcPct val="100000"/>
              </a:lnSpc>
              <a:spcBef>
                <a:spcPts val="0"/>
              </a:spcBef>
              <a:spcAft>
                <a:spcPts val="0"/>
              </a:spcAft>
              <a:buNone/>
            </a:pPr>
            <a:r>
              <a:t/>
            </a:r>
            <a:endParaRPr sz="1500">
              <a:latin typeface="Nunito"/>
              <a:ea typeface="Nunito"/>
              <a:cs typeface="Nunito"/>
              <a:sym typeface="Nunito"/>
            </a:endParaRPr>
          </a:p>
          <a:p>
            <a:pPr indent="-323850" lvl="0" marL="457200" rtl="0" algn="l">
              <a:lnSpc>
                <a:spcPct val="100000"/>
              </a:lnSpc>
              <a:spcBef>
                <a:spcPts val="0"/>
              </a:spcBef>
              <a:spcAft>
                <a:spcPts val="0"/>
              </a:spcAft>
              <a:buSzPts val="1500"/>
              <a:buFont typeface="Nunito"/>
              <a:buAutoNum type="arabicPeriod"/>
            </a:pPr>
            <a:r>
              <a:rPr lang="en" sz="1500" u="sng">
                <a:latin typeface="Nunito"/>
                <a:ea typeface="Nunito"/>
                <a:cs typeface="Nunito"/>
                <a:sym typeface="Nunito"/>
              </a:rPr>
              <a:t>Recommendation system:</a:t>
            </a:r>
            <a:r>
              <a:rPr lang="en" sz="1500">
                <a:latin typeface="Nunito"/>
                <a:ea typeface="Nunito"/>
                <a:cs typeface="Nunito"/>
                <a:sym typeface="Nunito"/>
              </a:rPr>
              <a:t> </a:t>
            </a:r>
            <a:endParaRPr sz="1500">
              <a:latin typeface="Nunito"/>
              <a:ea typeface="Nunito"/>
              <a:cs typeface="Nunito"/>
              <a:sym typeface="Nunito"/>
            </a:endParaRPr>
          </a:p>
          <a:p>
            <a:pPr indent="0" lvl="0" marL="457200" rtl="0" algn="l">
              <a:lnSpc>
                <a:spcPct val="100000"/>
              </a:lnSpc>
              <a:spcBef>
                <a:spcPts val="0"/>
              </a:spcBef>
              <a:spcAft>
                <a:spcPts val="0"/>
              </a:spcAft>
              <a:buNone/>
            </a:pPr>
            <a:r>
              <a:rPr lang="en" sz="1500">
                <a:latin typeface="Nunito"/>
                <a:ea typeface="Nunito"/>
                <a:cs typeface="Nunito"/>
                <a:sym typeface="Nunito"/>
              </a:rPr>
              <a:t>To filter and </a:t>
            </a:r>
            <a:r>
              <a:rPr lang="en" sz="1500">
                <a:latin typeface="Nunito"/>
                <a:ea typeface="Nunito"/>
                <a:cs typeface="Nunito"/>
                <a:sym typeface="Nunito"/>
              </a:rPr>
              <a:t>predict </a:t>
            </a:r>
            <a:r>
              <a:rPr lang="en" sz="1500">
                <a:latin typeface="Nunito"/>
                <a:ea typeface="Nunito"/>
                <a:cs typeface="Nunito"/>
                <a:sym typeface="Nunito"/>
              </a:rPr>
              <a:t>a movie</a:t>
            </a:r>
            <a:r>
              <a:rPr lang="en" sz="1500">
                <a:latin typeface="Nunito"/>
                <a:ea typeface="Nunito"/>
                <a:cs typeface="Nunito"/>
                <a:sym typeface="Nunito"/>
              </a:rPr>
              <a:t> a user would like, based on their preference.</a:t>
            </a:r>
            <a:endParaRPr sz="1500">
              <a:latin typeface="Nunito"/>
              <a:ea typeface="Nunito"/>
              <a:cs typeface="Nunito"/>
              <a:sym typeface="Nunito"/>
            </a:endParaRPr>
          </a:p>
          <a:p>
            <a:pPr indent="0" lvl="0" marL="0" rtl="0" algn="l">
              <a:spcBef>
                <a:spcPts val="0"/>
              </a:spcBef>
              <a:spcAft>
                <a:spcPts val="0"/>
              </a:spcAft>
              <a:buNone/>
            </a:pPr>
            <a:r>
              <a:t/>
            </a:r>
            <a:endParaRPr sz="1500">
              <a:latin typeface="Nunito"/>
              <a:ea typeface="Nunito"/>
              <a:cs typeface="Nunito"/>
              <a:sym typeface="Nunito"/>
            </a:endParaRPr>
          </a:p>
          <a:p>
            <a:pPr indent="-323850" lvl="0" marL="457200" rtl="0" algn="l">
              <a:spcBef>
                <a:spcPts val="0"/>
              </a:spcBef>
              <a:spcAft>
                <a:spcPts val="0"/>
              </a:spcAft>
              <a:buSzPts val="1500"/>
              <a:buFont typeface="Nunito"/>
              <a:buAutoNum type="arabicPeriod"/>
            </a:pPr>
            <a:r>
              <a:rPr lang="en" sz="1500" u="sng">
                <a:latin typeface="Nunito"/>
                <a:ea typeface="Nunito"/>
                <a:cs typeface="Nunito"/>
                <a:sym typeface="Nunito"/>
              </a:rPr>
              <a:t>Rating prediction system:</a:t>
            </a:r>
            <a:endParaRPr sz="1500" u="sng">
              <a:latin typeface="Nunito"/>
              <a:ea typeface="Nunito"/>
              <a:cs typeface="Nunito"/>
              <a:sym typeface="Nunito"/>
            </a:endParaRPr>
          </a:p>
          <a:p>
            <a:pPr indent="0" lvl="0" marL="457200" rtl="0" algn="l">
              <a:spcBef>
                <a:spcPts val="0"/>
              </a:spcBef>
              <a:spcAft>
                <a:spcPts val="0"/>
              </a:spcAft>
              <a:buNone/>
            </a:pPr>
            <a:r>
              <a:rPr lang="en" sz="1500">
                <a:latin typeface="Nunito"/>
                <a:ea typeface="Nunito"/>
                <a:cs typeface="Nunito"/>
                <a:sym typeface="Nunito"/>
              </a:rPr>
              <a:t>To predict how well a movie will be received by viewers utilising the data of average movie ratings.</a:t>
            </a:r>
            <a:endParaRPr sz="1500">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grpSp>
        <p:nvGrpSpPr>
          <p:cNvPr id="287" name="Google Shape;287;p16"/>
          <p:cNvGrpSpPr/>
          <p:nvPr/>
        </p:nvGrpSpPr>
        <p:grpSpPr>
          <a:xfrm>
            <a:off x="2006094" y="539962"/>
            <a:ext cx="3056198" cy="4063618"/>
            <a:chOff x="3049525" y="1569750"/>
            <a:chExt cx="1724425" cy="2292850"/>
          </a:xfrm>
        </p:grpSpPr>
        <p:sp>
          <p:nvSpPr>
            <p:cNvPr id="288" name="Google Shape;288;p16"/>
            <p:cNvSpPr/>
            <p:nvPr/>
          </p:nvSpPr>
          <p:spPr>
            <a:xfrm>
              <a:off x="3628275" y="1569750"/>
              <a:ext cx="809975" cy="441800"/>
            </a:xfrm>
            <a:custGeom>
              <a:rect b="b" l="l" r="r" t="t"/>
              <a:pathLst>
                <a:path extrusionOk="0" h="17672" w="32399">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6"/>
            <p:cNvSpPr/>
            <p:nvPr/>
          </p:nvSpPr>
          <p:spPr>
            <a:xfrm>
              <a:off x="3049525" y="2137400"/>
              <a:ext cx="1157550" cy="1157525"/>
            </a:xfrm>
            <a:custGeom>
              <a:rect b="b" l="l" r="r" t="t"/>
              <a:pathLst>
                <a:path extrusionOk="0" h="46301" w="46302">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6"/>
            <p:cNvSpPr/>
            <p:nvPr/>
          </p:nvSpPr>
          <p:spPr>
            <a:xfrm>
              <a:off x="3078025" y="2215575"/>
              <a:ext cx="1099750" cy="1001175"/>
            </a:xfrm>
            <a:custGeom>
              <a:rect b="b" l="l" r="r" t="t"/>
              <a:pathLst>
                <a:path extrusionOk="0" h="40047" w="4399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6"/>
            <p:cNvSpPr/>
            <p:nvPr/>
          </p:nvSpPr>
          <p:spPr>
            <a:xfrm>
              <a:off x="4361425" y="2372550"/>
              <a:ext cx="47525" cy="47525"/>
            </a:xfrm>
            <a:custGeom>
              <a:rect b="b" l="l" r="r" t="t"/>
              <a:pathLst>
                <a:path extrusionOk="0" h="1901" w="1901">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6"/>
            <p:cNvSpPr/>
            <p:nvPr/>
          </p:nvSpPr>
          <p:spPr>
            <a:xfrm>
              <a:off x="4247425" y="2319500"/>
              <a:ext cx="213775" cy="213800"/>
            </a:xfrm>
            <a:custGeom>
              <a:rect b="b" l="l" r="r" t="t"/>
              <a:pathLst>
                <a:path extrusionOk="0" h="8552" w="8551">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6"/>
            <p:cNvSpPr/>
            <p:nvPr/>
          </p:nvSpPr>
          <p:spPr>
            <a:xfrm>
              <a:off x="4241875" y="2497625"/>
              <a:ext cx="41975" cy="42000"/>
            </a:xfrm>
            <a:custGeom>
              <a:rect b="b" l="l" r="r" t="t"/>
              <a:pathLst>
                <a:path extrusionOk="0" h="1680" w="1679">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6"/>
            <p:cNvSpPr/>
            <p:nvPr/>
          </p:nvSpPr>
          <p:spPr>
            <a:xfrm>
              <a:off x="4237925" y="2484975"/>
              <a:ext cx="33275" cy="32475"/>
            </a:xfrm>
            <a:custGeom>
              <a:rect b="b" l="l" r="r" t="t"/>
              <a:pathLst>
                <a:path extrusionOk="0" h="1299" w="1331">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6"/>
            <p:cNvSpPr/>
            <p:nvPr/>
          </p:nvSpPr>
          <p:spPr>
            <a:xfrm>
              <a:off x="4264050" y="2510300"/>
              <a:ext cx="32475" cy="32500"/>
            </a:xfrm>
            <a:custGeom>
              <a:rect b="b" l="l" r="r" t="t"/>
              <a:pathLst>
                <a:path extrusionOk="0" h="1300" w="1299">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6"/>
            <p:cNvSpPr/>
            <p:nvPr/>
          </p:nvSpPr>
          <p:spPr>
            <a:xfrm>
              <a:off x="3842850" y="1928400"/>
              <a:ext cx="207450" cy="159950"/>
            </a:xfrm>
            <a:custGeom>
              <a:rect b="b" l="l" r="r" t="t"/>
              <a:pathLst>
                <a:path extrusionOk="0" h="6398" w="8298">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6"/>
            <p:cNvSpPr/>
            <p:nvPr/>
          </p:nvSpPr>
          <p:spPr>
            <a:xfrm>
              <a:off x="3863425" y="2004400"/>
              <a:ext cx="37250" cy="64950"/>
            </a:xfrm>
            <a:custGeom>
              <a:rect b="b" l="l" r="r" t="t"/>
              <a:pathLst>
                <a:path extrusionOk="0" h="2598" w="149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6"/>
            <p:cNvSpPr/>
            <p:nvPr/>
          </p:nvSpPr>
          <p:spPr>
            <a:xfrm>
              <a:off x="3908550" y="1986175"/>
              <a:ext cx="37250" cy="83175"/>
            </a:xfrm>
            <a:custGeom>
              <a:rect b="b" l="l" r="r" t="t"/>
              <a:pathLst>
                <a:path extrusionOk="0" h="3327" w="149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6"/>
            <p:cNvSpPr/>
            <p:nvPr/>
          </p:nvSpPr>
          <p:spPr>
            <a:xfrm>
              <a:off x="3953675" y="1967175"/>
              <a:ext cx="37250" cy="102175"/>
            </a:xfrm>
            <a:custGeom>
              <a:rect b="b" l="l" r="r" t="t"/>
              <a:pathLst>
                <a:path extrusionOk="0" h="4087" w="149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6"/>
            <p:cNvSpPr/>
            <p:nvPr/>
          </p:nvSpPr>
          <p:spPr>
            <a:xfrm>
              <a:off x="3998825" y="1948975"/>
              <a:ext cx="37225" cy="120375"/>
            </a:xfrm>
            <a:custGeom>
              <a:rect b="b" l="l" r="r" t="t"/>
              <a:pathLst>
                <a:path extrusionOk="0" h="4815" w="1489">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6"/>
            <p:cNvSpPr/>
            <p:nvPr/>
          </p:nvSpPr>
          <p:spPr>
            <a:xfrm>
              <a:off x="3863425" y="1897500"/>
              <a:ext cx="172625" cy="71300"/>
            </a:xfrm>
            <a:custGeom>
              <a:rect b="b" l="l" r="r" t="t"/>
              <a:pathLst>
                <a:path extrusionOk="0" h="2852" w="6905">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6"/>
            <p:cNvSpPr/>
            <p:nvPr/>
          </p:nvSpPr>
          <p:spPr>
            <a:xfrm>
              <a:off x="4222875" y="2990100"/>
              <a:ext cx="40400" cy="15050"/>
            </a:xfrm>
            <a:custGeom>
              <a:rect b="b" l="l" r="r" t="t"/>
              <a:pathLst>
                <a:path extrusionOk="0" h="602" w="1616">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6"/>
            <p:cNvSpPr/>
            <p:nvPr/>
          </p:nvSpPr>
          <p:spPr>
            <a:xfrm>
              <a:off x="4224450" y="2945925"/>
              <a:ext cx="38025" cy="26775"/>
            </a:xfrm>
            <a:custGeom>
              <a:rect b="b" l="l" r="r" t="t"/>
              <a:pathLst>
                <a:path extrusionOk="0" h="1071" w="1521">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
            <p:cNvSpPr/>
            <p:nvPr/>
          </p:nvSpPr>
          <p:spPr>
            <a:xfrm>
              <a:off x="4233175" y="3020350"/>
              <a:ext cx="38025" cy="26775"/>
            </a:xfrm>
            <a:custGeom>
              <a:rect b="b" l="l" r="r" t="t"/>
              <a:pathLst>
                <a:path extrusionOk="0" h="1071" w="1521">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6"/>
            <p:cNvSpPr/>
            <p:nvPr/>
          </p:nvSpPr>
          <p:spPr>
            <a:xfrm>
              <a:off x="4436650" y="2990100"/>
              <a:ext cx="40400" cy="15050"/>
            </a:xfrm>
            <a:custGeom>
              <a:rect b="b" l="l" r="r" t="t"/>
              <a:pathLst>
                <a:path extrusionOk="0" h="602" w="1616">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6"/>
            <p:cNvSpPr/>
            <p:nvPr/>
          </p:nvSpPr>
          <p:spPr>
            <a:xfrm>
              <a:off x="4437425" y="2945925"/>
              <a:ext cx="38025" cy="26775"/>
            </a:xfrm>
            <a:custGeom>
              <a:rect b="b" l="l" r="r" t="t"/>
              <a:pathLst>
                <a:path extrusionOk="0" h="1071" w="1521">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6"/>
            <p:cNvSpPr/>
            <p:nvPr/>
          </p:nvSpPr>
          <p:spPr>
            <a:xfrm>
              <a:off x="4428725" y="3020350"/>
              <a:ext cx="38025" cy="26775"/>
            </a:xfrm>
            <a:custGeom>
              <a:rect b="b" l="l" r="r" t="t"/>
              <a:pathLst>
                <a:path extrusionOk="0" h="1071" w="1521">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
            <p:cNvSpPr/>
            <p:nvPr/>
          </p:nvSpPr>
          <p:spPr>
            <a:xfrm>
              <a:off x="4317100" y="3095400"/>
              <a:ext cx="67300" cy="12675"/>
            </a:xfrm>
            <a:custGeom>
              <a:rect b="b" l="l" r="r" t="t"/>
              <a:pathLst>
                <a:path extrusionOk="0" h="507" w="2692">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6"/>
            <p:cNvSpPr/>
            <p:nvPr/>
          </p:nvSpPr>
          <p:spPr>
            <a:xfrm>
              <a:off x="4328175" y="3116775"/>
              <a:ext cx="46725" cy="12675"/>
            </a:xfrm>
            <a:custGeom>
              <a:rect b="b" l="l" r="r" t="t"/>
              <a:pathLst>
                <a:path extrusionOk="0" h="507" w="1869">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6"/>
            <p:cNvSpPr/>
            <p:nvPr/>
          </p:nvSpPr>
          <p:spPr>
            <a:xfrm>
              <a:off x="4272750" y="2907750"/>
              <a:ext cx="156000" cy="182125"/>
            </a:xfrm>
            <a:custGeom>
              <a:rect b="b" l="l" r="r" t="t"/>
              <a:pathLst>
                <a:path extrusionOk="0" h="7285" w="624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6"/>
            <p:cNvSpPr/>
            <p:nvPr/>
          </p:nvSpPr>
          <p:spPr>
            <a:xfrm>
              <a:off x="4290175" y="2941150"/>
              <a:ext cx="42775" cy="73500"/>
            </a:xfrm>
            <a:custGeom>
              <a:rect b="b" l="l" r="r" t="t"/>
              <a:pathLst>
                <a:path extrusionOk="0" h="2940" w="1711">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6"/>
            <p:cNvSpPr/>
            <p:nvPr/>
          </p:nvSpPr>
          <p:spPr>
            <a:xfrm>
              <a:off x="3811975" y="3326575"/>
              <a:ext cx="247025" cy="247050"/>
            </a:xfrm>
            <a:custGeom>
              <a:rect b="b" l="l" r="r" t="t"/>
              <a:pathLst>
                <a:path extrusionOk="0" h="9882" w="9881">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
            <p:cNvSpPr/>
            <p:nvPr/>
          </p:nvSpPr>
          <p:spPr>
            <a:xfrm>
              <a:off x="3890350" y="3358250"/>
              <a:ext cx="93450" cy="178950"/>
            </a:xfrm>
            <a:custGeom>
              <a:rect b="b" l="l" r="r" t="t"/>
              <a:pathLst>
                <a:path extrusionOk="0" h="7158" w="3738">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C4C4C4"/>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6"/>
            <p:cNvSpPr/>
            <p:nvPr/>
          </p:nvSpPr>
          <p:spPr>
            <a:xfrm>
              <a:off x="3298125" y="2488125"/>
              <a:ext cx="659550" cy="393525"/>
            </a:xfrm>
            <a:custGeom>
              <a:rect b="b" l="l" r="r" t="t"/>
              <a:pathLst>
                <a:path extrusionOk="0" h="15741" w="26382">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6"/>
            <p:cNvSpPr/>
            <p:nvPr/>
          </p:nvSpPr>
          <p:spPr>
            <a:xfrm>
              <a:off x="3313975" y="2815125"/>
              <a:ext cx="631825" cy="54650"/>
            </a:xfrm>
            <a:custGeom>
              <a:rect b="b" l="l" r="r" t="t"/>
              <a:pathLst>
                <a:path extrusionOk="0" h="2186" w="25273">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
            <p:cNvSpPr/>
            <p:nvPr/>
          </p:nvSpPr>
          <p:spPr>
            <a:xfrm>
              <a:off x="3583950" y="2820650"/>
              <a:ext cx="111650" cy="111675"/>
            </a:xfrm>
            <a:custGeom>
              <a:rect b="b" l="l" r="r" t="t"/>
              <a:pathLst>
                <a:path extrusionOk="0" h="4467" w="4466">
                  <a:moveTo>
                    <a:pt x="0" y="1"/>
                  </a:moveTo>
                  <a:lnTo>
                    <a:pt x="0" y="4466"/>
                  </a:lnTo>
                  <a:lnTo>
                    <a:pt x="4466" y="4466"/>
                  </a:lnTo>
                  <a:lnTo>
                    <a:pt x="4466"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6"/>
            <p:cNvSpPr/>
            <p:nvPr/>
          </p:nvSpPr>
          <p:spPr>
            <a:xfrm>
              <a:off x="3487350" y="2915675"/>
              <a:ext cx="311175" cy="28525"/>
            </a:xfrm>
            <a:custGeom>
              <a:rect b="b" l="l" r="r" t="t"/>
              <a:pathLst>
                <a:path extrusionOk="0" h="1141" w="12447">
                  <a:moveTo>
                    <a:pt x="1" y="0"/>
                  </a:moveTo>
                  <a:lnTo>
                    <a:pt x="1" y="1140"/>
                  </a:lnTo>
                  <a:lnTo>
                    <a:pt x="12447" y="1140"/>
                  </a:lnTo>
                  <a:lnTo>
                    <a:pt x="12447"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6"/>
            <p:cNvSpPr/>
            <p:nvPr/>
          </p:nvSpPr>
          <p:spPr>
            <a:xfrm>
              <a:off x="3440650" y="2667075"/>
              <a:ext cx="95025" cy="95825"/>
            </a:xfrm>
            <a:custGeom>
              <a:rect b="b" l="l" r="r" t="t"/>
              <a:pathLst>
                <a:path extrusionOk="0" h="3833" w="3801">
                  <a:moveTo>
                    <a:pt x="0" y="0"/>
                  </a:moveTo>
                  <a:lnTo>
                    <a:pt x="0" y="3832"/>
                  </a:lnTo>
                  <a:lnTo>
                    <a:pt x="3801" y="3832"/>
                  </a:lnTo>
                  <a:lnTo>
                    <a:pt x="3801"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6"/>
            <p:cNvSpPr/>
            <p:nvPr/>
          </p:nvSpPr>
          <p:spPr>
            <a:xfrm>
              <a:off x="3575250" y="2621150"/>
              <a:ext cx="95025" cy="140950"/>
            </a:xfrm>
            <a:custGeom>
              <a:rect b="b" l="l" r="r" t="t"/>
              <a:pathLst>
                <a:path extrusionOk="0" h="5638" w="3801">
                  <a:moveTo>
                    <a:pt x="0" y="0"/>
                  </a:moveTo>
                  <a:lnTo>
                    <a:pt x="0" y="5637"/>
                  </a:lnTo>
                  <a:lnTo>
                    <a:pt x="3800" y="5637"/>
                  </a:lnTo>
                  <a:lnTo>
                    <a:pt x="3800"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6"/>
            <p:cNvSpPr/>
            <p:nvPr/>
          </p:nvSpPr>
          <p:spPr>
            <a:xfrm>
              <a:off x="3709050" y="2572850"/>
              <a:ext cx="95025" cy="189250"/>
            </a:xfrm>
            <a:custGeom>
              <a:rect b="b" l="l" r="r" t="t"/>
              <a:pathLst>
                <a:path extrusionOk="0" h="7570" w="3801">
                  <a:moveTo>
                    <a:pt x="0" y="1"/>
                  </a:moveTo>
                  <a:lnTo>
                    <a:pt x="0" y="7569"/>
                  </a:lnTo>
                  <a:lnTo>
                    <a:pt x="3800" y="7569"/>
                  </a:lnTo>
                  <a:lnTo>
                    <a:pt x="3800"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6"/>
            <p:cNvSpPr/>
            <p:nvPr/>
          </p:nvSpPr>
          <p:spPr>
            <a:xfrm>
              <a:off x="3633025" y="3284600"/>
              <a:ext cx="25" cy="467150"/>
            </a:xfrm>
            <a:custGeom>
              <a:rect b="b" l="l" r="r" t="t"/>
              <a:pathLst>
                <a:path extrusionOk="0" fill="none" h="18686" w="1">
                  <a:moveTo>
                    <a:pt x="1" y="18686"/>
                  </a:moveTo>
                  <a:lnTo>
                    <a:pt x="1" y="1"/>
                  </a:lnTo>
                </a:path>
              </a:pathLst>
            </a:custGeom>
            <a:noFill/>
            <a:ln cap="flat" cmpd="sng" w="10300">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6"/>
            <p:cNvSpPr/>
            <p:nvPr/>
          </p:nvSpPr>
          <p:spPr>
            <a:xfrm>
              <a:off x="4182500" y="2716950"/>
              <a:ext cx="467150" cy="25"/>
            </a:xfrm>
            <a:custGeom>
              <a:rect b="b" l="l" r="r" t="t"/>
              <a:pathLst>
                <a:path extrusionOk="0" fill="none" h="1" w="18686">
                  <a:moveTo>
                    <a:pt x="18685" y="0"/>
                  </a:moveTo>
                  <a:lnTo>
                    <a:pt x="0" y="0"/>
                  </a:lnTo>
                </a:path>
              </a:pathLst>
            </a:custGeom>
            <a:noFill/>
            <a:ln cap="flat" cmpd="sng" w="10300">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6"/>
            <p:cNvSpPr/>
            <p:nvPr/>
          </p:nvSpPr>
          <p:spPr>
            <a:xfrm>
              <a:off x="3633025" y="1694050"/>
              <a:ext cx="25" cy="467125"/>
            </a:xfrm>
            <a:custGeom>
              <a:rect b="b" l="l" r="r" t="t"/>
              <a:pathLst>
                <a:path extrusionOk="0" fill="none" h="18685" w="1">
                  <a:moveTo>
                    <a:pt x="1" y="18685"/>
                  </a:moveTo>
                  <a:lnTo>
                    <a:pt x="1" y="0"/>
                  </a:lnTo>
                </a:path>
              </a:pathLst>
            </a:custGeom>
            <a:noFill/>
            <a:ln cap="flat" cmpd="sng" w="10300">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6"/>
            <p:cNvSpPr/>
            <p:nvPr/>
          </p:nvSpPr>
          <p:spPr>
            <a:xfrm>
              <a:off x="4025725" y="2005975"/>
              <a:ext cx="311975" cy="311975"/>
            </a:xfrm>
            <a:custGeom>
              <a:rect b="b" l="l" r="r" t="t"/>
              <a:pathLst>
                <a:path extrusionOk="0" fill="none" h="12479" w="12479">
                  <a:moveTo>
                    <a:pt x="1" y="12478"/>
                  </a:moveTo>
                  <a:lnTo>
                    <a:pt x="12478" y="1"/>
                  </a:lnTo>
                </a:path>
              </a:pathLst>
            </a:custGeom>
            <a:noFill/>
            <a:ln cap="flat" cmpd="sng" w="10300">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4021775" y="3109650"/>
              <a:ext cx="311975" cy="311950"/>
            </a:xfrm>
            <a:custGeom>
              <a:rect b="b" l="l" r="r" t="t"/>
              <a:pathLst>
                <a:path extrusionOk="0" fill="none" h="12478" w="12479">
                  <a:moveTo>
                    <a:pt x="12478" y="12478"/>
                  </a:moveTo>
                  <a:lnTo>
                    <a:pt x="0" y="0"/>
                  </a:lnTo>
                </a:path>
              </a:pathLst>
            </a:custGeom>
            <a:noFill/>
            <a:ln cap="flat" cmpd="sng" w="10300">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4332925" y="2716150"/>
              <a:ext cx="441025" cy="809950"/>
            </a:xfrm>
            <a:custGeom>
              <a:rect b="b" l="l" r="r" t="t"/>
              <a:pathLst>
                <a:path extrusionOk="0" h="32398" w="17641">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4332125" y="1906225"/>
              <a:ext cx="441825" cy="809950"/>
            </a:xfrm>
            <a:custGeom>
              <a:rect b="b" l="l" r="r" t="t"/>
              <a:pathLst>
                <a:path extrusionOk="0" h="32398" w="17673">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3628275" y="3420775"/>
              <a:ext cx="809975" cy="441825"/>
            </a:xfrm>
            <a:custGeom>
              <a:rect b="b" l="l" r="r" t="t"/>
              <a:pathLst>
                <a:path extrusionOk="0" h="17673" w="32399">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9" name="Google Shape;329;p16"/>
          <p:cNvSpPr txBox="1"/>
          <p:nvPr/>
        </p:nvSpPr>
        <p:spPr>
          <a:xfrm>
            <a:off x="0" y="1334263"/>
            <a:ext cx="2228100" cy="247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Medium"/>
                <a:ea typeface="Fira Sans Medium"/>
                <a:cs typeface="Fira Sans Medium"/>
                <a:sym typeface="Fira Sans Medium"/>
              </a:rPr>
              <a:t>Existing</a:t>
            </a:r>
            <a:r>
              <a:rPr lang="en" sz="2800">
                <a:latin typeface="Fira Sans Medium"/>
                <a:ea typeface="Fira Sans Medium"/>
                <a:cs typeface="Fira Sans Medium"/>
                <a:sym typeface="Fira Sans Medium"/>
              </a:rPr>
              <a:t> body of work</a:t>
            </a:r>
            <a:endParaRPr sz="2800">
              <a:latin typeface="Fira Sans Medium"/>
              <a:ea typeface="Fira Sans Medium"/>
              <a:cs typeface="Fira Sans Medium"/>
              <a:sym typeface="Fira Sans Medium"/>
            </a:endParaRPr>
          </a:p>
        </p:txBody>
      </p:sp>
      <p:sp>
        <p:nvSpPr>
          <p:cNvPr id="330" name="Google Shape;330;p16"/>
          <p:cNvSpPr txBox="1"/>
          <p:nvPr/>
        </p:nvSpPr>
        <p:spPr>
          <a:xfrm>
            <a:off x="5494260" y="1457324"/>
            <a:ext cx="3410400" cy="44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300">
                <a:solidFill>
                  <a:srgbClr val="30475E"/>
                </a:solidFill>
                <a:latin typeface="Fira Sans Extra Condensed Medium"/>
                <a:ea typeface="Fira Sans Extra Condensed Medium"/>
                <a:cs typeface="Fira Sans Extra Condensed Medium"/>
                <a:sym typeface="Fira Sans Extra Condensed Medium"/>
              </a:rPr>
              <a:t>01 </a:t>
            </a:r>
            <a:endParaRPr sz="2300">
              <a:solidFill>
                <a:srgbClr val="30475E"/>
              </a:solidFill>
              <a:latin typeface="Fira Sans Extra Condensed Medium"/>
              <a:ea typeface="Fira Sans Extra Condensed Medium"/>
              <a:cs typeface="Fira Sans Extra Condensed Medium"/>
              <a:sym typeface="Fira Sans Extra Condensed Medium"/>
            </a:endParaRPr>
          </a:p>
          <a:p>
            <a:pPr indent="0" lvl="0" marL="0" rtl="0" algn="l">
              <a:spcBef>
                <a:spcPts val="0"/>
              </a:spcBef>
              <a:spcAft>
                <a:spcPts val="0"/>
              </a:spcAft>
              <a:buNone/>
            </a:pPr>
            <a:r>
              <a:rPr lang="en" sz="2300">
                <a:solidFill>
                  <a:srgbClr val="30475E"/>
                </a:solidFill>
                <a:latin typeface="Fira Sans Extra Condensed Medium"/>
                <a:ea typeface="Fira Sans Extra Condensed Medium"/>
                <a:cs typeface="Fira Sans Extra Condensed Medium"/>
                <a:sym typeface="Fira Sans Extra Condensed Medium"/>
              </a:rPr>
              <a:t>Movie Recommendation</a:t>
            </a:r>
            <a:r>
              <a:rPr lang="en" sz="2300">
                <a:solidFill>
                  <a:srgbClr val="30475E"/>
                </a:solidFill>
                <a:latin typeface="Fira Sans Extra Condensed Medium"/>
                <a:ea typeface="Fira Sans Extra Condensed Medium"/>
                <a:cs typeface="Fira Sans Extra Condensed Medium"/>
                <a:sym typeface="Fira Sans Extra Condensed Medium"/>
              </a:rPr>
              <a:t> System</a:t>
            </a:r>
            <a:endParaRPr sz="2300">
              <a:solidFill>
                <a:srgbClr val="30475E"/>
              </a:solidFill>
              <a:latin typeface="Fira Sans Extra Condensed Medium"/>
              <a:ea typeface="Fira Sans Extra Condensed Medium"/>
              <a:cs typeface="Fira Sans Extra Condensed Medium"/>
              <a:sym typeface="Fira Sans Extra Condensed Medium"/>
            </a:endParaRPr>
          </a:p>
        </p:txBody>
      </p:sp>
      <p:sp>
        <p:nvSpPr>
          <p:cNvPr id="331" name="Google Shape;331;p16"/>
          <p:cNvSpPr txBox="1"/>
          <p:nvPr/>
        </p:nvSpPr>
        <p:spPr>
          <a:xfrm>
            <a:off x="5422100" y="3675150"/>
            <a:ext cx="2460900" cy="57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Fira Sans"/>
              <a:ea typeface="Fira Sans"/>
              <a:cs typeface="Fira Sans"/>
              <a:sym typeface="Fira Sans"/>
            </a:endParaRPr>
          </a:p>
        </p:txBody>
      </p:sp>
      <p:cxnSp>
        <p:nvCxnSpPr>
          <p:cNvPr id="332" name="Google Shape;332;p16"/>
          <p:cNvCxnSpPr/>
          <p:nvPr/>
        </p:nvCxnSpPr>
        <p:spPr>
          <a:xfrm>
            <a:off x="5603587" y="1464682"/>
            <a:ext cx="303600" cy="0"/>
          </a:xfrm>
          <a:prstGeom prst="straightConnector1">
            <a:avLst/>
          </a:prstGeom>
          <a:noFill/>
          <a:ln cap="flat" cmpd="sng" w="9525">
            <a:solidFill>
              <a:schemeClr val="dk2"/>
            </a:solidFill>
            <a:prstDash val="solid"/>
            <a:round/>
            <a:headEnd len="med" w="med" type="none"/>
            <a:tailEnd len="med" w="med" type="none"/>
          </a:ln>
        </p:spPr>
      </p:cxnSp>
      <p:sp>
        <p:nvSpPr>
          <p:cNvPr id="333" name="Google Shape;333;p16"/>
          <p:cNvSpPr txBox="1"/>
          <p:nvPr/>
        </p:nvSpPr>
        <p:spPr>
          <a:xfrm>
            <a:off x="5603587" y="2569061"/>
            <a:ext cx="2460900" cy="13986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Fira Sans"/>
              <a:buChar char="●"/>
            </a:pPr>
            <a:r>
              <a:rPr lang="en" sz="1200">
                <a:latin typeface="Fira Sans"/>
                <a:ea typeface="Fira Sans"/>
                <a:cs typeface="Fira Sans"/>
                <a:sym typeface="Fira Sans"/>
              </a:rPr>
              <a:t>Collaborative</a:t>
            </a:r>
            <a:r>
              <a:rPr lang="en" sz="1200">
                <a:latin typeface="Fira Sans"/>
                <a:ea typeface="Fira Sans"/>
                <a:cs typeface="Fira Sans"/>
                <a:sym typeface="Fira Sans"/>
              </a:rPr>
              <a:t> Filtering</a:t>
            </a:r>
            <a:endParaRPr sz="1200">
              <a:latin typeface="Fira Sans"/>
              <a:ea typeface="Fira Sans"/>
              <a:cs typeface="Fira Sans"/>
              <a:sym typeface="Fira Sans"/>
            </a:endParaRPr>
          </a:p>
          <a:p>
            <a:pPr indent="0" lvl="0" marL="0" rtl="0" algn="l">
              <a:spcBef>
                <a:spcPts val="0"/>
              </a:spcBef>
              <a:spcAft>
                <a:spcPts val="0"/>
              </a:spcAft>
              <a:buNone/>
            </a:pPr>
            <a:r>
              <a:t/>
            </a:r>
            <a:endParaRPr sz="1200">
              <a:latin typeface="Fira Sans"/>
              <a:ea typeface="Fira Sans"/>
              <a:cs typeface="Fira Sans"/>
              <a:sym typeface="Fira Sans"/>
            </a:endParaRPr>
          </a:p>
          <a:p>
            <a:pPr indent="-304800" lvl="0" marL="457200" rtl="0" algn="l">
              <a:spcBef>
                <a:spcPts val="0"/>
              </a:spcBef>
              <a:spcAft>
                <a:spcPts val="0"/>
              </a:spcAft>
              <a:buSzPts val="1200"/>
              <a:buFont typeface="Fira Sans"/>
              <a:buChar char="●"/>
            </a:pPr>
            <a:r>
              <a:rPr lang="en" sz="1200">
                <a:latin typeface="Fira Sans"/>
                <a:ea typeface="Fira Sans"/>
                <a:cs typeface="Fira Sans"/>
                <a:sym typeface="Fira Sans"/>
              </a:rPr>
              <a:t>Content based Filtering</a:t>
            </a:r>
            <a:endParaRPr sz="1200">
              <a:latin typeface="Fira Sans"/>
              <a:ea typeface="Fira Sans"/>
              <a:cs typeface="Fira Sans"/>
              <a:sym typeface="Fira Sans"/>
            </a:endParaRPr>
          </a:p>
          <a:p>
            <a:pPr indent="0" lvl="0" marL="457200" rtl="0" algn="l">
              <a:spcBef>
                <a:spcPts val="0"/>
              </a:spcBef>
              <a:spcAft>
                <a:spcPts val="0"/>
              </a:spcAft>
              <a:buNone/>
            </a:pPr>
            <a:r>
              <a:rPr lang="en" sz="1200">
                <a:latin typeface="Fira Sans"/>
                <a:ea typeface="Fira Sans"/>
                <a:cs typeface="Fira Sans"/>
                <a:sym typeface="Fira Sans"/>
              </a:rPr>
              <a:t> </a:t>
            </a:r>
            <a:endParaRPr sz="1200">
              <a:latin typeface="Fira Sans"/>
              <a:ea typeface="Fira Sans"/>
              <a:cs typeface="Fira Sans"/>
              <a:sym typeface="Fira Sans"/>
            </a:endParaRPr>
          </a:p>
          <a:p>
            <a:pPr indent="-304800" lvl="0" marL="457200" rtl="0" algn="l">
              <a:spcBef>
                <a:spcPts val="0"/>
              </a:spcBef>
              <a:spcAft>
                <a:spcPts val="0"/>
              </a:spcAft>
              <a:buSzPts val="1200"/>
              <a:buFont typeface="Fira Sans"/>
              <a:buChar char="●"/>
            </a:pPr>
            <a:r>
              <a:rPr lang="en" sz="1200">
                <a:latin typeface="Fira Sans"/>
                <a:ea typeface="Fira Sans"/>
                <a:cs typeface="Fira Sans"/>
                <a:sym typeface="Fira Sans"/>
              </a:rPr>
              <a:t>Classification based Filtering </a:t>
            </a:r>
            <a:endParaRPr sz="1200">
              <a:latin typeface="Fira Sans"/>
              <a:ea typeface="Fira Sans"/>
              <a:cs typeface="Fira Sans"/>
              <a:sym typeface="Fir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7"/>
          <p:cNvSpPr txBox="1"/>
          <p:nvPr/>
        </p:nvSpPr>
        <p:spPr>
          <a:xfrm>
            <a:off x="357788" y="690075"/>
            <a:ext cx="6628800" cy="35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300">
                <a:solidFill>
                  <a:srgbClr val="F2A365"/>
                </a:solidFill>
                <a:latin typeface="Fira Sans Extra Condensed Medium"/>
                <a:ea typeface="Fira Sans Extra Condensed Medium"/>
                <a:cs typeface="Fira Sans Extra Condensed Medium"/>
                <a:sym typeface="Fira Sans Extra Condensed Medium"/>
              </a:rPr>
              <a:t>02</a:t>
            </a:r>
            <a:endParaRPr sz="2300">
              <a:solidFill>
                <a:srgbClr val="F2A365"/>
              </a:solidFill>
              <a:latin typeface="Fira Sans Extra Condensed Medium"/>
              <a:ea typeface="Fira Sans Extra Condensed Medium"/>
              <a:cs typeface="Fira Sans Extra Condensed Medium"/>
              <a:sym typeface="Fira Sans Extra Condensed Medium"/>
            </a:endParaRPr>
          </a:p>
          <a:p>
            <a:pPr indent="0" lvl="0" marL="0" rtl="0" algn="l">
              <a:spcBef>
                <a:spcPts val="0"/>
              </a:spcBef>
              <a:spcAft>
                <a:spcPts val="0"/>
              </a:spcAft>
              <a:buNone/>
            </a:pPr>
            <a:r>
              <a:t/>
            </a:r>
            <a:endParaRPr sz="2300">
              <a:solidFill>
                <a:srgbClr val="F2A365"/>
              </a:solidFill>
              <a:latin typeface="Fira Sans Extra Condensed Medium"/>
              <a:ea typeface="Fira Sans Extra Condensed Medium"/>
              <a:cs typeface="Fira Sans Extra Condensed Medium"/>
              <a:sym typeface="Fira Sans Extra Condensed Medium"/>
            </a:endParaRPr>
          </a:p>
          <a:p>
            <a:pPr indent="0" lvl="0" marL="0" rtl="0" algn="l">
              <a:spcBef>
                <a:spcPts val="0"/>
              </a:spcBef>
              <a:spcAft>
                <a:spcPts val="0"/>
              </a:spcAft>
              <a:buNone/>
            </a:pPr>
            <a:r>
              <a:rPr lang="en" sz="2300">
                <a:solidFill>
                  <a:srgbClr val="F2A365"/>
                </a:solidFill>
                <a:latin typeface="Fira Sans Extra Condensed Medium"/>
                <a:ea typeface="Fira Sans Extra Condensed Medium"/>
                <a:cs typeface="Fira Sans Extra Condensed Medium"/>
                <a:sym typeface="Fira Sans Extra Condensed Medium"/>
              </a:rPr>
              <a:t>Movie Rating Prediction </a:t>
            </a:r>
            <a:endParaRPr sz="2300">
              <a:solidFill>
                <a:srgbClr val="F2A365"/>
              </a:solidFill>
              <a:latin typeface="Fira Sans Extra Condensed Medium"/>
              <a:ea typeface="Fira Sans Extra Condensed Medium"/>
              <a:cs typeface="Fira Sans Extra Condensed Medium"/>
              <a:sym typeface="Fira Sans Extra Condensed Medium"/>
            </a:endParaRPr>
          </a:p>
        </p:txBody>
      </p:sp>
      <p:cxnSp>
        <p:nvCxnSpPr>
          <p:cNvPr id="339" name="Google Shape;339;p17"/>
          <p:cNvCxnSpPr/>
          <p:nvPr/>
        </p:nvCxnSpPr>
        <p:spPr>
          <a:xfrm>
            <a:off x="457200" y="800100"/>
            <a:ext cx="297600" cy="0"/>
          </a:xfrm>
          <a:prstGeom prst="straightConnector1">
            <a:avLst/>
          </a:prstGeom>
          <a:noFill/>
          <a:ln cap="flat" cmpd="sng" w="9525">
            <a:solidFill>
              <a:schemeClr val="dk2"/>
            </a:solidFill>
            <a:prstDash val="solid"/>
            <a:round/>
            <a:headEnd len="med" w="med" type="none"/>
            <a:tailEnd len="med" w="med" type="none"/>
          </a:ln>
        </p:spPr>
      </p:cxnSp>
      <p:pic>
        <p:nvPicPr>
          <p:cNvPr id="340" name="Google Shape;340;p17"/>
          <p:cNvPicPr preferRelativeResize="0"/>
          <p:nvPr/>
        </p:nvPicPr>
        <p:blipFill rotWithShape="1">
          <a:blip r:embed="rId3">
            <a:alphaModFix/>
          </a:blip>
          <a:srcRect b="0" l="0" r="0" t="3956"/>
          <a:stretch/>
        </p:blipFill>
        <p:spPr>
          <a:xfrm>
            <a:off x="3418500" y="150025"/>
            <a:ext cx="4664700" cy="49934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grpSp>
        <p:nvGrpSpPr>
          <p:cNvPr id="345" name="Google Shape;345;p18"/>
          <p:cNvGrpSpPr/>
          <p:nvPr/>
        </p:nvGrpSpPr>
        <p:grpSpPr>
          <a:xfrm>
            <a:off x="456554" y="1035557"/>
            <a:ext cx="8230888" cy="3858239"/>
            <a:chOff x="595975" y="1532525"/>
            <a:chExt cx="6409850" cy="3004625"/>
          </a:xfrm>
        </p:grpSpPr>
        <p:sp>
          <p:nvSpPr>
            <p:cNvPr id="346" name="Google Shape;346;p18"/>
            <p:cNvSpPr/>
            <p:nvPr/>
          </p:nvSpPr>
          <p:spPr>
            <a:xfrm>
              <a:off x="3743875" y="2501600"/>
              <a:ext cx="3261950" cy="581925"/>
            </a:xfrm>
            <a:custGeom>
              <a:rect b="b" l="l" r="r" t="t"/>
              <a:pathLst>
                <a:path extrusionOk="0" h="23277" w="130478">
                  <a:moveTo>
                    <a:pt x="37655" y="0"/>
                  </a:moveTo>
                  <a:cubicBezTo>
                    <a:pt x="35755" y="0"/>
                    <a:pt x="34235" y="1552"/>
                    <a:pt x="34235" y="3452"/>
                  </a:cubicBezTo>
                  <a:lnTo>
                    <a:pt x="34235" y="7886"/>
                  </a:lnTo>
                  <a:cubicBezTo>
                    <a:pt x="34184" y="10056"/>
                    <a:pt x="32677" y="11243"/>
                    <a:pt x="31005" y="11243"/>
                  </a:cubicBezTo>
                  <a:cubicBezTo>
                    <a:pt x="29529" y="11243"/>
                    <a:pt x="27924" y="10319"/>
                    <a:pt x="27078" y="8329"/>
                  </a:cubicBezTo>
                  <a:cubicBezTo>
                    <a:pt x="25811" y="5384"/>
                    <a:pt x="22866" y="3326"/>
                    <a:pt x="19445" y="3326"/>
                  </a:cubicBezTo>
                  <a:cubicBezTo>
                    <a:pt x="16089" y="3326"/>
                    <a:pt x="13207" y="5289"/>
                    <a:pt x="11877" y="8139"/>
                  </a:cubicBezTo>
                  <a:cubicBezTo>
                    <a:pt x="10666" y="10420"/>
                    <a:pt x="8789" y="11316"/>
                    <a:pt x="7111" y="11316"/>
                  </a:cubicBezTo>
                  <a:cubicBezTo>
                    <a:pt x="6507" y="11316"/>
                    <a:pt x="5928" y="11199"/>
                    <a:pt x="5416" y="10989"/>
                  </a:cubicBezTo>
                  <a:cubicBezTo>
                    <a:pt x="5353" y="10958"/>
                    <a:pt x="5289" y="10926"/>
                    <a:pt x="5226" y="10894"/>
                  </a:cubicBezTo>
                  <a:cubicBezTo>
                    <a:pt x="5163" y="10894"/>
                    <a:pt x="5099" y="10863"/>
                    <a:pt x="5068" y="10831"/>
                  </a:cubicBezTo>
                  <a:cubicBezTo>
                    <a:pt x="5004" y="10799"/>
                    <a:pt x="4909" y="10768"/>
                    <a:pt x="4846" y="10704"/>
                  </a:cubicBezTo>
                  <a:cubicBezTo>
                    <a:pt x="4339" y="10388"/>
                    <a:pt x="4086" y="10039"/>
                    <a:pt x="3833" y="9849"/>
                  </a:cubicBezTo>
                  <a:cubicBezTo>
                    <a:pt x="3421" y="9501"/>
                    <a:pt x="2914" y="9311"/>
                    <a:pt x="2344" y="9311"/>
                  </a:cubicBezTo>
                  <a:cubicBezTo>
                    <a:pt x="1046" y="9311"/>
                    <a:pt x="1" y="10356"/>
                    <a:pt x="1" y="11654"/>
                  </a:cubicBezTo>
                  <a:cubicBezTo>
                    <a:pt x="1" y="12921"/>
                    <a:pt x="1046" y="13966"/>
                    <a:pt x="2344" y="13966"/>
                  </a:cubicBezTo>
                  <a:cubicBezTo>
                    <a:pt x="2914" y="13966"/>
                    <a:pt x="3421" y="13776"/>
                    <a:pt x="3833" y="13428"/>
                  </a:cubicBezTo>
                  <a:cubicBezTo>
                    <a:pt x="4086" y="13238"/>
                    <a:pt x="4339" y="12890"/>
                    <a:pt x="4846" y="12573"/>
                  </a:cubicBezTo>
                  <a:cubicBezTo>
                    <a:pt x="4909" y="12541"/>
                    <a:pt x="4973" y="12478"/>
                    <a:pt x="5068" y="12446"/>
                  </a:cubicBezTo>
                  <a:cubicBezTo>
                    <a:pt x="5099" y="12415"/>
                    <a:pt x="5163" y="12383"/>
                    <a:pt x="5226" y="12383"/>
                  </a:cubicBezTo>
                  <a:cubicBezTo>
                    <a:pt x="5289" y="12351"/>
                    <a:pt x="5353" y="12320"/>
                    <a:pt x="5416" y="12288"/>
                  </a:cubicBezTo>
                  <a:cubicBezTo>
                    <a:pt x="5928" y="12078"/>
                    <a:pt x="6507" y="11962"/>
                    <a:pt x="7111" y="11962"/>
                  </a:cubicBezTo>
                  <a:cubicBezTo>
                    <a:pt x="8789" y="11962"/>
                    <a:pt x="10666" y="12857"/>
                    <a:pt x="11877" y="15138"/>
                  </a:cubicBezTo>
                  <a:cubicBezTo>
                    <a:pt x="13207" y="17988"/>
                    <a:pt x="16089" y="19983"/>
                    <a:pt x="19445" y="19983"/>
                  </a:cubicBezTo>
                  <a:cubicBezTo>
                    <a:pt x="22866" y="19983"/>
                    <a:pt x="25811" y="17893"/>
                    <a:pt x="27078" y="14948"/>
                  </a:cubicBezTo>
                  <a:cubicBezTo>
                    <a:pt x="27924" y="12959"/>
                    <a:pt x="29522" y="12034"/>
                    <a:pt x="30994" y="12034"/>
                  </a:cubicBezTo>
                  <a:cubicBezTo>
                    <a:pt x="32662" y="12034"/>
                    <a:pt x="34168" y="13221"/>
                    <a:pt x="34235" y="15391"/>
                  </a:cubicBezTo>
                  <a:lnTo>
                    <a:pt x="34235" y="19825"/>
                  </a:lnTo>
                  <a:cubicBezTo>
                    <a:pt x="34235" y="21725"/>
                    <a:pt x="35755" y="23277"/>
                    <a:pt x="37655" y="23277"/>
                  </a:cubicBezTo>
                  <a:lnTo>
                    <a:pt x="127025" y="23277"/>
                  </a:lnTo>
                  <a:cubicBezTo>
                    <a:pt x="128925" y="23277"/>
                    <a:pt x="130477" y="21725"/>
                    <a:pt x="130477" y="19825"/>
                  </a:cubicBezTo>
                  <a:lnTo>
                    <a:pt x="130477" y="3452"/>
                  </a:lnTo>
                  <a:cubicBezTo>
                    <a:pt x="130477" y="1552"/>
                    <a:pt x="128925" y="0"/>
                    <a:pt x="12702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8"/>
            <p:cNvSpPr/>
            <p:nvPr/>
          </p:nvSpPr>
          <p:spPr>
            <a:xfrm>
              <a:off x="4059775" y="2621950"/>
              <a:ext cx="340475" cy="341250"/>
            </a:xfrm>
            <a:custGeom>
              <a:rect b="b" l="l" r="r" t="t"/>
              <a:pathLst>
                <a:path extrusionOk="0" h="13650" w="13619">
                  <a:moveTo>
                    <a:pt x="6809" y="0"/>
                  </a:moveTo>
                  <a:cubicBezTo>
                    <a:pt x="3041" y="0"/>
                    <a:pt x="1" y="3040"/>
                    <a:pt x="1" y="6809"/>
                  </a:cubicBezTo>
                  <a:cubicBezTo>
                    <a:pt x="1" y="10577"/>
                    <a:pt x="3041" y="13649"/>
                    <a:pt x="6809" y="13649"/>
                  </a:cubicBezTo>
                  <a:cubicBezTo>
                    <a:pt x="10578" y="13649"/>
                    <a:pt x="13618" y="10577"/>
                    <a:pt x="13618" y="6809"/>
                  </a:cubicBezTo>
                  <a:cubicBezTo>
                    <a:pt x="13618" y="3040"/>
                    <a:pt x="10578" y="0"/>
                    <a:pt x="68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8"/>
            <p:cNvSpPr/>
            <p:nvPr/>
          </p:nvSpPr>
          <p:spPr>
            <a:xfrm>
              <a:off x="3771600" y="2762075"/>
              <a:ext cx="60975" cy="60975"/>
            </a:xfrm>
            <a:custGeom>
              <a:rect b="b" l="l" r="r" t="t"/>
              <a:pathLst>
                <a:path extrusionOk="0" h="2439" w="2439">
                  <a:moveTo>
                    <a:pt x="2439" y="1204"/>
                  </a:moveTo>
                  <a:cubicBezTo>
                    <a:pt x="2439" y="1901"/>
                    <a:pt x="1900" y="2439"/>
                    <a:pt x="1235" y="2439"/>
                  </a:cubicBezTo>
                  <a:cubicBezTo>
                    <a:pt x="538" y="2439"/>
                    <a:pt x="0" y="1901"/>
                    <a:pt x="0" y="1204"/>
                  </a:cubicBezTo>
                  <a:cubicBezTo>
                    <a:pt x="0" y="539"/>
                    <a:pt x="538" y="0"/>
                    <a:pt x="1235" y="0"/>
                  </a:cubicBezTo>
                  <a:cubicBezTo>
                    <a:pt x="1900" y="0"/>
                    <a:pt x="2439" y="539"/>
                    <a:pt x="2439" y="120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8"/>
            <p:cNvSpPr/>
            <p:nvPr/>
          </p:nvSpPr>
          <p:spPr>
            <a:xfrm>
              <a:off x="4631400" y="2534050"/>
              <a:ext cx="2341950" cy="517025"/>
            </a:xfrm>
            <a:custGeom>
              <a:rect b="b" l="l" r="r" t="t"/>
              <a:pathLst>
                <a:path extrusionOk="0" h="20681" w="93678">
                  <a:moveTo>
                    <a:pt x="2154" y="1"/>
                  </a:moveTo>
                  <a:cubicBezTo>
                    <a:pt x="982" y="1"/>
                    <a:pt x="1" y="951"/>
                    <a:pt x="1" y="2154"/>
                  </a:cubicBezTo>
                  <a:lnTo>
                    <a:pt x="1" y="18527"/>
                  </a:lnTo>
                  <a:cubicBezTo>
                    <a:pt x="1" y="19730"/>
                    <a:pt x="982" y="20681"/>
                    <a:pt x="2154" y="20681"/>
                  </a:cubicBezTo>
                  <a:lnTo>
                    <a:pt x="91524" y="20681"/>
                  </a:lnTo>
                  <a:cubicBezTo>
                    <a:pt x="92728" y="20681"/>
                    <a:pt x="93678" y="19730"/>
                    <a:pt x="93678" y="18527"/>
                  </a:cubicBezTo>
                  <a:lnTo>
                    <a:pt x="93678" y="2154"/>
                  </a:lnTo>
                  <a:cubicBezTo>
                    <a:pt x="93678" y="951"/>
                    <a:pt x="92728" y="1"/>
                    <a:pt x="915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8"/>
            <p:cNvSpPr/>
            <p:nvPr/>
          </p:nvSpPr>
          <p:spPr>
            <a:xfrm>
              <a:off x="595975" y="2017050"/>
              <a:ext cx="3262725" cy="581950"/>
            </a:xfrm>
            <a:custGeom>
              <a:rect b="b" l="l" r="r" t="t"/>
              <a:pathLst>
                <a:path extrusionOk="0" h="23278" w="130509">
                  <a:moveTo>
                    <a:pt x="3421" y="1"/>
                  </a:moveTo>
                  <a:cubicBezTo>
                    <a:pt x="1521" y="1"/>
                    <a:pt x="0" y="1521"/>
                    <a:pt x="0" y="3421"/>
                  </a:cubicBezTo>
                  <a:lnTo>
                    <a:pt x="0" y="19826"/>
                  </a:lnTo>
                  <a:cubicBezTo>
                    <a:pt x="0" y="21726"/>
                    <a:pt x="1521" y="23278"/>
                    <a:pt x="3421" y="23278"/>
                  </a:cubicBezTo>
                  <a:lnTo>
                    <a:pt x="92822" y="23278"/>
                  </a:lnTo>
                  <a:cubicBezTo>
                    <a:pt x="94723" y="23278"/>
                    <a:pt x="96274" y="21726"/>
                    <a:pt x="96274" y="19826"/>
                  </a:cubicBezTo>
                  <a:lnTo>
                    <a:pt x="96274" y="15392"/>
                  </a:lnTo>
                  <a:cubicBezTo>
                    <a:pt x="96325" y="13222"/>
                    <a:pt x="97823" y="12035"/>
                    <a:pt x="99487" y="12035"/>
                  </a:cubicBezTo>
                  <a:cubicBezTo>
                    <a:pt x="100956" y="12035"/>
                    <a:pt x="102554" y="12959"/>
                    <a:pt x="103400" y="14949"/>
                  </a:cubicBezTo>
                  <a:lnTo>
                    <a:pt x="103400" y="14917"/>
                  </a:lnTo>
                  <a:cubicBezTo>
                    <a:pt x="104667" y="17894"/>
                    <a:pt x="107612" y="19952"/>
                    <a:pt x="111032" y="19952"/>
                  </a:cubicBezTo>
                  <a:cubicBezTo>
                    <a:pt x="114389" y="19952"/>
                    <a:pt x="117271" y="17989"/>
                    <a:pt x="118601" y="15139"/>
                  </a:cubicBezTo>
                  <a:cubicBezTo>
                    <a:pt x="119811" y="12858"/>
                    <a:pt x="121689" y="11962"/>
                    <a:pt x="123366" y="11962"/>
                  </a:cubicBezTo>
                  <a:cubicBezTo>
                    <a:pt x="123971" y="11962"/>
                    <a:pt x="124550" y="12079"/>
                    <a:pt x="125062" y="12289"/>
                  </a:cubicBezTo>
                  <a:cubicBezTo>
                    <a:pt x="125125" y="12289"/>
                    <a:pt x="125188" y="12320"/>
                    <a:pt x="125252" y="12352"/>
                  </a:cubicBezTo>
                  <a:cubicBezTo>
                    <a:pt x="125315" y="12384"/>
                    <a:pt x="125378" y="12415"/>
                    <a:pt x="125410" y="12447"/>
                  </a:cubicBezTo>
                  <a:cubicBezTo>
                    <a:pt x="125505" y="12479"/>
                    <a:pt x="125568" y="12510"/>
                    <a:pt x="125632" y="12542"/>
                  </a:cubicBezTo>
                  <a:cubicBezTo>
                    <a:pt x="125632" y="12542"/>
                    <a:pt x="125632" y="12542"/>
                    <a:pt x="125632" y="12574"/>
                  </a:cubicBezTo>
                  <a:cubicBezTo>
                    <a:pt x="126138" y="12890"/>
                    <a:pt x="126392" y="13239"/>
                    <a:pt x="126645" y="13429"/>
                  </a:cubicBezTo>
                  <a:cubicBezTo>
                    <a:pt x="127057" y="13777"/>
                    <a:pt x="127563" y="13967"/>
                    <a:pt x="128165" y="13967"/>
                  </a:cubicBezTo>
                  <a:cubicBezTo>
                    <a:pt x="129432" y="13967"/>
                    <a:pt x="130509" y="12922"/>
                    <a:pt x="130509" y="11623"/>
                  </a:cubicBezTo>
                  <a:cubicBezTo>
                    <a:pt x="130509" y="10325"/>
                    <a:pt x="129432" y="9280"/>
                    <a:pt x="128165" y="9280"/>
                  </a:cubicBezTo>
                  <a:cubicBezTo>
                    <a:pt x="127563" y="9280"/>
                    <a:pt x="127057" y="9502"/>
                    <a:pt x="126645" y="9850"/>
                  </a:cubicBezTo>
                  <a:cubicBezTo>
                    <a:pt x="126392" y="10008"/>
                    <a:pt x="126138" y="10388"/>
                    <a:pt x="125632" y="10705"/>
                  </a:cubicBezTo>
                  <a:cubicBezTo>
                    <a:pt x="125568" y="10737"/>
                    <a:pt x="125505" y="10768"/>
                    <a:pt x="125410" y="10832"/>
                  </a:cubicBezTo>
                  <a:cubicBezTo>
                    <a:pt x="125378" y="10863"/>
                    <a:pt x="125315" y="10863"/>
                    <a:pt x="125283" y="10895"/>
                  </a:cubicBezTo>
                  <a:cubicBezTo>
                    <a:pt x="125188" y="10927"/>
                    <a:pt x="125157" y="10958"/>
                    <a:pt x="125062" y="10990"/>
                  </a:cubicBezTo>
                  <a:cubicBezTo>
                    <a:pt x="124554" y="11190"/>
                    <a:pt x="123980" y="11302"/>
                    <a:pt x="123381" y="11302"/>
                  </a:cubicBezTo>
                  <a:cubicBezTo>
                    <a:pt x="121700" y="11302"/>
                    <a:pt x="119815" y="10419"/>
                    <a:pt x="118601" y="8108"/>
                  </a:cubicBezTo>
                  <a:lnTo>
                    <a:pt x="118601" y="8140"/>
                  </a:lnTo>
                  <a:cubicBezTo>
                    <a:pt x="117271" y="5290"/>
                    <a:pt x="114389" y="3295"/>
                    <a:pt x="111032" y="3295"/>
                  </a:cubicBezTo>
                  <a:cubicBezTo>
                    <a:pt x="107612" y="3295"/>
                    <a:pt x="104667" y="5385"/>
                    <a:pt x="103400" y="8330"/>
                  </a:cubicBezTo>
                  <a:cubicBezTo>
                    <a:pt x="102569" y="10319"/>
                    <a:pt x="100972" y="11244"/>
                    <a:pt x="99500" y="11244"/>
                  </a:cubicBezTo>
                  <a:cubicBezTo>
                    <a:pt x="97832" y="11244"/>
                    <a:pt x="96325" y="10057"/>
                    <a:pt x="96274" y="7887"/>
                  </a:cubicBezTo>
                  <a:lnTo>
                    <a:pt x="96274" y="3421"/>
                  </a:lnTo>
                  <a:cubicBezTo>
                    <a:pt x="96274" y="1521"/>
                    <a:pt x="94723" y="1"/>
                    <a:pt x="9282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8"/>
            <p:cNvSpPr/>
            <p:nvPr/>
          </p:nvSpPr>
          <p:spPr>
            <a:xfrm>
              <a:off x="3178575" y="2137375"/>
              <a:ext cx="386400" cy="341300"/>
            </a:xfrm>
            <a:custGeom>
              <a:rect b="b" l="l" r="r" t="t"/>
              <a:pathLst>
                <a:path extrusionOk="0" h="13652" w="15456">
                  <a:moveTo>
                    <a:pt x="7736" y="1"/>
                  </a:moveTo>
                  <a:cubicBezTo>
                    <a:pt x="6877" y="1"/>
                    <a:pt x="6005" y="164"/>
                    <a:pt x="5163" y="508"/>
                  </a:cubicBezTo>
                  <a:cubicBezTo>
                    <a:pt x="1679" y="1933"/>
                    <a:pt x="1" y="5924"/>
                    <a:pt x="1426" y="9407"/>
                  </a:cubicBezTo>
                  <a:cubicBezTo>
                    <a:pt x="2507" y="12048"/>
                    <a:pt x="5062" y="13652"/>
                    <a:pt x="7752" y="13652"/>
                  </a:cubicBezTo>
                  <a:cubicBezTo>
                    <a:pt x="8611" y="13652"/>
                    <a:pt x="9483" y="13489"/>
                    <a:pt x="10325" y="13144"/>
                  </a:cubicBezTo>
                  <a:cubicBezTo>
                    <a:pt x="13809" y="11719"/>
                    <a:pt x="15455" y="7729"/>
                    <a:pt x="14062" y="4245"/>
                  </a:cubicBezTo>
                  <a:cubicBezTo>
                    <a:pt x="12982" y="1604"/>
                    <a:pt x="10426" y="1"/>
                    <a:pt x="77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8"/>
            <p:cNvSpPr/>
            <p:nvPr/>
          </p:nvSpPr>
          <p:spPr>
            <a:xfrm>
              <a:off x="3769225" y="2277550"/>
              <a:ext cx="60975" cy="60975"/>
            </a:xfrm>
            <a:custGeom>
              <a:rect b="b" l="l" r="r" t="t"/>
              <a:pathLst>
                <a:path extrusionOk="0" h="2439" w="2439">
                  <a:moveTo>
                    <a:pt x="2439" y="1203"/>
                  </a:moveTo>
                  <a:cubicBezTo>
                    <a:pt x="2439" y="1900"/>
                    <a:pt x="1900" y="2439"/>
                    <a:pt x="1203" y="2439"/>
                  </a:cubicBezTo>
                  <a:cubicBezTo>
                    <a:pt x="538" y="2439"/>
                    <a:pt x="0" y="1900"/>
                    <a:pt x="0" y="1203"/>
                  </a:cubicBezTo>
                  <a:cubicBezTo>
                    <a:pt x="0" y="538"/>
                    <a:pt x="538" y="0"/>
                    <a:pt x="1203" y="0"/>
                  </a:cubicBezTo>
                  <a:cubicBezTo>
                    <a:pt x="1900" y="0"/>
                    <a:pt x="2439" y="538"/>
                    <a:pt x="2439" y="1203"/>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8"/>
            <p:cNvSpPr/>
            <p:nvPr/>
          </p:nvSpPr>
          <p:spPr>
            <a:xfrm>
              <a:off x="627650" y="2049525"/>
              <a:ext cx="2342725" cy="517025"/>
            </a:xfrm>
            <a:custGeom>
              <a:rect b="b" l="l" r="r" t="t"/>
              <a:pathLst>
                <a:path extrusionOk="0" h="20681" w="93709">
                  <a:moveTo>
                    <a:pt x="2154" y="0"/>
                  </a:moveTo>
                  <a:cubicBezTo>
                    <a:pt x="982" y="0"/>
                    <a:pt x="0" y="950"/>
                    <a:pt x="0" y="2154"/>
                  </a:cubicBezTo>
                  <a:lnTo>
                    <a:pt x="0" y="18527"/>
                  </a:lnTo>
                  <a:cubicBezTo>
                    <a:pt x="0" y="19730"/>
                    <a:pt x="982" y="20680"/>
                    <a:pt x="2154" y="20680"/>
                  </a:cubicBezTo>
                  <a:lnTo>
                    <a:pt x="91555" y="20680"/>
                  </a:lnTo>
                  <a:cubicBezTo>
                    <a:pt x="92759" y="20680"/>
                    <a:pt x="93709" y="19730"/>
                    <a:pt x="93709" y="18527"/>
                  </a:cubicBezTo>
                  <a:lnTo>
                    <a:pt x="93709" y="2154"/>
                  </a:lnTo>
                  <a:cubicBezTo>
                    <a:pt x="93709" y="950"/>
                    <a:pt x="92727" y="0"/>
                    <a:pt x="915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8"/>
            <p:cNvSpPr/>
            <p:nvPr/>
          </p:nvSpPr>
          <p:spPr>
            <a:xfrm>
              <a:off x="3256975" y="2195200"/>
              <a:ext cx="224875" cy="224875"/>
            </a:xfrm>
            <a:custGeom>
              <a:rect b="b" l="l" r="r" t="t"/>
              <a:pathLst>
                <a:path extrusionOk="0" h="8995" w="8995">
                  <a:moveTo>
                    <a:pt x="4497" y="2692"/>
                  </a:moveTo>
                  <a:cubicBezTo>
                    <a:pt x="5511" y="2692"/>
                    <a:pt x="6334" y="3516"/>
                    <a:pt x="6334" y="4497"/>
                  </a:cubicBezTo>
                  <a:cubicBezTo>
                    <a:pt x="6334" y="5511"/>
                    <a:pt x="5511" y="6334"/>
                    <a:pt x="4497" y="6334"/>
                  </a:cubicBezTo>
                  <a:cubicBezTo>
                    <a:pt x="3515" y="6334"/>
                    <a:pt x="2692" y="5511"/>
                    <a:pt x="2692" y="4497"/>
                  </a:cubicBezTo>
                  <a:cubicBezTo>
                    <a:pt x="2692" y="3516"/>
                    <a:pt x="3515" y="2692"/>
                    <a:pt x="4497" y="2692"/>
                  </a:cubicBezTo>
                  <a:close/>
                  <a:moveTo>
                    <a:pt x="4497" y="2376"/>
                  </a:moveTo>
                  <a:cubicBezTo>
                    <a:pt x="3325" y="2376"/>
                    <a:pt x="2375" y="3326"/>
                    <a:pt x="2375" y="4497"/>
                  </a:cubicBezTo>
                  <a:cubicBezTo>
                    <a:pt x="2375" y="5669"/>
                    <a:pt x="3325" y="6651"/>
                    <a:pt x="4497" y="6651"/>
                  </a:cubicBezTo>
                  <a:cubicBezTo>
                    <a:pt x="5701" y="6651"/>
                    <a:pt x="6651" y="5669"/>
                    <a:pt x="6651" y="4497"/>
                  </a:cubicBezTo>
                  <a:cubicBezTo>
                    <a:pt x="6651" y="3326"/>
                    <a:pt x="5701" y="2376"/>
                    <a:pt x="4497" y="2376"/>
                  </a:cubicBezTo>
                  <a:close/>
                  <a:moveTo>
                    <a:pt x="4782" y="317"/>
                  </a:moveTo>
                  <a:cubicBezTo>
                    <a:pt x="4877" y="317"/>
                    <a:pt x="4909" y="381"/>
                    <a:pt x="4909" y="444"/>
                  </a:cubicBezTo>
                  <a:lnTo>
                    <a:pt x="4909" y="1489"/>
                  </a:lnTo>
                  <a:lnTo>
                    <a:pt x="5036" y="1521"/>
                  </a:lnTo>
                  <a:cubicBezTo>
                    <a:pt x="5479" y="1616"/>
                    <a:pt x="5859" y="1774"/>
                    <a:pt x="6239" y="2027"/>
                  </a:cubicBezTo>
                  <a:lnTo>
                    <a:pt x="6334" y="2091"/>
                  </a:lnTo>
                  <a:lnTo>
                    <a:pt x="7094" y="1331"/>
                  </a:lnTo>
                  <a:cubicBezTo>
                    <a:pt x="7110" y="1315"/>
                    <a:pt x="7142" y="1307"/>
                    <a:pt x="7173" y="1307"/>
                  </a:cubicBezTo>
                  <a:cubicBezTo>
                    <a:pt x="7205" y="1307"/>
                    <a:pt x="7237" y="1315"/>
                    <a:pt x="7252" y="1331"/>
                  </a:cubicBezTo>
                  <a:lnTo>
                    <a:pt x="7664" y="1742"/>
                  </a:lnTo>
                  <a:cubicBezTo>
                    <a:pt x="7727" y="1806"/>
                    <a:pt x="7727" y="1869"/>
                    <a:pt x="7664" y="1932"/>
                  </a:cubicBezTo>
                  <a:lnTo>
                    <a:pt x="6936" y="2661"/>
                  </a:lnTo>
                  <a:lnTo>
                    <a:pt x="6999" y="2787"/>
                  </a:lnTo>
                  <a:cubicBezTo>
                    <a:pt x="7252" y="3136"/>
                    <a:pt x="7411" y="3547"/>
                    <a:pt x="7474" y="3959"/>
                  </a:cubicBezTo>
                  <a:lnTo>
                    <a:pt x="7506" y="4086"/>
                  </a:lnTo>
                  <a:lnTo>
                    <a:pt x="8551" y="4086"/>
                  </a:lnTo>
                  <a:cubicBezTo>
                    <a:pt x="8646" y="4086"/>
                    <a:pt x="8677" y="4149"/>
                    <a:pt x="8677" y="4212"/>
                  </a:cubicBezTo>
                  <a:lnTo>
                    <a:pt x="8677" y="4782"/>
                  </a:lnTo>
                  <a:cubicBezTo>
                    <a:pt x="8677" y="4877"/>
                    <a:pt x="8646" y="4909"/>
                    <a:pt x="8551" y="4909"/>
                  </a:cubicBezTo>
                  <a:lnTo>
                    <a:pt x="7506" y="4909"/>
                  </a:lnTo>
                  <a:lnTo>
                    <a:pt x="7474" y="5036"/>
                  </a:lnTo>
                  <a:cubicBezTo>
                    <a:pt x="7411" y="5479"/>
                    <a:pt x="7252" y="5859"/>
                    <a:pt x="6999" y="6239"/>
                  </a:cubicBezTo>
                  <a:lnTo>
                    <a:pt x="6936" y="6334"/>
                  </a:lnTo>
                  <a:lnTo>
                    <a:pt x="7664" y="7094"/>
                  </a:lnTo>
                  <a:cubicBezTo>
                    <a:pt x="7727" y="7126"/>
                    <a:pt x="7727" y="7221"/>
                    <a:pt x="7664" y="7253"/>
                  </a:cubicBezTo>
                  <a:lnTo>
                    <a:pt x="7252" y="7664"/>
                  </a:lnTo>
                  <a:cubicBezTo>
                    <a:pt x="7237" y="7696"/>
                    <a:pt x="7205" y="7712"/>
                    <a:pt x="7173" y="7712"/>
                  </a:cubicBezTo>
                  <a:cubicBezTo>
                    <a:pt x="7142" y="7712"/>
                    <a:pt x="7110" y="7696"/>
                    <a:pt x="7094" y="7664"/>
                  </a:cubicBezTo>
                  <a:lnTo>
                    <a:pt x="6334" y="6904"/>
                  </a:lnTo>
                  <a:lnTo>
                    <a:pt x="6239" y="6999"/>
                  </a:lnTo>
                  <a:cubicBezTo>
                    <a:pt x="5891" y="7221"/>
                    <a:pt x="5479" y="7411"/>
                    <a:pt x="5067" y="7474"/>
                  </a:cubicBezTo>
                  <a:lnTo>
                    <a:pt x="4941" y="7506"/>
                  </a:lnTo>
                  <a:lnTo>
                    <a:pt x="4941" y="8551"/>
                  </a:lnTo>
                  <a:cubicBezTo>
                    <a:pt x="4941" y="8614"/>
                    <a:pt x="4877" y="8678"/>
                    <a:pt x="4814" y="8678"/>
                  </a:cubicBezTo>
                  <a:lnTo>
                    <a:pt x="4212" y="8678"/>
                  </a:lnTo>
                  <a:cubicBezTo>
                    <a:pt x="4149" y="8678"/>
                    <a:pt x="4085" y="8614"/>
                    <a:pt x="4085" y="8551"/>
                  </a:cubicBezTo>
                  <a:lnTo>
                    <a:pt x="4085" y="7506"/>
                  </a:lnTo>
                  <a:lnTo>
                    <a:pt x="3959" y="7474"/>
                  </a:lnTo>
                  <a:cubicBezTo>
                    <a:pt x="3547" y="7411"/>
                    <a:pt x="3135" y="7253"/>
                    <a:pt x="2787" y="6999"/>
                  </a:cubicBezTo>
                  <a:lnTo>
                    <a:pt x="2692" y="6904"/>
                  </a:lnTo>
                  <a:lnTo>
                    <a:pt x="1932" y="7664"/>
                  </a:lnTo>
                  <a:cubicBezTo>
                    <a:pt x="1900" y="7696"/>
                    <a:pt x="1869" y="7712"/>
                    <a:pt x="1837" y="7712"/>
                  </a:cubicBezTo>
                  <a:cubicBezTo>
                    <a:pt x="1805" y="7712"/>
                    <a:pt x="1774" y="7696"/>
                    <a:pt x="1742" y="7664"/>
                  </a:cubicBezTo>
                  <a:lnTo>
                    <a:pt x="1330" y="7253"/>
                  </a:lnTo>
                  <a:cubicBezTo>
                    <a:pt x="1299" y="7221"/>
                    <a:pt x="1299" y="7126"/>
                    <a:pt x="1330" y="7094"/>
                  </a:cubicBezTo>
                  <a:lnTo>
                    <a:pt x="2090" y="6334"/>
                  </a:lnTo>
                  <a:lnTo>
                    <a:pt x="2027" y="6239"/>
                  </a:lnTo>
                  <a:cubicBezTo>
                    <a:pt x="1774" y="5859"/>
                    <a:pt x="1615" y="5479"/>
                    <a:pt x="1520" y="5036"/>
                  </a:cubicBezTo>
                  <a:lnTo>
                    <a:pt x="1520" y="4909"/>
                  </a:lnTo>
                  <a:lnTo>
                    <a:pt x="444" y="4909"/>
                  </a:lnTo>
                  <a:cubicBezTo>
                    <a:pt x="380" y="4909"/>
                    <a:pt x="317" y="4846"/>
                    <a:pt x="317" y="4782"/>
                  </a:cubicBezTo>
                  <a:lnTo>
                    <a:pt x="317" y="4212"/>
                  </a:lnTo>
                  <a:cubicBezTo>
                    <a:pt x="317" y="4149"/>
                    <a:pt x="380" y="4086"/>
                    <a:pt x="444" y="4086"/>
                  </a:cubicBezTo>
                  <a:lnTo>
                    <a:pt x="1520" y="4086"/>
                  </a:lnTo>
                  <a:lnTo>
                    <a:pt x="1520" y="3959"/>
                  </a:lnTo>
                  <a:cubicBezTo>
                    <a:pt x="1615" y="3547"/>
                    <a:pt x="1774" y="3136"/>
                    <a:pt x="2027" y="2787"/>
                  </a:cubicBezTo>
                  <a:lnTo>
                    <a:pt x="2090" y="2661"/>
                  </a:lnTo>
                  <a:lnTo>
                    <a:pt x="1330" y="1932"/>
                  </a:lnTo>
                  <a:cubicBezTo>
                    <a:pt x="1299" y="1869"/>
                    <a:pt x="1299" y="1806"/>
                    <a:pt x="1330" y="1742"/>
                  </a:cubicBezTo>
                  <a:lnTo>
                    <a:pt x="1742" y="1331"/>
                  </a:lnTo>
                  <a:cubicBezTo>
                    <a:pt x="1774" y="1315"/>
                    <a:pt x="1805" y="1307"/>
                    <a:pt x="1837" y="1307"/>
                  </a:cubicBezTo>
                  <a:cubicBezTo>
                    <a:pt x="1869" y="1307"/>
                    <a:pt x="1900" y="1315"/>
                    <a:pt x="1932" y="1331"/>
                  </a:cubicBezTo>
                  <a:lnTo>
                    <a:pt x="2660" y="2091"/>
                  </a:lnTo>
                  <a:lnTo>
                    <a:pt x="2787" y="2027"/>
                  </a:lnTo>
                  <a:cubicBezTo>
                    <a:pt x="3135" y="1774"/>
                    <a:pt x="3547" y="1616"/>
                    <a:pt x="3959" y="1521"/>
                  </a:cubicBezTo>
                  <a:lnTo>
                    <a:pt x="4085" y="1489"/>
                  </a:lnTo>
                  <a:lnTo>
                    <a:pt x="4085" y="444"/>
                  </a:lnTo>
                  <a:cubicBezTo>
                    <a:pt x="4085" y="381"/>
                    <a:pt x="4149" y="317"/>
                    <a:pt x="4212" y="317"/>
                  </a:cubicBezTo>
                  <a:close/>
                  <a:moveTo>
                    <a:pt x="4212" y="0"/>
                  </a:moveTo>
                  <a:cubicBezTo>
                    <a:pt x="3959" y="0"/>
                    <a:pt x="3769" y="190"/>
                    <a:pt x="3769" y="444"/>
                  </a:cubicBezTo>
                  <a:lnTo>
                    <a:pt x="3769" y="1236"/>
                  </a:lnTo>
                  <a:cubicBezTo>
                    <a:pt x="3389" y="1331"/>
                    <a:pt x="3040" y="1457"/>
                    <a:pt x="2724" y="1679"/>
                  </a:cubicBezTo>
                  <a:lnTo>
                    <a:pt x="2154" y="1109"/>
                  </a:lnTo>
                  <a:cubicBezTo>
                    <a:pt x="2074" y="1030"/>
                    <a:pt x="1964" y="990"/>
                    <a:pt x="1849" y="990"/>
                  </a:cubicBezTo>
                  <a:cubicBezTo>
                    <a:pt x="1734" y="990"/>
                    <a:pt x="1615" y="1030"/>
                    <a:pt x="1520" y="1109"/>
                  </a:cubicBezTo>
                  <a:lnTo>
                    <a:pt x="1109" y="1521"/>
                  </a:lnTo>
                  <a:cubicBezTo>
                    <a:pt x="950" y="1711"/>
                    <a:pt x="950" y="1996"/>
                    <a:pt x="1109" y="2154"/>
                  </a:cubicBezTo>
                  <a:lnTo>
                    <a:pt x="1679" y="2724"/>
                  </a:lnTo>
                  <a:cubicBezTo>
                    <a:pt x="1457" y="3041"/>
                    <a:pt x="1330" y="3389"/>
                    <a:pt x="1235" y="3769"/>
                  </a:cubicBezTo>
                  <a:lnTo>
                    <a:pt x="444" y="3769"/>
                  </a:lnTo>
                  <a:cubicBezTo>
                    <a:pt x="190" y="3769"/>
                    <a:pt x="0" y="3959"/>
                    <a:pt x="0" y="4212"/>
                  </a:cubicBezTo>
                  <a:lnTo>
                    <a:pt x="0" y="4782"/>
                  </a:lnTo>
                  <a:cubicBezTo>
                    <a:pt x="0" y="5036"/>
                    <a:pt x="190" y="5226"/>
                    <a:pt x="444" y="5226"/>
                  </a:cubicBezTo>
                  <a:lnTo>
                    <a:pt x="1235" y="5226"/>
                  </a:lnTo>
                  <a:cubicBezTo>
                    <a:pt x="1330" y="5606"/>
                    <a:pt x="1489" y="5986"/>
                    <a:pt x="1679" y="6303"/>
                  </a:cubicBezTo>
                  <a:lnTo>
                    <a:pt x="1109" y="6841"/>
                  </a:lnTo>
                  <a:cubicBezTo>
                    <a:pt x="950" y="7031"/>
                    <a:pt x="950" y="7316"/>
                    <a:pt x="1109" y="7474"/>
                  </a:cubicBezTo>
                  <a:lnTo>
                    <a:pt x="1520" y="7886"/>
                  </a:lnTo>
                  <a:cubicBezTo>
                    <a:pt x="1615" y="7981"/>
                    <a:pt x="1734" y="8029"/>
                    <a:pt x="1849" y="8029"/>
                  </a:cubicBezTo>
                  <a:cubicBezTo>
                    <a:pt x="1964" y="8029"/>
                    <a:pt x="2074" y="7981"/>
                    <a:pt x="2154" y="7886"/>
                  </a:cubicBezTo>
                  <a:lnTo>
                    <a:pt x="2724" y="7348"/>
                  </a:lnTo>
                  <a:cubicBezTo>
                    <a:pt x="3040" y="7538"/>
                    <a:pt x="3389" y="7696"/>
                    <a:pt x="3769" y="7759"/>
                  </a:cubicBezTo>
                  <a:lnTo>
                    <a:pt x="3769" y="8551"/>
                  </a:lnTo>
                  <a:cubicBezTo>
                    <a:pt x="3769" y="8804"/>
                    <a:pt x="3959" y="8994"/>
                    <a:pt x="4212" y="8994"/>
                  </a:cubicBezTo>
                  <a:lnTo>
                    <a:pt x="4814" y="8994"/>
                  </a:lnTo>
                  <a:cubicBezTo>
                    <a:pt x="5036" y="8994"/>
                    <a:pt x="5226" y="8804"/>
                    <a:pt x="5257" y="8551"/>
                  </a:cubicBezTo>
                  <a:lnTo>
                    <a:pt x="5257" y="7759"/>
                  </a:lnTo>
                  <a:cubicBezTo>
                    <a:pt x="5606" y="7696"/>
                    <a:pt x="5986" y="7538"/>
                    <a:pt x="6302" y="7348"/>
                  </a:cubicBezTo>
                  <a:lnTo>
                    <a:pt x="6872" y="7886"/>
                  </a:lnTo>
                  <a:cubicBezTo>
                    <a:pt x="6952" y="7981"/>
                    <a:pt x="7062" y="8029"/>
                    <a:pt x="7173" y="8029"/>
                  </a:cubicBezTo>
                  <a:cubicBezTo>
                    <a:pt x="7284" y="8029"/>
                    <a:pt x="7395" y="7981"/>
                    <a:pt x="7474" y="7886"/>
                  </a:cubicBezTo>
                  <a:lnTo>
                    <a:pt x="7886" y="7474"/>
                  </a:lnTo>
                  <a:cubicBezTo>
                    <a:pt x="8076" y="7316"/>
                    <a:pt x="8076" y="7031"/>
                    <a:pt x="7886" y="6841"/>
                  </a:cubicBezTo>
                  <a:lnTo>
                    <a:pt x="7347" y="6303"/>
                  </a:lnTo>
                  <a:cubicBezTo>
                    <a:pt x="7537" y="5954"/>
                    <a:pt x="7696" y="5606"/>
                    <a:pt x="7759" y="5226"/>
                  </a:cubicBezTo>
                  <a:lnTo>
                    <a:pt x="8551" y="5226"/>
                  </a:lnTo>
                  <a:cubicBezTo>
                    <a:pt x="8804" y="5226"/>
                    <a:pt x="8994" y="5036"/>
                    <a:pt x="8994" y="4782"/>
                  </a:cubicBezTo>
                  <a:lnTo>
                    <a:pt x="8994" y="4212"/>
                  </a:lnTo>
                  <a:cubicBezTo>
                    <a:pt x="8994" y="3959"/>
                    <a:pt x="8804" y="3769"/>
                    <a:pt x="8551" y="3769"/>
                  </a:cubicBezTo>
                  <a:lnTo>
                    <a:pt x="7759" y="3769"/>
                  </a:lnTo>
                  <a:cubicBezTo>
                    <a:pt x="7696" y="3389"/>
                    <a:pt x="7537" y="3041"/>
                    <a:pt x="7347" y="2724"/>
                  </a:cubicBezTo>
                  <a:lnTo>
                    <a:pt x="7886" y="2154"/>
                  </a:lnTo>
                  <a:cubicBezTo>
                    <a:pt x="8076" y="1996"/>
                    <a:pt x="8076" y="1711"/>
                    <a:pt x="7886" y="1521"/>
                  </a:cubicBezTo>
                  <a:lnTo>
                    <a:pt x="7474" y="1109"/>
                  </a:lnTo>
                  <a:cubicBezTo>
                    <a:pt x="7395" y="1030"/>
                    <a:pt x="7284" y="990"/>
                    <a:pt x="7173" y="990"/>
                  </a:cubicBezTo>
                  <a:cubicBezTo>
                    <a:pt x="7062" y="990"/>
                    <a:pt x="6952" y="1030"/>
                    <a:pt x="6872" y="1109"/>
                  </a:cubicBezTo>
                  <a:lnTo>
                    <a:pt x="6302" y="1679"/>
                  </a:lnTo>
                  <a:cubicBezTo>
                    <a:pt x="5986" y="1457"/>
                    <a:pt x="5606" y="1331"/>
                    <a:pt x="5257" y="1236"/>
                  </a:cubicBezTo>
                  <a:lnTo>
                    <a:pt x="5257" y="444"/>
                  </a:lnTo>
                  <a:cubicBezTo>
                    <a:pt x="5257" y="190"/>
                    <a:pt x="5036" y="0"/>
                    <a:pt x="4814"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8"/>
            <p:cNvSpPr/>
            <p:nvPr/>
          </p:nvSpPr>
          <p:spPr>
            <a:xfrm>
              <a:off x="3365425" y="2215000"/>
              <a:ext cx="8750" cy="9525"/>
            </a:xfrm>
            <a:custGeom>
              <a:rect b="b" l="l" r="r" t="t"/>
              <a:pathLst>
                <a:path extrusionOk="0" h="381" w="350">
                  <a:moveTo>
                    <a:pt x="159" y="0"/>
                  </a:moveTo>
                  <a:cubicBezTo>
                    <a:pt x="64" y="0"/>
                    <a:pt x="1" y="95"/>
                    <a:pt x="1" y="190"/>
                  </a:cubicBezTo>
                  <a:cubicBezTo>
                    <a:pt x="1" y="285"/>
                    <a:pt x="64" y="380"/>
                    <a:pt x="159" y="380"/>
                  </a:cubicBezTo>
                  <a:cubicBezTo>
                    <a:pt x="286" y="380"/>
                    <a:pt x="349" y="285"/>
                    <a:pt x="349" y="190"/>
                  </a:cubicBezTo>
                  <a:cubicBezTo>
                    <a:pt x="349" y="95"/>
                    <a:pt x="286" y="0"/>
                    <a:pt x="159"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8"/>
            <p:cNvSpPr/>
            <p:nvPr/>
          </p:nvSpPr>
          <p:spPr>
            <a:xfrm>
              <a:off x="336542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8"/>
            <p:cNvSpPr/>
            <p:nvPr/>
          </p:nvSpPr>
          <p:spPr>
            <a:xfrm>
              <a:off x="336542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8"/>
            <p:cNvSpPr/>
            <p:nvPr/>
          </p:nvSpPr>
          <p:spPr>
            <a:xfrm>
              <a:off x="336542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8"/>
            <p:cNvSpPr/>
            <p:nvPr/>
          </p:nvSpPr>
          <p:spPr>
            <a:xfrm>
              <a:off x="336622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8"/>
            <p:cNvSpPr/>
            <p:nvPr/>
          </p:nvSpPr>
          <p:spPr>
            <a:xfrm>
              <a:off x="336622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8"/>
            <p:cNvSpPr/>
            <p:nvPr/>
          </p:nvSpPr>
          <p:spPr>
            <a:xfrm>
              <a:off x="336622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8"/>
            <p:cNvSpPr/>
            <p:nvPr/>
          </p:nvSpPr>
          <p:spPr>
            <a:xfrm>
              <a:off x="3366225" y="2215000"/>
              <a:ext cx="825" cy="9525"/>
            </a:xfrm>
            <a:custGeom>
              <a:rect b="b" l="l" r="r" t="t"/>
              <a:pathLst>
                <a:path extrusionOk="0" h="381" w="33">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8"/>
            <p:cNvSpPr/>
            <p:nvPr/>
          </p:nvSpPr>
          <p:spPr>
            <a:xfrm>
              <a:off x="336702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336702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336702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336780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336780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336780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3367800" y="2215000"/>
              <a:ext cx="825" cy="9525"/>
            </a:xfrm>
            <a:custGeom>
              <a:rect b="b" l="l" r="r" t="t"/>
              <a:pathLst>
                <a:path extrusionOk="0" h="381" w="33">
                  <a:moveTo>
                    <a:pt x="1" y="0"/>
                  </a:moveTo>
                  <a:lnTo>
                    <a:pt x="1" y="380"/>
                  </a:lnTo>
                  <a:lnTo>
                    <a:pt x="33" y="380"/>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336860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336860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3368600" y="2215000"/>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8"/>
            <p:cNvSpPr/>
            <p:nvPr/>
          </p:nvSpPr>
          <p:spPr>
            <a:xfrm>
              <a:off x="3369400"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8"/>
            <p:cNvSpPr/>
            <p:nvPr/>
          </p:nvSpPr>
          <p:spPr>
            <a:xfrm>
              <a:off x="3369400"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8"/>
            <p:cNvSpPr/>
            <p:nvPr/>
          </p:nvSpPr>
          <p:spPr>
            <a:xfrm>
              <a:off x="3369400" y="2215000"/>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8"/>
            <p:cNvSpPr/>
            <p:nvPr/>
          </p:nvSpPr>
          <p:spPr>
            <a:xfrm>
              <a:off x="337017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8"/>
            <p:cNvSpPr/>
            <p:nvPr/>
          </p:nvSpPr>
          <p:spPr>
            <a:xfrm>
              <a:off x="337017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8"/>
            <p:cNvSpPr/>
            <p:nvPr/>
          </p:nvSpPr>
          <p:spPr>
            <a:xfrm>
              <a:off x="337017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8"/>
            <p:cNvSpPr/>
            <p:nvPr/>
          </p:nvSpPr>
          <p:spPr>
            <a:xfrm>
              <a:off x="3370175" y="2215000"/>
              <a:ext cx="825" cy="9525"/>
            </a:xfrm>
            <a:custGeom>
              <a:rect b="b" l="l" r="r" t="t"/>
              <a:pathLst>
                <a:path extrusionOk="0" h="381" w="33">
                  <a:moveTo>
                    <a:pt x="1" y="0"/>
                  </a:moveTo>
                  <a:lnTo>
                    <a:pt x="1" y="380"/>
                  </a:lnTo>
                  <a:lnTo>
                    <a:pt x="33" y="380"/>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8"/>
            <p:cNvSpPr/>
            <p:nvPr/>
          </p:nvSpPr>
          <p:spPr>
            <a:xfrm>
              <a:off x="337097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8"/>
            <p:cNvSpPr/>
            <p:nvPr/>
          </p:nvSpPr>
          <p:spPr>
            <a:xfrm>
              <a:off x="337097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8"/>
            <p:cNvSpPr/>
            <p:nvPr/>
          </p:nvSpPr>
          <p:spPr>
            <a:xfrm>
              <a:off x="337097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8"/>
            <p:cNvSpPr/>
            <p:nvPr/>
          </p:nvSpPr>
          <p:spPr>
            <a:xfrm>
              <a:off x="337177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8"/>
            <p:cNvSpPr/>
            <p:nvPr/>
          </p:nvSpPr>
          <p:spPr>
            <a:xfrm>
              <a:off x="337177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8"/>
            <p:cNvSpPr/>
            <p:nvPr/>
          </p:nvSpPr>
          <p:spPr>
            <a:xfrm>
              <a:off x="337177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8"/>
            <p:cNvSpPr/>
            <p:nvPr/>
          </p:nvSpPr>
          <p:spPr>
            <a:xfrm>
              <a:off x="3371775" y="2215000"/>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8"/>
            <p:cNvSpPr/>
            <p:nvPr/>
          </p:nvSpPr>
          <p:spPr>
            <a:xfrm>
              <a:off x="337255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8"/>
            <p:cNvSpPr/>
            <p:nvPr/>
          </p:nvSpPr>
          <p:spPr>
            <a:xfrm>
              <a:off x="337255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8"/>
            <p:cNvSpPr/>
            <p:nvPr/>
          </p:nvSpPr>
          <p:spPr>
            <a:xfrm>
              <a:off x="3372550" y="2215000"/>
              <a:ext cx="825" cy="9525"/>
            </a:xfrm>
            <a:custGeom>
              <a:rect b="b" l="l" r="r" t="t"/>
              <a:pathLst>
                <a:path extrusionOk="0" h="381" w="33">
                  <a:moveTo>
                    <a:pt x="1" y="0"/>
                  </a:moveTo>
                  <a:lnTo>
                    <a:pt x="1" y="380"/>
                  </a:lnTo>
                  <a:lnTo>
                    <a:pt x="33" y="380"/>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8"/>
            <p:cNvSpPr/>
            <p:nvPr/>
          </p:nvSpPr>
          <p:spPr>
            <a:xfrm>
              <a:off x="337335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8"/>
            <p:cNvSpPr/>
            <p:nvPr/>
          </p:nvSpPr>
          <p:spPr>
            <a:xfrm>
              <a:off x="337335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8"/>
            <p:cNvSpPr/>
            <p:nvPr/>
          </p:nvSpPr>
          <p:spPr>
            <a:xfrm>
              <a:off x="3373350" y="2215000"/>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8"/>
            <p:cNvSpPr/>
            <p:nvPr/>
          </p:nvSpPr>
          <p:spPr>
            <a:xfrm>
              <a:off x="3373350" y="2215000"/>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8"/>
            <p:cNvSpPr/>
            <p:nvPr/>
          </p:nvSpPr>
          <p:spPr>
            <a:xfrm>
              <a:off x="3374150"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8"/>
            <p:cNvSpPr/>
            <p:nvPr/>
          </p:nvSpPr>
          <p:spPr>
            <a:xfrm>
              <a:off x="3427200" y="2240925"/>
              <a:ext cx="9525" cy="9325"/>
            </a:xfrm>
            <a:custGeom>
              <a:rect b="b" l="l" r="r" t="t"/>
              <a:pathLst>
                <a:path extrusionOk="0" h="373" w="381">
                  <a:moveTo>
                    <a:pt x="190" y="0"/>
                  </a:moveTo>
                  <a:cubicBezTo>
                    <a:pt x="143" y="0"/>
                    <a:pt x="95" y="24"/>
                    <a:pt x="63" y="72"/>
                  </a:cubicBezTo>
                  <a:cubicBezTo>
                    <a:pt x="0" y="135"/>
                    <a:pt x="0" y="230"/>
                    <a:pt x="63" y="325"/>
                  </a:cubicBezTo>
                  <a:cubicBezTo>
                    <a:pt x="95" y="357"/>
                    <a:pt x="143" y="372"/>
                    <a:pt x="190" y="372"/>
                  </a:cubicBezTo>
                  <a:cubicBezTo>
                    <a:pt x="238" y="372"/>
                    <a:pt x="285" y="357"/>
                    <a:pt x="317" y="325"/>
                  </a:cubicBezTo>
                  <a:cubicBezTo>
                    <a:pt x="380" y="262"/>
                    <a:pt x="380" y="135"/>
                    <a:pt x="317" y="72"/>
                  </a:cubicBezTo>
                  <a:cubicBezTo>
                    <a:pt x="285" y="24"/>
                    <a:pt x="238" y="0"/>
                    <a:pt x="190"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8"/>
            <p:cNvSpPr/>
            <p:nvPr/>
          </p:nvSpPr>
          <p:spPr>
            <a:xfrm>
              <a:off x="3427200" y="2240325"/>
              <a:ext cx="0" cy="10325"/>
            </a:xfrm>
            <a:custGeom>
              <a:rect b="b" l="l" r="r" t="t"/>
              <a:pathLst>
                <a:path extrusionOk="0" h="413" w="0">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8"/>
            <p:cNvSpPr/>
            <p:nvPr/>
          </p:nvSpPr>
          <p:spPr>
            <a:xfrm>
              <a:off x="3427200"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8"/>
            <p:cNvSpPr/>
            <p:nvPr/>
          </p:nvSpPr>
          <p:spPr>
            <a:xfrm>
              <a:off x="3427200"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8"/>
            <p:cNvSpPr/>
            <p:nvPr/>
          </p:nvSpPr>
          <p:spPr>
            <a:xfrm>
              <a:off x="342797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8"/>
            <p:cNvSpPr/>
            <p:nvPr/>
          </p:nvSpPr>
          <p:spPr>
            <a:xfrm>
              <a:off x="342797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8"/>
            <p:cNvSpPr/>
            <p:nvPr/>
          </p:nvSpPr>
          <p:spPr>
            <a:xfrm>
              <a:off x="3427975" y="22403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8"/>
            <p:cNvSpPr/>
            <p:nvPr/>
          </p:nvSpPr>
          <p:spPr>
            <a:xfrm>
              <a:off x="34287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8"/>
            <p:cNvSpPr/>
            <p:nvPr/>
          </p:nvSpPr>
          <p:spPr>
            <a:xfrm>
              <a:off x="34287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8"/>
            <p:cNvSpPr/>
            <p:nvPr/>
          </p:nvSpPr>
          <p:spPr>
            <a:xfrm>
              <a:off x="3428775" y="2240325"/>
              <a:ext cx="825" cy="10325"/>
            </a:xfrm>
            <a:custGeom>
              <a:rect b="b" l="l" r="r" t="t"/>
              <a:pathLst>
                <a:path extrusionOk="0" h="413" w="33">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8"/>
            <p:cNvSpPr/>
            <p:nvPr/>
          </p:nvSpPr>
          <p:spPr>
            <a:xfrm>
              <a:off x="34295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8"/>
            <p:cNvSpPr/>
            <p:nvPr/>
          </p:nvSpPr>
          <p:spPr>
            <a:xfrm>
              <a:off x="34295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8"/>
            <p:cNvSpPr/>
            <p:nvPr/>
          </p:nvSpPr>
          <p:spPr>
            <a:xfrm>
              <a:off x="34295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8"/>
            <p:cNvSpPr/>
            <p:nvPr/>
          </p:nvSpPr>
          <p:spPr>
            <a:xfrm>
              <a:off x="3429575"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8"/>
            <p:cNvSpPr/>
            <p:nvPr/>
          </p:nvSpPr>
          <p:spPr>
            <a:xfrm>
              <a:off x="343035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8"/>
            <p:cNvSpPr/>
            <p:nvPr/>
          </p:nvSpPr>
          <p:spPr>
            <a:xfrm>
              <a:off x="343035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8"/>
            <p:cNvSpPr/>
            <p:nvPr/>
          </p:nvSpPr>
          <p:spPr>
            <a:xfrm>
              <a:off x="3430350" y="22403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8"/>
            <p:cNvSpPr/>
            <p:nvPr/>
          </p:nvSpPr>
          <p:spPr>
            <a:xfrm>
              <a:off x="343115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8"/>
            <p:cNvSpPr/>
            <p:nvPr/>
          </p:nvSpPr>
          <p:spPr>
            <a:xfrm>
              <a:off x="343115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8"/>
            <p:cNvSpPr/>
            <p:nvPr/>
          </p:nvSpPr>
          <p:spPr>
            <a:xfrm>
              <a:off x="3431150" y="2240325"/>
              <a:ext cx="825" cy="10325"/>
            </a:xfrm>
            <a:custGeom>
              <a:rect b="b" l="l" r="r" t="t"/>
              <a:pathLst>
                <a:path extrusionOk="0" h="413" w="33">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8"/>
            <p:cNvSpPr/>
            <p:nvPr/>
          </p:nvSpPr>
          <p:spPr>
            <a:xfrm>
              <a:off x="3431150" y="2240325"/>
              <a:ext cx="825" cy="10325"/>
            </a:xfrm>
            <a:custGeom>
              <a:rect b="b" l="l" r="r" t="t"/>
              <a:pathLst>
                <a:path extrusionOk="0" h="413" w="33">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8"/>
            <p:cNvSpPr/>
            <p:nvPr/>
          </p:nvSpPr>
          <p:spPr>
            <a:xfrm>
              <a:off x="343195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8"/>
            <p:cNvSpPr/>
            <p:nvPr/>
          </p:nvSpPr>
          <p:spPr>
            <a:xfrm>
              <a:off x="343195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8"/>
            <p:cNvSpPr/>
            <p:nvPr/>
          </p:nvSpPr>
          <p:spPr>
            <a:xfrm>
              <a:off x="3431950"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8"/>
            <p:cNvSpPr/>
            <p:nvPr/>
          </p:nvSpPr>
          <p:spPr>
            <a:xfrm>
              <a:off x="34327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8"/>
            <p:cNvSpPr/>
            <p:nvPr/>
          </p:nvSpPr>
          <p:spPr>
            <a:xfrm>
              <a:off x="34327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8"/>
            <p:cNvSpPr/>
            <p:nvPr/>
          </p:nvSpPr>
          <p:spPr>
            <a:xfrm>
              <a:off x="3432725" y="22403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8"/>
            <p:cNvSpPr/>
            <p:nvPr/>
          </p:nvSpPr>
          <p:spPr>
            <a:xfrm>
              <a:off x="34335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8"/>
            <p:cNvSpPr/>
            <p:nvPr/>
          </p:nvSpPr>
          <p:spPr>
            <a:xfrm>
              <a:off x="34335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8"/>
            <p:cNvSpPr/>
            <p:nvPr/>
          </p:nvSpPr>
          <p:spPr>
            <a:xfrm>
              <a:off x="34335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8"/>
            <p:cNvSpPr/>
            <p:nvPr/>
          </p:nvSpPr>
          <p:spPr>
            <a:xfrm>
              <a:off x="34343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8"/>
            <p:cNvSpPr/>
            <p:nvPr/>
          </p:nvSpPr>
          <p:spPr>
            <a:xfrm>
              <a:off x="34343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8"/>
            <p:cNvSpPr/>
            <p:nvPr/>
          </p:nvSpPr>
          <p:spPr>
            <a:xfrm>
              <a:off x="34343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8"/>
            <p:cNvSpPr/>
            <p:nvPr/>
          </p:nvSpPr>
          <p:spPr>
            <a:xfrm>
              <a:off x="3434325"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8"/>
            <p:cNvSpPr/>
            <p:nvPr/>
          </p:nvSpPr>
          <p:spPr>
            <a:xfrm>
              <a:off x="343510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8"/>
            <p:cNvSpPr/>
            <p:nvPr/>
          </p:nvSpPr>
          <p:spPr>
            <a:xfrm>
              <a:off x="343510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8"/>
            <p:cNvSpPr/>
            <p:nvPr/>
          </p:nvSpPr>
          <p:spPr>
            <a:xfrm>
              <a:off x="343510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8"/>
            <p:cNvSpPr/>
            <p:nvPr/>
          </p:nvSpPr>
          <p:spPr>
            <a:xfrm>
              <a:off x="34359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8"/>
            <p:cNvSpPr/>
            <p:nvPr/>
          </p:nvSpPr>
          <p:spPr>
            <a:xfrm>
              <a:off x="34359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8"/>
            <p:cNvSpPr/>
            <p:nvPr/>
          </p:nvSpPr>
          <p:spPr>
            <a:xfrm>
              <a:off x="34359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8"/>
            <p:cNvSpPr/>
            <p:nvPr/>
          </p:nvSpPr>
          <p:spPr>
            <a:xfrm>
              <a:off x="34367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8"/>
            <p:cNvSpPr/>
            <p:nvPr/>
          </p:nvSpPr>
          <p:spPr>
            <a:xfrm>
              <a:off x="34367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8"/>
            <p:cNvSpPr/>
            <p:nvPr/>
          </p:nvSpPr>
          <p:spPr>
            <a:xfrm>
              <a:off x="3453325" y="2302875"/>
              <a:ext cx="8725" cy="9525"/>
            </a:xfrm>
            <a:custGeom>
              <a:rect b="b" l="l" r="r" t="t"/>
              <a:pathLst>
                <a:path extrusionOk="0" h="381" w="349">
                  <a:moveTo>
                    <a:pt x="190" y="0"/>
                  </a:moveTo>
                  <a:cubicBezTo>
                    <a:pt x="63" y="0"/>
                    <a:pt x="0" y="95"/>
                    <a:pt x="0" y="190"/>
                  </a:cubicBezTo>
                  <a:cubicBezTo>
                    <a:pt x="0" y="285"/>
                    <a:pt x="63" y="380"/>
                    <a:pt x="190" y="380"/>
                  </a:cubicBezTo>
                  <a:cubicBezTo>
                    <a:pt x="285" y="380"/>
                    <a:pt x="348" y="285"/>
                    <a:pt x="348" y="190"/>
                  </a:cubicBezTo>
                  <a:cubicBezTo>
                    <a:pt x="348" y="95"/>
                    <a:pt x="285" y="0"/>
                    <a:pt x="190"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8"/>
            <p:cNvSpPr/>
            <p:nvPr/>
          </p:nvSpPr>
          <p:spPr>
            <a:xfrm>
              <a:off x="345332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8"/>
            <p:cNvSpPr/>
            <p:nvPr/>
          </p:nvSpPr>
          <p:spPr>
            <a:xfrm>
              <a:off x="345332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8"/>
            <p:cNvSpPr/>
            <p:nvPr/>
          </p:nvSpPr>
          <p:spPr>
            <a:xfrm>
              <a:off x="3453325" y="2302875"/>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8"/>
            <p:cNvSpPr/>
            <p:nvPr/>
          </p:nvSpPr>
          <p:spPr>
            <a:xfrm>
              <a:off x="345410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8"/>
            <p:cNvSpPr/>
            <p:nvPr/>
          </p:nvSpPr>
          <p:spPr>
            <a:xfrm>
              <a:off x="345410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8"/>
            <p:cNvSpPr/>
            <p:nvPr/>
          </p:nvSpPr>
          <p:spPr>
            <a:xfrm>
              <a:off x="3454100" y="2302875"/>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8"/>
            <p:cNvSpPr/>
            <p:nvPr/>
          </p:nvSpPr>
          <p:spPr>
            <a:xfrm>
              <a:off x="34549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8"/>
            <p:cNvSpPr/>
            <p:nvPr/>
          </p:nvSpPr>
          <p:spPr>
            <a:xfrm>
              <a:off x="34549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8"/>
            <p:cNvSpPr/>
            <p:nvPr/>
          </p:nvSpPr>
          <p:spPr>
            <a:xfrm>
              <a:off x="34549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8"/>
            <p:cNvSpPr/>
            <p:nvPr/>
          </p:nvSpPr>
          <p:spPr>
            <a:xfrm>
              <a:off x="3454900" y="2302875"/>
              <a:ext cx="825" cy="9525"/>
            </a:xfrm>
            <a:custGeom>
              <a:rect b="b" l="l" r="r" t="t"/>
              <a:pathLst>
                <a:path extrusionOk="0" h="381" w="33">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8"/>
            <p:cNvSpPr/>
            <p:nvPr/>
          </p:nvSpPr>
          <p:spPr>
            <a:xfrm>
              <a:off x="34557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8"/>
            <p:cNvSpPr/>
            <p:nvPr/>
          </p:nvSpPr>
          <p:spPr>
            <a:xfrm>
              <a:off x="34557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8"/>
            <p:cNvSpPr/>
            <p:nvPr/>
          </p:nvSpPr>
          <p:spPr>
            <a:xfrm>
              <a:off x="3455700" y="2302875"/>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8"/>
            <p:cNvSpPr/>
            <p:nvPr/>
          </p:nvSpPr>
          <p:spPr>
            <a:xfrm>
              <a:off x="34564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8"/>
            <p:cNvSpPr/>
            <p:nvPr/>
          </p:nvSpPr>
          <p:spPr>
            <a:xfrm>
              <a:off x="34564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8"/>
            <p:cNvSpPr/>
            <p:nvPr/>
          </p:nvSpPr>
          <p:spPr>
            <a:xfrm>
              <a:off x="3456475" y="2302875"/>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8"/>
            <p:cNvSpPr/>
            <p:nvPr/>
          </p:nvSpPr>
          <p:spPr>
            <a:xfrm>
              <a:off x="3456475" y="2302875"/>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8"/>
            <p:cNvSpPr/>
            <p:nvPr/>
          </p:nvSpPr>
          <p:spPr>
            <a:xfrm>
              <a:off x="345727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8"/>
            <p:cNvSpPr/>
            <p:nvPr/>
          </p:nvSpPr>
          <p:spPr>
            <a:xfrm>
              <a:off x="345727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8"/>
            <p:cNvSpPr/>
            <p:nvPr/>
          </p:nvSpPr>
          <p:spPr>
            <a:xfrm>
              <a:off x="3457275" y="2302875"/>
              <a:ext cx="825" cy="9525"/>
            </a:xfrm>
            <a:custGeom>
              <a:rect b="b" l="l" r="r" t="t"/>
              <a:pathLst>
                <a:path extrusionOk="0" h="381" w="33">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8"/>
            <p:cNvSpPr/>
            <p:nvPr/>
          </p:nvSpPr>
          <p:spPr>
            <a:xfrm>
              <a:off x="345807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8"/>
            <p:cNvSpPr/>
            <p:nvPr/>
          </p:nvSpPr>
          <p:spPr>
            <a:xfrm>
              <a:off x="345807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8"/>
            <p:cNvSpPr/>
            <p:nvPr/>
          </p:nvSpPr>
          <p:spPr>
            <a:xfrm>
              <a:off x="3458075" y="2302875"/>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8"/>
            <p:cNvSpPr/>
            <p:nvPr/>
          </p:nvSpPr>
          <p:spPr>
            <a:xfrm>
              <a:off x="345885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8"/>
            <p:cNvSpPr/>
            <p:nvPr/>
          </p:nvSpPr>
          <p:spPr>
            <a:xfrm>
              <a:off x="345885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8"/>
            <p:cNvSpPr/>
            <p:nvPr/>
          </p:nvSpPr>
          <p:spPr>
            <a:xfrm>
              <a:off x="345885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8"/>
            <p:cNvSpPr/>
            <p:nvPr/>
          </p:nvSpPr>
          <p:spPr>
            <a:xfrm>
              <a:off x="34596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8"/>
            <p:cNvSpPr/>
            <p:nvPr/>
          </p:nvSpPr>
          <p:spPr>
            <a:xfrm>
              <a:off x="34596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8"/>
            <p:cNvSpPr/>
            <p:nvPr/>
          </p:nvSpPr>
          <p:spPr>
            <a:xfrm>
              <a:off x="34596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8"/>
            <p:cNvSpPr/>
            <p:nvPr/>
          </p:nvSpPr>
          <p:spPr>
            <a:xfrm>
              <a:off x="3459650" y="2302875"/>
              <a:ext cx="825" cy="9525"/>
            </a:xfrm>
            <a:custGeom>
              <a:rect b="b" l="l" r="r" t="t"/>
              <a:pathLst>
                <a:path extrusionOk="0" h="381" w="33">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8"/>
            <p:cNvSpPr/>
            <p:nvPr/>
          </p:nvSpPr>
          <p:spPr>
            <a:xfrm>
              <a:off x="34604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8"/>
            <p:cNvSpPr/>
            <p:nvPr/>
          </p:nvSpPr>
          <p:spPr>
            <a:xfrm>
              <a:off x="34604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8"/>
            <p:cNvSpPr/>
            <p:nvPr/>
          </p:nvSpPr>
          <p:spPr>
            <a:xfrm>
              <a:off x="34604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8"/>
            <p:cNvSpPr/>
            <p:nvPr/>
          </p:nvSpPr>
          <p:spPr>
            <a:xfrm>
              <a:off x="346122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8"/>
            <p:cNvSpPr/>
            <p:nvPr/>
          </p:nvSpPr>
          <p:spPr>
            <a:xfrm>
              <a:off x="346122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8"/>
            <p:cNvSpPr/>
            <p:nvPr/>
          </p:nvSpPr>
          <p:spPr>
            <a:xfrm>
              <a:off x="346122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8"/>
            <p:cNvSpPr/>
            <p:nvPr/>
          </p:nvSpPr>
          <p:spPr>
            <a:xfrm>
              <a:off x="346202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8"/>
            <p:cNvSpPr/>
            <p:nvPr/>
          </p:nvSpPr>
          <p:spPr>
            <a:xfrm>
              <a:off x="346202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8"/>
            <p:cNvSpPr/>
            <p:nvPr/>
          </p:nvSpPr>
          <p:spPr>
            <a:xfrm>
              <a:off x="346202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8"/>
            <p:cNvSpPr/>
            <p:nvPr/>
          </p:nvSpPr>
          <p:spPr>
            <a:xfrm>
              <a:off x="3427200" y="2365425"/>
              <a:ext cx="9525" cy="9525"/>
            </a:xfrm>
            <a:custGeom>
              <a:rect b="b" l="l" r="r" t="t"/>
              <a:pathLst>
                <a:path extrusionOk="0" h="381" w="381">
                  <a:moveTo>
                    <a:pt x="190" y="0"/>
                  </a:moveTo>
                  <a:cubicBezTo>
                    <a:pt x="95" y="0"/>
                    <a:pt x="0" y="95"/>
                    <a:pt x="0" y="190"/>
                  </a:cubicBezTo>
                  <a:cubicBezTo>
                    <a:pt x="0" y="285"/>
                    <a:pt x="95" y="380"/>
                    <a:pt x="190" y="380"/>
                  </a:cubicBezTo>
                  <a:cubicBezTo>
                    <a:pt x="285" y="380"/>
                    <a:pt x="380" y="285"/>
                    <a:pt x="380" y="190"/>
                  </a:cubicBezTo>
                  <a:cubicBezTo>
                    <a:pt x="380" y="95"/>
                    <a:pt x="285" y="0"/>
                    <a:pt x="190"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8"/>
            <p:cNvSpPr/>
            <p:nvPr/>
          </p:nvSpPr>
          <p:spPr>
            <a:xfrm>
              <a:off x="3427200" y="2364625"/>
              <a:ext cx="0" cy="10325"/>
            </a:xfrm>
            <a:custGeom>
              <a:rect b="b" l="l" r="r" t="t"/>
              <a:pathLst>
                <a:path extrusionOk="0" h="413" w="0">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8"/>
            <p:cNvSpPr/>
            <p:nvPr/>
          </p:nvSpPr>
          <p:spPr>
            <a:xfrm>
              <a:off x="3427200"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8"/>
            <p:cNvSpPr/>
            <p:nvPr/>
          </p:nvSpPr>
          <p:spPr>
            <a:xfrm>
              <a:off x="3427200"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8"/>
            <p:cNvSpPr/>
            <p:nvPr/>
          </p:nvSpPr>
          <p:spPr>
            <a:xfrm>
              <a:off x="342797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8"/>
            <p:cNvSpPr/>
            <p:nvPr/>
          </p:nvSpPr>
          <p:spPr>
            <a:xfrm>
              <a:off x="342797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8"/>
            <p:cNvSpPr/>
            <p:nvPr/>
          </p:nvSpPr>
          <p:spPr>
            <a:xfrm>
              <a:off x="3427975" y="23646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8"/>
            <p:cNvSpPr/>
            <p:nvPr/>
          </p:nvSpPr>
          <p:spPr>
            <a:xfrm>
              <a:off x="34287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8"/>
            <p:cNvSpPr/>
            <p:nvPr/>
          </p:nvSpPr>
          <p:spPr>
            <a:xfrm>
              <a:off x="34287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8"/>
            <p:cNvSpPr/>
            <p:nvPr/>
          </p:nvSpPr>
          <p:spPr>
            <a:xfrm>
              <a:off x="3428775" y="2364625"/>
              <a:ext cx="825" cy="10325"/>
            </a:xfrm>
            <a:custGeom>
              <a:rect b="b" l="l" r="r" t="t"/>
              <a:pathLst>
                <a:path extrusionOk="0" h="413" w="33">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8"/>
            <p:cNvSpPr/>
            <p:nvPr/>
          </p:nvSpPr>
          <p:spPr>
            <a:xfrm>
              <a:off x="34295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8"/>
            <p:cNvSpPr/>
            <p:nvPr/>
          </p:nvSpPr>
          <p:spPr>
            <a:xfrm>
              <a:off x="34295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8"/>
            <p:cNvSpPr/>
            <p:nvPr/>
          </p:nvSpPr>
          <p:spPr>
            <a:xfrm>
              <a:off x="34295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8"/>
            <p:cNvSpPr/>
            <p:nvPr/>
          </p:nvSpPr>
          <p:spPr>
            <a:xfrm>
              <a:off x="3429575"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8"/>
            <p:cNvSpPr/>
            <p:nvPr/>
          </p:nvSpPr>
          <p:spPr>
            <a:xfrm>
              <a:off x="343035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8"/>
            <p:cNvSpPr/>
            <p:nvPr/>
          </p:nvSpPr>
          <p:spPr>
            <a:xfrm>
              <a:off x="343035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8"/>
            <p:cNvSpPr/>
            <p:nvPr/>
          </p:nvSpPr>
          <p:spPr>
            <a:xfrm>
              <a:off x="3430350" y="23646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8"/>
            <p:cNvSpPr/>
            <p:nvPr/>
          </p:nvSpPr>
          <p:spPr>
            <a:xfrm>
              <a:off x="343115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8"/>
            <p:cNvSpPr/>
            <p:nvPr/>
          </p:nvSpPr>
          <p:spPr>
            <a:xfrm>
              <a:off x="343115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8"/>
            <p:cNvSpPr/>
            <p:nvPr/>
          </p:nvSpPr>
          <p:spPr>
            <a:xfrm>
              <a:off x="3431150" y="2364625"/>
              <a:ext cx="825" cy="10325"/>
            </a:xfrm>
            <a:custGeom>
              <a:rect b="b" l="l" r="r" t="t"/>
              <a:pathLst>
                <a:path extrusionOk="0" h="413" w="33">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8"/>
            <p:cNvSpPr/>
            <p:nvPr/>
          </p:nvSpPr>
          <p:spPr>
            <a:xfrm>
              <a:off x="3431150" y="2364625"/>
              <a:ext cx="825" cy="10325"/>
            </a:xfrm>
            <a:custGeom>
              <a:rect b="b" l="l" r="r" t="t"/>
              <a:pathLst>
                <a:path extrusionOk="0" h="413" w="33">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8"/>
            <p:cNvSpPr/>
            <p:nvPr/>
          </p:nvSpPr>
          <p:spPr>
            <a:xfrm>
              <a:off x="343195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8"/>
            <p:cNvSpPr/>
            <p:nvPr/>
          </p:nvSpPr>
          <p:spPr>
            <a:xfrm>
              <a:off x="343195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8"/>
            <p:cNvSpPr/>
            <p:nvPr/>
          </p:nvSpPr>
          <p:spPr>
            <a:xfrm>
              <a:off x="3431950"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8"/>
            <p:cNvSpPr/>
            <p:nvPr/>
          </p:nvSpPr>
          <p:spPr>
            <a:xfrm>
              <a:off x="34327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8"/>
            <p:cNvSpPr/>
            <p:nvPr/>
          </p:nvSpPr>
          <p:spPr>
            <a:xfrm>
              <a:off x="34327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8"/>
            <p:cNvSpPr/>
            <p:nvPr/>
          </p:nvSpPr>
          <p:spPr>
            <a:xfrm>
              <a:off x="3432725" y="23646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8"/>
            <p:cNvSpPr/>
            <p:nvPr/>
          </p:nvSpPr>
          <p:spPr>
            <a:xfrm>
              <a:off x="34335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8"/>
            <p:cNvSpPr/>
            <p:nvPr/>
          </p:nvSpPr>
          <p:spPr>
            <a:xfrm>
              <a:off x="34335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8"/>
            <p:cNvSpPr/>
            <p:nvPr/>
          </p:nvSpPr>
          <p:spPr>
            <a:xfrm>
              <a:off x="34335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8"/>
            <p:cNvSpPr/>
            <p:nvPr/>
          </p:nvSpPr>
          <p:spPr>
            <a:xfrm>
              <a:off x="34343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8"/>
            <p:cNvSpPr/>
            <p:nvPr/>
          </p:nvSpPr>
          <p:spPr>
            <a:xfrm>
              <a:off x="34343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8"/>
            <p:cNvSpPr/>
            <p:nvPr/>
          </p:nvSpPr>
          <p:spPr>
            <a:xfrm>
              <a:off x="34343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8"/>
            <p:cNvSpPr/>
            <p:nvPr/>
          </p:nvSpPr>
          <p:spPr>
            <a:xfrm>
              <a:off x="3434325"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8"/>
            <p:cNvSpPr/>
            <p:nvPr/>
          </p:nvSpPr>
          <p:spPr>
            <a:xfrm>
              <a:off x="343510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8"/>
            <p:cNvSpPr/>
            <p:nvPr/>
          </p:nvSpPr>
          <p:spPr>
            <a:xfrm>
              <a:off x="343510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8"/>
            <p:cNvSpPr/>
            <p:nvPr/>
          </p:nvSpPr>
          <p:spPr>
            <a:xfrm>
              <a:off x="343510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8"/>
            <p:cNvSpPr/>
            <p:nvPr/>
          </p:nvSpPr>
          <p:spPr>
            <a:xfrm>
              <a:off x="34359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8"/>
            <p:cNvSpPr/>
            <p:nvPr/>
          </p:nvSpPr>
          <p:spPr>
            <a:xfrm>
              <a:off x="34359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8"/>
            <p:cNvSpPr/>
            <p:nvPr/>
          </p:nvSpPr>
          <p:spPr>
            <a:xfrm>
              <a:off x="34359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8"/>
            <p:cNvSpPr/>
            <p:nvPr/>
          </p:nvSpPr>
          <p:spPr>
            <a:xfrm>
              <a:off x="34367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8"/>
            <p:cNvSpPr/>
            <p:nvPr/>
          </p:nvSpPr>
          <p:spPr>
            <a:xfrm>
              <a:off x="34367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8"/>
            <p:cNvSpPr/>
            <p:nvPr/>
          </p:nvSpPr>
          <p:spPr>
            <a:xfrm>
              <a:off x="3365425" y="2391550"/>
              <a:ext cx="8750" cy="8725"/>
            </a:xfrm>
            <a:custGeom>
              <a:rect b="b" l="l" r="r" t="t"/>
              <a:pathLst>
                <a:path extrusionOk="0" h="349" w="350">
                  <a:moveTo>
                    <a:pt x="159" y="0"/>
                  </a:moveTo>
                  <a:cubicBezTo>
                    <a:pt x="64" y="0"/>
                    <a:pt x="1" y="64"/>
                    <a:pt x="1" y="159"/>
                  </a:cubicBezTo>
                  <a:cubicBezTo>
                    <a:pt x="1" y="285"/>
                    <a:pt x="64" y="349"/>
                    <a:pt x="159" y="349"/>
                  </a:cubicBezTo>
                  <a:cubicBezTo>
                    <a:pt x="286" y="349"/>
                    <a:pt x="349" y="285"/>
                    <a:pt x="349" y="159"/>
                  </a:cubicBezTo>
                  <a:cubicBezTo>
                    <a:pt x="349" y="64"/>
                    <a:pt x="286" y="0"/>
                    <a:pt x="159"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8"/>
            <p:cNvSpPr/>
            <p:nvPr/>
          </p:nvSpPr>
          <p:spPr>
            <a:xfrm>
              <a:off x="336542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8"/>
            <p:cNvSpPr/>
            <p:nvPr/>
          </p:nvSpPr>
          <p:spPr>
            <a:xfrm>
              <a:off x="336542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8"/>
            <p:cNvSpPr/>
            <p:nvPr/>
          </p:nvSpPr>
          <p:spPr>
            <a:xfrm>
              <a:off x="336542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8"/>
            <p:cNvSpPr/>
            <p:nvPr/>
          </p:nvSpPr>
          <p:spPr>
            <a:xfrm>
              <a:off x="336622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8"/>
            <p:cNvSpPr/>
            <p:nvPr/>
          </p:nvSpPr>
          <p:spPr>
            <a:xfrm>
              <a:off x="336622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8"/>
            <p:cNvSpPr/>
            <p:nvPr/>
          </p:nvSpPr>
          <p:spPr>
            <a:xfrm>
              <a:off x="336622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8"/>
            <p:cNvSpPr/>
            <p:nvPr/>
          </p:nvSpPr>
          <p:spPr>
            <a:xfrm>
              <a:off x="3366225" y="2391550"/>
              <a:ext cx="825" cy="8725"/>
            </a:xfrm>
            <a:custGeom>
              <a:rect b="b" l="l" r="r" t="t"/>
              <a:pathLst>
                <a:path extrusionOk="0" h="349" w="33">
                  <a:moveTo>
                    <a:pt x="0" y="0"/>
                  </a:moveTo>
                  <a:lnTo>
                    <a:pt x="0" y="349"/>
                  </a:lnTo>
                  <a:lnTo>
                    <a:pt x="32" y="349"/>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8"/>
            <p:cNvSpPr/>
            <p:nvPr/>
          </p:nvSpPr>
          <p:spPr>
            <a:xfrm>
              <a:off x="336702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8"/>
            <p:cNvSpPr/>
            <p:nvPr/>
          </p:nvSpPr>
          <p:spPr>
            <a:xfrm>
              <a:off x="336702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8"/>
            <p:cNvSpPr/>
            <p:nvPr/>
          </p:nvSpPr>
          <p:spPr>
            <a:xfrm>
              <a:off x="336702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8"/>
            <p:cNvSpPr/>
            <p:nvPr/>
          </p:nvSpPr>
          <p:spPr>
            <a:xfrm>
              <a:off x="336780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8"/>
            <p:cNvSpPr/>
            <p:nvPr/>
          </p:nvSpPr>
          <p:spPr>
            <a:xfrm>
              <a:off x="336780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8"/>
            <p:cNvSpPr/>
            <p:nvPr/>
          </p:nvSpPr>
          <p:spPr>
            <a:xfrm>
              <a:off x="336780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8"/>
            <p:cNvSpPr/>
            <p:nvPr/>
          </p:nvSpPr>
          <p:spPr>
            <a:xfrm>
              <a:off x="3367800" y="2391550"/>
              <a:ext cx="825" cy="8725"/>
            </a:xfrm>
            <a:custGeom>
              <a:rect b="b" l="l" r="r" t="t"/>
              <a:pathLst>
                <a:path extrusionOk="0" h="349" w="33">
                  <a:moveTo>
                    <a:pt x="1" y="0"/>
                  </a:moveTo>
                  <a:lnTo>
                    <a:pt x="1" y="349"/>
                  </a:lnTo>
                  <a:lnTo>
                    <a:pt x="33" y="349"/>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8"/>
            <p:cNvSpPr/>
            <p:nvPr/>
          </p:nvSpPr>
          <p:spPr>
            <a:xfrm>
              <a:off x="336860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8"/>
            <p:cNvSpPr/>
            <p:nvPr/>
          </p:nvSpPr>
          <p:spPr>
            <a:xfrm>
              <a:off x="336860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8"/>
            <p:cNvSpPr/>
            <p:nvPr/>
          </p:nvSpPr>
          <p:spPr>
            <a:xfrm>
              <a:off x="3368600" y="2391550"/>
              <a:ext cx="825" cy="8725"/>
            </a:xfrm>
            <a:custGeom>
              <a:rect b="b" l="l" r="r" t="t"/>
              <a:pathLst>
                <a:path extrusionOk="0" h="349" w="33">
                  <a:moveTo>
                    <a:pt x="1" y="0"/>
                  </a:moveTo>
                  <a:lnTo>
                    <a:pt x="1" y="349"/>
                  </a:lnTo>
                  <a:lnTo>
                    <a:pt x="32" y="349"/>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8"/>
            <p:cNvSpPr/>
            <p:nvPr/>
          </p:nvSpPr>
          <p:spPr>
            <a:xfrm>
              <a:off x="3369400"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8"/>
            <p:cNvSpPr/>
            <p:nvPr/>
          </p:nvSpPr>
          <p:spPr>
            <a:xfrm>
              <a:off x="3369400"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8"/>
            <p:cNvSpPr/>
            <p:nvPr/>
          </p:nvSpPr>
          <p:spPr>
            <a:xfrm>
              <a:off x="3369400" y="2391550"/>
              <a:ext cx="800" cy="8725"/>
            </a:xfrm>
            <a:custGeom>
              <a:rect b="b" l="l" r="r" t="t"/>
              <a:pathLst>
                <a:path extrusionOk="0" h="349" w="32">
                  <a:moveTo>
                    <a:pt x="0" y="0"/>
                  </a:moveTo>
                  <a:lnTo>
                    <a:pt x="0" y="349"/>
                  </a:lnTo>
                  <a:lnTo>
                    <a:pt x="32" y="349"/>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8"/>
            <p:cNvSpPr/>
            <p:nvPr/>
          </p:nvSpPr>
          <p:spPr>
            <a:xfrm>
              <a:off x="337017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8"/>
            <p:cNvSpPr/>
            <p:nvPr/>
          </p:nvSpPr>
          <p:spPr>
            <a:xfrm>
              <a:off x="337017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8"/>
            <p:cNvSpPr/>
            <p:nvPr/>
          </p:nvSpPr>
          <p:spPr>
            <a:xfrm>
              <a:off x="337017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8"/>
            <p:cNvSpPr/>
            <p:nvPr/>
          </p:nvSpPr>
          <p:spPr>
            <a:xfrm>
              <a:off x="3370175" y="2391550"/>
              <a:ext cx="825" cy="8725"/>
            </a:xfrm>
            <a:custGeom>
              <a:rect b="b" l="l" r="r" t="t"/>
              <a:pathLst>
                <a:path extrusionOk="0" h="349" w="33">
                  <a:moveTo>
                    <a:pt x="1" y="0"/>
                  </a:moveTo>
                  <a:lnTo>
                    <a:pt x="1" y="349"/>
                  </a:lnTo>
                  <a:lnTo>
                    <a:pt x="33" y="349"/>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8"/>
            <p:cNvSpPr/>
            <p:nvPr/>
          </p:nvSpPr>
          <p:spPr>
            <a:xfrm>
              <a:off x="337097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8"/>
            <p:cNvSpPr/>
            <p:nvPr/>
          </p:nvSpPr>
          <p:spPr>
            <a:xfrm>
              <a:off x="337097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8"/>
            <p:cNvSpPr/>
            <p:nvPr/>
          </p:nvSpPr>
          <p:spPr>
            <a:xfrm>
              <a:off x="337097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8"/>
            <p:cNvSpPr/>
            <p:nvPr/>
          </p:nvSpPr>
          <p:spPr>
            <a:xfrm>
              <a:off x="337177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8"/>
            <p:cNvSpPr/>
            <p:nvPr/>
          </p:nvSpPr>
          <p:spPr>
            <a:xfrm>
              <a:off x="337177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8"/>
            <p:cNvSpPr/>
            <p:nvPr/>
          </p:nvSpPr>
          <p:spPr>
            <a:xfrm>
              <a:off x="337177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8"/>
            <p:cNvSpPr/>
            <p:nvPr/>
          </p:nvSpPr>
          <p:spPr>
            <a:xfrm>
              <a:off x="3371775" y="2391550"/>
              <a:ext cx="800" cy="8725"/>
            </a:xfrm>
            <a:custGeom>
              <a:rect b="b" l="l" r="r" t="t"/>
              <a:pathLst>
                <a:path extrusionOk="0" h="349" w="32">
                  <a:moveTo>
                    <a:pt x="0" y="0"/>
                  </a:moveTo>
                  <a:lnTo>
                    <a:pt x="0" y="349"/>
                  </a:lnTo>
                  <a:lnTo>
                    <a:pt x="32" y="349"/>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8"/>
            <p:cNvSpPr/>
            <p:nvPr/>
          </p:nvSpPr>
          <p:spPr>
            <a:xfrm>
              <a:off x="337255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8"/>
            <p:cNvSpPr/>
            <p:nvPr/>
          </p:nvSpPr>
          <p:spPr>
            <a:xfrm>
              <a:off x="337255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8"/>
            <p:cNvSpPr/>
            <p:nvPr/>
          </p:nvSpPr>
          <p:spPr>
            <a:xfrm>
              <a:off x="3372550" y="2391550"/>
              <a:ext cx="825" cy="8725"/>
            </a:xfrm>
            <a:custGeom>
              <a:rect b="b" l="l" r="r" t="t"/>
              <a:pathLst>
                <a:path extrusionOk="0" h="349" w="33">
                  <a:moveTo>
                    <a:pt x="1" y="0"/>
                  </a:moveTo>
                  <a:lnTo>
                    <a:pt x="1" y="349"/>
                  </a:lnTo>
                  <a:lnTo>
                    <a:pt x="33" y="349"/>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8"/>
            <p:cNvSpPr/>
            <p:nvPr/>
          </p:nvSpPr>
          <p:spPr>
            <a:xfrm>
              <a:off x="337335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8"/>
            <p:cNvSpPr/>
            <p:nvPr/>
          </p:nvSpPr>
          <p:spPr>
            <a:xfrm>
              <a:off x="337335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8"/>
            <p:cNvSpPr/>
            <p:nvPr/>
          </p:nvSpPr>
          <p:spPr>
            <a:xfrm>
              <a:off x="3373350" y="2391550"/>
              <a:ext cx="825" cy="8725"/>
            </a:xfrm>
            <a:custGeom>
              <a:rect b="b" l="l" r="r" t="t"/>
              <a:pathLst>
                <a:path extrusionOk="0" h="349" w="33">
                  <a:moveTo>
                    <a:pt x="1" y="0"/>
                  </a:moveTo>
                  <a:lnTo>
                    <a:pt x="1" y="349"/>
                  </a:lnTo>
                  <a:lnTo>
                    <a:pt x="32" y="349"/>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8"/>
            <p:cNvSpPr/>
            <p:nvPr/>
          </p:nvSpPr>
          <p:spPr>
            <a:xfrm>
              <a:off x="3373350" y="2391550"/>
              <a:ext cx="825" cy="8725"/>
            </a:xfrm>
            <a:custGeom>
              <a:rect b="b" l="l" r="r" t="t"/>
              <a:pathLst>
                <a:path extrusionOk="0" h="349" w="33">
                  <a:moveTo>
                    <a:pt x="1" y="0"/>
                  </a:moveTo>
                  <a:lnTo>
                    <a:pt x="1" y="349"/>
                  </a:lnTo>
                  <a:lnTo>
                    <a:pt x="32" y="349"/>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8"/>
            <p:cNvSpPr/>
            <p:nvPr/>
          </p:nvSpPr>
          <p:spPr>
            <a:xfrm>
              <a:off x="3374150"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8"/>
            <p:cNvSpPr/>
            <p:nvPr/>
          </p:nvSpPr>
          <p:spPr>
            <a:xfrm>
              <a:off x="3302100" y="2365825"/>
              <a:ext cx="10300" cy="8725"/>
            </a:xfrm>
            <a:custGeom>
              <a:rect b="b" l="l" r="r" t="t"/>
              <a:pathLst>
                <a:path extrusionOk="0" h="349" w="412">
                  <a:moveTo>
                    <a:pt x="222" y="0"/>
                  </a:moveTo>
                  <a:cubicBezTo>
                    <a:pt x="174" y="0"/>
                    <a:pt x="127" y="16"/>
                    <a:pt x="95" y="48"/>
                  </a:cubicBezTo>
                  <a:cubicBezTo>
                    <a:pt x="0" y="111"/>
                    <a:pt x="0" y="238"/>
                    <a:pt x="95" y="301"/>
                  </a:cubicBezTo>
                  <a:cubicBezTo>
                    <a:pt x="127" y="333"/>
                    <a:pt x="167" y="348"/>
                    <a:pt x="210" y="348"/>
                  </a:cubicBezTo>
                  <a:cubicBezTo>
                    <a:pt x="254" y="348"/>
                    <a:pt x="301" y="333"/>
                    <a:pt x="349" y="301"/>
                  </a:cubicBezTo>
                  <a:cubicBezTo>
                    <a:pt x="412" y="238"/>
                    <a:pt x="412" y="111"/>
                    <a:pt x="349" y="48"/>
                  </a:cubicBezTo>
                  <a:cubicBezTo>
                    <a:pt x="317" y="16"/>
                    <a:pt x="269" y="0"/>
                    <a:pt x="222"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8"/>
            <p:cNvSpPr/>
            <p:nvPr/>
          </p:nvSpPr>
          <p:spPr>
            <a:xfrm>
              <a:off x="3302100"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8"/>
            <p:cNvSpPr/>
            <p:nvPr/>
          </p:nvSpPr>
          <p:spPr>
            <a:xfrm>
              <a:off x="330287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8"/>
            <p:cNvSpPr/>
            <p:nvPr/>
          </p:nvSpPr>
          <p:spPr>
            <a:xfrm>
              <a:off x="3302875" y="23646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8"/>
            <p:cNvSpPr/>
            <p:nvPr/>
          </p:nvSpPr>
          <p:spPr>
            <a:xfrm>
              <a:off x="330367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8"/>
            <p:cNvSpPr/>
            <p:nvPr/>
          </p:nvSpPr>
          <p:spPr>
            <a:xfrm>
              <a:off x="330367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8"/>
            <p:cNvSpPr/>
            <p:nvPr/>
          </p:nvSpPr>
          <p:spPr>
            <a:xfrm>
              <a:off x="330367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8"/>
            <p:cNvSpPr/>
            <p:nvPr/>
          </p:nvSpPr>
          <p:spPr>
            <a:xfrm>
              <a:off x="3303675" y="23646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8"/>
            <p:cNvSpPr/>
            <p:nvPr/>
          </p:nvSpPr>
          <p:spPr>
            <a:xfrm>
              <a:off x="33044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8"/>
            <p:cNvSpPr/>
            <p:nvPr/>
          </p:nvSpPr>
          <p:spPr>
            <a:xfrm>
              <a:off x="33044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8"/>
            <p:cNvSpPr/>
            <p:nvPr/>
          </p:nvSpPr>
          <p:spPr>
            <a:xfrm>
              <a:off x="33044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8"/>
            <p:cNvSpPr/>
            <p:nvPr/>
          </p:nvSpPr>
          <p:spPr>
            <a:xfrm>
              <a:off x="330525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8"/>
            <p:cNvSpPr/>
            <p:nvPr/>
          </p:nvSpPr>
          <p:spPr>
            <a:xfrm>
              <a:off x="330525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8"/>
            <p:cNvSpPr/>
            <p:nvPr/>
          </p:nvSpPr>
          <p:spPr>
            <a:xfrm>
              <a:off x="3305250" y="23646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8"/>
            <p:cNvSpPr/>
            <p:nvPr/>
          </p:nvSpPr>
          <p:spPr>
            <a:xfrm>
              <a:off x="3305250" y="23646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8"/>
            <p:cNvSpPr/>
            <p:nvPr/>
          </p:nvSpPr>
          <p:spPr>
            <a:xfrm>
              <a:off x="330605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8"/>
            <p:cNvSpPr/>
            <p:nvPr/>
          </p:nvSpPr>
          <p:spPr>
            <a:xfrm>
              <a:off x="330605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8"/>
            <p:cNvSpPr/>
            <p:nvPr/>
          </p:nvSpPr>
          <p:spPr>
            <a:xfrm>
              <a:off x="3306050" y="23646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8"/>
            <p:cNvSpPr/>
            <p:nvPr/>
          </p:nvSpPr>
          <p:spPr>
            <a:xfrm>
              <a:off x="330685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8"/>
            <p:cNvSpPr/>
            <p:nvPr/>
          </p:nvSpPr>
          <p:spPr>
            <a:xfrm>
              <a:off x="330685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8"/>
            <p:cNvSpPr/>
            <p:nvPr/>
          </p:nvSpPr>
          <p:spPr>
            <a:xfrm>
              <a:off x="3306850"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8"/>
            <p:cNvSpPr/>
            <p:nvPr/>
          </p:nvSpPr>
          <p:spPr>
            <a:xfrm>
              <a:off x="33076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8"/>
            <p:cNvSpPr/>
            <p:nvPr/>
          </p:nvSpPr>
          <p:spPr>
            <a:xfrm>
              <a:off x="33076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8"/>
            <p:cNvSpPr/>
            <p:nvPr/>
          </p:nvSpPr>
          <p:spPr>
            <a:xfrm>
              <a:off x="33076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8"/>
            <p:cNvSpPr/>
            <p:nvPr/>
          </p:nvSpPr>
          <p:spPr>
            <a:xfrm>
              <a:off x="33084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8"/>
            <p:cNvSpPr/>
            <p:nvPr/>
          </p:nvSpPr>
          <p:spPr>
            <a:xfrm>
              <a:off x="33084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8"/>
            <p:cNvSpPr/>
            <p:nvPr/>
          </p:nvSpPr>
          <p:spPr>
            <a:xfrm>
              <a:off x="33084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8"/>
            <p:cNvSpPr/>
            <p:nvPr/>
          </p:nvSpPr>
          <p:spPr>
            <a:xfrm>
              <a:off x="3308425" y="23646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8"/>
            <p:cNvSpPr/>
            <p:nvPr/>
          </p:nvSpPr>
          <p:spPr>
            <a:xfrm>
              <a:off x="33092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8"/>
            <p:cNvSpPr/>
            <p:nvPr/>
          </p:nvSpPr>
          <p:spPr>
            <a:xfrm>
              <a:off x="33092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8"/>
            <p:cNvSpPr/>
            <p:nvPr/>
          </p:nvSpPr>
          <p:spPr>
            <a:xfrm>
              <a:off x="33092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8"/>
            <p:cNvSpPr/>
            <p:nvPr/>
          </p:nvSpPr>
          <p:spPr>
            <a:xfrm>
              <a:off x="3309225"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8"/>
            <p:cNvSpPr/>
            <p:nvPr/>
          </p:nvSpPr>
          <p:spPr>
            <a:xfrm>
              <a:off x="331000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8"/>
            <p:cNvSpPr/>
            <p:nvPr/>
          </p:nvSpPr>
          <p:spPr>
            <a:xfrm>
              <a:off x="331000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8"/>
            <p:cNvSpPr/>
            <p:nvPr/>
          </p:nvSpPr>
          <p:spPr>
            <a:xfrm>
              <a:off x="3310000" y="23646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8"/>
            <p:cNvSpPr/>
            <p:nvPr/>
          </p:nvSpPr>
          <p:spPr>
            <a:xfrm>
              <a:off x="331080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8"/>
            <p:cNvSpPr/>
            <p:nvPr/>
          </p:nvSpPr>
          <p:spPr>
            <a:xfrm>
              <a:off x="331080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8"/>
            <p:cNvSpPr/>
            <p:nvPr/>
          </p:nvSpPr>
          <p:spPr>
            <a:xfrm>
              <a:off x="3310800" y="23646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8"/>
            <p:cNvSpPr/>
            <p:nvPr/>
          </p:nvSpPr>
          <p:spPr>
            <a:xfrm>
              <a:off x="33116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8"/>
            <p:cNvSpPr/>
            <p:nvPr/>
          </p:nvSpPr>
          <p:spPr>
            <a:xfrm>
              <a:off x="33116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8"/>
            <p:cNvSpPr/>
            <p:nvPr/>
          </p:nvSpPr>
          <p:spPr>
            <a:xfrm>
              <a:off x="33116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8"/>
            <p:cNvSpPr/>
            <p:nvPr/>
          </p:nvSpPr>
          <p:spPr>
            <a:xfrm>
              <a:off x="331237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8"/>
            <p:cNvSpPr/>
            <p:nvPr/>
          </p:nvSpPr>
          <p:spPr>
            <a:xfrm>
              <a:off x="3276750" y="2303675"/>
              <a:ext cx="9525" cy="8725"/>
            </a:xfrm>
            <a:custGeom>
              <a:rect b="b" l="l" r="r" t="t"/>
              <a:pathLst>
                <a:path extrusionOk="0" h="349" w="381">
                  <a:moveTo>
                    <a:pt x="191" y="0"/>
                  </a:moveTo>
                  <a:cubicBezTo>
                    <a:pt x="96" y="0"/>
                    <a:pt x="1" y="63"/>
                    <a:pt x="1" y="158"/>
                  </a:cubicBezTo>
                  <a:cubicBezTo>
                    <a:pt x="1" y="253"/>
                    <a:pt x="96" y="348"/>
                    <a:pt x="191" y="348"/>
                  </a:cubicBezTo>
                  <a:cubicBezTo>
                    <a:pt x="286" y="348"/>
                    <a:pt x="381" y="285"/>
                    <a:pt x="381" y="158"/>
                  </a:cubicBezTo>
                  <a:cubicBezTo>
                    <a:pt x="381" y="63"/>
                    <a:pt x="286" y="0"/>
                    <a:pt x="191"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8"/>
            <p:cNvSpPr/>
            <p:nvPr/>
          </p:nvSpPr>
          <p:spPr>
            <a:xfrm>
              <a:off x="3276750" y="2302875"/>
              <a:ext cx="825" cy="9525"/>
            </a:xfrm>
            <a:custGeom>
              <a:rect b="b" l="l" r="r" t="t"/>
              <a:pathLst>
                <a:path extrusionOk="0" h="381" w="33">
                  <a:moveTo>
                    <a:pt x="1" y="0"/>
                  </a:moveTo>
                  <a:lnTo>
                    <a:pt x="1" y="380"/>
                  </a:lnTo>
                  <a:lnTo>
                    <a:pt x="33" y="380"/>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8"/>
            <p:cNvSpPr/>
            <p:nvPr/>
          </p:nvSpPr>
          <p:spPr>
            <a:xfrm>
              <a:off x="327755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8"/>
            <p:cNvSpPr/>
            <p:nvPr/>
          </p:nvSpPr>
          <p:spPr>
            <a:xfrm>
              <a:off x="327755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8"/>
            <p:cNvSpPr/>
            <p:nvPr/>
          </p:nvSpPr>
          <p:spPr>
            <a:xfrm>
              <a:off x="3277550" y="2302875"/>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8"/>
            <p:cNvSpPr/>
            <p:nvPr/>
          </p:nvSpPr>
          <p:spPr>
            <a:xfrm>
              <a:off x="32783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8"/>
            <p:cNvSpPr/>
            <p:nvPr/>
          </p:nvSpPr>
          <p:spPr>
            <a:xfrm>
              <a:off x="32783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8"/>
            <p:cNvSpPr/>
            <p:nvPr/>
          </p:nvSpPr>
          <p:spPr>
            <a:xfrm>
              <a:off x="32783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8"/>
            <p:cNvSpPr/>
            <p:nvPr/>
          </p:nvSpPr>
          <p:spPr>
            <a:xfrm>
              <a:off x="3278350" y="2302875"/>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8"/>
            <p:cNvSpPr/>
            <p:nvPr/>
          </p:nvSpPr>
          <p:spPr>
            <a:xfrm>
              <a:off x="327912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8"/>
            <p:cNvSpPr/>
            <p:nvPr/>
          </p:nvSpPr>
          <p:spPr>
            <a:xfrm>
              <a:off x="327912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8"/>
            <p:cNvSpPr/>
            <p:nvPr/>
          </p:nvSpPr>
          <p:spPr>
            <a:xfrm>
              <a:off x="3279125" y="2302875"/>
              <a:ext cx="825" cy="9525"/>
            </a:xfrm>
            <a:custGeom>
              <a:rect b="b" l="l" r="r" t="t"/>
              <a:pathLst>
                <a:path extrusionOk="0" h="381" w="33">
                  <a:moveTo>
                    <a:pt x="1" y="0"/>
                  </a:moveTo>
                  <a:lnTo>
                    <a:pt x="1" y="380"/>
                  </a:lnTo>
                  <a:lnTo>
                    <a:pt x="33" y="380"/>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8"/>
            <p:cNvSpPr/>
            <p:nvPr/>
          </p:nvSpPr>
          <p:spPr>
            <a:xfrm>
              <a:off x="327992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8"/>
            <p:cNvSpPr/>
            <p:nvPr/>
          </p:nvSpPr>
          <p:spPr>
            <a:xfrm>
              <a:off x="327992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8"/>
            <p:cNvSpPr/>
            <p:nvPr/>
          </p:nvSpPr>
          <p:spPr>
            <a:xfrm>
              <a:off x="3279925" y="2302875"/>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8"/>
            <p:cNvSpPr/>
            <p:nvPr/>
          </p:nvSpPr>
          <p:spPr>
            <a:xfrm>
              <a:off x="3279925" y="2302875"/>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8"/>
            <p:cNvSpPr/>
            <p:nvPr/>
          </p:nvSpPr>
          <p:spPr>
            <a:xfrm>
              <a:off x="328072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8"/>
            <p:cNvSpPr/>
            <p:nvPr/>
          </p:nvSpPr>
          <p:spPr>
            <a:xfrm>
              <a:off x="328072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8"/>
            <p:cNvSpPr/>
            <p:nvPr/>
          </p:nvSpPr>
          <p:spPr>
            <a:xfrm>
              <a:off x="3280725" y="2302875"/>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8"/>
            <p:cNvSpPr/>
            <p:nvPr/>
          </p:nvSpPr>
          <p:spPr>
            <a:xfrm>
              <a:off x="328150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8"/>
            <p:cNvSpPr/>
            <p:nvPr/>
          </p:nvSpPr>
          <p:spPr>
            <a:xfrm>
              <a:off x="328150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8"/>
            <p:cNvSpPr/>
            <p:nvPr/>
          </p:nvSpPr>
          <p:spPr>
            <a:xfrm>
              <a:off x="3281500" y="2302875"/>
              <a:ext cx="825" cy="9525"/>
            </a:xfrm>
            <a:custGeom>
              <a:rect b="b" l="l" r="r" t="t"/>
              <a:pathLst>
                <a:path extrusionOk="0" h="381" w="33">
                  <a:moveTo>
                    <a:pt x="1" y="0"/>
                  </a:moveTo>
                  <a:lnTo>
                    <a:pt x="1" y="380"/>
                  </a:lnTo>
                  <a:lnTo>
                    <a:pt x="33" y="380"/>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8"/>
            <p:cNvSpPr/>
            <p:nvPr/>
          </p:nvSpPr>
          <p:spPr>
            <a:xfrm>
              <a:off x="328230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8"/>
            <p:cNvSpPr/>
            <p:nvPr/>
          </p:nvSpPr>
          <p:spPr>
            <a:xfrm>
              <a:off x="328230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8"/>
            <p:cNvSpPr/>
            <p:nvPr/>
          </p:nvSpPr>
          <p:spPr>
            <a:xfrm>
              <a:off x="328230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8"/>
            <p:cNvSpPr/>
            <p:nvPr/>
          </p:nvSpPr>
          <p:spPr>
            <a:xfrm>
              <a:off x="32831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8"/>
            <p:cNvSpPr/>
            <p:nvPr/>
          </p:nvSpPr>
          <p:spPr>
            <a:xfrm>
              <a:off x="32831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8"/>
            <p:cNvSpPr/>
            <p:nvPr/>
          </p:nvSpPr>
          <p:spPr>
            <a:xfrm>
              <a:off x="32831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8"/>
            <p:cNvSpPr/>
            <p:nvPr/>
          </p:nvSpPr>
          <p:spPr>
            <a:xfrm>
              <a:off x="3283100" y="2302875"/>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8"/>
            <p:cNvSpPr/>
            <p:nvPr/>
          </p:nvSpPr>
          <p:spPr>
            <a:xfrm>
              <a:off x="32838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8"/>
            <p:cNvSpPr/>
            <p:nvPr/>
          </p:nvSpPr>
          <p:spPr>
            <a:xfrm>
              <a:off x="32838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8"/>
            <p:cNvSpPr/>
            <p:nvPr/>
          </p:nvSpPr>
          <p:spPr>
            <a:xfrm>
              <a:off x="32838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8"/>
            <p:cNvSpPr/>
            <p:nvPr/>
          </p:nvSpPr>
          <p:spPr>
            <a:xfrm>
              <a:off x="32846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8"/>
            <p:cNvSpPr/>
            <p:nvPr/>
          </p:nvSpPr>
          <p:spPr>
            <a:xfrm>
              <a:off x="32846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8"/>
            <p:cNvSpPr/>
            <p:nvPr/>
          </p:nvSpPr>
          <p:spPr>
            <a:xfrm>
              <a:off x="32846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8"/>
            <p:cNvSpPr/>
            <p:nvPr/>
          </p:nvSpPr>
          <p:spPr>
            <a:xfrm>
              <a:off x="328547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8"/>
            <p:cNvSpPr/>
            <p:nvPr/>
          </p:nvSpPr>
          <p:spPr>
            <a:xfrm>
              <a:off x="328547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8"/>
            <p:cNvSpPr/>
            <p:nvPr/>
          </p:nvSpPr>
          <p:spPr>
            <a:xfrm>
              <a:off x="328547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8"/>
            <p:cNvSpPr/>
            <p:nvPr/>
          </p:nvSpPr>
          <p:spPr>
            <a:xfrm>
              <a:off x="3285475" y="2302875"/>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8"/>
            <p:cNvSpPr/>
            <p:nvPr/>
          </p:nvSpPr>
          <p:spPr>
            <a:xfrm>
              <a:off x="328625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8"/>
            <p:cNvSpPr/>
            <p:nvPr/>
          </p:nvSpPr>
          <p:spPr>
            <a:xfrm>
              <a:off x="3302875" y="2241125"/>
              <a:ext cx="9525" cy="8725"/>
            </a:xfrm>
            <a:custGeom>
              <a:rect b="b" l="l" r="r" t="t"/>
              <a:pathLst>
                <a:path extrusionOk="0" h="349" w="381">
                  <a:moveTo>
                    <a:pt x="191" y="0"/>
                  </a:moveTo>
                  <a:cubicBezTo>
                    <a:pt x="96" y="0"/>
                    <a:pt x="1" y="64"/>
                    <a:pt x="1" y="190"/>
                  </a:cubicBezTo>
                  <a:cubicBezTo>
                    <a:pt x="1" y="285"/>
                    <a:pt x="96" y="349"/>
                    <a:pt x="191" y="349"/>
                  </a:cubicBezTo>
                  <a:cubicBezTo>
                    <a:pt x="286" y="349"/>
                    <a:pt x="381" y="285"/>
                    <a:pt x="381" y="190"/>
                  </a:cubicBezTo>
                  <a:cubicBezTo>
                    <a:pt x="381" y="64"/>
                    <a:pt x="286" y="0"/>
                    <a:pt x="191"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8"/>
            <p:cNvSpPr/>
            <p:nvPr/>
          </p:nvSpPr>
          <p:spPr>
            <a:xfrm>
              <a:off x="3302100"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8"/>
            <p:cNvSpPr/>
            <p:nvPr/>
          </p:nvSpPr>
          <p:spPr>
            <a:xfrm>
              <a:off x="330287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8"/>
            <p:cNvSpPr/>
            <p:nvPr/>
          </p:nvSpPr>
          <p:spPr>
            <a:xfrm>
              <a:off x="3302875" y="22403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8"/>
            <p:cNvSpPr/>
            <p:nvPr/>
          </p:nvSpPr>
          <p:spPr>
            <a:xfrm>
              <a:off x="330367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8"/>
            <p:cNvSpPr/>
            <p:nvPr/>
          </p:nvSpPr>
          <p:spPr>
            <a:xfrm>
              <a:off x="330367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8"/>
            <p:cNvSpPr/>
            <p:nvPr/>
          </p:nvSpPr>
          <p:spPr>
            <a:xfrm>
              <a:off x="330367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8"/>
            <p:cNvSpPr/>
            <p:nvPr/>
          </p:nvSpPr>
          <p:spPr>
            <a:xfrm>
              <a:off x="3303675" y="22403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8"/>
            <p:cNvSpPr/>
            <p:nvPr/>
          </p:nvSpPr>
          <p:spPr>
            <a:xfrm>
              <a:off x="33044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8"/>
            <p:cNvSpPr/>
            <p:nvPr/>
          </p:nvSpPr>
          <p:spPr>
            <a:xfrm>
              <a:off x="33044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8"/>
            <p:cNvSpPr/>
            <p:nvPr/>
          </p:nvSpPr>
          <p:spPr>
            <a:xfrm>
              <a:off x="33044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8"/>
            <p:cNvSpPr/>
            <p:nvPr/>
          </p:nvSpPr>
          <p:spPr>
            <a:xfrm>
              <a:off x="330525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8"/>
            <p:cNvSpPr/>
            <p:nvPr/>
          </p:nvSpPr>
          <p:spPr>
            <a:xfrm>
              <a:off x="330525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8"/>
            <p:cNvSpPr/>
            <p:nvPr/>
          </p:nvSpPr>
          <p:spPr>
            <a:xfrm>
              <a:off x="3305250" y="22403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8"/>
            <p:cNvSpPr/>
            <p:nvPr/>
          </p:nvSpPr>
          <p:spPr>
            <a:xfrm>
              <a:off x="3305250" y="22403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8"/>
            <p:cNvSpPr/>
            <p:nvPr/>
          </p:nvSpPr>
          <p:spPr>
            <a:xfrm>
              <a:off x="330605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8"/>
            <p:cNvSpPr/>
            <p:nvPr/>
          </p:nvSpPr>
          <p:spPr>
            <a:xfrm>
              <a:off x="330605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8"/>
            <p:cNvSpPr/>
            <p:nvPr/>
          </p:nvSpPr>
          <p:spPr>
            <a:xfrm>
              <a:off x="3306050" y="22403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8"/>
            <p:cNvSpPr/>
            <p:nvPr/>
          </p:nvSpPr>
          <p:spPr>
            <a:xfrm>
              <a:off x="330685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8"/>
            <p:cNvSpPr/>
            <p:nvPr/>
          </p:nvSpPr>
          <p:spPr>
            <a:xfrm>
              <a:off x="330685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8"/>
            <p:cNvSpPr/>
            <p:nvPr/>
          </p:nvSpPr>
          <p:spPr>
            <a:xfrm>
              <a:off x="3306850"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8"/>
            <p:cNvSpPr/>
            <p:nvPr/>
          </p:nvSpPr>
          <p:spPr>
            <a:xfrm>
              <a:off x="33076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8"/>
            <p:cNvSpPr/>
            <p:nvPr/>
          </p:nvSpPr>
          <p:spPr>
            <a:xfrm>
              <a:off x="33076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8"/>
            <p:cNvSpPr/>
            <p:nvPr/>
          </p:nvSpPr>
          <p:spPr>
            <a:xfrm>
              <a:off x="33076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8"/>
            <p:cNvSpPr/>
            <p:nvPr/>
          </p:nvSpPr>
          <p:spPr>
            <a:xfrm>
              <a:off x="33084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8"/>
            <p:cNvSpPr/>
            <p:nvPr/>
          </p:nvSpPr>
          <p:spPr>
            <a:xfrm>
              <a:off x="33084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8"/>
            <p:cNvSpPr/>
            <p:nvPr/>
          </p:nvSpPr>
          <p:spPr>
            <a:xfrm>
              <a:off x="33084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8"/>
            <p:cNvSpPr/>
            <p:nvPr/>
          </p:nvSpPr>
          <p:spPr>
            <a:xfrm>
              <a:off x="3308425" y="22403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8"/>
            <p:cNvSpPr/>
            <p:nvPr/>
          </p:nvSpPr>
          <p:spPr>
            <a:xfrm>
              <a:off x="33092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8"/>
            <p:cNvSpPr/>
            <p:nvPr/>
          </p:nvSpPr>
          <p:spPr>
            <a:xfrm>
              <a:off x="33092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8"/>
            <p:cNvSpPr/>
            <p:nvPr/>
          </p:nvSpPr>
          <p:spPr>
            <a:xfrm>
              <a:off x="33092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8"/>
            <p:cNvSpPr/>
            <p:nvPr/>
          </p:nvSpPr>
          <p:spPr>
            <a:xfrm>
              <a:off x="3309225"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8"/>
            <p:cNvSpPr/>
            <p:nvPr/>
          </p:nvSpPr>
          <p:spPr>
            <a:xfrm>
              <a:off x="331000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8"/>
            <p:cNvSpPr/>
            <p:nvPr/>
          </p:nvSpPr>
          <p:spPr>
            <a:xfrm>
              <a:off x="331000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8"/>
            <p:cNvSpPr/>
            <p:nvPr/>
          </p:nvSpPr>
          <p:spPr>
            <a:xfrm>
              <a:off x="3310000" y="22403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8"/>
            <p:cNvSpPr/>
            <p:nvPr/>
          </p:nvSpPr>
          <p:spPr>
            <a:xfrm>
              <a:off x="331080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8"/>
            <p:cNvSpPr/>
            <p:nvPr/>
          </p:nvSpPr>
          <p:spPr>
            <a:xfrm>
              <a:off x="331080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8"/>
            <p:cNvSpPr/>
            <p:nvPr/>
          </p:nvSpPr>
          <p:spPr>
            <a:xfrm>
              <a:off x="3310800" y="22403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8"/>
            <p:cNvSpPr/>
            <p:nvPr/>
          </p:nvSpPr>
          <p:spPr>
            <a:xfrm>
              <a:off x="33116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8"/>
            <p:cNvSpPr/>
            <p:nvPr/>
          </p:nvSpPr>
          <p:spPr>
            <a:xfrm>
              <a:off x="33116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8"/>
            <p:cNvSpPr/>
            <p:nvPr/>
          </p:nvSpPr>
          <p:spPr>
            <a:xfrm>
              <a:off x="33116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8"/>
            <p:cNvSpPr/>
            <p:nvPr/>
          </p:nvSpPr>
          <p:spPr>
            <a:xfrm>
              <a:off x="331237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8"/>
            <p:cNvSpPr/>
            <p:nvPr/>
          </p:nvSpPr>
          <p:spPr>
            <a:xfrm>
              <a:off x="3256975" y="2195200"/>
              <a:ext cx="224875" cy="224875"/>
            </a:xfrm>
            <a:custGeom>
              <a:rect b="b" l="l" r="r" t="t"/>
              <a:pathLst>
                <a:path extrusionOk="0" h="8995" w="8995">
                  <a:moveTo>
                    <a:pt x="4497" y="2692"/>
                  </a:moveTo>
                  <a:cubicBezTo>
                    <a:pt x="5511" y="2692"/>
                    <a:pt x="6334" y="3516"/>
                    <a:pt x="6334" y="4497"/>
                  </a:cubicBezTo>
                  <a:cubicBezTo>
                    <a:pt x="6334" y="5511"/>
                    <a:pt x="5511" y="6334"/>
                    <a:pt x="4497" y="6334"/>
                  </a:cubicBezTo>
                  <a:cubicBezTo>
                    <a:pt x="3515" y="6334"/>
                    <a:pt x="2692" y="5511"/>
                    <a:pt x="2692" y="4497"/>
                  </a:cubicBezTo>
                  <a:cubicBezTo>
                    <a:pt x="2692" y="3516"/>
                    <a:pt x="3515" y="2692"/>
                    <a:pt x="4497" y="2692"/>
                  </a:cubicBezTo>
                  <a:close/>
                  <a:moveTo>
                    <a:pt x="4497" y="2376"/>
                  </a:moveTo>
                  <a:cubicBezTo>
                    <a:pt x="3325" y="2376"/>
                    <a:pt x="2375" y="3326"/>
                    <a:pt x="2375" y="4497"/>
                  </a:cubicBezTo>
                  <a:cubicBezTo>
                    <a:pt x="2375" y="5669"/>
                    <a:pt x="3325" y="6651"/>
                    <a:pt x="4497" y="6651"/>
                  </a:cubicBezTo>
                  <a:cubicBezTo>
                    <a:pt x="5701" y="6651"/>
                    <a:pt x="6651" y="5669"/>
                    <a:pt x="6651" y="4497"/>
                  </a:cubicBezTo>
                  <a:cubicBezTo>
                    <a:pt x="6651" y="3326"/>
                    <a:pt x="5701" y="2376"/>
                    <a:pt x="4497" y="2376"/>
                  </a:cubicBezTo>
                  <a:close/>
                  <a:moveTo>
                    <a:pt x="4782" y="317"/>
                  </a:moveTo>
                  <a:cubicBezTo>
                    <a:pt x="4877" y="317"/>
                    <a:pt x="4909" y="381"/>
                    <a:pt x="4909" y="444"/>
                  </a:cubicBezTo>
                  <a:lnTo>
                    <a:pt x="4909" y="1489"/>
                  </a:lnTo>
                  <a:lnTo>
                    <a:pt x="5036" y="1521"/>
                  </a:lnTo>
                  <a:cubicBezTo>
                    <a:pt x="5479" y="1616"/>
                    <a:pt x="5859" y="1774"/>
                    <a:pt x="6239" y="2027"/>
                  </a:cubicBezTo>
                  <a:lnTo>
                    <a:pt x="6334" y="2091"/>
                  </a:lnTo>
                  <a:lnTo>
                    <a:pt x="7094" y="1331"/>
                  </a:lnTo>
                  <a:cubicBezTo>
                    <a:pt x="7110" y="1315"/>
                    <a:pt x="7142" y="1307"/>
                    <a:pt x="7173" y="1307"/>
                  </a:cubicBezTo>
                  <a:cubicBezTo>
                    <a:pt x="7205" y="1307"/>
                    <a:pt x="7237" y="1315"/>
                    <a:pt x="7252" y="1331"/>
                  </a:cubicBezTo>
                  <a:lnTo>
                    <a:pt x="7664" y="1742"/>
                  </a:lnTo>
                  <a:cubicBezTo>
                    <a:pt x="7727" y="1806"/>
                    <a:pt x="7727" y="1869"/>
                    <a:pt x="7664" y="1932"/>
                  </a:cubicBezTo>
                  <a:lnTo>
                    <a:pt x="6936" y="2661"/>
                  </a:lnTo>
                  <a:lnTo>
                    <a:pt x="6999" y="2787"/>
                  </a:lnTo>
                  <a:cubicBezTo>
                    <a:pt x="7252" y="3136"/>
                    <a:pt x="7411" y="3547"/>
                    <a:pt x="7474" y="3959"/>
                  </a:cubicBezTo>
                  <a:lnTo>
                    <a:pt x="7506" y="4086"/>
                  </a:lnTo>
                  <a:lnTo>
                    <a:pt x="8551" y="4086"/>
                  </a:lnTo>
                  <a:cubicBezTo>
                    <a:pt x="8646" y="4086"/>
                    <a:pt x="8677" y="4149"/>
                    <a:pt x="8677" y="4212"/>
                  </a:cubicBezTo>
                  <a:lnTo>
                    <a:pt x="8677" y="4782"/>
                  </a:lnTo>
                  <a:cubicBezTo>
                    <a:pt x="8677" y="4877"/>
                    <a:pt x="8646" y="4909"/>
                    <a:pt x="8551" y="4909"/>
                  </a:cubicBezTo>
                  <a:lnTo>
                    <a:pt x="7506" y="4909"/>
                  </a:lnTo>
                  <a:lnTo>
                    <a:pt x="7474" y="5036"/>
                  </a:lnTo>
                  <a:cubicBezTo>
                    <a:pt x="7411" y="5479"/>
                    <a:pt x="7252" y="5859"/>
                    <a:pt x="6999" y="6239"/>
                  </a:cubicBezTo>
                  <a:lnTo>
                    <a:pt x="6936" y="6334"/>
                  </a:lnTo>
                  <a:lnTo>
                    <a:pt x="7664" y="7094"/>
                  </a:lnTo>
                  <a:cubicBezTo>
                    <a:pt x="7727" y="7126"/>
                    <a:pt x="7727" y="7221"/>
                    <a:pt x="7664" y="7253"/>
                  </a:cubicBezTo>
                  <a:lnTo>
                    <a:pt x="7252" y="7664"/>
                  </a:lnTo>
                  <a:cubicBezTo>
                    <a:pt x="7237" y="7696"/>
                    <a:pt x="7205" y="7712"/>
                    <a:pt x="7173" y="7712"/>
                  </a:cubicBezTo>
                  <a:cubicBezTo>
                    <a:pt x="7142" y="7712"/>
                    <a:pt x="7110" y="7696"/>
                    <a:pt x="7094" y="7664"/>
                  </a:cubicBezTo>
                  <a:lnTo>
                    <a:pt x="6334" y="6904"/>
                  </a:lnTo>
                  <a:lnTo>
                    <a:pt x="6239" y="6999"/>
                  </a:lnTo>
                  <a:cubicBezTo>
                    <a:pt x="5891" y="7221"/>
                    <a:pt x="5479" y="7411"/>
                    <a:pt x="5067" y="7474"/>
                  </a:cubicBezTo>
                  <a:lnTo>
                    <a:pt x="4941" y="7506"/>
                  </a:lnTo>
                  <a:lnTo>
                    <a:pt x="4941" y="8551"/>
                  </a:lnTo>
                  <a:cubicBezTo>
                    <a:pt x="4941" y="8614"/>
                    <a:pt x="4877" y="8678"/>
                    <a:pt x="4814" y="8678"/>
                  </a:cubicBezTo>
                  <a:lnTo>
                    <a:pt x="4212" y="8678"/>
                  </a:lnTo>
                  <a:cubicBezTo>
                    <a:pt x="4149" y="8678"/>
                    <a:pt x="4085" y="8614"/>
                    <a:pt x="4085" y="8551"/>
                  </a:cubicBezTo>
                  <a:lnTo>
                    <a:pt x="4085" y="7506"/>
                  </a:lnTo>
                  <a:lnTo>
                    <a:pt x="3959" y="7474"/>
                  </a:lnTo>
                  <a:cubicBezTo>
                    <a:pt x="3547" y="7411"/>
                    <a:pt x="3135" y="7253"/>
                    <a:pt x="2787" y="6999"/>
                  </a:cubicBezTo>
                  <a:lnTo>
                    <a:pt x="2692" y="6904"/>
                  </a:lnTo>
                  <a:lnTo>
                    <a:pt x="1932" y="7664"/>
                  </a:lnTo>
                  <a:cubicBezTo>
                    <a:pt x="1900" y="7696"/>
                    <a:pt x="1869" y="7712"/>
                    <a:pt x="1837" y="7712"/>
                  </a:cubicBezTo>
                  <a:cubicBezTo>
                    <a:pt x="1805" y="7712"/>
                    <a:pt x="1774" y="7696"/>
                    <a:pt x="1742" y="7664"/>
                  </a:cubicBezTo>
                  <a:lnTo>
                    <a:pt x="1330" y="7253"/>
                  </a:lnTo>
                  <a:cubicBezTo>
                    <a:pt x="1299" y="7221"/>
                    <a:pt x="1299" y="7126"/>
                    <a:pt x="1330" y="7094"/>
                  </a:cubicBezTo>
                  <a:lnTo>
                    <a:pt x="2090" y="6334"/>
                  </a:lnTo>
                  <a:lnTo>
                    <a:pt x="2027" y="6239"/>
                  </a:lnTo>
                  <a:cubicBezTo>
                    <a:pt x="1774" y="5859"/>
                    <a:pt x="1615" y="5479"/>
                    <a:pt x="1520" y="5036"/>
                  </a:cubicBezTo>
                  <a:lnTo>
                    <a:pt x="1520" y="4909"/>
                  </a:lnTo>
                  <a:lnTo>
                    <a:pt x="444" y="4909"/>
                  </a:lnTo>
                  <a:cubicBezTo>
                    <a:pt x="380" y="4909"/>
                    <a:pt x="317" y="4846"/>
                    <a:pt x="317" y="4782"/>
                  </a:cubicBezTo>
                  <a:lnTo>
                    <a:pt x="317" y="4212"/>
                  </a:lnTo>
                  <a:cubicBezTo>
                    <a:pt x="317" y="4149"/>
                    <a:pt x="380" y="4086"/>
                    <a:pt x="444" y="4086"/>
                  </a:cubicBezTo>
                  <a:lnTo>
                    <a:pt x="1520" y="4086"/>
                  </a:lnTo>
                  <a:lnTo>
                    <a:pt x="1520" y="3959"/>
                  </a:lnTo>
                  <a:cubicBezTo>
                    <a:pt x="1615" y="3547"/>
                    <a:pt x="1774" y="3136"/>
                    <a:pt x="2027" y="2787"/>
                  </a:cubicBezTo>
                  <a:lnTo>
                    <a:pt x="2090" y="2661"/>
                  </a:lnTo>
                  <a:lnTo>
                    <a:pt x="1330" y="1932"/>
                  </a:lnTo>
                  <a:cubicBezTo>
                    <a:pt x="1299" y="1869"/>
                    <a:pt x="1299" y="1806"/>
                    <a:pt x="1330" y="1742"/>
                  </a:cubicBezTo>
                  <a:lnTo>
                    <a:pt x="1742" y="1331"/>
                  </a:lnTo>
                  <a:cubicBezTo>
                    <a:pt x="1774" y="1315"/>
                    <a:pt x="1805" y="1307"/>
                    <a:pt x="1837" y="1307"/>
                  </a:cubicBezTo>
                  <a:cubicBezTo>
                    <a:pt x="1869" y="1307"/>
                    <a:pt x="1900" y="1315"/>
                    <a:pt x="1932" y="1331"/>
                  </a:cubicBezTo>
                  <a:lnTo>
                    <a:pt x="2660" y="2091"/>
                  </a:lnTo>
                  <a:lnTo>
                    <a:pt x="2787" y="2027"/>
                  </a:lnTo>
                  <a:cubicBezTo>
                    <a:pt x="3135" y="1774"/>
                    <a:pt x="3547" y="1616"/>
                    <a:pt x="3959" y="1521"/>
                  </a:cubicBezTo>
                  <a:lnTo>
                    <a:pt x="4085" y="1489"/>
                  </a:lnTo>
                  <a:lnTo>
                    <a:pt x="4085" y="444"/>
                  </a:lnTo>
                  <a:cubicBezTo>
                    <a:pt x="4085" y="381"/>
                    <a:pt x="4149" y="317"/>
                    <a:pt x="4212" y="317"/>
                  </a:cubicBezTo>
                  <a:close/>
                  <a:moveTo>
                    <a:pt x="4212" y="0"/>
                  </a:moveTo>
                  <a:cubicBezTo>
                    <a:pt x="3959" y="0"/>
                    <a:pt x="3769" y="190"/>
                    <a:pt x="3769" y="444"/>
                  </a:cubicBezTo>
                  <a:lnTo>
                    <a:pt x="3769" y="1236"/>
                  </a:lnTo>
                  <a:cubicBezTo>
                    <a:pt x="3389" y="1331"/>
                    <a:pt x="3040" y="1457"/>
                    <a:pt x="2724" y="1679"/>
                  </a:cubicBezTo>
                  <a:lnTo>
                    <a:pt x="2154" y="1109"/>
                  </a:lnTo>
                  <a:cubicBezTo>
                    <a:pt x="2074" y="1030"/>
                    <a:pt x="1964" y="990"/>
                    <a:pt x="1849" y="990"/>
                  </a:cubicBezTo>
                  <a:cubicBezTo>
                    <a:pt x="1734" y="990"/>
                    <a:pt x="1615" y="1030"/>
                    <a:pt x="1520" y="1109"/>
                  </a:cubicBezTo>
                  <a:lnTo>
                    <a:pt x="1109" y="1521"/>
                  </a:lnTo>
                  <a:cubicBezTo>
                    <a:pt x="950" y="1711"/>
                    <a:pt x="950" y="1996"/>
                    <a:pt x="1109" y="2154"/>
                  </a:cubicBezTo>
                  <a:lnTo>
                    <a:pt x="1679" y="2724"/>
                  </a:lnTo>
                  <a:cubicBezTo>
                    <a:pt x="1457" y="3041"/>
                    <a:pt x="1330" y="3389"/>
                    <a:pt x="1235" y="3769"/>
                  </a:cubicBezTo>
                  <a:lnTo>
                    <a:pt x="444" y="3769"/>
                  </a:lnTo>
                  <a:cubicBezTo>
                    <a:pt x="190" y="3769"/>
                    <a:pt x="0" y="3959"/>
                    <a:pt x="0" y="4212"/>
                  </a:cubicBezTo>
                  <a:lnTo>
                    <a:pt x="0" y="4782"/>
                  </a:lnTo>
                  <a:cubicBezTo>
                    <a:pt x="0" y="5036"/>
                    <a:pt x="190" y="5226"/>
                    <a:pt x="444" y="5226"/>
                  </a:cubicBezTo>
                  <a:lnTo>
                    <a:pt x="1235" y="5226"/>
                  </a:lnTo>
                  <a:cubicBezTo>
                    <a:pt x="1330" y="5606"/>
                    <a:pt x="1489" y="5986"/>
                    <a:pt x="1679" y="6303"/>
                  </a:cubicBezTo>
                  <a:lnTo>
                    <a:pt x="1109" y="6841"/>
                  </a:lnTo>
                  <a:cubicBezTo>
                    <a:pt x="950" y="7031"/>
                    <a:pt x="950" y="7316"/>
                    <a:pt x="1109" y="7474"/>
                  </a:cubicBezTo>
                  <a:lnTo>
                    <a:pt x="1520" y="7886"/>
                  </a:lnTo>
                  <a:cubicBezTo>
                    <a:pt x="1615" y="7981"/>
                    <a:pt x="1734" y="8029"/>
                    <a:pt x="1849" y="8029"/>
                  </a:cubicBezTo>
                  <a:cubicBezTo>
                    <a:pt x="1964" y="8029"/>
                    <a:pt x="2074" y="7981"/>
                    <a:pt x="2154" y="7886"/>
                  </a:cubicBezTo>
                  <a:lnTo>
                    <a:pt x="2724" y="7348"/>
                  </a:lnTo>
                  <a:cubicBezTo>
                    <a:pt x="3040" y="7538"/>
                    <a:pt x="3389" y="7696"/>
                    <a:pt x="3769" y="7759"/>
                  </a:cubicBezTo>
                  <a:lnTo>
                    <a:pt x="3769" y="8551"/>
                  </a:lnTo>
                  <a:cubicBezTo>
                    <a:pt x="3769" y="8804"/>
                    <a:pt x="3959" y="8994"/>
                    <a:pt x="4212" y="8994"/>
                  </a:cubicBezTo>
                  <a:lnTo>
                    <a:pt x="4814" y="8994"/>
                  </a:lnTo>
                  <a:cubicBezTo>
                    <a:pt x="5036" y="8994"/>
                    <a:pt x="5226" y="8804"/>
                    <a:pt x="5257" y="8551"/>
                  </a:cubicBezTo>
                  <a:lnTo>
                    <a:pt x="5257" y="7759"/>
                  </a:lnTo>
                  <a:cubicBezTo>
                    <a:pt x="5606" y="7696"/>
                    <a:pt x="5986" y="7538"/>
                    <a:pt x="6302" y="7348"/>
                  </a:cubicBezTo>
                  <a:lnTo>
                    <a:pt x="6872" y="7886"/>
                  </a:lnTo>
                  <a:cubicBezTo>
                    <a:pt x="6952" y="7981"/>
                    <a:pt x="7062" y="8029"/>
                    <a:pt x="7173" y="8029"/>
                  </a:cubicBezTo>
                  <a:cubicBezTo>
                    <a:pt x="7284" y="8029"/>
                    <a:pt x="7395" y="7981"/>
                    <a:pt x="7474" y="7886"/>
                  </a:cubicBezTo>
                  <a:lnTo>
                    <a:pt x="7886" y="7474"/>
                  </a:lnTo>
                  <a:cubicBezTo>
                    <a:pt x="8076" y="7316"/>
                    <a:pt x="8076" y="7031"/>
                    <a:pt x="7886" y="6841"/>
                  </a:cubicBezTo>
                  <a:lnTo>
                    <a:pt x="7347" y="6303"/>
                  </a:lnTo>
                  <a:cubicBezTo>
                    <a:pt x="7537" y="5954"/>
                    <a:pt x="7696" y="5606"/>
                    <a:pt x="7759" y="5226"/>
                  </a:cubicBezTo>
                  <a:lnTo>
                    <a:pt x="8551" y="5226"/>
                  </a:lnTo>
                  <a:cubicBezTo>
                    <a:pt x="8804" y="5226"/>
                    <a:pt x="8994" y="5036"/>
                    <a:pt x="8994" y="4782"/>
                  </a:cubicBezTo>
                  <a:lnTo>
                    <a:pt x="8994" y="4212"/>
                  </a:lnTo>
                  <a:cubicBezTo>
                    <a:pt x="8994" y="3959"/>
                    <a:pt x="8804" y="3769"/>
                    <a:pt x="8551" y="3769"/>
                  </a:cubicBezTo>
                  <a:lnTo>
                    <a:pt x="7759" y="3769"/>
                  </a:lnTo>
                  <a:cubicBezTo>
                    <a:pt x="7696" y="3389"/>
                    <a:pt x="7537" y="3041"/>
                    <a:pt x="7347" y="2724"/>
                  </a:cubicBezTo>
                  <a:lnTo>
                    <a:pt x="7886" y="2154"/>
                  </a:lnTo>
                  <a:cubicBezTo>
                    <a:pt x="8076" y="1996"/>
                    <a:pt x="8076" y="1711"/>
                    <a:pt x="7886" y="1521"/>
                  </a:cubicBezTo>
                  <a:lnTo>
                    <a:pt x="7474" y="1109"/>
                  </a:lnTo>
                  <a:cubicBezTo>
                    <a:pt x="7395" y="1030"/>
                    <a:pt x="7284" y="990"/>
                    <a:pt x="7173" y="990"/>
                  </a:cubicBezTo>
                  <a:cubicBezTo>
                    <a:pt x="7062" y="990"/>
                    <a:pt x="6952" y="1030"/>
                    <a:pt x="6872" y="1109"/>
                  </a:cubicBezTo>
                  <a:lnTo>
                    <a:pt x="6302" y="1679"/>
                  </a:lnTo>
                  <a:cubicBezTo>
                    <a:pt x="5986" y="1457"/>
                    <a:pt x="5606" y="1331"/>
                    <a:pt x="5257" y="1236"/>
                  </a:cubicBezTo>
                  <a:lnTo>
                    <a:pt x="5257" y="444"/>
                  </a:lnTo>
                  <a:cubicBezTo>
                    <a:pt x="5257" y="190"/>
                    <a:pt x="5036" y="0"/>
                    <a:pt x="4814"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8"/>
            <p:cNvSpPr/>
            <p:nvPr/>
          </p:nvSpPr>
          <p:spPr>
            <a:xfrm>
              <a:off x="336542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8"/>
            <p:cNvSpPr/>
            <p:nvPr/>
          </p:nvSpPr>
          <p:spPr>
            <a:xfrm>
              <a:off x="336542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8"/>
            <p:cNvSpPr/>
            <p:nvPr/>
          </p:nvSpPr>
          <p:spPr>
            <a:xfrm>
              <a:off x="336542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8"/>
            <p:cNvSpPr/>
            <p:nvPr/>
          </p:nvSpPr>
          <p:spPr>
            <a:xfrm>
              <a:off x="336622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8"/>
            <p:cNvSpPr/>
            <p:nvPr/>
          </p:nvSpPr>
          <p:spPr>
            <a:xfrm>
              <a:off x="336622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8"/>
            <p:cNvSpPr/>
            <p:nvPr/>
          </p:nvSpPr>
          <p:spPr>
            <a:xfrm>
              <a:off x="336622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8"/>
            <p:cNvSpPr/>
            <p:nvPr/>
          </p:nvSpPr>
          <p:spPr>
            <a:xfrm>
              <a:off x="3366225" y="2215000"/>
              <a:ext cx="825" cy="9525"/>
            </a:xfrm>
            <a:custGeom>
              <a:rect b="b" l="l" r="r" t="t"/>
              <a:pathLst>
                <a:path extrusionOk="0" h="381" w="33">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8"/>
            <p:cNvSpPr/>
            <p:nvPr/>
          </p:nvSpPr>
          <p:spPr>
            <a:xfrm>
              <a:off x="336702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8"/>
            <p:cNvSpPr/>
            <p:nvPr/>
          </p:nvSpPr>
          <p:spPr>
            <a:xfrm>
              <a:off x="336702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8"/>
            <p:cNvSpPr/>
            <p:nvPr/>
          </p:nvSpPr>
          <p:spPr>
            <a:xfrm>
              <a:off x="336702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8"/>
            <p:cNvSpPr/>
            <p:nvPr/>
          </p:nvSpPr>
          <p:spPr>
            <a:xfrm>
              <a:off x="336780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8"/>
            <p:cNvSpPr/>
            <p:nvPr/>
          </p:nvSpPr>
          <p:spPr>
            <a:xfrm>
              <a:off x="336780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8"/>
            <p:cNvSpPr/>
            <p:nvPr/>
          </p:nvSpPr>
          <p:spPr>
            <a:xfrm>
              <a:off x="336780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8"/>
            <p:cNvSpPr/>
            <p:nvPr/>
          </p:nvSpPr>
          <p:spPr>
            <a:xfrm>
              <a:off x="3367800" y="2215000"/>
              <a:ext cx="825" cy="9525"/>
            </a:xfrm>
            <a:custGeom>
              <a:rect b="b" l="l" r="r" t="t"/>
              <a:pathLst>
                <a:path extrusionOk="0" h="381" w="33">
                  <a:moveTo>
                    <a:pt x="1" y="0"/>
                  </a:moveTo>
                  <a:lnTo>
                    <a:pt x="1" y="380"/>
                  </a:lnTo>
                  <a:lnTo>
                    <a:pt x="33" y="380"/>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8"/>
            <p:cNvSpPr/>
            <p:nvPr/>
          </p:nvSpPr>
          <p:spPr>
            <a:xfrm>
              <a:off x="336860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8"/>
            <p:cNvSpPr/>
            <p:nvPr/>
          </p:nvSpPr>
          <p:spPr>
            <a:xfrm>
              <a:off x="336860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8"/>
            <p:cNvSpPr/>
            <p:nvPr/>
          </p:nvSpPr>
          <p:spPr>
            <a:xfrm>
              <a:off x="3368600" y="2215000"/>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8"/>
            <p:cNvSpPr/>
            <p:nvPr/>
          </p:nvSpPr>
          <p:spPr>
            <a:xfrm>
              <a:off x="3369400"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8"/>
            <p:cNvSpPr/>
            <p:nvPr/>
          </p:nvSpPr>
          <p:spPr>
            <a:xfrm>
              <a:off x="3369400"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8"/>
            <p:cNvSpPr/>
            <p:nvPr/>
          </p:nvSpPr>
          <p:spPr>
            <a:xfrm>
              <a:off x="3369400" y="2215000"/>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8"/>
            <p:cNvSpPr/>
            <p:nvPr/>
          </p:nvSpPr>
          <p:spPr>
            <a:xfrm>
              <a:off x="337017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8"/>
            <p:cNvSpPr/>
            <p:nvPr/>
          </p:nvSpPr>
          <p:spPr>
            <a:xfrm>
              <a:off x="337017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8"/>
            <p:cNvSpPr/>
            <p:nvPr/>
          </p:nvSpPr>
          <p:spPr>
            <a:xfrm>
              <a:off x="337017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8"/>
            <p:cNvSpPr/>
            <p:nvPr/>
          </p:nvSpPr>
          <p:spPr>
            <a:xfrm>
              <a:off x="3370175" y="2215000"/>
              <a:ext cx="825" cy="9525"/>
            </a:xfrm>
            <a:custGeom>
              <a:rect b="b" l="l" r="r" t="t"/>
              <a:pathLst>
                <a:path extrusionOk="0" h="381" w="33">
                  <a:moveTo>
                    <a:pt x="1" y="0"/>
                  </a:moveTo>
                  <a:lnTo>
                    <a:pt x="1" y="380"/>
                  </a:lnTo>
                  <a:lnTo>
                    <a:pt x="33" y="380"/>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8"/>
            <p:cNvSpPr/>
            <p:nvPr/>
          </p:nvSpPr>
          <p:spPr>
            <a:xfrm>
              <a:off x="337097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8"/>
            <p:cNvSpPr/>
            <p:nvPr/>
          </p:nvSpPr>
          <p:spPr>
            <a:xfrm>
              <a:off x="337097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8"/>
            <p:cNvSpPr/>
            <p:nvPr/>
          </p:nvSpPr>
          <p:spPr>
            <a:xfrm>
              <a:off x="337097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8"/>
            <p:cNvSpPr/>
            <p:nvPr/>
          </p:nvSpPr>
          <p:spPr>
            <a:xfrm>
              <a:off x="337177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8"/>
            <p:cNvSpPr/>
            <p:nvPr/>
          </p:nvSpPr>
          <p:spPr>
            <a:xfrm>
              <a:off x="337177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8"/>
            <p:cNvSpPr/>
            <p:nvPr/>
          </p:nvSpPr>
          <p:spPr>
            <a:xfrm>
              <a:off x="337177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8"/>
            <p:cNvSpPr/>
            <p:nvPr/>
          </p:nvSpPr>
          <p:spPr>
            <a:xfrm>
              <a:off x="3371775" y="2215000"/>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8"/>
            <p:cNvSpPr/>
            <p:nvPr/>
          </p:nvSpPr>
          <p:spPr>
            <a:xfrm>
              <a:off x="337255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8"/>
            <p:cNvSpPr/>
            <p:nvPr/>
          </p:nvSpPr>
          <p:spPr>
            <a:xfrm>
              <a:off x="337255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8"/>
            <p:cNvSpPr/>
            <p:nvPr/>
          </p:nvSpPr>
          <p:spPr>
            <a:xfrm>
              <a:off x="3372550" y="2215000"/>
              <a:ext cx="825" cy="9525"/>
            </a:xfrm>
            <a:custGeom>
              <a:rect b="b" l="l" r="r" t="t"/>
              <a:pathLst>
                <a:path extrusionOk="0" h="381" w="33">
                  <a:moveTo>
                    <a:pt x="1" y="0"/>
                  </a:moveTo>
                  <a:lnTo>
                    <a:pt x="1" y="380"/>
                  </a:lnTo>
                  <a:lnTo>
                    <a:pt x="33" y="380"/>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8"/>
            <p:cNvSpPr/>
            <p:nvPr/>
          </p:nvSpPr>
          <p:spPr>
            <a:xfrm>
              <a:off x="337335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8"/>
            <p:cNvSpPr/>
            <p:nvPr/>
          </p:nvSpPr>
          <p:spPr>
            <a:xfrm>
              <a:off x="337335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8"/>
            <p:cNvSpPr/>
            <p:nvPr/>
          </p:nvSpPr>
          <p:spPr>
            <a:xfrm>
              <a:off x="3373350" y="2215000"/>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8"/>
            <p:cNvSpPr/>
            <p:nvPr/>
          </p:nvSpPr>
          <p:spPr>
            <a:xfrm>
              <a:off x="3373350" y="2215000"/>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8"/>
            <p:cNvSpPr/>
            <p:nvPr/>
          </p:nvSpPr>
          <p:spPr>
            <a:xfrm>
              <a:off x="3374150"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8"/>
            <p:cNvSpPr/>
            <p:nvPr/>
          </p:nvSpPr>
          <p:spPr>
            <a:xfrm>
              <a:off x="3427200" y="2240325"/>
              <a:ext cx="0" cy="10325"/>
            </a:xfrm>
            <a:custGeom>
              <a:rect b="b" l="l" r="r" t="t"/>
              <a:pathLst>
                <a:path extrusionOk="0" h="413" w="0">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8"/>
            <p:cNvSpPr/>
            <p:nvPr/>
          </p:nvSpPr>
          <p:spPr>
            <a:xfrm>
              <a:off x="3427200"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8"/>
            <p:cNvSpPr/>
            <p:nvPr/>
          </p:nvSpPr>
          <p:spPr>
            <a:xfrm>
              <a:off x="3427200"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8"/>
            <p:cNvSpPr/>
            <p:nvPr/>
          </p:nvSpPr>
          <p:spPr>
            <a:xfrm>
              <a:off x="342797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8"/>
            <p:cNvSpPr/>
            <p:nvPr/>
          </p:nvSpPr>
          <p:spPr>
            <a:xfrm>
              <a:off x="342797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8"/>
            <p:cNvSpPr/>
            <p:nvPr/>
          </p:nvSpPr>
          <p:spPr>
            <a:xfrm>
              <a:off x="3427975" y="22403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8"/>
            <p:cNvSpPr/>
            <p:nvPr/>
          </p:nvSpPr>
          <p:spPr>
            <a:xfrm>
              <a:off x="34287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8"/>
            <p:cNvSpPr/>
            <p:nvPr/>
          </p:nvSpPr>
          <p:spPr>
            <a:xfrm>
              <a:off x="34287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8"/>
            <p:cNvSpPr/>
            <p:nvPr/>
          </p:nvSpPr>
          <p:spPr>
            <a:xfrm>
              <a:off x="3428775" y="2240325"/>
              <a:ext cx="825" cy="10325"/>
            </a:xfrm>
            <a:custGeom>
              <a:rect b="b" l="l" r="r" t="t"/>
              <a:pathLst>
                <a:path extrusionOk="0" h="413" w="33">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8"/>
            <p:cNvSpPr/>
            <p:nvPr/>
          </p:nvSpPr>
          <p:spPr>
            <a:xfrm>
              <a:off x="34295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8"/>
            <p:cNvSpPr/>
            <p:nvPr/>
          </p:nvSpPr>
          <p:spPr>
            <a:xfrm>
              <a:off x="34295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8"/>
            <p:cNvSpPr/>
            <p:nvPr/>
          </p:nvSpPr>
          <p:spPr>
            <a:xfrm>
              <a:off x="34295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8"/>
            <p:cNvSpPr/>
            <p:nvPr/>
          </p:nvSpPr>
          <p:spPr>
            <a:xfrm>
              <a:off x="3429575"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8"/>
            <p:cNvSpPr/>
            <p:nvPr/>
          </p:nvSpPr>
          <p:spPr>
            <a:xfrm>
              <a:off x="343035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8"/>
            <p:cNvSpPr/>
            <p:nvPr/>
          </p:nvSpPr>
          <p:spPr>
            <a:xfrm>
              <a:off x="343035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8"/>
            <p:cNvSpPr/>
            <p:nvPr/>
          </p:nvSpPr>
          <p:spPr>
            <a:xfrm>
              <a:off x="3430350" y="22403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8"/>
            <p:cNvSpPr/>
            <p:nvPr/>
          </p:nvSpPr>
          <p:spPr>
            <a:xfrm>
              <a:off x="343115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8"/>
            <p:cNvSpPr/>
            <p:nvPr/>
          </p:nvSpPr>
          <p:spPr>
            <a:xfrm>
              <a:off x="343115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8"/>
            <p:cNvSpPr/>
            <p:nvPr/>
          </p:nvSpPr>
          <p:spPr>
            <a:xfrm>
              <a:off x="3431150" y="2240325"/>
              <a:ext cx="825" cy="10325"/>
            </a:xfrm>
            <a:custGeom>
              <a:rect b="b" l="l" r="r" t="t"/>
              <a:pathLst>
                <a:path extrusionOk="0" h="413" w="33">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8"/>
            <p:cNvSpPr/>
            <p:nvPr/>
          </p:nvSpPr>
          <p:spPr>
            <a:xfrm>
              <a:off x="3431150" y="2240325"/>
              <a:ext cx="825" cy="10325"/>
            </a:xfrm>
            <a:custGeom>
              <a:rect b="b" l="l" r="r" t="t"/>
              <a:pathLst>
                <a:path extrusionOk="0" h="413" w="33">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8"/>
            <p:cNvSpPr/>
            <p:nvPr/>
          </p:nvSpPr>
          <p:spPr>
            <a:xfrm>
              <a:off x="343195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8"/>
            <p:cNvSpPr/>
            <p:nvPr/>
          </p:nvSpPr>
          <p:spPr>
            <a:xfrm>
              <a:off x="343195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8"/>
            <p:cNvSpPr/>
            <p:nvPr/>
          </p:nvSpPr>
          <p:spPr>
            <a:xfrm>
              <a:off x="3431950"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8"/>
            <p:cNvSpPr/>
            <p:nvPr/>
          </p:nvSpPr>
          <p:spPr>
            <a:xfrm>
              <a:off x="34327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8"/>
            <p:cNvSpPr/>
            <p:nvPr/>
          </p:nvSpPr>
          <p:spPr>
            <a:xfrm>
              <a:off x="34327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8"/>
            <p:cNvSpPr/>
            <p:nvPr/>
          </p:nvSpPr>
          <p:spPr>
            <a:xfrm>
              <a:off x="3432725" y="22403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8"/>
            <p:cNvSpPr/>
            <p:nvPr/>
          </p:nvSpPr>
          <p:spPr>
            <a:xfrm>
              <a:off x="34335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8"/>
            <p:cNvSpPr/>
            <p:nvPr/>
          </p:nvSpPr>
          <p:spPr>
            <a:xfrm>
              <a:off x="34335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8"/>
            <p:cNvSpPr/>
            <p:nvPr/>
          </p:nvSpPr>
          <p:spPr>
            <a:xfrm>
              <a:off x="34335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8"/>
            <p:cNvSpPr/>
            <p:nvPr/>
          </p:nvSpPr>
          <p:spPr>
            <a:xfrm>
              <a:off x="34343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8"/>
            <p:cNvSpPr/>
            <p:nvPr/>
          </p:nvSpPr>
          <p:spPr>
            <a:xfrm>
              <a:off x="34343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8"/>
            <p:cNvSpPr/>
            <p:nvPr/>
          </p:nvSpPr>
          <p:spPr>
            <a:xfrm>
              <a:off x="34343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8"/>
            <p:cNvSpPr/>
            <p:nvPr/>
          </p:nvSpPr>
          <p:spPr>
            <a:xfrm>
              <a:off x="3434325"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8"/>
            <p:cNvSpPr/>
            <p:nvPr/>
          </p:nvSpPr>
          <p:spPr>
            <a:xfrm>
              <a:off x="343510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8"/>
            <p:cNvSpPr/>
            <p:nvPr/>
          </p:nvSpPr>
          <p:spPr>
            <a:xfrm>
              <a:off x="343510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8"/>
            <p:cNvSpPr/>
            <p:nvPr/>
          </p:nvSpPr>
          <p:spPr>
            <a:xfrm>
              <a:off x="343510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8"/>
            <p:cNvSpPr/>
            <p:nvPr/>
          </p:nvSpPr>
          <p:spPr>
            <a:xfrm>
              <a:off x="34359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8"/>
            <p:cNvSpPr/>
            <p:nvPr/>
          </p:nvSpPr>
          <p:spPr>
            <a:xfrm>
              <a:off x="34359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8"/>
            <p:cNvSpPr/>
            <p:nvPr/>
          </p:nvSpPr>
          <p:spPr>
            <a:xfrm>
              <a:off x="34359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8"/>
            <p:cNvSpPr/>
            <p:nvPr/>
          </p:nvSpPr>
          <p:spPr>
            <a:xfrm>
              <a:off x="34367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8"/>
            <p:cNvSpPr/>
            <p:nvPr/>
          </p:nvSpPr>
          <p:spPr>
            <a:xfrm>
              <a:off x="34367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8"/>
            <p:cNvSpPr/>
            <p:nvPr/>
          </p:nvSpPr>
          <p:spPr>
            <a:xfrm>
              <a:off x="345332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8"/>
            <p:cNvSpPr/>
            <p:nvPr/>
          </p:nvSpPr>
          <p:spPr>
            <a:xfrm>
              <a:off x="345332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8"/>
            <p:cNvSpPr/>
            <p:nvPr/>
          </p:nvSpPr>
          <p:spPr>
            <a:xfrm>
              <a:off x="3453325" y="2302875"/>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8"/>
            <p:cNvSpPr/>
            <p:nvPr/>
          </p:nvSpPr>
          <p:spPr>
            <a:xfrm>
              <a:off x="345410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8"/>
            <p:cNvSpPr/>
            <p:nvPr/>
          </p:nvSpPr>
          <p:spPr>
            <a:xfrm>
              <a:off x="345410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8"/>
            <p:cNvSpPr/>
            <p:nvPr/>
          </p:nvSpPr>
          <p:spPr>
            <a:xfrm>
              <a:off x="3454100" y="2302875"/>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8"/>
            <p:cNvSpPr/>
            <p:nvPr/>
          </p:nvSpPr>
          <p:spPr>
            <a:xfrm>
              <a:off x="34549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8"/>
            <p:cNvSpPr/>
            <p:nvPr/>
          </p:nvSpPr>
          <p:spPr>
            <a:xfrm>
              <a:off x="34549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8"/>
            <p:cNvSpPr/>
            <p:nvPr/>
          </p:nvSpPr>
          <p:spPr>
            <a:xfrm>
              <a:off x="34549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8"/>
            <p:cNvSpPr/>
            <p:nvPr/>
          </p:nvSpPr>
          <p:spPr>
            <a:xfrm>
              <a:off x="3454900" y="2302875"/>
              <a:ext cx="825" cy="9525"/>
            </a:xfrm>
            <a:custGeom>
              <a:rect b="b" l="l" r="r" t="t"/>
              <a:pathLst>
                <a:path extrusionOk="0" h="381" w="33">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8"/>
            <p:cNvSpPr/>
            <p:nvPr/>
          </p:nvSpPr>
          <p:spPr>
            <a:xfrm>
              <a:off x="34557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8"/>
            <p:cNvSpPr/>
            <p:nvPr/>
          </p:nvSpPr>
          <p:spPr>
            <a:xfrm>
              <a:off x="34557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8"/>
            <p:cNvSpPr/>
            <p:nvPr/>
          </p:nvSpPr>
          <p:spPr>
            <a:xfrm>
              <a:off x="3455700" y="2302875"/>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8"/>
            <p:cNvSpPr/>
            <p:nvPr/>
          </p:nvSpPr>
          <p:spPr>
            <a:xfrm>
              <a:off x="34564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8"/>
            <p:cNvSpPr/>
            <p:nvPr/>
          </p:nvSpPr>
          <p:spPr>
            <a:xfrm>
              <a:off x="34564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8"/>
            <p:cNvSpPr/>
            <p:nvPr/>
          </p:nvSpPr>
          <p:spPr>
            <a:xfrm>
              <a:off x="3456475" y="2302875"/>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8"/>
            <p:cNvSpPr/>
            <p:nvPr/>
          </p:nvSpPr>
          <p:spPr>
            <a:xfrm>
              <a:off x="3456475" y="2302875"/>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8"/>
            <p:cNvSpPr/>
            <p:nvPr/>
          </p:nvSpPr>
          <p:spPr>
            <a:xfrm>
              <a:off x="345727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8"/>
            <p:cNvSpPr/>
            <p:nvPr/>
          </p:nvSpPr>
          <p:spPr>
            <a:xfrm>
              <a:off x="345727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8"/>
            <p:cNvSpPr/>
            <p:nvPr/>
          </p:nvSpPr>
          <p:spPr>
            <a:xfrm>
              <a:off x="3457275" y="2302875"/>
              <a:ext cx="825" cy="9525"/>
            </a:xfrm>
            <a:custGeom>
              <a:rect b="b" l="l" r="r" t="t"/>
              <a:pathLst>
                <a:path extrusionOk="0" h="381" w="33">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8"/>
            <p:cNvSpPr/>
            <p:nvPr/>
          </p:nvSpPr>
          <p:spPr>
            <a:xfrm>
              <a:off x="345807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8"/>
            <p:cNvSpPr/>
            <p:nvPr/>
          </p:nvSpPr>
          <p:spPr>
            <a:xfrm>
              <a:off x="345807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8"/>
            <p:cNvSpPr/>
            <p:nvPr/>
          </p:nvSpPr>
          <p:spPr>
            <a:xfrm>
              <a:off x="3458075" y="2302875"/>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8"/>
            <p:cNvSpPr/>
            <p:nvPr/>
          </p:nvSpPr>
          <p:spPr>
            <a:xfrm>
              <a:off x="345885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8"/>
            <p:cNvSpPr/>
            <p:nvPr/>
          </p:nvSpPr>
          <p:spPr>
            <a:xfrm>
              <a:off x="345885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8"/>
            <p:cNvSpPr/>
            <p:nvPr/>
          </p:nvSpPr>
          <p:spPr>
            <a:xfrm>
              <a:off x="345885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8"/>
            <p:cNvSpPr/>
            <p:nvPr/>
          </p:nvSpPr>
          <p:spPr>
            <a:xfrm>
              <a:off x="34596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8"/>
            <p:cNvSpPr/>
            <p:nvPr/>
          </p:nvSpPr>
          <p:spPr>
            <a:xfrm>
              <a:off x="34596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8"/>
            <p:cNvSpPr/>
            <p:nvPr/>
          </p:nvSpPr>
          <p:spPr>
            <a:xfrm>
              <a:off x="34596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8"/>
            <p:cNvSpPr/>
            <p:nvPr/>
          </p:nvSpPr>
          <p:spPr>
            <a:xfrm>
              <a:off x="3459650" y="2302875"/>
              <a:ext cx="825" cy="9525"/>
            </a:xfrm>
            <a:custGeom>
              <a:rect b="b" l="l" r="r" t="t"/>
              <a:pathLst>
                <a:path extrusionOk="0" h="381" w="33">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8"/>
            <p:cNvSpPr/>
            <p:nvPr/>
          </p:nvSpPr>
          <p:spPr>
            <a:xfrm>
              <a:off x="34604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8"/>
            <p:cNvSpPr/>
            <p:nvPr/>
          </p:nvSpPr>
          <p:spPr>
            <a:xfrm>
              <a:off x="34604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8"/>
            <p:cNvSpPr/>
            <p:nvPr/>
          </p:nvSpPr>
          <p:spPr>
            <a:xfrm>
              <a:off x="34604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8"/>
            <p:cNvSpPr/>
            <p:nvPr/>
          </p:nvSpPr>
          <p:spPr>
            <a:xfrm>
              <a:off x="346122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8"/>
            <p:cNvSpPr/>
            <p:nvPr/>
          </p:nvSpPr>
          <p:spPr>
            <a:xfrm>
              <a:off x="346122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8"/>
            <p:cNvSpPr/>
            <p:nvPr/>
          </p:nvSpPr>
          <p:spPr>
            <a:xfrm>
              <a:off x="346122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8"/>
            <p:cNvSpPr/>
            <p:nvPr/>
          </p:nvSpPr>
          <p:spPr>
            <a:xfrm>
              <a:off x="346202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8"/>
            <p:cNvSpPr/>
            <p:nvPr/>
          </p:nvSpPr>
          <p:spPr>
            <a:xfrm>
              <a:off x="346202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8"/>
            <p:cNvSpPr/>
            <p:nvPr/>
          </p:nvSpPr>
          <p:spPr>
            <a:xfrm>
              <a:off x="346202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8"/>
            <p:cNvSpPr/>
            <p:nvPr/>
          </p:nvSpPr>
          <p:spPr>
            <a:xfrm>
              <a:off x="3427200" y="2364625"/>
              <a:ext cx="0" cy="10325"/>
            </a:xfrm>
            <a:custGeom>
              <a:rect b="b" l="l" r="r" t="t"/>
              <a:pathLst>
                <a:path extrusionOk="0" h="413" w="0">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8"/>
            <p:cNvSpPr/>
            <p:nvPr/>
          </p:nvSpPr>
          <p:spPr>
            <a:xfrm>
              <a:off x="3427200"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8"/>
            <p:cNvSpPr/>
            <p:nvPr/>
          </p:nvSpPr>
          <p:spPr>
            <a:xfrm>
              <a:off x="3427200"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8"/>
            <p:cNvSpPr/>
            <p:nvPr/>
          </p:nvSpPr>
          <p:spPr>
            <a:xfrm>
              <a:off x="342797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8"/>
            <p:cNvSpPr/>
            <p:nvPr/>
          </p:nvSpPr>
          <p:spPr>
            <a:xfrm>
              <a:off x="342797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8"/>
            <p:cNvSpPr/>
            <p:nvPr/>
          </p:nvSpPr>
          <p:spPr>
            <a:xfrm>
              <a:off x="3427975" y="23646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8"/>
            <p:cNvSpPr/>
            <p:nvPr/>
          </p:nvSpPr>
          <p:spPr>
            <a:xfrm>
              <a:off x="34287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8"/>
            <p:cNvSpPr/>
            <p:nvPr/>
          </p:nvSpPr>
          <p:spPr>
            <a:xfrm>
              <a:off x="34287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8"/>
            <p:cNvSpPr/>
            <p:nvPr/>
          </p:nvSpPr>
          <p:spPr>
            <a:xfrm>
              <a:off x="3428775" y="2364625"/>
              <a:ext cx="825" cy="10325"/>
            </a:xfrm>
            <a:custGeom>
              <a:rect b="b" l="l" r="r" t="t"/>
              <a:pathLst>
                <a:path extrusionOk="0" h="413" w="33">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8"/>
            <p:cNvSpPr/>
            <p:nvPr/>
          </p:nvSpPr>
          <p:spPr>
            <a:xfrm>
              <a:off x="34295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8"/>
            <p:cNvSpPr/>
            <p:nvPr/>
          </p:nvSpPr>
          <p:spPr>
            <a:xfrm>
              <a:off x="34295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8"/>
            <p:cNvSpPr/>
            <p:nvPr/>
          </p:nvSpPr>
          <p:spPr>
            <a:xfrm>
              <a:off x="34295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8"/>
            <p:cNvSpPr/>
            <p:nvPr/>
          </p:nvSpPr>
          <p:spPr>
            <a:xfrm>
              <a:off x="3429575"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8"/>
            <p:cNvSpPr/>
            <p:nvPr/>
          </p:nvSpPr>
          <p:spPr>
            <a:xfrm>
              <a:off x="343035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8"/>
            <p:cNvSpPr/>
            <p:nvPr/>
          </p:nvSpPr>
          <p:spPr>
            <a:xfrm>
              <a:off x="343035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8"/>
            <p:cNvSpPr/>
            <p:nvPr/>
          </p:nvSpPr>
          <p:spPr>
            <a:xfrm>
              <a:off x="3430350" y="23646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8"/>
            <p:cNvSpPr/>
            <p:nvPr/>
          </p:nvSpPr>
          <p:spPr>
            <a:xfrm>
              <a:off x="343115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8"/>
            <p:cNvSpPr/>
            <p:nvPr/>
          </p:nvSpPr>
          <p:spPr>
            <a:xfrm>
              <a:off x="343115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8"/>
            <p:cNvSpPr/>
            <p:nvPr/>
          </p:nvSpPr>
          <p:spPr>
            <a:xfrm>
              <a:off x="3431150" y="2364625"/>
              <a:ext cx="825" cy="10325"/>
            </a:xfrm>
            <a:custGeom>
              <a:rect b="b" l="l" r="r" t="t"/>
              <a:pathLst>
                <a:path extrusionOk="0" h="413" w="33">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8"/>
            <p:cNvSpPr/>
            <p:nvPr/>
          </p:nvSpPr>
          <p:spPr>
            <a:xfrm>
              <a:off x="3431150" y="2364625"/>
              <a:ext cx="825" cy="10325"/>
            </a:xfrm>
            <a:custGeom>
              <a:rect b="b" l="l" r="r" t="t"/>
              <a:pathLst>
                <a:path extrusionOk="0" h="413" w="33">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8"/>
            <p:cNvSpPr/>
            <p:nvPr/>
          </p:nvSpPr>
          <p:spPr>
            <a:xfrm>
              <a:off x="343195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8"/>
            <p:cNvSpPr/>
            <p:nvPr/>
          </p:nvSpPr>
          <p:spPr>
            <a:xfrm>
              <a:off x="343195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8"/>
            <p:cNvSpPr/>
            <p:nvPr/>
          </p:nvSpPr>
          <p:spPr>
            <a:xfrm>
              <a:off x="3431950"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8"/>
            <p:cNvSpPr/>
            <p:nvPr/>
          </p:nvSpPr>
          <p:spPr>
            <a:xfrm>
              <a:off x="34327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8"/>
            <p:cNvSpPr/>
            <p:nvPr/>
          </p:nvSpPr>
          <p:spPr>
            <a:xfrm>
              <a:off x="34327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8"/>
            <p:cNvSpPr/>
            <p:nvPr/>
          </p:nvSpPr>
          <p:spPr>
            <a:xfrm>
              <a:off x="3432725" y="23646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8"/>
            <p:cNvSpPr/>
            <p:nvPr/>
          </p:nvSpPr>
          <p:spPr>
            <a:xfrm>
              <a:off x="34335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8"/>
            <p:cNvSpPr/>
            <p:nvPr/>
          </p:nvSpPr>
          <p:spPr>
            <a:xfrm>
              <a:off x="34335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8"/>
            <p:cNvSpPr/>
            <p:nvPr/>
          </p:nvSpPr>
          <p:spPr>
            <a:xfrm>
              <a:off x="34335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8"/>
            <p:cNvSpPr/>
            <p:nvPr/>
          </p:nvSpPr>
          <p:spPr>
            <a:xfrm>
              <a:off x="34343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8"/>
            <p:cNvSpPr/>
            <p:nvPr/>
          </p:nvSpPr>
          <p:spPr>
            <a:xfrm>
              <a:off x="34343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8"/>
            <p:cNvSpPr/>
            <p:nvPr/>
          </p:nvSpPr>
          <p:spPr>
            <a:xfrm>
              <a:off x="34343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8"/>
            <p:cNvSpPr/>
            <p:nvPr/>
          </p:nvSpPr>
          <p:spPr>
            <a:xfrm>
              <a:off x="3434325"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8"/>
            <p:cNvSpPr/>
            <p:nvPr/>
          </p:nvSpPr>
          <p:spPr>
            <a:xfrm>
              <a:off x="343510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8"/>
            <p:cNvSpPr/>
            <p:nvPr/>
          </p:nvSpPr>
          <p:spPr>
            <a:xfrm>
              <a:off x="343510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8"/>
            <p:cNvSpPr/>
            <p:nvPr/>
          </p:nvSpPr>
          <p:spPr>
            <a:xfrm>
              <a:off x="343510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8"/>
            <p:cNvSpPr/>
            <p:nvPr/>
          </p:nvSpPr>
          <p:spPr>
            <a:xfrm>
              <a:off x="34359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8"/>
            <p:cNvSpPr/>
            <p:nvPr/>
          </p:nvSpPr>
          <p:spPr>
            <a:xfrm>
              <a:off x="34359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8"/>
            <p:cNvSpPr/>
            <p:nvPr/>
          </p:nvSpPr>
          <p:spPr>
            <a:xfrm>
              <a:off x="34359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8"/>
            <p:cNvSpPr/>
            <p:nvPr/>
          </p:nvSpPr>
          <p:spPr>
            <a:xfrm>
              <a:off x="34367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8"/>
            <p:cNvSpPr/>
            <p:nvPr/>
          </p:nvSpPr>
          <p:spPr>
            <a:xfrm>
              <a:off x="34367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8"/>
            <p:cNvSpPr/>
            <p:nvPr/>
          </p:nvSpPr>
          <p:spPr>
            <a:xfrm>
              <a:off x="336542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8"/>
            <p:cNvSpPr/>
            <p:nvPr/>
          </p:nvSpPr>
          <p:spPr>
            <a:xfrm>
              <a:off x="336542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8"/>
            <p:cNvSpPr/>
            <p:nvPr/>
          </p:nvSpPr>
          <p:spPr>
            <a:xfrm>
              <a:off x="336542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8"/>
            <p:cNvSpPr/>
            <p:nvPr/>
          </p:nvSpPr>
          <p:spPr>
            <a:xfrm>
              <a:off x="336622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8"/>
            <p:cNvSpPr/>
            <p:nvPr/>
          </p:nvSpPr>
          <p:spPr>
            <a:xfrm>
              <a:off x="336622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8"/>
            <p:cNvSpPr/>
            <p:nvPr/>
          </p:nvSpPr>
          <p:spPr>
            <a:xfrm>
              <a:off x="336622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8"/>
            <p:cNvSpPr/>
            <p:nvPr/>
          </p:nvSpPr>
          <p:spPr>
            <a:xfrm>
              <a:off x="3366225" y="2391550"/>
              <a:ext cx="825" cy="8725"/>
            </a:xfrm>
            <a:custGeom>
              <a:rect b="b" l="l" r="r" t="t"/>
              <a:pathLst>
                <a:path extrusionOk="0" h="349" w="33">
                  <a:moveTo>
                    <a:pt x="0" y="0"/>
                  </a:moveTo>
                  <a:lnTo>
                    <a:pt x="0" y="349"/>
                  </a:lnTo>
                  <a:lnTo>
                    <a:pt x="32" y="349"/>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8"/>
            <p:cNvSpPr/>
            <p:nvPr/>
          </p:nvSpPr>
          <p:spPr>
            <a:xfrm>
              <a:off x="336702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8"/>
            <p:cNvSpPr/>
            <p:nvPr/>
          </p:nvSpPr>
          <p:spPr>
            <a:xfrm>
              <a:off x="336702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8"/>
            <p:cNvSpPr/>
            <p:nvPr/>
          </p:nvSpPr>
          <p:spPr>
            <a:xfrm>
              <a:off x="336702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8"/>
            <p:cNvSpPr/>
            <p:nvPr/>
          </p:nvSpPr>
          <p:spPr>
            <a:xfrm>
              <a:off x="336780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8"/>
            <p:cNvSpPr/>
            <p:nvPr/>
          </p:nvSpPr>
          <p:spPr>
            <a:xfrm>
              <a:off x="336780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8"/>
            <p:cNvSpPr/>
            <p:nvPr/>
          </p:nvSpPr>
          <p:spPr>
            <a:xfrm>
              <a:off x="336780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8"/>
            <p:cNvSpPr/>
            <p:nvPr/>
          </p:nvSpPr>
          <p:spPr>
            <a:xfrm>
              <a:off x="3367800" y="2391550"/>
              <a:ext cx="825" cy="8725"/>
            </a:xfrm>
            <a:custGeom>
              <a:rect b="b" l="l" r="r" t="t"/>
              <a:pathLst>
                <a:path extrusionOk="0" h="349" w="33">
                  <a:moveTo>
                    <a:pt x="1" y="0"/>
                  </a:moveTo>
                  <a:lnTo>
                    <a:pt x="1" y="349"/>
                  </a:lnTo>
                  <a:lnTo>
                    <a:pt x="33" y="349"/>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8"/>
            <p:cNvSpPr/>
            <p:nvPr/>
          </p:nvSpPr>
          <p:spPr>
            <a:xfrm>
              <a:off x="336860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8"/>
            <p:cNvSpPr/>
            <p:nvPr/>
          </p:nvSpPr>
          <p:spPr>
            <a:xfrm>
              <a:off x="336860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8"/>
            <p:cNvSpPr/>
            <p:nvPr/>
          </p:nvSpPr>
          <p:spPr>
            <a:xfrm>
              <a:off x="3368600" y="2391550"/>
              <a:ext cx="825" cy="8725"/>
            </a:xfrm>
            <a:custGeom>
              <a:rect b="b" l="l" r="r" t="t"/>
              <a:pathLst>
                <a:path extrusionOk="0" h="349" w="33">
                  <a:moveTo>
                    <a:pt x="1" y="0"/>
                  </a:moveTo>
                  <a:lnTo>
                    <a:pt x="1" y="349"/>
                  </a:lnTo>
                  <a:lnTo>
                    <a:pt x="32" y="349"/>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8"/>
            <p:cNvSpPr/>
            <p:nvPr/>
          </p:nvSpPr>
          <p:spPr>
            <a:xfrm>
              <a:off x="3369400"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8"/>
            <p:cNvSpPr/>
            <p:nvPr/>
          </p:nvSpPr>
          <p:spPr>
            <a:xfrm>
              <a:off x="3369400"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8"/>
            <p:cNvSpPr/>
            <p:nvPr/>
          </p:nvSpPr>
          <p:spPr>
            <a:xfrm>
              <a:off x="3369400" y="2391550"/>
              <a:ext cx="800" cy="8725"/>
            </a:xfrm>
            <a:custGeom>
              <a:rect b="b" l="l" r="r" t="t"/>
              <a:pathLst>
                <a:path extrusionOk="0" h="349" w="32">
                  <a:moveTo>
                    <a:pt x="0" y="0"/>
                  </a:moveTo>
                  <a:lnTo>
                    <a:pt x="0" y="349"/>
                  </a:lnTo>
                  <a:lnTo>
                    <a:pt x="32" y="349"/>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8"/>
            <p:cNvSpPr/>
            <p:nvPr/>
          </p:nvSpPr>
          <p:spPr>
            <a:xfrm>
              <a:off x="337017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8"/>
            <p:cNvSpPr/>
            <p:nvPr/>
          </p:nvSpPr>
          <p:spPr>
            <a:xfrm>
              <a:off x="337017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8"/>
            <p:cNvSpPr/>
            <p:nvPr/>
          </p:nvSpPr>
          <p:spPr>
            <a:xfrm>
              <a:off x="337017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8"/>
            <p:cNvSpPr/>
            <p:nvPr/>
          </p:nvSpPr>
          <p:spPr>
            <a:xfrm>
              <a:off x="3370175" y="2391550"/>
              <a:ext cx="825" cy="8725"/>
            </a:xfrm>
            <a:custGeom>
              <a:rect b="b" l="l" r="r" t="t"/>
              <a:pathLst>
                <a:path extrusionOk="0" h="349" w="33">
                  <a:moveTo>
                    <a:pt x="1" y="0"/>
                  </a:moveTo>
                  <a:lnTo>
                    <a:pt x="1" y="349"/>
                  </a:lnTo>
                  <a:lnTo>
                    <a:pt x="33" y="349"/>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8"/>
            <p:cNvSpPr/>
            <p:nvPr/>
          </p:nvSpPr>
          <p:spPr>
            <a:xfrm>
              <a:off x="337097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8"/>
            <p:cNvSpPr/>
            <p:nvPr/>
          </p:nvSpPr>
          <p:spPr>
            <a:xfrm>
              <a:off x="337097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8"/>
            <p:cNvSpPr/>
            <p:nvPr/>
          </p:nvSpPr>
          <p:spPr>
            <a:xfrm>
              <a:off x="337097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8"/>
            <p:cNvSpPr/>
            <p:nvPr/>
          </p:nvSpPr>
          <p:spPr>
            <a:xfrm>
              <a:off x="337177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8"/>
            <p:cNvSpPr/>
            <p:nvPr/>
          </p:nvSpPr>
          <p:spPr>
            <a:xfrm>
              <a:off x="337177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8"/>
            <p:cNvSpPr/>
            <p:nvPr/>
          </p:nvSpPr>
          <p:spPr>
            <a:xfrm>
              <a:off x="337177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8"/>
            <p:cNvSpPr/>
            <p:nvPr/>
          </p:nvSpPr>
          <p:spPr>
            <a:xfrm>
              <a:off x="3371775" y="2391550"/>
              <a:ext cx="800" cy="8725"/>
            </a:xfrm>
            <a:custGeom>
              <a:rect b="b" l="l" r="r" t="t"/>
              <a:pathLst>
                <a:path extrusionOk="0" h="349" w="32">
                  <a:moveTo>
                    <a:pt x="0" y="0"/>
                  </a:moveTo>
                  <a:lnTo>
                    <a:pt x="0" y="349"/>
                  </a:lnTo>
                  <a:lnTo>
                    <a:pt x="32" y="349"/>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8"/>
            <p:cNvSpPr/>
            <p:nvPr/>
          </p:nvSpPr>
          <p:spPr>
            <a:xfrm>
              <a:off x="337255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8"/>
            <p:cNvSpPr/>
            <p:nvPr/>
          </p:nvSpPr>
          <p:spPr>
            <a:xfrm>
              <a:off x="337255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8"/>
            <p:cNvSpPr/>
            <p:nvPr/>
          </p:nvSpPr>
          <p:spPr>
            <a:xfrm>
              <a:off x="3372550" y="2391550"/>
              <a:ext cx="825" cy="8725"/>
            </a:xfrm>
            <a:custGeom>
              <a:rect b="b" l="l" r="r" t="t"/>
              <a:pathLst>
                <a:path extrusionOk="0" h="349" w="33">
                  <a:moveTo>
                    <a:pt x="1" y="0"/>
                  </a:moveTo>
                  <a:lnTo>
                    <a:pt x="1" y="349"/>
                  </a:lnTo>
                  <a:lnTo>
                    <a:pt x="33" y="349"/>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8"/>
            <p:cNvSpPr/>
            <p:nvPr/>
          </p:nvSpPr>
          <p:spPr>
            <a:xfrm>
              <a:off x="337335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8"/>
            <p:cNvSpPr/>
            <p:nvPr/>
          </p:nvSpPr>
          <p:spPr>
            <a:xfrm>
              <a:off x="337335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8"/>
            <p:cNvSpPr/>
            <p:nvPr/>
          </p:nvSpPr>
          <p:spPr>
            <a:xfrm>
              <a:off x="3373350" y="2391550"/>
              <a:ext cx="825" cy="8725"/>
            </a:xfrm>
            <a:custGeom>
              <a:rect b="b" l="l" r="r" t="t"/>
              <a:pathLst>
                <a:path extrusionOk="0" h="349" w="33">
                  <a:moveTo>
                    <a:pt x="1" y="0"/>
                  </a:moveTo>
                  <a:lnTo>
                    <a:pt x="1" y="349"/>
                  </a:lnTo>
                  <a:lnTo>
                    <a:pt x="32" y="349"/>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8"/>
            <p:cNvSpPr/>
            <p:nvPr/>
          </p:nvSpPr>
          <p:spPr>
            <a:xfrm>
              <a:off x="3373350" y="2391550"/>
              <a:ext cx="825" cy="8725"/>
            </a:xfrm>
            <a:custGeom>
              <a:rect b="b" l="l" r="r" t="t"/>
              <a:pathLst>
                <a:path extrusionOk="0" h="349" w="33">
                  <a:moveTo>
                    <a:pt x="1" y="0"/>
                  </a:moveTo>
                  <a:lnTo>
                    <a:pt x="1" y="349"/>
                  </a:lnTo>
                  <a:lnTo>
                    <a:pt x="32" y="349"/>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8"/>
            <p:cNvSpPr/>
            <p:nvPr/>
          </p:nvSpPr>
          <p:spPr>
            <a:xfrm>
              <a:off x="3374150"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8"/>
            <p:cNvSpPr/>
            <p:nvPr/>
          </p:nvSpPr>
          <p:spPr>
            <a:xfrm>
              <a:off x="3302100"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8"/>
            <p:cNvSpPr/>
            <p:nvPr/>
          </p:nvSpPr>
          <p:spPr>
            <a:xfrm>
              <a:off x="330287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8"/>
            <p:cNvSpPr/>
            <p:nvPr/>
          </p:nvSpPr>
          <p:spPr>
            <a:xfrm>
              <a:off x="3302875" y="23646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8"/>
            <p:cNvSpPr/>
            <p:nvPr/>
          </p:nvSpPr>
          <p:spPr>
            <a:xfrm>
              <a:off x="330367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8"/>
            <p:cNvSpPr/>
            <p:nvPr/>
          </p:nvSpPr>
          <p:spPr>
            <a:xfrm>
              <a:off x="330367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8"/>
            <p:cNvSpPr/>
            <p:nvPr/>
          </p:nvSpPr>
          <p:spPr>
            <a:xfrm>
              <a:off x="330367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8"/>
            <p:cNvSpPr/>
            <p:nvPr/>
          </p:nvSpPr>
          <p:spPr>
            <a:xfrm>
              <a:off x="3303675" y="23646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8"/>
            <p:cNvSpPr/>
            <p:nvPr/>
          </p:nvSpPr>
          <p:spPr>
            <a:xfrm>
              <a:off x="33044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8"/>
            <p:cNvSpPr/>
            <p:nvPr/>
          </p:nvSpPr>
          <p:spPr>
            <a:xfrm>
              <a:off x="33044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8"/>
            <p:cNvSpPr/>
            <p:nvPr/>
          </p:nvSpPr>
          <p:spPr>
            <a:xfrm>
              <a:off x="33044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8"/>
            <p:cNvSpPr/>
            <p:nvPr/>
          </p:nvSpPr>
          <p:spPr>
            <a:xfrm>
              <a:off x="330525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8"/>
            <p:cNvSpPr/>
            <p:nvPr/>
          </p:nvSpPr>
          <p:spPr>
            <a:xfrm>
              <a:off x="330525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8"/>
            <p:cNvSpPr/>
            <p:nvPr/>
          </p:nvSpPr>
          <p:spPr>
            <a:xfrm>
              <a:off x="3305250" y="23646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8"/>
            <p:cNvSpPr/>
            <p:nvPr/>
          </p:nvSpPr>
          <p:spPr>
            <a:xfrm>
              <a:off x="3305250" y="23646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8"/>
            <p:cNvSpPr/>
            <p:nvPr/>
          </p:nvSpPr>
          <p:spPr>
            <a:xfrm>
              <a:off x="330605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8"/>
            <p:cNvSpPr/>
            <p:nvPr/>
          </p:nvSpPr>
          <p:spPr>
            <a:xfrm>
              <a:off x="330605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8"/>
            <p:cNvSpPr/>
            <p:nvPr/>
          </p:nvSpPr>
          <p:spPr>
            <a:xfrm>
              <a:off x="3306050" y="23646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8"/>
            <p:cNvSpPr/>
            <p:nvPr/>
          </p:nvSpPr>
          <p:spPr>
            <a:xfrm>
              <a:off x="330685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8"/>
            <p:cNvSpPr/>
            <p:nvPr/>
          </p:nvSpPr>
          <p:spPr>
            <a:xfrm>
              <a:off x="330685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8"/>
            <p:cNvSpPr/>
            <p:nvPr/>
          </p:nvSpPr>
          <p:spPr>
            <a:xfrm>
              <a:off x="3306850"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8"/>
            <p:cNvSpPr/>
            <p:nvPr/>
          </p:nvSpPr>
          <p:spPr>
            <a:xfrm>
              <a:off x="33076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8"/>
            <p:cNvSpPr/>
            <p:nvPr/>
          </p:nvSpPr>
          <p:spPr>
            <a:xfrm>
              <a:off x="33076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8"/>
            <p:cNvSpPr/>
            <p:nvPr/>
          </p:nvSpPr>
          <p:spPr>
            <a:xfrm>
              <a:off x="33076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8"/>
            <p:cNvSpPr/>
            <p:nvPr/>
          </p:nvSpPr>
          <p:spPr>
            <a:xfrm>
              <a:off x="33084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8"/>
            <p:cNvSpPr/>
            <p:nvPr/>
          </p:nvSpPr>
          <p:spPr>
            <a:xfrm>
              <a:off x="33084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8"/>
            <p:cNvSpPr/>
            <p:nvPr/>
          </p:nvSpPr>
          <p:spPr>
            <a:xfrm>
              <a:off x="33084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8"/>
            <p:cNvSpPr/>
            <p:nvPr/>
          </p:nvSpPr>
          <p:spPr>
            <a:xfrm>
              <a:off x="3308425" y="23646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8"/>
            <p:cNvSpPr/>
            <p:nvPr/>
          </p:nvSpPr>
          <p:spPr>
            <a:xfrm>
              <a:off x="33092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8"/>
            <p:cNvSpPr/>
            <p:nvPr/>
          </p:nvSpPr>
          <p:spPr>
            <a:xfrm>
              <a:off x="33092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8"/>
            <p:cNvSpPr/>
            <p:nvPr/>
          </p:nvSpPr>
          <p:spPr>
            <a:xfrm>
              <a:off x="33092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8"/>
            <p:cNvSpPr/>
            <p:nvPr/>
          </p:nvSpPr>
          <p:spPr>
            <a:xfrm>
              <a:off x="3309225"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8"/>
            <p:cNvSpPr/>
            <p:nvPr/>
          </p:nvSpPr>
          <p:spPr>
            <a:xfrm>
              <a:off x="331000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8"/>
            <p:cNvSpPr/>
            <p:nvPr/>
          </p:nvSpPr>
          <p:spPr>
            <a:xfrm>
              <a:off x="331000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8"/>
            <p:cNvSpPr/>
            <p:nvPr/>
          </p:nvSpPr>
          <p:spPr>
            <a:xfrm>
              <a:off x="3310000" y="23646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8"/>
            <p:cNvSpPr/>
            <p:nvPr/>
          </p:nvSpPr>
          <p:spPr>
            <a:xfrm>
              <a:off x="331080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8"/>
            <p:cNvSpPr/>
            <p:nvPr/>
          </p:nvSpPr>
          <p:spPr>
            <a:xfrm>
              <a:off x="331080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8"/>
            <p:cNvSpPr/>
            <p:nvPr/>
          </p:nvSpPr>
          <p:spPr>
            <a:xfrm>
              <a:off x="3310800" y="23646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8"/>
            <p:cNvSpPr/>
            <p:nvPr/>
          </p:nvSpPr>
          <p:spPr>
            <a:xfrm>
              <a:off x="33116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8"/>
            <p:cNvSpPr/>
            <p:nvPr/>
          </p:nvSpPr>
          <p:spPr>
            <a:xfrm>
              <a:off x="33116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8"/>
            <p:cNvSpPr/>
            <p:nvPr/>
          </p:nvSpPr>
          <p:spPr>
            <a:xfrm>
              <a:off x="33116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8"/>
            <p:cNvSpPr/>
            <p:nvPr/>
          </p:nvSpPr>
          <p:spPr>
            <a:xfrm>
              <a:off x="331237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8"/>
            <p:cNvSpPr/>
            <p:nvPr/>
          </p:nvSpPr>
          <p:spPr>
            <a:xfrm>
              <a:off x="3276750" y="2302875"/>
              <a:ext cx="825" cy="9525"/>
            </a:xfrm>
            <a:custGeom>
              <a:rect b="b" l="l" r="r" t="t"/>
              <a:pathLst>
                <a:path extrusionOk="0" h="381" w="33">
                  <a:moveTo>
                    <a:pt x="1" y="0"/>
                  </a:moveTo>
                  <a:lnTo>
                    <a:pt x="1" y="380"/>
                  </a:lnTo>
                  <a:lnTo>
                    <a:pt x="33" y="380"/>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8"/>
            <p:cNvSpPr/>
            <p:nvPr/>
          </p:nvSpPr>
          <p:spPr>
            <a:xfrm>
              <a:off x="327755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8"/>
            <p:cNvSpPr/>
            <p:nvPr/>
          </p:nvSpPr>
          <p:spPr>
            <a:xfrm>
              <a:off x="327755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8"/>
            <p:cNvSpPr/>
            <p:nvPr/>
          </p:nvSpPr>
          <p:spPr>
            <a:xfrm>
              <a:off x="3277550" y="2302875"/>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8"/>
            <p:cNvSpPr/>
            <p:nvPr/>
          </p:nvSpPr>
          <p:spPr>
            <a:xfrm>
              <a:off x="32783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8"/>
            <p:cNvSpPr/>
            <p:nvPr/>
          </p:nvSpPr>
          <p:spPr>
            <a:xfrm>
              <a:off x="32783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8"/>
            <p:cNvSpPr/>
            <p:nvPr/>
          </p:nvSpPr>
          <p:spPr>
            <a:xfrm>
              <a:off x="32783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8"/>
            <p:cNvSpPr/>
            <p:nvPr/>
          </p:nvSpPr>
          <p:spPr>
            <a:xfrm>
              <a:off x="3278350" y="2302875"/>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8"/>
            <p:cNvSpPr/>
            <p:nvPr/>
          </p:nvSpPr>
          <p:spPr>
            <a:xfrm>
              <a:off x="327912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8"/>
            <p:cNvSpPr/>
            <p:nvPr/>
          </p:nvSpPr>
          <p:spPr>
            <a:xfrm>
              <a:off x="327912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8"/>
            <p:cNvSpPr/>
            <p:nvPr/>
          </p:nvSpPr>
          <p:spPr>
            <a:xfrm>
              <a:off x="3279125" y="2302875"/>
              <a:ext cx="825" cy="9525"/>
            </a:xfrm>
            <a:custGeom>
              <a:rect b="b" l="l" r="r" t="t"/>
              <a:pathLst>
                <a:path extrusionOk="0" h="381" w="33">
                  <a:moveTo>
                    <a:pt x="1" y="0"/>
                  </a:moveTo>
                  <a:lnTo>
                    <a:pt x="1" y="380"/>
                  </a:lnTo>
                  <a:lnTo>
                    <a:pt x="33" y="380"/>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8"/>
            <p:cNvSpPr/>
            <p:nvPr/>
          </p:nvSpPr>
          <p:spPr>
            <a:xfrm>
              <a:off x="327992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8"/>
            <p:cNvSpPr/>
            <p:nvPr/>
          </p:nvSpPr>
          <p:spPr>
            <a:xfrm>
              <a:off x="327992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8"/>
            <p:cNvSpPr/>
            <p:nvPr/>
          </p:nvSpPr>
          <p:spPr>
            <a:xfrm>
              <a:off x="3279925" y="2302875"/>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8"/>
            <p:cNvSpPr/>
            <p:nvPr/>
          </p:nvSpPr>
          <p:spPr>
            <a:xfrm>
              <a:off x="3279925" y="2302875"/>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8"/>
            <p:cNvSpPr/>
            <p:nvPr/>
          </p:nvSpPr>
          <p:spPr>
            <a:xfrm>
              <a:off x="328072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8"/>
            <p:cNvSpPr/>
            <p:nvPr/>
          </p:nvSpPr>
          <p:spPr>
            <a:xfrm>
              <a:off x="328072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8"/>
            <p:cNvSpPr/>
            <p:nvPr/>
          </p:nvSpPr>
          <p:spPr>
            <a:xfrm>
              <a:off x="3280725" y="2302875"/>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8"/>
            <p:cNvSpPr/>
            <p:nvPr/>
          </p:nvSpPr>
          <p:spPr>
            <a:xfrm>
              <a:off x="328150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8"/>
            <p:cNvSpPr/>
            <p:nvPr/>
          </p:nvSpPr>
          <p:spPr>
            <a:xfrm>
              <a:off x="328150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8"/>
            <p:cNvSpPr/>
            <p:nvPr/>
          </p:nvSpPr>
          <p:spPr>
            <a:xfrm>
              <a:off x="3281500" y="2302875"/>
              <a:ext cx="825" cy="9525"/>
            </a:xfrm>
            <a:custGeom>
              <a:rect b="b" l="l" r="r" t="t"/>
              <a:pathLst>
                <a:path extrusionOk="0" h="381" w="33">
                  <a:moveTo>
                    <a:pt x="1" y="0"/>
                  </a:moveTo>
                  <a:lnTo>
                    <a:pt x="1" y="380"/>
                  </a:lnTo>
                  <a:lnTo>
                    <a:pt x="33" y="380"/>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8"/>
            <p:cNvSpPr/>
            <p:nvPr/>
          </p:nvSpPr>
          <p:spPr>
            <a:xfrm>
              <a:off x="328230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8"/>
            <p:cNvSpPr/>
            <p:nvPr/>
          </p:nvSpPr>
          <p:spPr>
            <a:xfrm>
              <a:off x="328230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8"/>
            <p:cNvSpPr/>
            <p:nvPr/>
          </p:nvSpPr>
          <p:spPr>
            <a:xfrm>
              <a:off x="328230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8"/>
            <p:cNvSpPr/>
            <p:nvPr/>
          </p:nvSpPr>
          <p:spPr>
            <a:xfrm>
              <a:off x="32831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8"/>
            <p:cNvSpPr/>
            <p:nvPr/>
          </p:nvSpPr>
          <p:spPr>
            <a:xfrm>
              <a:off x="32831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8"/>
            <p:cNvSpPr/>
            <p:nvPr/>
          </p:nvSpPr>
          <p:spPr>
            <a:xfrm>
              <a:off x="32831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8"/>
            <p:cNvSpPr/>
            <p:nvPr/>
          </p:nvSpPr>
          <p:spPr>
            <a:xfrm>
              <a:off x="3283100" y="2302875"/>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8"/>
            <p:cNvSpPr/>
            <p:nvPr/>
          </p:nvSpPr>
          <p:spPr>
            <a:xfrm>
              <a:off x="32838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8"/>
            <p:cNvSpPr/>
            <p:nvPr/>
          </p:nvSpPr>
          <p:spPr>
            <a:xfrm>
              <a:off x="32838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8"/>
            <p:cNvSpPr/>
            <p:nvPr/>
          </p:nvSpPr>
          <p:spPr>
            <a:xfrm>
              <a:off x="32838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8"/>
            <p:cNvSpPr/>
            <p:nvPr/>
          </p:nvSpPr>
          <p:spPr>
            <a:xfrm>
              <a:off x="32846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8"/>
            <p:cNvSpPr/>
            <p:nvPr/>
          </p:nvSpPr>
          <p:spPr>
            <a:xfrm>
              <a:off x="32846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8"/>
            <p:cNvSpPr/>
            <p:nvPr/>
          </p:nvSpPr>
          <p:spPr>
            <a:xfrm>
              <a:off x="32846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8"/>
            <p:cNvSpPr/>
            <p:nvPr/>
          </p:nvSpPr>
          <p:spPr>
            <a:xfrm>
              <a:off x="328547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8"/>
            <p:cNvSpPr/>
            <p:nvPr/>
          </p:nvSpPr>
          <p:spPr>
            <a:xfrm>
              <a:off x="328547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8"/>
            <p:cNvSpPr/>
            <p:nvPr/>
          </p:nvSpPr>
          <p:spPr>
            <a:xfrm>
              <a:off x="328547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8"/>
            <p:cNvSpPr/>
            <p:nvPr/>
          </p:nvSpPr>
          <p:spPr>
            <a:xfrm>
              <a:off x="3285475" y="2302875"/>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8"/>
            <p:cNvSpPr/>
            <p:nvPr/>
          </p:nvSpPr>
          <p:spPr>
            <a:xfrm>
              <a:off x="328625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8"/>
            <p:cNvSpPr/>
            <p:nvPr/>
          </p:nvSpPr>
          <p:spPr>
            <a:xfrm>
              <a:off x="3302100"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8"/>
            <p:cNvSpPr/>
            <p:nvPr/>
          </p:nvSpPr>
          <p:spPr>
            <a:xfrm>
              <a:off x="330287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8"/>
            <p:cNvSpPr/>
            <p:nvPr/>
          </p:nvSpPr>
          <p:spPr>
            <a:xfrm>
              <a:off x="3302875" y="22403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8"/>
            <p:cNvSpPr/>
            <p:nvPr/>
          </p:nvSpPr>
          <p:spPr>
            <a:xfrm>
              <a:off x="330367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8"/>
            <p:cNvSpPr/>
            <p:nvPr/>
          </p:nvSpPr>
          <p:spPr>
            <a:xfrm>
              <a:off x="330367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8"/>
            <p:cNvSpPr/>
            <p:nvPr/>
          </p:nvSpPr>
          <p:spPr>
            <a:xfrm>
              <a:off x="330367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8"/>
            <p:cNvSpPr/>
            <p:nvPr/>
          </p:nvSpPr>
          <p:spPr>
            <a:xfrm>
              <a:off x="3303675" y="22403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8"/>
            <p:cNvSpPr/>
            <p:nvPr/>
          </p:nvSpPr>
          <p:spPr>
            <a:xfrm>
              <a:off x="33044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8"/>
            <p:cNvSpPr/>
            <p:nvPr/>
          </p:nvSpPr>
          <p:spPr>
            <a:xfrm>
              <a:off x="33044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8"/>
            <p:cNvSpPr/>
            <p:nvPr/>
          </p:nvSpPr>
          <p:spPr>
            <a:xfrm>
              <a:off x="33044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8"/>
            <p:cNvSpPr/>
            <p:nvPr/>
          </p:nvSpPr>
          <p:spPr>
            <a:xfrm>
              <a:off x="330525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8"/>
            <p:cNvSpPr/>
            <p:nvPr/>
          </p:nvSpPr>
          <p:spPr>
            <a:xfrm>
              <a:off x="330525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8"/>
            <p:cNvSpPr/>
            <p:nvPr/>
          </p:nvSpPr>
          <p:spPr>
            <a:xfrm>
              <a:off x="3305250" y="22403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8"/>
            <p:cNvSpPr/>
            <p:nvPr/>
          </p:nvSpPr>
          <p:spPr>
            <a:xfrm>
              <a:off x="3305250" y="22403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8"/>
            <p:cNvSpPr/>
            <p:nvPr/>
          </p:nvSpPr>
          <p:spPr>
            <a:xfrm>
              <a:off x="330605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8"/>
            <p:cNvSpPr/>
            <p:nvPr/>
          </p:nvSpPr>
          <p:spPr>
            <a:xfrm>
              <a:off x="330605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8"/>
            <p:cNvSpPr/>
            <p:nvPr/>
          </p:nvSpPr>
          <p:spPr>
            <a:xfrm>
              <a:off x="3306050" y="22403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8"/>
            <p:cNvSpPr/>
            <p:nvPr/>
          </p:nvSpPr>
          <p:spPr>
            <a:xfrm>
              <a:off x="330685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8"/>
            <p:cNvSpPr/>
            <p:nvPr/>
          </p:nvSpPr>
          <p:spPr>
            <a:xfrm>
              <a:off x="330685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8"/>
            <p:cNvSpPr/>
            <p:nvPr/>
          </p:nvSpPr>
          <p:spPr>
            <a:xfrm>
              <a:off x="3306850"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8"/>
            <p:cNvSpPr/>
            <p:nvPr/>
          </p:nvSpPr>
          <p:spPr>
            <a:xfrm>
              <a:off x="33076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8"/>
            <p:cNvSpPr/>
            <p:nvPr/>
          </p:nvSpPr>
          <p:spPr>
            <a:xfrm>
              <a:off x="33076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8"/>
            <p:cNvSpPr/>
            <p:nvPr/>
          </p:nvSpPr>
          <p:spPr>
            <a:xfrm>
              <a:off x="33076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8"/>
            <p:cNvSpPr/>
            <p:nvPr/>
          </p:nvSpPr>
          <p:spPr>
            <a:xfrm>
              <a:off x="33084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8"/>
            <p:cNvSpPr/>
            <p:nvPr/>
          </p:nvSpPr>
          <p:spPr>
            <a:xfrm>
              <a:off x="33084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8"/>
            <p:cNvSpPr/>
            <p:nvPr/>
          </p:nvSpPr>
          <p:spPr>
            <a:xfrm>
              <a:off x="33084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8"/>
            <p:cNvSpPr/>
            <p:nvPr/>
          </p:nvSpPr>
          <p:spPr>
            <a:xfrm>
              <a:off x="3308425" y="22403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8"/>
            <p:cNvSpPr/>
            <p:nvPr/>
          </p:nvSpPr>
          <p:spPr>
            <a:xfrm>
              <a:off x="33092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8"/>
            <p:cNvSpPr/>
            <p:nvPr/>
          </p:nvSpPr>
          <p:spPr>
            <a:xfrm>
              <a:off x="33092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8"/>
            <p:cNvSpPr/>
            <p:nvPr/>
          </p:nvSpPr>
          <p:spPr>
            <a:xfrm>
              <a:off x="33092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8"/>
            <p:cNvSpPr/>
            <p:nvPr/>
          </p:nvSpPr>
          <p:spPr>
            <a:xfrm>
              <a:off x="3309225"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8"/>
            <p:cNvSpPr/>
            <p:nvPr/>
          </p:nvSpPr>
          <p:spPr>
            <a:xfrm>
              <a:off x="331000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8"/>
            <p:cNvSpPr/>
            <p:nvPr/>
          </p:nvSpPr>
          <p:spPr>
            <a:xfrm>
              <a:off x="331000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8"/>
            <p:cNvSpPr/>
            <p:nvPr/>
          </p:nvSpPr>
          <p:spPr>
            <a:xfrm>
              <a:off x="3310000" y="22403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8"/>
            <p:cNvSpPr/>
            <p:nvPr/>
          </p:nvSpPr>
          <p:spPr>
            <a:xfrm>
              <a:off x="331080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8"/>
            <p:cNvSpPr/>
            <p:nvPr/>
          </p:nvSpPr>
          <p:spPr>
            <a:xfrm>
              <a:off x="331080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8"/>
            <p:cNvSpPr/>
            <p:nvPr/>
          </p:nvSpPr>
          <p:spPr>
            <a:xfrm>
              <a:off x="3310800" y="22403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8"/>
            <p:cNvSpPr/>
            <p:nvPr/>
          </p:nvSpPr>
          <p:spPr>
            <a:xfrm>
              <a:off x="33116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8"/>
            <p:cNvSpPr/>
            <p:nvPr/>
          </p:nvSpPr>
          <p:spPr>
            <a:xfrm>
              <a:off x="33116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8"/>
            <p:cNvSpPr/>
            <p:nvPr/>
          </p:nvSpPr>
          <p:spPr>
            <a:xfrm>
              <a:off x="33116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8"/>
            <p:cNvSpPr/>
            <p:nvPr/>
          </p:nvSpPr>
          <p:spPr>
            <a:xfrm>
              <a:off x="331237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8"/>
            <p:cNvSpPr/>
            <p:nvPr/>
          </p:nvSpPr>
          <p:spPr>
            <a:xfrm>
              <a:off x="3256975" y="2195200"/>
              <a:ext cx="224875" cy="224875"/>
            </a:xfrm>
            <a:custGeom>
              <a:rect b="b" l="l" r="r" t="t"/>
              <a:pathLst>
                <a:path extrusionOk="0" fill="none" h="8995" w="8995">
                  <a:moveTo>
                    <a:pt x="4814" y="8994"/>
                  </a:moveTo>
                  <a:lnTo>
                    <a:pt x="4212" y="8994"/>
                  </a:lnTo>
                  <a:cubicBezTo>
                    <a:pt x="3959" y="8994"/>
                    <a:pt x="3769" y="8804"/>
                    <a:pt x="3769" y="8551"/>
                  </a:cubicBezTo>
                  <a:lnTo>
                    <a:pt x="3769" y="7759"/>
                  </a:lnTo>
                  <a:cubicBezTo>
                    <a:pt x="3389" y="7696"/>
                    <a:pt x="3040" y="7538"/>
                    <a:pt x="2724" y="7348"/>
                  </a:cubicBezTo>
                  <a:lnTo>
                    <a:pt x="2154" y="7886"/>
                  </a:lnTo>
                  <a:cubicBezTo>
                    <a:pt x="1995" y="8076"/>
                    <a:pt x="1710" y="8076"/>
                    <a:pt x="1520" y="7886"/>
                  </a:cubicBezTo>
                  <a:lnTo>
                    <a:pt x="1109" y="7474"/>
                  </a:lnTo>
                  <a:cubicBezTo>
                    <a:pt x="950" y="7316"/>
                    <a:pt x="950" y="7031"/>
                    <a:pt x="1109" y="6841"/>
                  </a:cubicBezTo>
                  <a:lnTo>
                    <a:pt x="1679" y="6303"/>
                  </a:lnTo>
                  <a:cubicBezTo>
                    <a:pt x="1489" y="5986"/>
                    <a:pt x="1330" y="5606"/>
                    <a:pt x="1235" y="5226"/>
                  </a:cubicBezTo>
                  <a:lnTo>
                    <a:pt x="444" y="5226"/>
                  </a:lnTo>
                  <a:cubicBezTo>
                    <a:pt x="190" y="5226"/>
                    <a:pt x="0" y="5036"/>
                    <a:pt x="0" y="4782"/>
                  </a:cubicBezTo>
                  <a:lnTo>
                    <a:pt x="0" y="4212"/>
                  </a:lnTo>
                  <a:cubicBezTo>
                    <a:pt x="0" y="3959"/>
                    <a:pt x="190" y="3769"/>
                    <a:pt x="444" y="3769"/>
                  </a:cubicBezTo>
                  <a:lnTo>
                    <a:pt x="1235" y="3769"/>
                  </a:lnTo>
                  <a:cubicBezTo>
                    <a:pt x="1330" y="3389"/>
                    <a:pt x="1457" y="3041"/>
                    <a:pt x="1679" y="2724"/>
                  </a:cubicBezTo>
                  <a:lnTo>
                    <a:pt x="1109" y="2154"/>
                  </a:lnTo>
                  <a:cubicBezTo>
                    <a:pt x="950" y="1996"/>
                    <a:pt x="950" y="1711"/>
                    <a:pt x="1109" y="1521"/>
                  </a:cubicBezTo>
                  <a:lnTo>
                    <a:pt x="1520" y="1109"/>
                  </a:lnTo>
                  <a:cubicBezTo>
                    <a:pt x="1710" y="951"/>
                    <a:pt x="1995" y="951"/>
                    <a:pt x="2154" y="1109"/>
                  </a:cubicBezTo>
                  <a:lnTo>
                    <a:pt x="2724" y="1679"/>
                  </a:lnTo>
                  <a:cubicBezTo>
                    <a:pt x="3040" y="1457"/>
                    <a:pt x="3389" y="1331"/>
                    <a:pt x="3769" y="1236"/>
                  </a:cubicBezTo>
                  <a:lnTo>
                    <a:pt x="3769" y="444"/>
                  </a:lnTo>
                  <a:cubicBezTo>
                    <a:pt x="3769" y="190"/>
                    <a:pt x="3959" y="0"/>
                    <a:pt x="4212" y="0"/>
                  </a:cubicBezTo>
                  <a:lnTo>
                    <a:pt x="4814" y="0"/>
                  </a:lnTo>
                  <a:cubicBezTo>
                    <a:pt x="5036" y="0"/>
                    <a:pt x="5257" y="190"/>
                    <a:pt x="5257" y="444"/>
                  </a:cubicBezTo>
                  <a:lnTo>
                    <a:pt x="5257" y="1236"/>
                  </a:lnTo>
                  <a:cubicBezTo>
                    <a:pt x="5606" y="1331"/>
                    <a:pt x="5986" y="1457"/>
                    <a:pt x="6302" y="1679"/>
                  </a:cubicBezTo>
                  <a:lnTo>
                    <a:pt x="6872" y="1109"/>
                  </a:lnTo>
                  <a:cubicBezTo>
                    <a:pt x="7031" y="951"/>
                    <a:pt x="7316" y="951"/>
                    <a:pt x="7474" y="1109"/>
                  </a:cubicBezTo>
                  <a:lnTo>
                    <a:pt x="7886" y="1521"/>
                  </a:lnTo>
                  <a:cubicBezTo>
                    <a:pt x="8076" y="1711"/>
                    <a:pt x="8076" y="1996"/>
                    <a:pt x="7886" y="2154"/>
                  </a:cubicBezTo>
                  <a:lnTo>
                    <a:pt x="7347" y="2724"/>
                  </a:lnTo>
                  <a:cubicBezTo>
                    <a:pt x="7537" y="3041"/>
                    <a:pt x="7696" y="3389"/>
                    <a:pt x="7759" y="3769"/>
                  </a:cubicBezTo>
                  <a:lnTo>
                    <a:pt x="8551" y="3769"/>
                  </a:lnTo>
                  <a:cubicBezTo>
                    <a:pt x="8804" y="3769"/>
                    <a:pt x="8994" y="3959"/>
                    <a:pt x="8994" y="4212"/>
                  </a:cubicBezTo>
                  <a:lnTo>
                    <a:pt x="8994" y="4782"/>
                  </a:lnTo>
                  <a:cubicBezTo>
                    <a:pt x="8994" y="5036"/>
                    <a:pt x="8804" y="5226"/>
                    <a:pt x="8551" y="5226"/>
                  </a:cubicBezTo>
                  <a:lnTo>
                    <a:pt x="7759" y="5226"/>
                  </a:lnTo>
                  <a:cubicBezTo>
                    <a:pt x="7696" y="5606"/>
                    <a:pt x="7537" y="5954"/>
                    <a:pt x="7347" y="6303"/>
                  </a:cubicBezTo>
                  <a:lnTo>
                    <a:pt x="7886" y="6841"/>
                  </a:lnTo>
                  <a:cubicBezTo>
                    <a:pt x="8076" y="7031"/>
                    <a:pt x="8076" y="7316"/>
                    <a:pt x="7886" y="7474"/>
                  </a:cubicBezTo>
                  <a:lnTo>
                    <a:pt x="7474" y="7886"/>
                  </a:lnTo>
                  <a:cubicBezTo>
                    <a:pt x="7316" y="8076"/>
                    <a:pt x="7031" y="8076"/>
                    <a:pt x="6872" y="7886"/>
                  </a:cubicBezTo>
                  <a:lnTo>
                    <a:pt x="6302" y="7348"/>
                  </a:lnTo>
                  <a:cubicBezTo>
                    <a:pt x="5986" y="7538"/>
                    <a:pt x="5606" y="7696"/>
                    <a:pt x="5257" y="7759"/>
                  </a:cubicBezTo>
                  <a:lnTo>
                    <a:pt x="5257" y="8551"/>
                  </a:lnTo>
                  <a:cubicBezTo>
                    <a:pt x="5226" y="8804"/>
                    <a:pt x="5036" y="8994"/>
                    <a:pt x="4814" y="8994"/>
                  </a:cubicBezTo>
                  <a:close/>
                  <a:moveTo>
                    <a:pt x="2692" y="6904"/>
                  </a:moveTo>
                  <a:lnTo>
                    <a:pt x="2787" y="6999"/>
                  </a:lnTo>
                  <a:cubicBezTo>
                    <a:pt x="3135" y="7253"/>
                    <a:pt x="3547" y="7411"/>
                    <a:pt x="3959" y="7474"/>
                  </a:cubicBezTo>
                  <a:lnTo>
                    <a:pt x="4085" y="7506"/>
                  </a:lnTo>
                  <a:lnTo>
                    <a:pt x="4085" y="8551"/>
                  </a:lnTo>
                  <a:cubicBezTo>
                    <a:pt x="4085" y="8614"/>
                    <a:pt x="4149" y="8678"/>
                    <a:pt x="4212" y="8678"/>
                  </a:cubicBezTo>
                  <a:lnTo>
                    <a:pt x="4814" y="8678"/>
                  </a:lnTo>
                  <a:cubicBezTo>
                    <a:pt x="4877" y="8678"/>
                    <a:pt x="4941" y="8614"/>
                    <a:pt x="4941" y="8551"/>
                  </a:cubicBezTo>
                  <a:lnTo>
                    <a:pt x="4941" y="7506"/>
                  </a:lnTo>
                  <a:lnTo>
                    <a:pt x="5067" y="7474"/>
                  </a:lnTo>
                  <a:cubicBezTo>
                    <a:pt x="5479" y="7411"/>
                    <a:pt x="5891" y="7221"/>
                    <a:pt x="6239" y="6999"/>
                  </a:cubicBezTo>
                  <a:lnTo>
                    <a:pt x="6334" y="6904"/>
                  </a:lnTo>
                  <a:lnTo>
                    <a:pt x="7094" y="7664"/>
                  </a:lnTo>
                  <a:cubicBezTo>
                    <a:pt x="7126" y="7728"/>
                    <a:pt x="7221" y="7728"/>
                    <a:pt x="7252" y="7664"/>
                  </a:cubicBezTo>
                  <a:lnTo>
                    <a:pt x="7664" y="7253"/>
                  </a:lnTo>
                  <a:cubicBezTo>
                    <a:pt x="7727" y="7221"/>
                    <a:pt x="7727" y="7126"/>
                    <a:pt x="7664" y="7094"/>
                  </a:cubicBezTo>
                  <a:lnTo>
                    <a:pt x="6936" y="6334"/>
                  </a:lnTo>
                  <a:lnTo>
                    <a:pt x="6999" y="6239"/>
                  </a:lnTo>
                  <a:cubicBezTo>
                    <a:pt x="7252" y="5859"/>
                    <a:pt x="7411" y="5479"/>
                    <a:pt x="7474" y="5036"/>
                  </a:cubicBezTo>
                  <a:lnTo>
                    <a:pt x="7506" y="4909"/>
                  </a:lnTo>
                  <a:lnTo>
                    <a:pt x="8551" y="4909"/>
                  </a:lnTo>
                  <a:cubicBezTo>
                    <a:pt x="8646" y="4909"/>
                    <a:pt x="8677" y="4877"/>
                    <a:pt x="8677" y="4782"/>
                  </a:cubicBezTo>
                  <a:lnTo>
                    <a:pt x="8677" y="4212"/>
                  </a:lnTo>
                  <a:cubicBezTo>
                    <a:pt x="8677" y="4149"/>
                    <a:pt x="8646" y="4086"/>
                    <a:pt x="8551" y="4086"/>
                  </a:cubicBezTo>
                  <a:lnTo>
                    <a:pt x="7506" y="4086"/>
                  </a:lnTo>
                  <a:lnTo>
                    <a:pt x="7474" y="3959"/>
                  </a:lnTo>
                  <a:cubicBezTo>
                    <a:pt x="7411" y="3547"/>
                    <a:pt x="7252" y="3136"/>
                    <a:pt x="6999" y="2787"/>
                  </a:cubicBezTo>
                  <a:lnTo>
                    <a:pt x="6936" y="2661"/>
                  </a:lnTo>
                  <a:lnTo>
                    <a:pt x="7664" y="1932"/>
                  </a:lnTo>
                  <a:cubicBezTo>
                    <a:pt x="7727" y="1869"/>
                    <a:pt x="7727" y="1806"/>
                    <a:pt x="7664" y="1742"/>
                  </a:cubicBezTo>
                  <a:lnTo>
                    <a:pt x="7252" y="1331"/>
                  </a:lnTo>
                  <a:cubicBezTo>
                    <a:pt x="7221" y="1299"/>
                    <a:pt x="7126" y="1299"/>
                    <a:pt x="7094" y="1331"/>
                  </a:cubicBezTo>
                  <a:lnTo>
                    <a:pt x="6334" y="2091"/>
                  </a:lnTo>
                  <a:lnTo>
                    <a:pt x="6239" y="2027"/>
                  </a:lnTo>
                  <a:cubicBezTo>
                    <a:pt x="5859" y="1774"/>
                    <a:pt x="5479" y="1616"/>
                    <a:pt x="5036" y="1521"/>
                  </a:cubicBezTo>
                  <a:lnTo>
                    <a:pt x="4909" y="1489"/>
                  </a:lnTo>
                  <a:lnTo>
                    <a:pt x="4909" y="444"/>
                  </a:lnTo>
                  <a:cubicBezTo>
                    <a:pt x="4909" y="381"/>
                    <a:pt x="4877" y="317"/>
                    <a:pt x="4782" y="317"/>
                  </a:cubicBezTo>
                  <a:lnTo>
                    <a:pt x="4212" y="317"/>
                  </a:lnTo>
                  <a:cubicBezTo>
                    <a:pt x="4149" y="317"/>
                    <a:pt x="4085" y="381"/>
                    <a:pt x="4085" y="444"/>
                  </a:cubicBezTo>
                  <a:lnTo>
                    <a:pt x="4085" y="1489"/>
                  </a:lnTo>
                  <a:lnTo>
                    <a:pt x="3959" y="1521"/>
                  </a:lnTo>
                  <a:cubicBezTo>
                    <a:pt x="3547" y="1616"/>
                    <a:pt x="3135" y="1774"/>
                    <a:pt x="2787" y="2027"/>
                  </a:cubicBezTo>
                  <a:lnTo>
                    <a:pt x="2660" y="2091"/>
                  </a:lnTo>
                  <a:lnTo>
                    <a:pt x="1932" y="1331"/>
                  </a:lnTo>
                  <a:cubicBezTo>
                    <a:pt x="1869" y="1299"/>
                    <a:pt x="1805" y="1299"/>
                    <a:pt x="1742" y="1331"/>
                  </a:cubicBezTo>
                  <a:lnTo>
                    <a:pt x="1330" y="1742"/>
                  </a:lnTo>
                  <a:cubicBezTo>
                    <a:pt x="1299" y="1806"/>
                    <a:pt x="1299" y="1869"/>
                    <a:pt x="1330" y="1932"/>
                  </a:cubicBezTo>
                  <a:lnTo>
                    <a:pt x="2090" y="2661"/>
                  </a:lnTo>
                  <a:lnTo>
                    <a:pt x="2027" y="2787"/>
                  </a:lnTo>
                  <a:cubicBezTo>
                    <a:pt x="1774" y="3136"/>
                    <a:pt x="1615" y="3547"/>
                    <a:pt x="1520" y="3959"/>
                  </a:cubicBezTo>
                  <a:lnTo>
                    <a:pt x="1520" y="4086"/>
                  </a:lnTo>
                  <a:lnTo>
                    <a:pt x="444" y="4086"/>
                  </a:lnTo>
                  <a:cubicBezTo>
                    <a:pt x="380" y="4086"/>
                    <a:pt x="317" y="4149"/>
                    <a:pt x="317" y="4212"/>
                  </a:cubicBezTo>
                  <a:lnTo>
                    <a:pt x="317" y="4782"/>
                  </a:lnTo>
                  <a:cubicBezTo>
                    <a:pt x="317" y="4846"/>
                    <a:pt x="380" y="4909"/>
                    <a:pt x="444" y="4909"/>
                  </a:cubicBezTo>
                  <a:lnTo>
                    <a:pt x="1520" y="4909"/>
                  </a:lnTo>
                  <a:lnTo>
                    <a:pt x="1520" y="5036"/>
                  </a:lnTo>
                  <a:cubicBezTo>
                    <a:pt x="1615" y="5479"/>
                    <a:pt x="1774" y="5859"/>
                    <a:pt x="2027" y="6239"/>
                  </a:cubicBezTo>
                  <a:lnTo>
                    <a:pt x="2090" y="6334"/>
                  </a:lnTo>
                  <a:lnTo>
                    <a:pt x="1330" y="7094"/>
                  </a:lnTo>
                  <a:cubicBezTo>
                    <a:pt x="1299" y="7126"/>
                    <a:pt x="1299" y="7221"/>
                    <a:pt x="1330" y="7253"/>
                  </a:cubicBezTo>
                  <a:lnTo>
                    <a:pt x="1742" y="7664"/>
                  </a:lnTo>
                  <a:cubicBezTo>
                    <a:pt x="1805" y="7728"/>
                    <a:pt x="1869" y="7728"/>
                    <a:pt x="1932" y="7664"/>
                  </a:cubicBezTo>
                  <a:close/>
                  <a:moveTo>
                    <a:pt x="4497" y="6651"/>
                  </a:moveTo>
                  <a:cubicBezTo>
                    <a:pt x="3325" y="6651"/>
                    <a:pt x="2375" y="5669"/>
                    <a:pt x="2375" y="4497"/>
                  </a:cubicBezTo>
                  <a:cubicBezTo>
                    <a:pt x="2375" y="3326"/>
                    <a:pt x="3325" y="2376"/>
                    <a:pt x="4497" y="2376"/>
                  </a:cubicBezTo>
                  <a:cubicBezTo>
                    <a:pt x="5701" y="2376"/>
                    <a:pt x="6651" y="3326"/>
                    <a:pt x="6651" y="4497"/>
                  </a:cubicBezTo>
                  <a:cubicBezTo>
                    <a:pt x="6651" y="5669"/>
                    <a:pt x="5701" y="6651"/>
                    <a:pt x="4497" y="6651"/>
                  </a:cubicBezTo>
                  <a:close/>
                  <a:moveTo>
                    <a:pt x="4497" y="2692"/>
                  </a:moveTo>
                  <a:cubicBezTo>
                    <a:pt x="3515" y="2692"/>
                    <a:pt x="2692" y="3516"/>
                    <a:pt x="2692" y="4497"/>
                  </a:cubicBezTo>
                  <a:cubicBezTo>
                    <a:pt x="2692" y="5511"/>
                    <a:pt x="3515" y="6334"/>
                    <a:pt x="4497" y="6334"/>
                  </a:cubicBezTo>
                  <a:cubicBezTo>
                    <a:pt x="5511" y="6334"/>
                    <a:pt x="6334" y="5511"/>
                    <a:pt x="6334" y="4497"/>
                  </a:cubicBezTo>
                  <a:cubicBezTo>
                    <a:pt x="6334" y="3516"/>
                    <a:pt x="5511" y="2692"/>
                    <a:pt x="4497" y="2692"/>
                  </a:cubicBez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8"/>
            <p:cNvSpPr/>
            <p:nvPr/>
          </p:nvSpPr>
          <p:spPr>
            <a:xfrm>
              <a:off x="3365425" y="2215000"/>
              <a:ext cx="25" cy="9525"/>
            </a:xfrm>
            <a:custGeom>
              <a:rect b="b" l="l" r="r" t="t"/>
              <a:pathLst>
                <a:path extrusionOk="0" fill="none" h="381" w="1">
                  <a:moveTo>
                    <a:pt x="1" y="0"/>
                  </a:move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8"/>
            <p:cNvSpPr/>
            <p:nvPr/>
          </p:nvSpPr>
          <p:spPr>
            <a:xfrm>
              <a:off x="336542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8"/>
            <p:cNvSpPr/>
            <p:nvPr/>
          </p:nvSpPr>
          <p:spPr>
            <a:xfrm>
              <a:off x="336542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8"/>
            <p:cNvSpPr/>
            <p:nvPr/>
          </p:nvSpPr>
          <p:spPr>
            <a:xfrm>
              <a:off x="336542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8"/>
            <p:cNvSpPr/>
            <p:nvPr/>
          </p:nvSpPr>
          <p:spPr>
            <a:xfrm>
              <a:off x="336622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8"/>
            <p:cNvSpPr/>
            <p:nvPr/>
          </p:nvSpPr>
          <p:spPr>
            <a:xfrm>
              <a:off x="336622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8"/>
            <p:cNvSpPr/>
            <p:nvPr/>
          </p:nvSpPr>
          <p:spPr>
            <a:xfrm>
              <a:off x="336622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8"/>
            <p:cNvSpPr/>
            <p:nvPr/>
          </p:nvSpPr>
          <p:spPr>
            <a:xfrm>
              <a:off x="3366225" y="2215000"/>
              <a:ext cx="825" cy="9525"/>
            </a:xfrm>
            <a:custGeom>
              <a:rect b="b" l="l" r="r" t="t"/>
              <a:pathLst>
                <a:path extrusionOk="0" fill="none" h="381" w="33">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8"/>
            <p:cNvSpPr/>
            <p:nvPr/>
          </p:nvSpPr>
          <p:spPr>
            <a:xfrm>
              <a:off x="336702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8"/>
            <p:cNvSpPr/>
            <p:nvPr/>
          </p:nvSpPr>
          <p:spPr>
            <a:xfrm>
              <a:off x="336702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8"/>
            <p:cNvSpPr/>
            <p:nvPr/>
          </p:nvSpPr>
          <p:spPr>
            <a:xfrm>
              <a:off x="336702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8"/>
            <p:cNvSpPr/>
            <p:nvPr/>
          </p:nvSpPr>
          <p:spPr>
            <a:xfrm>
              <a:off x="336780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8"/>
            <p:cNvSpPr/>
            <p:nvPr/>
          </p:nvSpPr>
          <p:spPr>
            <a:xfrm>
              <a:off x="336780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8"/>
            <p:cNvSpPr/>
            <p:nvPr/>
          </p:nvSpPr>
          <p:spPr>
            <a:xfrm>
              <a:off x="336780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8"/>
            <p:cNvSpPr/>
            <p:nvPr/>
          </p:nvSpPr>
          <p:spPr>
            <a:xfrm>
              <a:off x="3367800" y="2215000"/>
              <a:ext cx="825" cy="9525"/>
            </a:xfrm>
            <a:custGeom>
              <a:rect b="b" l="l" r="r" t="t"/>
              <a:pathLst>
                <a:path extrusionOk="0" fill="none" h="381" w="33">
                  <a:moveTo>
                    <a:pt x="1" y="0"/>
                  </a:moveTo>
                  <a:lnTo>
                    <a:pt x="33" y="0"/>
                  </a:lnTo>
                  <a:lnTo>
                    <a:pt x="33"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8"/>
            <p:cNvSpPr/>
            <p:nvPr/>
          </p:nvSpPr>
          <p:spPr>
            <a:xfrm>
              <a:off x="336860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8"/>
            <p:cNvSpPr/>
            <p:nvPr/>
          </p:nvSpPr>
          <p:spPr>
            <a:xfrm>
              <a:off x="336860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8"/>
            <p:cNvSpPr/>
            <p:nvPr/>
          </p:nvSpPr>
          <p:spPr>
            <a:xfrm>
              <a:off x="3368600" y="2215000"/>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8"/>
            <p:cNvSpPr/>
            <p:nvPr/>
          </p:nvSpPr>
          <p:spPr>
            <a:xfrm>
              <a:off x="3369400"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8"/>
            <p:cNvSpPr/>
            <p:nvPr/>
          </p:nvSpPr>
          <p:spPr>
            <a:xfrm>
              <a:off x="3369400"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8"/>
            <p:cNvSpPr/>
            <p:nvPr/>
          </p:nvSpPr>
          <p:spPr>
            <a:xfrm>
              <a:off x="3369400" y="2215000"/>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8"/>
            <p:cNvSpPr/>
            <p:nvPr/>
          </p:nvSpPr>
          <p:spPr>
            <a:xfrm>
              <a:off x="337017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8"/>
            <p:cNvSpPr/>
            <p:nvPr/>
          </p:nvSpPr>
          <p:spPr>
            <a:xfrm>
              <a:off x="337017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8"/>
            <p:cNvSpPr/>
            <p:nvPr/>
          </p:nvSpPr>
          <p:spPr>
            <a:xfrm>
              <a:off x="337017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8"/>
            <p:cNvSpPr/>
            <p:nvPr/>
          </p:nvSpPr>
          <p:spPr>
            <a:xfrm>
              <a:off x="3370175" y="2215000"/>
              <a:ext cx="825" cy="9525"/>
            </a:xfrm>
            <a:custGeom>
              <a:rect b="b" l="l" r="r" t="t"/>
              <a:pathLst>
                <a:path extrusionOk="0" fill="none" h="381" w="33">
                  <a:moveTo>
                    <a:pt x="1" y="0"/>
                  </a:moveTo>
                  <a:lnTo>
                    <a:pt x="33" y="0"/>
                  </a:lnTo>
                  <a:lnTo>
                    <a:pt x="33"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8"/>
            <p:cNvSpPr/>
            <p:nvPr/>
          </p:nvSpPr>
          <p:spPr>
            <a:xfrm>
              <a:off x="337097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8"/>
            <p:cNvSpPr/>
            <p:nvPr/>
          </p:nvSpPr>
          <p:spPr>
            <a:xfrm>
              <a:off x="337097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8"/>
            <p:cNvSpPr/>
            <p:nvPr/>
          </p:nvSpPr>
          <p:spPr>
            <a:xfrm>
              <a:off x="337097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8"/>
            <p:cNvSpPr/>
            <p:nvPr/>
          </p:nvSpPr>
          <p:spPr>
            <a:xfrm>
              <a:off x="337177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8"/>
            <p:cNvSpPr/>
            <p:nvPr/>
          </p:nvSpPr>
          <p:spPr>
            <a:xfrm>
              <a:off x="337177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8"/>
            <p:cNvSpPr/>
            <p:nvPr/>
          </p:nvSpPr>
          <p:spPr>
            <a:xfrm>
              <a:off x="337177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8"/>
            <p:cNvSpPr/>
            <p:nvPr/>
          </p:nvSpPr>
          <p:spPr>
            <a:xfrm>
              <a:off x="3371775" y="2215000"/>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8"/>
            <p:cNvSpPr/>
            <p:nvPr/>
          </p:nvSpPr>
          <p:spPr>
            <a:xfrm>
              <a:off x="337255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8"/>
            <p:cNvSpPr/>
            <p:nvPr/>
          </p:nvSpPr>
          <p:spPr>
            <a:xfrm>
              <a:off x="337255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8"/>
            <p:cNvSpPr/>
            <p:nvPr/>
          </p:nvSpPr>
          <p:spPr>
            <a:xfrm>
              <a:off x="3372550" y="2215000"/>
              <a:ext cx="825" cy="9525"/>
            </a:xfrm>
            <a:custGeom>
              <a:rect b="b" l="l" r="r" t="t"/>
              <a:pathLst>
                <a:path extrusionOk="0" fill="none" h="381" w="33">
                  <a:moveTo>
                    <a:pt x="1" y="0"/>
                  </a:moveTo>
                  <a:lnTo>
                    <a:pt x="33" y="0"/>
                  </a:lnTo>
                  <a:lnTo>
                    <a:pt x="33"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8"/>
            <p:cNvSpPr/>
            <p:nvPr/>
          </p:nvSpPr>
          <p:spPr>
            <a:xfrm>
              <a:off x="337335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8"/>
            <p:cNvSpPr/>
            <p:nvPr/>
          </p:nvSpPr>
          <p:spPr>
            <a:xfrm>
              <a:off x="337335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8"/>
            <p:cNvSpPr/>
            <p:nvPr/>
          </p:nvSpPr>
          <p:spPr>
            <a:xfrm>
              <a:off x="3373350" y="2215000"/>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8"/>
            <p:cNvSpPr/>
            <p:nvPr/>
          </p:nvSpPr>
          <p:spPr>
            <a:xfrm>
              <a:off x="3373350" y="2215000"/>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8"/>
            <p:cNvSpPr/>
            <p:nvPr/>
          </p:nvSpPr>
          <p:spPr>
            <a:xfrm>
              <a:off x="3374150"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8"/>
            <p:cNvSpPr/>
            <p:nvPr/>
          </p:nvSpPr>
          <p:spPr>
            <a:xfrm>
              <a:off x="3374150" y="2215000"/>
              <a:ext cx="25" cy="9525"/>
            </a:xfrm>
            <a:custGeom>
              <a:rect b="b" l="l" r="r" t="t"/>
              <a:pathLst>
                <a:path extrusionOk="0" fill="none" h="381" w="1">
                  <a:moveTo>
                    <a:pt x="0" y="380"/>
                  </a:moveTo>
                  <a:lnTo>
                    <a:pt x="0" y="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8"/>
            <p:cNvSpPr/>
            <p:nvPr/>
          </p:nvSpPr>
          <p:spPr>
            <a:xfrm>
              <a:off x="3427200" y="2240325"/>
              <a:ext cx="0" cy="10325"/>
            </a:xfrm>
            <a:custGeom>
              <a:rect b="b" l="l" r="r" t="t"/>
              <a:pathLst>
                <a:path extrusionOk="0" fill="none" h="413" w="0">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8"/>
            <p:cNvSpPr/>
            <p:nvPr/>
          </p:nvSpPr>
          <p:spPr>
            <a:xfrm>
              <a:off x="3427200" y="22403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8"/>
            <p:cNvSpPr/>
            <p:nvPr/>
          </p:nvSpPr>
          <p:spPr>
            <a:xfrm>
              <a:off x="3427200" y="22403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8"/>
            <p:cNvSpPr/>
            <p:nvPr/>
          </p:nvSpPr>
          <p:spPr>
            <a:xfrm>
              <a:off x="342797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8"/>
            <p:cNvSpPr/>
            <p:nvPr/>
          </p:nvSpPr>
          <p:spPr>
            <a:xfrm>
              <a:off x="342797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8"/>
            <p:cNvSpPr/>
            <p:nvPr/>
          </p:nvSpPr>
          <p:spPr>
            <a:xfrm>
              <a:off x="3427975" y="22403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8"/>
            <p:cNvSpPr/>
            <p:nvPr/>
          </p:nvSpPr>
          <p:spPr>
            <a:xfrm>
              <a:off x="342877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8"/>
            <p:cNvSpPr/>
            <p:nvPr/>
          </p:nvSpPr>
          <p:spPr>
            <a:xfrm>
              <a:off x="342877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8"/>
            <p:cNvSpPr/>
            <p:nvPr/>
          </p:nvSpPr>
          <p:spPr>
            <a:xfrm>
              <a:off x="3428775" y="2240325"/>
              <a:ext cx="825" cy="10325"/>
            </a:xfrm>
            <a:custGeom>
              <a:rect b="b" l="l" r="r" t="t"/>
              <a:pathLst>
                <a:path extrusionOk="0" fill="none" h="413" w="33">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8"/>
            <p:cNvSpPr/>
            <p:nvPr/>
          </p:nvSpPr>
          <p:spPr>
            <a:xfrm>
              <a:off x="342957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8"/>
            <p:cNvSpPr/>
            <p:nvPr/>
          </p:nvSpPr>
          <p:spPr>
            <a:xfrm>
              <a:off x="342957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8"/>
            <p:cNvSpPr/>
            <p:nvPr/>
          </p:nvSpPr>
          <p:spPr>
            <a:xfrm>
              <a:off x="342957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8"/>
            <p:cNvSpPr/>
            <p:nvPr/>
          </p:nvSpPr>
          <p:spPr>
            <a:xfrm>
              <a:off x="3429575" y="22403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8"/>
            <p:cNvSpPr/>
            <p:nvPr/>
          </p:nvSpPr>
          <p:spPr>
            <a:xfrm>
              <a:off x="343035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8"/>
            <p:cNvSpPr/>
            <p:nvPr/>
          </p:nvSpPr>
          <p:spPr>
            <a:xfrm>
              <a:off x="343035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8"/>
            <p:cNvSpPr/>
            <p:nvPr/>
          </p:nvSpPr>
          <p:spPr>
            <a:xfrm>
              <a:off x="3430350" y="22403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8"/>
            <p:cNvSpPr/>
            <p:nvPr/>
          </p:nvSpPr>
          <p:spPr>
            <a:xfrm>
              <a:off x="343115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8"/>
            <p:cNvSpPr/>
            <p:nvPr/>
          </p:nvSpPr>
          <p:spPr>
            <a:xfrm>
              <a:off x="343115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8"/>
            <p:cNvSpPr/>
            <p:nvPr/>
          </p:nvSpPr>
          <p:spPr>
            <a:xfrm>
              <a:off x="3431150" y="2240325"/>
              <a:ext cx="825" cy="10325"/>
            </a:xfrm>
            <a:custGeom>
              <a:rect b="b" l="l" r="r" t="t"/>
              <a:pathLst>
                <a:path extrusionOk="0" fill="none" h="413" w="33">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8"/>
            <p:cNvSpPr/>
            <p:nvPr/>
          </p:nvSpPr>
          <p:spPr>
            <a:xfrm>
              <a:off x="3431150" y="2240325"/>
              <a:ext cx="825" cy="10325"/>
            </a:xfrm>
            <a:custGeom>
              <a:rect b="b" l="l" r="r" t="t"/>
              <a:pathLst>
                <a:path extrusionOk="0" fill="none" h="413" w="33">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8"/>
            <p:cNvSpPr/>
            <p:nvPr/>
          </p:nvSpPr>
          <p:spPr>
            <a:xfrm>
              <a:off x="343195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8"/>
            <p:cNvSpPr/>
            <p:nvPr/>
          </p:nvSpPr>
          <p:spPr>
            <a:xfrm>
              <a:off x="343195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8"/>
            <p:cNvSpPr/>
            <p:nvPr/>
          </p:nvSpPr>
          <p:spPr>
            <a:xfrm>
              <a:off x="3431950" y="22403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8"/>
            <p:cNvSpPr/>
            <p:nvPr/>
          </p:nvSpPr>
          <p:spPr>
            <a:xfrm>
              <a:off x="343272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8"/>
            <p:cNvSpPr/>
            <p:nvPr/>
          </p:nvSpPr>
          <p:spPr>
            <a:xfrm>
              <a:off x="343272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8"/>
            <p:cNvSpPr/>
            <p:nvPr/>
          </p:nvSpPr>
          <p:spPr>
            <a:xfrm>
              <a:off x="3432725" y="22403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8"/>
            <p:cNvSpPr/>
            <p:nvPr/>
          </p:nvSpPr>
          <p:spPr>
            <a:xfrm>
              <a:off x="34335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8"/>
            <p:cNvSpPr/>
            <p:nvPr/>
          </p:nvSpPr>
          <p:spPr>
            <a:xfrm>
              <a:off x="34335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8"/>
            <p:cNvSpPr/>
            <p:nvPr/>
          </p:nvSpPr>
          <p:spPr>
            <a:xfrm>
              <a:off x="34335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8"/>
            <p:cNvSpPr/>
            <p:nvPr/>
          </p:nvSpPr>
          <p:spPr>
            <a:xfrm>
              <a:off x="34343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8"/>
            <p:cNvSpPr/>
            <p:nvPr/>
          </p:nvSpPr>
          <p:spPr>
            <a:xfrm>
              <a:off x="34343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8"/>
            <p:cNvSpPr/>
            <p:nvPr/>
          </p:nvSpPr>
          <p:spPr>
            <a:xfrm>
              <a:off x="34343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8"/>
            <p:cNvSpPr/>
            <p:nvPr/>
          </p:nvSpPr>
          <p:spPr>
            <a:xfrm>
              <a:off x="3434325" y="22403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8"/>
            <p:cNvSpPr/>
            <p:nvPr/>
          </p:nvSpPr>
          <p:spPr>
            <a:xfrm>
              <a:off x="343510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8"/>
            <p:cNvSpPr/>
            <p:nvPr/>
          </p:nvSpPr>
          <p:spPr>
            <a:xfrm>
              <a:off x="343510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8"/>
            <p:cNvSpPr/>
            <p:nvPr/>
          </p:nvSpPr>
          <p:spPr>
            <a:xfrm>
              <a:off x="343510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8"/>
            <p:cNvSpPr/>
            <p:nvPr/>
          </p:nvSpPr>
          <p:spPr>
            <a:xfrm>
              <a:off x="343590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8"/>
            <p:cNvSpPr/>
            <p:nvPr/>
          </p:nvSpPr>
          <p:spPr>
            <a:xfrm>
              <a:off x="343590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8"/>
            <p:cNvSpPr/>
            <p:nvPr/>
          </p:nvSpPr>
          <p:spPr>
            <a:xfrm>
              <a:off x="343590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8"/>
            <p:cNvSpPr/>
            <p:nvPr/>
          </p:nvSpPr>
          <p:spPr>
            <a:xfrm>
              <a:off x="343670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8"/>
            <p:cNvSpPr/>
            <p:nvPr/>
          </p:nvSpPr>
          <p:spPr>
            <a:xfrm>
              <a:off x="343670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8"/>
            <p:cNvSpPr/>
            <p:nvPr/>
          </p:nvSpPr>
          <p:spPr>
            <a:xfrm>
              <a:off x="3453325" y="2303675"/>
              <a:ext cx="25" cy="8725"/>
            </a:xfrm>
            <a:custGeom>
              <a:rect b="b" l="l" r="r" t="t"/>
              <a:pathLst>
                <a:path extrusionOk="0" fill="none" h="349" w="1">
                  <a:moveTo>
                    <a:pt x="0" y="0"/>
                  </a:moveTo>
                  <a:lnTo>
                    <a:pt x="0" y="348"/>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8"/>
            <p:cNvSpPr/>
            <p:nvPr/>
          </p:nvSpPr>
          <p:spPr>
            <a:xfrm>
              <a:off x="345332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8"/>
            <p:cNvSpPr/>
            <p:nvPr/>
          </p:nvSpPr>
          <p:spPr>
            <a:xfrm>
              <a:off x="345332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8"/>
            <p:cNvSpPr/>
            <p:nvPr/>
          </p:nvSpPr>
          <p:spPr>
            <a:xfrm>
              <a:off x="3453325" y="2302875"/>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8"/>
            <p:cNvSpPr/>
            <p:nvPr/>
          </p:nvSpPr>
          <p:spPr>
            <a:xfrm>
              <a:off x="345410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8"/>
            <p:cNvSpPr/>
            <p:nvPr/>
          </p:nvSpPr>
          <p:spPr>
            <a:xfrm>
              <a:off x="345410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8"/>
            <p:cNvSpPr/>
            <p:nvPr/>
          </p:nvSpPr>
          <p:spPr>
            <a:xfrm>
              <a:off x="3454100" y="2302875"/>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8"/>
            <p:cNvSpPr/>
            <p:nvPr/>
          </p:nvSpPr>
          <p:spPr>
            <a:xfrm>
              <a:off x="345490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8"/>
            <p:cNvSpPr/>
            <p:nvPr/>
          </p:nvSpPr>
          <p:spPr>
            <a:xfrm>
              <a:off x="345490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8"/>
            <p:cNvSpPr/>
            <p:nvPr/>
          </p:nvSpPr>
          <p:spPr>
            <a:xfrm>
              <a:off x="345490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8"/>
            <p:cNvSpPr/>
            <p:nvPr/>
          </p:nvSpPr>
          <p:spPr>
            <a:xfrm>
              <a:off x="3454900" y="2302875"/>
              <a:ext cx="825" cy="9525"/>
            </a:xfrm>
            <a:custGeom>
              <a:rect b="b" l="l" r="r" t="t"/>
              <a:pathLst>
                <a:path extrusionOk="0" fill="none" h="381" w="33">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8"/>
            <p:cNvSpPr/>
            <p:nvPr/>
          </p:nvSpPr>
          <p:spPr>
            <a:xfrm>
              <a:off x="345570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8"/>
            <p:cNvSpPr/>
            <p:nvPr/>
          </p:nvSpPr>
          <p:spPr>
            <a:xfrm>
              <a:off x="345570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8"/>
            <p:cNvSpPr/>
            <p:nvPr/>
          </p:nvSpPr>
          <p:spPr>
            <a:xfrm>
              <a:off x="3455700" y="2302875"/>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8"/>
            <p:cNvSpPr/>
            <p:nvPr/>
          </p:nvSpPr>
          <p:spPr>
            <a:xfrm>
              <a:off x="345647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8"/>
            <p:cNvSpPr/>
            <p:nvPr/>
          </p:nvSpPr>
          <p:spPr>
            <a:xfrm>
              <a:off x="345647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8"/>
            <p:cNvSpPr/>
            <p:nvPr/>
          </p:nvSpPr>
          <p:spPr>
            <a:xfrm>
              <a:off x="3456475" y="2302875"/>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8"/>
            <p:cNvSpPr/>
            <p:nvPr/>
          </p:nvSpPr>
          <p:spPr>
            <a:xfrm>
              <a:off x="3456475" y="2302875"/>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8"/>
            <p:cNvSpPr/>
            <p:nvPr/>
          </p:nvSpPr>
          <p:spPr>
            <a:xfrm>
              <a:off x="345727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8"/>
            <p:cNvSpPr/>
            <p:nvPr/>
          </p:nvSpPr>
          <p:spPr>
            <a:xfrm>
              <a:off x="345727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8"/>
            <p:cNvSpPr/>
            <p:nvPr/>
          </p:nvSpPr>
          <p:spPr>
            <a:xfrm>
              <a:off x="3457275" y="2302875"/>
              <a:ext cx="825" cy="9525"/>
            </a:xfrm>
            <a:custGeom>
              <a:rect b="b" l="l" r="r" t="t"/>
              <a:pathLst>
                <a:path extrusionOk="0" fill="none" h="381" w="33">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8"/>
            <p:cNvSpPr/>
            <p:nvPr/>
          </p:nvSpPr>
          <p:spPr>
            <a:xfrm>
              <a:off x="345807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8"/>
            <p:cNvSpPr/>
            <p:nvPr/>
          </p:nvSpPr>
          <p:spPr>
            <a:xfrm>
              <a:off x="345807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8"/>
            <p:cNvSpPr/>
            <p:nvPr/>
          </p:nvSpPr>
          <p:spPr>
            <a:xfrm>
              <a:off x="3458075" y="2302875"/>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8"/>
            <p:cNvSpPr/>
            <p:nvPr/>
          </p:nvSpPr>
          <p:spPr>
            <a:xfrm>
              <a:off x="345885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8"/>
            <p:cNvSpPr/>
            <p:nvPr/>
          </p:nvSpPr>
          <p:spPr>
            <a:xfrm>
              <a:off x="345885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8"/>
            <p:cNvSpPr/>
            <p:nvPr/>
          </p:nvSpPr>
          <p:spPr>
            <a:xfrm>
              <a:off x="345885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8"/>
            <p:cNvSpPr/>
            <p:nvPr/>
          </p:nvSpPr>
          <p:spPr>
            <a:xfrm>
              <a:off x="34596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8"/>
            <p:cNvSpPr/>
            <p:nvPr/>
          </p:nvSpPr>
          <p:spPr>
            <a:xfrm>
              <a:off x="34596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8"/>
            <p:cNvSpPr/>
            <p:nvPr/>
          </p:nvSpPr>
          <p:spPr>
            <a:xfrm>
              <a:off x="34596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8"/>
            <p:cNvSpPr/>
            <p:nvPr/>
          </p:nvSpPr>
          <p:spPr>
            <a:xfrm>
              <a:off x="3459650" y="2302875"/>
              <a:ext cx="825" cy="9525"/>
            </a:xfrm>
            <a:custGeom>
              <a:rect b="b" l="l" r="r" t="t"/>
              <a:pathLst>
                <a:path extrusionOk="0" fill="none" h="381" w="33">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8"/>
            <p:cNvSpPr/>
            <p:nvPr/>
          </p:nvSpPr>
          <p:spPr>
            <a:xfrm>
              <a:off x="34604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8"/>
            <p:cNvSpPr/>
            <p:nvPr/>
          </p:nvSpPr>
          <p:spPr>
            <a:xfrm>
              <a:off x="34604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8"/>
            <p:cNvSpPr/>
            <p:nvPr/>
          </p:nvSpPr>
          <p:spPr>
            <a:xfrm>
              <a:off x="34604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8"/>
            <p:cNvSpPr/>
            <p:nvPr/>
          </p:nvSpPr>
          <p:spPr>
            <a:xfrm>
              <a:off x="346122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8"/>
            <p:cNvSpPr/>
            <p:nvPr/>
          </p:nvSpPr>
          <p:spPr>
            <a:xfrm>
              <a:off x="346122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8"/>
            <p:cNvSpPr/>
            <p:nvPr/>
          </p:nvSpPr>
          <p:spPr>
            <a:xfrm>
              <a:off x="346122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8"/>
            <p:cNvSpPr/>
            <p:nvPr/>
          </p:nvSpPr>
          <p:spPr>
            <a:xfrm>
              <a:off x="346202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8"/>
            <p:cNvSpPr/>
            <p:nvPr/>
          </p:nvSpPr>
          <p:spPr>
            <a:xfrm>
              <a:off x="346202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8"/>
            <p:cNvSpPr/>
            <p:nvPr/>
          </p:nvSpPr>
          <p:spPr>
            <a:xfrm>
              <a:off x="346202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8"/>
            <p:cNvSpPr/>
            <p:nvPr/>
          </p:nvSpPr>
          <p:spPr>
            <a:xfrm>
              <a:off x="3462025" y="2302875"/>
              <a:ext cx="25" cy="9525"/>
            </a:xfrm>
            <a:custGeom>
              <a:rect b="b" l="l" r="r" t="t"/>
              <a:pathLst>
                <a:path extrusionOk="0" fill="none" h="381" w="1">
                  <a:moveTo>
                    <a:pt x="0" y="380"/>
                  </a:moveTo>
                  <a:lnTo>
                    <a:pt x="0" y="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8"/>
            <p:cNvSpPr/>
            <p:nvPr/>
          </p:nvSpPr>
          <p:spPr>
            <a:xfrm>
              <a:off x="3427200" y="2364625"/>
              <a:ext cx="0" cy="10325"/>
            </a:xfrm>
            <a:custGeom>
              <a:rect b="b" l="l" r="r" t="t"/>
              <a:pathLst>
                <a:path extrusionOk="0" fill="none" h="413" w="0">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8"/>
            <p:cNvSpPr/>
            <p:nvPr/>
          </p:nvSpPr>
          <p:spPr>
            <a:xfrm>
              <a:off x="3427200" y="23646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8"/>
            <p:cNvSpPr/>
            <p:nvPr/>
          </p:nvSpPr>
          <p:spPr>
            <a:xfrm>
              <a:off x="3427200" y="23646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8"/>
            <p:cNvSpPr/>
            <p:nvPr/>
          </p:nvSpPr>
          <p:spPr>
            <a:xfrm>
              <a:off x="342797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8"/>
            <p:cNvSpPr/>
            <p:nvPr/>
          </p:nvSpPr>
          <p:spPr>
            <a:xfrm>
              <a:off x="342797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8"/>
            <p:cNvSpPr/>
            <p:nvPr/>
          </p:nvSpPr>
          <p:spPr>
            <a:xfrm>
              <a:off x="3427975" y="23646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8"/>
            <p:cNvSpPr/>
            <p:nvPr/>
          </p:nvSpPr>
          <p:spPr>
            <a:xfrm>
              <a:off x="342877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8"/>
            <p:cNvSpPr/>
            <p:nvPr/>
          </p:nvSpPr>
          <p:spPr>
            <a:xfrm>
              <a:off x="342877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8"/>
            <p:cNvSpPr/>
            <p:nvPr/>
          </p:nvSpPr>
          <p:spPr>
            <a:xfrm>
              <a:off x="3428775" y="2364625"/>
              <a:ext cx="825" cy="10325"/>
            </a:xfrm>
            <a:custGeom>
              <a:rect b="b" l="l" r="r" t="t"/>
              <a:pathLst>
                <a:path extrusionOk="0" fill="none" h="413" w="33">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8"/>
            <p:cNvSpPr/>
            <p:nvPr/>
          </p:nvSpPr>
          <p:spPr>
            <a:xfrm>
              <a:off x="342957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8"/>
            <p:cNvSpPr/>
            <p:nvPr/>
          </p:nvSpPr>
          <p:spPr>
            <a:xfrm>
              <a:off x="342957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8"/>
            <p:cNvSpPr/>
            <p:nvPr/>
          </p:nvSpPr>
          <p:spPr>
            <a:xfrm>
              <a:off x="342957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8"/>
            <p:cNvSpPr/>
            <p:nvPr/>
          </p:nvSpPr>
          <p:spPr>
            <a:xfrm>
              <a:off x="3429575" y="23646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8"/>
            <p:cNvSpPr/>
            <p:nvPr/>
          </p:nvSpPr>
          <p:spPr>
            <a:xfrm>
              <a:off x="343035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8"/>
            <p:cNvSpPr/>
            <p:nvPr/>
          </p:nvSpPr>
          <p:spPr>
            <a:xfrm>
              <a:off x="343035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8"/>
            <p:cNvSpPr/>
            <p:nvPr/>
          </p:nvSpPr>
          <p:spPr>
            <a:xfrm>
              <a:off x="3430350" y="23646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8"/>
            <p:cNvSpPr/>
            <p:nvPr/>
          </p:nvSpPr>
          <p:spPr>
            <a:xfrm>
              <a:off x="343115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8"/>
            <p:cNvSpPr/>
            <p:nvPr/>
          </p:nvSpPr>
          <p:spPr>
            <a:xfrm>
              <a:off x="343115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8"/>
            <p:cNvSpPr/>
            <p:nvPr/>
          </p:nvSpPr>
          <p:spPr>
            <a:xfrm>
              <a:off x="3431150" y="2364625"/>
              <a:ext cx="825" cy="10325"/>
            </a:xfrm>
            <a:custGeom>
              <a:rect b="b" l="l" r="r" t="t"/>
              <a:pathLst>
                <a:path extrusionOk="0" fill="none" h="413" w="33">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8"/>
            <p:cNvSpPr/>
            <p:nvPr/>
          </p:nvSpPr>
          <p:spPr>
            <a:xfrm>
              <a:off x="3431150" y="2364625"/>
              <a:ext cx="825" cy="10325"/>
            </a:xfrm>
            <a:custGeom>
              <a:rect b="b" l="l" r="r" t="t"/>
              <a:pathLst>
                <a:path extrusionOk="0" fill="none" h="413" w="33">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8"/>
            <p:cNvSpPr/>
            <p:nvPr/>
          </p:nvSpPr>
          <p:spPr>
            <a:xfrm>
              <a:off x="343195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8"/>
            <p:cNvSpPr/>
            <p:nvPr/>
          </p:nvSpPr>
          <p:spPr>
            <a:xfrm>
              <a:off x="343195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8"/>
            <p:cNvSpPr/>
            <p:nvPr/>
          </p:nvSpPr>
          <p:spPr>
            <a:xfrm>
              <a:off x="3431950" y="23646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8"/>
            <p:cNvSpPr/>
            <p:nvPr/>
          </p:nvSpPr>
          <p:spPr>
            <a:xfrm>
              <a:off x="343272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8"/>
            <p:cNvSpPr/>
            <p:nvPr/>
          </p:nvSpPr>
          <p:spPr>
            <a:xfrm>
              <a:off x="343272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8"/>
            <p:cNvSpPr/>
            <p:nvPr/>
          </p:nvSpPr>
          <p:spPr>
            <a:xfrm>
              <a:off x="3432725" y="23646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8"/>
            <p:cNvSpPr/>
            <p:nvPr/>
          </p:nvSpPr>
          <p:spPr>
            <a:xfrm>
              <a:off x="34335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8"/>
            <p:cNvSpPr/>
            <p:nvPr/>
          </p:nvSpPr>
          <p:spPr>
            <a:xfrm>
              <a:off x="34335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8"/>
            <p:cNvSpPr/>
            <p:nvPr/>
          </p:nvSpPr>
          <p:spPr>
            <a:xfrm>
              <a:off x="34335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8"/>
            <p:cNvSpPr/>
            <p:nvPr/>
          </p:nvSpPr>
          <p:spPr>
            <a:xfrm>
              <a:off x="34343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8"/>
            <p:cNvSpPr/>
            <p:nvPr/>
          </p:nvSpPr>
          <p:spPr>
            <a:xfrm>
              <a:off x="34343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8"/>
            <p:cNvSpPr/>
            <p:nvPr/>
          </p:nvSpPr>
          <p:spPr>
            <a:xfrm>
              <a:off x="34343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8"/>
            <p:cNvSpPr/>
            <p:nvPr/>
          </p:nvSpPr>
          <p:spPr>
            <a:xfrm>
              <a:off x="3434325" y="23646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8"/>
            <p:cNvSpPr/>
            <p:nvPr/>
          </p:nvSpPr>
          <p:spPr>
            <a:xfrm>
              <a:off x="343510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8"/>
            <p:cNvSpPr/>
            <p:nvPr/>
          </p:nvSpPr>
          <p:spPr>
            <a:xfrm>
              <a:off x="343510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8"/>
            <p:cNvSpPr/>
            <p:nvPr/>
          </p:nvSpPr>
          <p:spPr>
            <a:xfrm>
              <a:off x="343510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8"/>
            <p:cNvSpPr/>
            <p:nvPr/>
          </p:nvSpPr>
          <p:spPr>
            <a:xfrm>
              <a:off x="343590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8"/>
            <p:cNvSpPr/>
            <p:nvPr/>
          </p:nvSpPr>
          <p:spPr>
            <a:xfrm>
              <a:off x="343590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8"/>
            <p:cNvSpPr/>
            <p:nvPr/>
          </p:nvSpPr>
          <p:spPr>
            <a:xfrm>
              <a:off x="343590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8"/>
            <p:cNvSpPr/>
            <p:nvPr/>
          </p:nvSpPr>
          <p:spPr>
            <a:xfrm>
              <a:off x="343670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8"/>
            <p:cNvSpPr/>
            <p:nvPr/>
          </p:nvSpPr>
          <p:spPr>
            <a:xfrm>
              <a:off x="343670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8"/>
            <p:cNvSpPr/>
            <p:nvPr/>
          </p:nvSpPr>
          <p:spPr>
            <a:xfrm>
              <a:off x="3365425" y="2391550"/>
              <a:ext cx="25" cy="8725"/>
            </a:xfrm>
            <a:custGeom>
              <a:rect b="b" l="l" r="r" t="t"/>
              <a:pathLst>
                <a:path extrusionOk="0" fill="none" h="349" w="1">
                  <a:moveTo>
                    <a:pt x="1" y="0"/>
                  </a:move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8"/>
            <p:cNvSpPr/>
            <p:nvPr/>
          </p:nvSpPr>
          <p:spPr>
            <a:xfrm>
              <a:off x="336542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8"/>
            <p:cNvSpPr/>
            <p:nvPr/>
          </p:nvSpPr>
          <p:spPr>
            <a:xfrm>
              <a:off x="336542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8"/>
            <p:cNvSpPr/>
            <p:nvPr/>
          </p:nvSpPr>
          <p:spPr>
            <a:xfrm>
              <a:off x="336542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8"/>
            <p:cNvSpPr/>
            <p:nvPr/>
          </p:nvSpPr>
          <p:spPr>
            <a:xfrm>
              <a:off x="336622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8"/>
            <p:cNvSpPr/>
            <p:nvPr/>
          </p:nvSpPr>
          <p:spPr>
            <a:xfrm>
              <a:off x="336622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8"/>
            <p:cNvSpPr/>
            <p:nvPr/>
          </p:nvSpPr>
          <p:spPr>
            <a:xfrm>
              <a:off x="336622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8"/>
            <p:cNvSpPr/>
            <p:nvPr/>
          </p:nvSpPr>
          <p:spPr>
            <a:xfrm>
              <a:off x="3366225" y="2391550"/>
              <a:ext cx="825" cy="8725"/>
            </a:xfrm>
            <a:custGeom>
              <a:rect b="b" l="l" r="r" t="t"/>
              <a:pathLst>
                <a:path extrusionOk="0" fill="none" h="349" w="33">
                  <a:moveTo>
                    <a:pt x="0" y="0"/>
                  </a:moveTo>
                  <a:lnTo>
                    <a:pt x="32" y="0"/>
                  </a:lnTo>
                  <a:lnTo>
                    <a:pt x="32"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8"/>
            <p:cNvSpPr/>
            <p:nvPr/>
          </p:nvSpPr>
          <p:spPr>
            <a:xfrm>
              <a:off x="336702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8"/>
            <p:cNvSpPr/>
            <p:nvPr/>
          </p:nvSpPr>
          <p:spPr>
            <a:xfrm>
              <a:off x="336702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8"/>
            <p:cNvSpPr/>
            <p:nvPr/>
          </p:nvSpPr>
          <p:spPr>
            <a:xfrm>
              <a:off x="336702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8"/>
            <p:cNvSpPr/>
            <p:nvPr/>
          </p:nvSpPr>
          <p:spPr>
            <a:xfrm>
              <a:off x="336780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8"/>
            <p:cNvSpPr/>
            <p:nvPr/>
          </p:nvSpPr>
          <p:spPr>
            <a:xfrm>
              <a:off x="336780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8"/>
            <p:cNvSpPr/>
            <p:nvPr/>
          </p:nvSpPr>
          <p:spPr>
            <a:xfrm>
              <a:off x="336780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8"/>
            <p:cNvSpPr/>
            <p:nvPr/>
          </p:nvSpPr>
          <p:spPr>
            <a:xfrm>
              <a:off x="3367800" y="2391550"/>
              <a:ext cx="825" cy="8725"/>
            </a:xfrm>
            <a:custGeom>
              <a:rect b="b" l="l" r="r" t="t"/>
              <a:pathLst>
                <a:path extrusionOk="0" fill="none" h="349" w="33">
                  <a:moveTo>
                    <a:pt x="1" y="0"/>
                  </a:moveTo>
                  <a:lnTo>
                    <a:pt x="33" y="0"/>
                  </a:lnTo>
                  <a:lnTo>
                    <a:pt x="33"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8"/>
            <p:cNvSpPr/>
            <p:nvPr/>
          </p:nvSpPr>
          <p:spPr>
            <a:xfrm>
              <a:off x="336860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8"/>
            <p:cNvSpPr/>
            <p:nvPr/>
          </p:nvSpPr>
          <p:spPr>
            <a:xfrm>
              <a:off x="336860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8"/>
            <p:cNvSpPr/>
            <p:nvPr/>
          </p:nvSpPr>
          <p:spPr>
            <a:xfrm>
              <a:off x="3368600" y="2391550"/>
              <a:ext cx="825" cy="8725"/>
            </a:xfrm>
            <a:custGeom>
              <a:rect b="b" l="l" r="r" t="t"/>
              <a:pathLst>
                <a:path extrusionOk="0" fill="none" h="349" w="33">
                  <a:moveTo>
                    <a:pt x="1" y="0"/>
                  </a:moveTo>
                  <a:lnTo>
                    <a:pt x="32" y="0"/>
                  </a:lnTo>
                  <a:lnTo>
                    <a:pt x="32"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8"/>
            <p:cNvSpPr/>
            <p:nvPr/>
          </p:nvSpPr>
          <p:spPr>
            <a:xfrm>
              <a:off x="3369400"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8"/>
            <p:cNvSpPr/>
            <p:nvPr/>
          </p:nvSpPr>
          <p:spPr>
            <a:xfrm>
              <a:off x="3369400"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8"/>
            <p:cNvSpPr/>
            <p:nvPr/>
          </p:nvSpPr>
          <p:spPr>
            <a:xfrm>
              <a:off x="3369400" y="2391550"/>
              <a:ext cx="800" cy="8725"/>
            </a:xfrm>
            <a:custGeom>
              <a:rect b="b" l="l" r="r" t="t"/>
              <a:pathLst>
                <a:path extrusionOk="0" fill="none" h="349" w="32">
                  <a:moveTo>
                    <a:pt x="0" y="0"/>
                  </a:moveTo>
                  <a:lnTo>
                    <a:pt x="32" y="0"/>
                  </a:lnTo>
                  <a:lnTo>
                    <a:pt x="32"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8"/>
            <p:cNvSpPr/>
            <p:nvPr/>
          </p:nvSpPr>
          <p:spPr>
            <a:xfrm>
              <a:off x="337017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8"/>
            <p:cNvSpPr/>
            <p:nvPr/>
          </p:nvSpPr>
          <p:spPr>
            <a:xfrm>
              <a:off x="337017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8"/>
            <p:cNvSpPr/>
            <p:nvPr/>
          </p:nvSpPr>
          <p:spPr>
            <a:xfrm>
              <a:off x="337017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8"/>
            <p:cNvSpPr/>
            <p:nvPr/>
          </p:nvSpPr>
          <p:spPr>
            <a:xfrm>
              <a:off x="3370175" y="2391550"/>
              <a:ext cx="825" cy="8725"/>
            </a:xfrm>
            <a:custGeom>
              <a:rect b="b" l="l" r="r" t="t"/>
              <a:pathLst>
                <a:path extrusionOk="0" fill="none" h="349" w="33">
                  <a:moveTo>
                    <a:pt x="1" y="0"/>
                  </a:moveTo>
                  <a:lnTo>
                    <a:pt x="33" y="0"/>
                  </a:lnTo>
                  <a:lnTo>
                    <a:pt x="33"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8"/>
            <p:cNvSpPr/>
            <p:nvPr/>
          </p:nvSpPr>
          <p:spPr>
            <a:xfrm>
              <a:off x="337097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8"/>
            <p:cNvSpPr/>
            <p:nvPr/>
          </p:nvSpPr>
          <p:spPr>
            <a:xfrm>
              <a:off x="337097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8"/>
            <p:cNvSpPr/>
            <p:nvPr/>
          </p:nvSpPr>
          <p:spPr>
            <a:xfrm>
              <a:off x="337097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8"/>
            <p:cNvSpPr/>
            <p:nvPr/>
          </p:nvSpPr>
          <p:spPr>
            <a:xfrm>
              <a:off x="337177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8"/>
            <p:cNvSpPr/>
            <p:nvPr/>
          </p:nvSpPr>
          <p:spPr>
            <a:xfrm>
              <a:off x="337177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8"/>
            <p:cNvSpPr/>
            <p:nvPr/>
          </p:nvSpPr>
          <p:spPr>
            <a:xfrm>
              <a:off x="337177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8"/>
            <p:cNvSpPr/>
            <p:nvPr/>
          </p:nvSpPr>
          <p:spPr>
            <a:xfrm>
              <a:off x="3371775" y="2391550"/>
              <a:ext cx="800" cy="8725"/>
            </a:xfrm>
            <a:custGeom>
              <a:rect b="b" l="l" r="r" t="t"/>
              <a:pathLst>
                <a:path extrusionOk="0" fill="none" h="349" w="32">
                  <a:moveTo>
                    <a:pt x="0" y="0"/>
                  </a:moveTo>
                  <a:lnTo>
                    <a:pt x="32" y="0"/>
                  </a:lnTo>
                  <a:lnTo>
                    <a:pt x="32"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8"/>
            <p:cNvSpPr/>
            <p:nvPr/>
          </p:nvSpPr>
          <p:spPr>
            <a:xfrm>
              <a:off x="337255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8"/>
            <p:cNvSpPr/>
            <p:nvPr/>
          </p:nvSpPr>
          <p:spPr>
            <a:xfrm>
              <a:off x="337255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8"/>
            <p:cNvSpPr/>
            <p:nvPr/>
          </p:nvSpPr>
          <p:spPr>
            <a:xfrm>
              <a:off x="3372550" y="2391550"/>
              <a:ext cx="825" cy="8725"/>
            </a:xfrm>
            <a:custGeom>
              <a:rect b="b" l="l" r="r" t="t"/>
              <a:pathLst>
                <a:path extrusionOk="0" fill="none" h="349" w="33">
                  <a:moveTo>
                    <a:pt x="1" y="0"/>
                  </a:moveTo>
                  <a:lnTo>
                    <a:pt x="33" y="0"/>
                  </a:lnTo>
                  <a:lnTo>
                    <a:pt x="33"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8"/>
            <p:cNvSpPr/>
            <p:nvPr/>
          </p:nvSpPr>
          <p:spPr>
            <a:xfrm>
              <a:off x="337335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8"/>
            <p:cNvSpPr/>
            <p:nvPr/>
          </p:nvSpPr>
          <p:spPr>
            <a:xfrm>
              <a:off x="337335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8"/>
            <p:cNvSpPr/>
            <p:nvPr/>
          </p:nvSpPr>
          <p:spPr>
            <a:xfrm>
              <a:off x="3373350" y="2391550"/>
              <a:ext cx="825" cy="8725"/>
            </a:xfrm>
            <a:custGeom>
              <a:rect b="b" l="l" r="r" t="t"/>
              <a:pathLst>
                <a:path extrusionOk="0" fill="none" h="349" w="33">
                  <a:moveTo>
                    <a:pt x="1" y="0"/>
                  </a:moveTo>
                  <a:lnTo>
                    <a:pt x="32" y="0"/>
                  </a:lnTo>
                  <a:lnTo>
                    <a:pt x="32"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8"/>
            <p:cNvSpPr/>
            <p:nvPr/>
          </p:nvSpPr>
          <p:spPr>
            <a:xfrm>
              <a:off x="3373350" y="2391550"/>
              <a:ext cx="825" cy="8725"/>
            </a:xfrm>
            <a:custGeom>
              <a:rect b="b" l="l" r="r" t="t"/>
              <a:pathLst>
                <a:path extrusionOk="0" fill="none" h="349" w="33">
                  <a:moveTo>
                    <a:pt x="1" y="0"/>
                  </a:moveTo>
                  <a:lnTo>
                    <a:pt x="32" y="0"/>
                  </a:lnTo>
                  <a:lnTo>
                    <a:pt x="32"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8"/>
            <p:cNvSpPr/>
            <p:nvPr/>
          </p:nvSpPr>
          <p:spPr>
            <a:xfrm>
              <a:off x="3374150"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8"/>
            <p:cNvSpPr/>
            <p:nvPr/>
          </p:nvSpPr>
          <p:spPr>
            <a:xfrm>
              <a:off x="3374150" y="2391550"/>
              <a:ext cx="25" cy="8725"/>
            </a:xfrm>
            <a:custGeom>
              <a:rect b="b" l="l" r="r" t="t"/>
              <a:pathLst>
                <a:path extrusionOk="0" fill="none" h="349" w="1">
                  <a:moveTo>
                    <a:pt x="0" y="349"/>
                  </a:moveTo>
                  <a:lnTo>
                    <a:pt x="0" y="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8"/>
            <p:cNvSpPr/>
            <p:nvPr/>
          </p:nvSpPr>
          <p:spPr>
            <a:xfrm>
              <a:off x="3302100" y="23646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8"/>
            <p:cNvSpPr/>
            <p:nvPr/>
          </p:nvSpPr>
          <p:spPr>
            <a:xfrm>
              <a:off x="330287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8"/>
            <p:cNvSpPr/>
            <p:nvPr/>
          </p:nvSpPr>
          <p:spPr>
            <a:xfrm>
              <a:off x="3302875" y="2364625"/>
              <a:ext cx="825" cy="10325"/>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8"/>
            <p:cNvSpPr/>
            <p:nvPr/>
          </p:nvSpPr>
          <p:spPr>
            <a:xfrm>
              <a:off x="330367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8"/>
            <p:cNvSpPr/>
            <p:nvPr/>
          </p:nvSpPr>
          <p:spPr>
            <a:xfrm>
              <a:off x="330367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8"/>
            <p:cNvSpPr/>
            <p:nvPr/>
          </p:nvSpPr>
          <p:spPr>
            <a:xfrm>
              <a:off x="330367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8"/>
            <p:cNvSpPr/>
            <p:nvPr/>
          </p:nvSpPr>
          <p:spPr>
            <a:xfrm>
              <a:off x="3303675" y="23646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8"/>
            <p:cNvSpPr/>
            <p:nvPr/>
          </p:nvSpPr>
          <p:spPr>
            <a:xfrm>
              <a:off x="330447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8"/>
            <p:cNvSpPr/>
            <p:nvPr/>
          </p:nvSpPr>
          <p:spPr>
            <a:xfrm>
              <a:off x="330447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8"/>
            <p:cNvSpPr/>
            <p:nvPr/>
          </p:nvSpPr>
          <p:spPr>
            <a:xfrm>
              <a:off x="330447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8"/>
            <p:cNvSpPr/>
            <p:nvPr/>
          </p:nvSpPr>
          <p:spPr>
            <a:xfrm>
              <a:off x="330525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8"/>
            <p:cNvSpPr/>
            <p:nvPr/>
          </p:nvSpPr>
          <p:spPr>
            <a:xfrm>
              <a:off x="330525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8"/>
            <p:cNvSpPr/>
            <p:nvPr/>
          </p:nvSpPr>
          <p:spPr>
            <a:xfrm>
              <a:off x="3305250" y="2364625"/>
              <a:ext cx="825" cy="10325"/>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8"/>
            <p:cNvSpPr/>
            <p:nvPr/>
          </p:nvSpPr>
          <p:spPr>
            <a:xfrm>
              <a:off x="3305250" y="2364625"/>
              <a:ext cx="825" cy="10325"/>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8"/>
            <p:cNvSpPr/>
            <p:nvPr/>
          </p:nvSpPr>
          <p:spPr>
            <a:xfrm>
              <a:off x="330605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8"/>
            <p:cNvSpPr/>
            <p:nvPr/>
          </p:nvSpPr>
          <p:spPr>
            <a:xfrm>
              <a:off x="330605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8"/>
            <p:cNvSpPr/>
            <p:nvPr/>
          </p:nvSpPr>
          <p:spPr>
            <a:xfrm>
              <a:off x="3306050" y="23646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8"/>
            <p:cNvSpPr/>
            <p:nvPr/>
          </p:nvSpPr>
          <p:spPr>
            <a:xfrm>
              <a:off x="330685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8"/>
            <p:cNvSpPr/>
            <p:nvPr/>
          </p:nvSpPr>
          <p:spPr>
            <a:xfrm>
              <a:off x="330685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8"/>
            <p:cNvSpPr/>
            <p:nvPr/>
          </p:nvSpPr>
          <p:spPr>
            <a:xfrm>
              <a:off x="3306850" y="23646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8"/>
            <p:cNvSpPr/>
            <p:nvPr/>
          </p:nvSpPr>
          <p:spPr>
            <a:xfrm>
              <a:off x="330762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8"/>
            <p:cNvSpPr/>
            <p:nvPr/>
          </p:nvSpPr>
          <p:spPr>
            <a:xfrm>
              <a:off x="330762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8"/>
            <p:cNvSpPr/>
            <p:nvPr/>
          </p:nvSpPr>
          <p:spPr>
            <a:xfrm>
              <a:off x="330762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8"/>
            <p:cNvSpPr/>
            <p:nvPr/>
          </p:nvSpPr>
          <p:spPr>
            <a:xfrm>
              <a:off x="330842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8"/>
            <p:cNvSpPr/>
            <p:nvPr/>
          </p:nvSpPr>
          <p:spPr>
            <a:xfrm>
              <a:off x="330842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8"/>
            <p:cNvSpPr/>
            <p:nvPr/>
          </p:nvSpPr>
          <p:spPr>
            <a:xfrm>
              <a:off x="330842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8"/>
            <p:cNvSpPr/>
            <p:nvPr/>
          </p:nvSpPr>
          <p:spPr>
            <a:xfrm>
              <a:off x="3308425" y="23646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8"/>
            <p:cNvSpPr/>
            <p:nvPr/>
          </p:nvSpPr>
          <p:spPr>
            <a:xfrm>
              <a:off x="33092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8"/>
            <p:cNvSpPr/>
            <p:nvPr/>
          </p:nvSpPr>
          <p:spPr>
            <a:xfrm>
              <a:off x="33092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8"/>
            <p:cNvSpPr/>
            <p:nvPr/>
          </p:nvSpPr>
          <p:spPr>
            <a:xfrm>
              <a:off x="33092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8"/>
            <p:cNvSpPr/>
            <p:nvPr/>
          </p:nvSpPr>
          <p:spPr>
            <a:xfrm>
              <a:off x="3309225" y="23646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8"/>
            <p:cNvSpPr/>
            <p:nvPr/>
          </p:nvSpPr>
          <p:spPr>
            <a:xfrm>
              <a:off x="331000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8"/>
            <p:cNvSpPr/>
            <p:nvPr/>
          </p:nvSpPr>
          <p:spPr>
            <a:xfrm>
              <a:off x="331000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8"/>
            <p:cNvSpPr/>
            <p:nvPr/>
          </p:nvSpPr>
          <p:spPr>
            <a:xfrm>
              <a:off x="3310000" y="2364625"/>
              <a:ext cx="825" cy="10325"/>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8"/>
            <p:cNvSpPr/>
            <p:nvPr/>
          </p:nvSpPr>
          <p:spPr>
            <a:xfrm>
              <a:off x="331080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8"/>
            <p:cNvSpPr/>
            <p:nvPr/>
          </p:nvSpPr>
          <p:spPr>
            <a:xfrm>
              <a:off x="331080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8"/>
            <p:cNvSpPr/>
            <p:nvPr/>
          </p:nvSpPr>
          <p:spPr>
            <a:xfrm>
              <a:off x="3310800" y="23646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8"/>
            <p:cNvSpPr/>
            <p:nvPr/>
          </p:nvSpPr>
          <p:spPr>
            <a:xfrm>
              <a:off x="331160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8"/>
            <p:cNvSpPr/>
            <p:nvPr/>
          </p:nvSpPr>
          <p:spPr>
            <a:xfrm>
              <a:off x="331160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8"/>
            <p:cNvSpPr/>
            <p:nvPr/>
          </p:nvSpPr>
          <p:spPr>
            <a:xfrm>
              <a:off x="331160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8"/>
            <p:cNvSpPr/>
            <p:nvPr/>
          </p:nvSpPr>
          <p:spPr>
            <a:xfrm>
              <a:off x="331237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8"/>
            <p:cNvSpPr/>
            <p:nvPr/>
          </p:nvSpPr>
          <p:spPr>
            <a:xfrm>
              <a:off x="3276750" y="2303675"/>
              <a:ext cx="25" cy="8725"/>
            </a:xfrm>
            <a:custGeom>
              <a:rect b="b" l="l" r="r" t="t"/>
              <a:pathLst>
                <a:path extrusionOk="0" fill="none" h="349" w="1">
                  <a:moveTo>
                    <a:pt x="1" y="0"/>
                  </a:moveTo>
                  <a:lnTo>
                    <a:pt x="1" y="348"/>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8"/>
            <p:cNvSpPr/>
            <p:nvPr/>
          </p:nvSpPr>
          <p:spPr>
            <a:xfrm>
              <a:off x="3276750" y="2302875"/>
              <a:ext cx="825" cy="9525"/>
            </a:xfrm>
            <a:custGeom>
              <a:rect b="b" l="l" r="r" t="t"/>
              <a:pathLst>
                <a:path extrusionOk="0" fill="none" h="381" w="33">
                  <a:moveTo>
                    <a:pt x="1" y="0"/>
                  </a:moveTo>
                  <a:lnTo>
                    <a:pt x="33" y="0"/>
                  </a:lnTo>
                  <a:lnTo>
                    <a:pt x="33"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8"/>
            <p:cNvSpPr/>
            <p:nvPr/>
          </p:nvSpPr>
          <p:spPr>
            <a:xfrm>
              <a:off x="327755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8"/>
            <p:cNvSpPr/>
            <p:nvPr/>
          </p:nvSpPr>
          <p:spPr>
            <a:xfrm>
              <a:off x="327755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8"/>
            <p:cNvSpPr/>
            <p:nvPr/>
          </p:nvSpPr>
          <p:spPr>
            <a:xfrm>
              <a:off x="3277550" y="2302875"/>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8"/>
            <p:cNvSpPr/>
            <p:nvPr/>
          </p:nvSpPr>
          <p:spPr>
            <a:xfrm>
              <a:off x="32783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8"/>
            <p:cNvSpPr/>
            <p:nvPr/>
          </p:nvSpPr>
          <p:spPr>
            <a:xfrm>
              <a:off x="32783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8"/>
            <p:cNvSpPr/>
            <p:nvPr/>
          </p:nvSpPr>
          <p:spPr>
            <a:xfrm>
              <a:off x="32783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8"/>
            <p:cNvSpPr/>
            <p:nvPr/>
          </p:nvSpPr>
          <p:spPr>
            <a:xfrm>
              <a:off x="3278350" y="2302875"/>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8"/>
            <p:cNvSpPr/>
            <p:nvPr/>
          </p:nvSpPr>
          <p:spPr>
            <a:xfrm>
              <a:off x="327912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8"/>
            <p:cNvSpPr/>
            <p:nvPr/>
          </p:nvSpPr>
          <p:spPr>
            <a:xfrm>
              <a:off x="327912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8"/>
            <p:cNvSpPr/>
            <p:nvPr/>
          </p:nvSpPr>
          <p:spPr>
            <a:xfrm>
              <a:off x="3279125" y="2302875"/>
              <a:ext cx="825" cy="9525"/>
            </a:xfrm>
            <a:custGeom>
              <a:rect b="b" l="l" r="r" t="t"/>
              <a:pathLst>
                <a:path extrusionOk="0" fill="none" h="381" w="33">
                  <a:moveTo>
                    <a:pt x="1" y="0"/>
                  </a:moveTo>
                  <a:lnTo>
                    <a:pt x="33" y="0"/>
                  </a:lnTo>
                  <a:lnTo>
                    <a:pt x="33"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8"/>
            <p:cNvSpPr/>
            <p:nvPr/>
          </p:nvSpPr>
          <p:spPr>
            <a:xfrm>
              <a:off x="327992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8"/>
            <p:cNvSpPr/>
            <p:nvPr/>
          </p:nvSpPr>
          <p:spPr>
            <a:xfrm>
              <a:off x="327992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8"/>
            <p:cNvSpPr/>
            <p:nvPr/>
          </p:nvSpPr>
          <p:spPr>
            <a:xfrm>
              <a:off x="3279925" y="2302875"/>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8"/>
            <p:cNvSpPr/>
            <p:nvPr/>
          </p:nvSpPr>
          <p:spPr>
            <a:xfrm>
              <a:off x="3279925" y="2302875"/>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8"/>
            <p:cNvSpPr/>
            <p:nvPr/>
          </p:nvSpPr>
          <p:spPr>
            <a:xfrm>
              <a:off x="328072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8"/>
            <p:cNvSpPr/>
            <p:nvPr/>
          </p:nvSpPr>
          <p:spPr>
            <a:xfrm>
              <a:off x="328072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8"/>
            <p:cNvSpPr/>
            <p:nvPr/>
          </p:nvSpPr>
          <p:spPr>
            <a:xfrm>
              <a:off x="3280725" y="2302875"/>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8"/>
            <p:cNvSpPr/>
            <p:nvPr/>
          </p:nvSpPr>
          <p:spPr>
            <a:xfrm>
              <a:off x="328150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8"/>
            <p:cNvSpPr/>
            <p:nvPr/>
          </p:nvSpPr>
          <p:spPr>
            <a:xfrm>
              <a:off x="328150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8"/>
            <p:cNvSpPr/>
            <p:nvPr/>
          </p:nvSpPr>
          <p:spPr>
            <a:xfrm>
              <a:off x="3281500" y="2302875"/>
              <a:ext cx="825" cy="9525"/>
            </a:xfrm>
            <a:custGeom>
              <a:rect b="b" l="l" r="r" t="t"/>
              <a:pathLst>
                <a:path extrusionOk="0" fill="none" h="381" w="33">
                  <a:moveTo>
                    <a:pt x="1" y="0"/>
                  </a:moveTo>
                  <a:lnTo>
                    <a:pt x="33" y="0"/>
                  </a:lnTo>
                  <a:lnTo>
                    <a:pt x="33"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8"/>
            <p:cNvSpPr/>
            <p:nvPr/>
          </p:nvSpPr>
          <p:spPr>
            <a:xfrm>
              <a:off x="328230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8"/>
            <p:cNvSpPr/>
            <p:nvPr/>
          </p:nvSpPr>
          <p:spPr>
            <a:xfrm>
              <a:off x="328230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18"/>
            <p:cNvSpPr/>
            <p:nvPr/>
          </p:nvSpPr>
          <p:spPr>
            <a:xfrm>
              <a:off x="328230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8"/>
            <p:cNvSpPr/>
            <p:nvPr/>
          </p:nvSpPr>
          <p:spPr>
            <a:xfrm>
              <a:off x="328310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8"/>
            <p:cNvSpPr/>
            <p:nvPr/>
          </p:nvSpPr>
          <p:spPr>
            <a:xfrm>
              <a:off x="328310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8"/>
            <p:cNvSpPr/>
            <p:nvPr/>
          </p:nvSpPr>
          <p:spPr>
            <a:xfrm>
              <a:off x="328310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8"/>
            <p:cNvSpPr/>
            <p:nvPr/>
          </p:nvSpPr>
          <p:spPr>
            <a:xfrm>
              <a:off x="3283100" y="2302875"/>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8"/>
            <p:cNvSpPr/>
            <p:nvPr/>
          </p:nvSpPr>
          <p:spPr>
            <a:xfrm>
              <a:off x="328387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8"/>
            <p:cNvSpPr/>
            <p:nvPr/>
          </p:nvSpPr>
          <p:spPr>
            <a:xfrm>
              <a:off x="328387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8"/>
            <p:cNvSpPr/>
            <p:nvPr/>
          </p:nvSpPr>
          <p:spPr>
            <a:xfrm>
              <a:off x="328387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8"/>
            <p:cNvSpPr/>
            <p:nvPr/>
          </p:nvSpPr>
          <p:spPr>
            <a:xfrm>
              <a:off x="328467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8"/>
            <p:cNvSpPr/>
            <p:nvPr/>
          </p:nvSpPr>
          <p:spPr>
            <a:xfrm>
              <a:off x="328467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8"/>
            <p:cNvSpPr/>
            <p:nvPr/>
          </p:nvSpPr>
          <p:spPr>
            <a:xfrm>
              <a:off x="328467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18"/>
            <p:cNvSpPr/>
            <p:nvPr/>
          </p:nvSpPr>
          <p:spPr>
            <a:xfrm>
              <a:off x="328547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8"/>
            <p:cNvSpPr/>
            <p:nvPr/>
          </p:nvSpPr>
          <p:spPr>
            <a:xfrm>
              <a:off x="328547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8"/>
            <p:cNvSpPr/>
            <p:nvPr/>
          </p:nvSpPr>
          <p:spPr>
            <a:xfrm>
              <a:off x="328547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8"/>
            <p:cNvSpPr/>
            <p:nvPr/>
          </p:nvSpPr>
          <p:spPr>
            <a:xfrm>
              <a:off x="3285475" y="2302875"/>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8"/>
            <p:cNvSpPr/>
            <p:nvPr/>
          </p:nvSpPr>
          <p:spPr>
            <a:xfrm>
              <a:off x="328625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8"/>
            <p:cNvSpPr/>
            <p:nvPr/>
          </p:nvSpPr>
          <p:spPr>
            <a:xfrm>
              <a:off x="3286250" y="2302875"/>
              <a:ext cx="25" cy="9525"/>
            </a:xfrm>
            <a:custGeom>
              <a:rect b="b" l="l" r="r" t="t"/>
              <a:pathLst>
                <a:path extrusionOk="0" fill="none" h="381" w="1">
                  <a:moveTo>
                    <a:pt x="1" y="380"/>
                  </a:moveTo>
                  <a:lnTo>
                    <a:pt x="1" y="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8"/>
            <p:cNvSpPr/>
            <p:nvPr/>
          </p:nvSpPr>
          <p:spPr>
            <a:xfrm>
              <a:off x="3302100" y="22403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8"/>
            <p:cNvSpPr/>
            <p:nvPr/>
          </p:nvSpPr>
          <p:spPr>
            <a:xfrm>
              <a:off x="330287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8"/>
            <p:cNvSpPr/>
            <p:nvPr/>
          </p:nvSpPr>
          <p:spPr>
            <a:xfrm>
              <a:off x="3302875" y="2240325"/>
              <a:ext cx="825" cy="10325"/>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8"/>
            <p:cNvSpPr/>
            <p:nvPr/>
          </p:nvSpPr>
          <p:spPr>
            <a:xfrm>
              <a:off x="330367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8"/>
            <p:cNvSpPr/>
            <p:nvPr/>
          </p:nvSpPr>
          <p:spPr>
            <a:xfrm>
              <a:off x="330367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8"/>
            <p:cNvSpPr/>
            <p:nvPr/>
          </p:nvSpPr>
          <p:spPr>
            <a:xfrm>
              <a:off x="330367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8"/>
            <p:cNvSpPr/>
            <p:nvPr/>
          </p:nvSpPr>
          <p:spPr>
            <a:xfrm>
              <a:off x="3303675" y="22403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8"/>
            <p:cNvSpPr/>
            <p:nvPr/>
          </p:nvSpPr>
          <p:spPr>
            <a:xfrm>
              <a:off x="330447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8"/>
            <p:cNvSpPr/>
            <p:nvPr/>
          </p:nvSpPr>
          <p:spPr>
            <a:xfrm>
              <a:off x="330447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8"/>
            <p:cNvSpPr/>
            <p:nvPr/>
          </p:nvSpPr>
          <p:spPr>
            <a:xfrm>
              <a:off x="330447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8"/>
            <p:cNvSpPr/>
            <p:nvPr/>
          </p:nvSpPr>
          <p:spPr>
            <a:xfrm>
              <a:off x="330525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8"/>
            <p:cNvSpPr/>
            <p:nvPr/>
          </p:nvSpPr>
          <p:spPr>
            <a:xfrm>
              <a:off x="330525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8"/>
            <p:cNvSpPr/>
            <p:nvPr/>
          </p:nvSpPr>
          <p:spPr>
            <a:xfrm>
              <a:off x="3305250" y="2240325"/>
              <a:ext cx="825" cy="10325"/>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8"/>
            <p:cNvSpPr/>
            <p:nvPr/>
          </p:nvSpPr>
          <p:spPr>
            <a:xfrm>
              <a:off x="3305250" y="2240325"/>
              <a:ext cx="825" cy="10325"/>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8"/>
            <p:cNvSpPr/>
            <p:nvPr/>
          </p:nvSpPr>
          <p:spPr>
            <a:xfrm>
              <a:off x="330605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8"/>
            <p:cNvSpPr/>
            <p:nvPr/>
          </p:nvSpPr>
          <p:spPr>
            <a:xfrm>
              <a:off x="330605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8"/>
            <p:cNvSpPr/>
            <p:nvPr/>
          </p:nvSpPr>
          <p:spPr>
            <a:xfrm>
              <a:off x="3306050" y="22403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8"/>
            <p:cNvSpPr/>
            <p:nvPr/>
          </p:nvSpPr>
          <p:spPr>
            <a:xfrm>
              <a:off x="330685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8"/>
            <p:cNvSpPr/>
            <p:nvPr/>
          </p:nvSpPr>
          <p:spPr>
            <a:xfrm>
              <a:off x="330685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8"/>
            <p:cNvSpPr/>
            <p:nvPr/>
          </p:nvSpPr>
          <p:spPr>
            <a:xfrm>
              <a:off x="3306850" y="22403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8"/>
            <p:cNvSpPr/>
            <p:nvPr/>
          </p:nvSpPr>
          <p:spPr>
            <a:xfrm>
              <a:off x="330762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8"/>
            <p:cNvSpPr/>
            <p:nvPr/>
          </p:nvSpPr>
          <p:spPr>
            <a:xfrm>
              <a:off x="330762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8"/>
            <p:cNvSpPr/>
            <p:nvPr/>
          </p:nvSpPr>
          <p:spPr>
            <a:xfrm>
              <a:off x="330762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8"/>
            <p:cNvSpPr/>
            <p:nvPr/>
          </p:nvSpPr>
          <p:spPr>
            <a:xfrm>
              <a:off x="330842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8"/>
            <p:cNvSpPr/>
            <p:nvPr/>
          </p:nvSpPr>
          <p:spPr>
            <a:xfrm>
              <a:off x="330842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8"/>
            <p:cNvSpPr/>
            <p:nvPr/>
          </p:nvSpPr>
          <p:spPr>
            <a:xfrm>
              <a:off x="330842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8"/>
            <p:cNvSpPr/>
            <p:nvPr/>
          </p:nvSpPr>
          <p:spPr>
            <a:xfrm>
              <a:off x="3308425" y="22403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8"/>
            <p:cNvSpPr/>
            <p:nvPr/>
          </p:nvSpPr>
          <p:spPr>
            <a:xfrm>
              <a:off x="33092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8"/>
            <p:cNvSpPr/>
            <p:nvPr/>
          </p:nvSpPr>
          <p:spPr>
            <a:xfrm>
              <a:off x="33092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8"/>
            <p:cNvSpPr/>
            <p:nvPr/>
          </p:nvSpPr>
          <p:spPr>
            <a:xfrm>
              <a:off x="33092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8"/>
            <p:cNvSpPr/>
            <p:nvPr/>
          </p:nvSpPr>
          <p:spPr>
            <a:xfrm>
              <a:off x="3309225" y="22403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8"/>
            <p:cNvSpPr/>
            <p:nvPr/>
          </p:nvSpPr>
          <p:spPr>
            <a:xfrm>
              <a:off x="331000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8"/>
            <p:cNvSpPr/>
            <p:nvPr/>
          </p:nvSpPr>
          <p:spPr>
            <a:xfrm>
              <a:off x="331000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8"/>
            <p:cNvSpPr/>
            <p:nvPr/>
          </p:nvSpPr>
          <p:spPr>
            <a:xfrm>
              <a:off x="3310000" y="2240325"/>
              <a:ext cx="825" cy="10325"/>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8"/>
            <p:cNvSpPr/>
            <p:nvPr/>
          </p:nvSpPr>
          <p:spPr>
            <a:xfrm>
              <a:off x="331080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8"/>
            <p:cNvSpPr/>
            <p:nvPr/>
          </p:nvSpPr>
          <p:spPr>
            <a:xfrm>
              <a:off x="331080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8"/>
            <p:cNvSpPr/>
            <p:nvPr/>
          </p:nvSpPr>
          <p:spPr>
            <a:xfrm>
              <a:off x="3310800" y="22403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8"/>
            <p:cNvSpPr/>
            <p:nvPr/>
          </p:nvSpPr>
          <p:spPr>
            <a:xfrm>
              <a:off x="331160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8"/>
            <p:cNvSpPr/>
            <p:nvPr/>
          </p:nvSpPr>
          <p:spPr>
            <a:xfrm>
              <a:off x="331160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8"/>
            <p:cNvSpPr/>
            <p:nvPr/>
          </p:nvSpPr>
          <p:spPr>
            <a:xfrm>
              <a:off x="331160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8"/>
            <p:cNvSpPr/>
            <p:nvPr/>
          </p:nvSpPr>
          <p:spPr>
            <a:xfrm>
              <a:off x="331237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8"/>
            <p:cNvSpPr/>
            <p:nvPr/>
          </p:nvSpPr>
          <p:spPr>
            <a:xfrm>
              <a:off x="3743875" y="1532525"/>
              <a:ext cx="3261950" cy="581150"/>
            </a:xfrm>
            <a:custGeom>
              <a:rect b="b" l="l" r="r" t="t"/>
              <a:pathLst>
                <a:path extrusionOk="0" h="23246" w="130478">
                  <a:moveTo>
                    <a:pt x="37655" y="1"/>
                  </a:moveTo>
                  <a:cubicBezTo>
                    <a:pt x="35755" y="1"/>
                    <a:pt x="34235" y="1521"/>
                    <a:pt x="34235" y="3421"/>
                  </a:cubicBezTo>
                  <a:lnTo>
                    <a:pt x="34235" y="7886"/>
                  </a:lnTo>
                  <a:cubicBezTo>
                    <a:pt x="34184" y="10056"/>
                    <a:pt x="32677" y="11243"/>
                    <a:pt x="31005" y="11243"/>
                  </a:cubicBezTo>
                  <a:cubicBezTo>
                    <a:pt x="29529" y="11243"/>
                    <a:pt x="27924" y="10319"/>
                    <a:pt x="27078" y="8330"/>
                  </a:cubicBezTo>
                  <a:cubicBezTo>
                    <a:pt x="25811" y="5384"/>
                    <a:pt x="22866" y="3294"/>
                    <a:pt x="19445" y="3294"/>
                  </a:cubicBezTo>
                  <a:cubicBezTo>
                    <a:pt x="16089" y="3294"/>
                    <a:pt x="13207" y="5289"/>
                    <a:pt x="11877" y="8140"/>
                  </a:cubicBezTo>
                  <a:lnTo>
                    <a:pt x="11877" y="8108"/>
                  </a:lnTo>
                  <a:cubicBezTo>
                    <a:pt x="10663" y="10419"/>
                    <a:pt x="8778" y="11302"/>
                    <a:pt x="7097" y="11302"/>
                  </a:cubicBezTo>
                  <a:cubicBezTo>
                    <a:pt x="6497" y="11302"/>
                    <a:pt x="5924" y="11190"/>
                    <a:pt x="5416" y="10990"/>
                  </a:cubicBezTo>
                  <a:cubicBezTo>
                    <a:pt x="5353" y="10958"/>
                    <a:pt x="5289" y="10926"/>
                    <a:pt x="5226" y="10895"/>
                  </a:cubicBezTo>
                  <a:cubicBezTo>
                    <a:pt x="5163" y="10863"/>
                    <a:pt x="5099" y="10831"/>
                    <a:pt x="5068" y="10831"/>
                  </a:cubicBezTo>
                  <a:cubicBezTo>
                    <a:pt x="5004" y="10768"/>
                    <a:pt x="4909" y="10736"/>
                    <a:pt x="4846" y="10705"/>
                  </a:cubicBezTo>
                  <a:cubicBezTo>
                    <a:pt x="4339" y="10388"/>
                    <a:pt x="4086" y="10008"/>
                    <a:pt x="3833" y="9850"/>
                  </a:cubicBezTo>
                  <a:cubicBezTo>
                    <a:pt x="3421" y="9501"/>
                    <a:pt x="2914" y="9280"/>
                    <a:pt x="2344" y="9280"/>
                  </a:cubicBezTo>
                  <a:cubicBezTo>
                    <a:pt x="1046" y="9280"/>
                    <a:pt x="1" y="10325"/>
                    <a:pt x="1" y="11623"/>
                  </a:cubicBezTo>
                  <a:cubicBezTo>
                    <a:pt x="1" y="12922"/>
                    <a:pt x="1046" y="13967"/>
                    <a:pt x="2344" y="13967"/>
                  </a:cubicBezTo>
                  <a:cubicBezTo>
                    <a:pt x="2914" y="13967"/>
                    <a:pt x="3421" y="13777"/>
                    <a:pt x="3833" y="13428"/>
                  </a:cubicBezTo>
                  <a:cubicBezTo>
                    <a:pt x="4086" y="13238"/>
                    <a:pt x="4339" y="12890"/>
                    <a:pt x="4846" y="12573"/>
                  </a:cubicBezTo>
                  <a:cubicBezTo>
                    <a:pt x="4846" y="12573"/>
                    <a:pt x="4846" y="12541"/>
                    <a:pt x="4846" y="12541"/>
                  </a:cubicBezTo>
                  <a:cubicBezTo>
                    <a:pt x="4909" y="12510"/>
                    <a:pt x="4973" y="12478"/>
                    <a:pt x="5068" y="12446"/>
                  </a:cubicBezTo>
                  <a:cubicBezTo>
                    <a:pt x="5099" y="12415"/>
                    <a:pt x="5163" y="12383"/>
                    <a:pt x="5226" y="12351"/>
                  </a:cubicBezTo>
                  <a:cubicBezTo>
                    <a:pt x="5289" y="12320"/>
                    <a:pt x="5353" y="12288"/>
                    <a:pt x="5416" y="12288"/>
                  </a:cubicBezTo>
                  <a:cubicBezTo>
                    <a:pt x="5928" y="12078"/>
                    <a:pt x="6507" y="11962"/>
                    <a:pt x="7111" y="11962"/>
                  </a:cubicBezTo>
                  <a:cubicBezTo>
                    <a:pt x="8789" y="11962"/>
                    <a:pt x="10666" y="12857"/>
                    <a:pt x="11877" y="15138"/>
                  </a:cubicBezTo>
                  <a:cubicBezTo>
                    <a:pt x="13207" y="17989"/>
                    <a:pt x="16089" y="19952"/>
                    <a:pt x="19445" y="19952"/>
                  </a:cubicBezTo>
                  <a:cubicBezTo>
                    <a:pt x="22866" y="19952"/>
                    <a:pt x="25811" y="17894"/>
                    <a:pt x="27078" y="14917"/>
                  </a:cubicBezTo>
                  <a:lnTo>
                    <a:pt x="27078" y="14948"/>
                  </a:lnTo>
                  <a:cubicBezTo>
                    <a:pt x="27924" y="12959"/>
                    <a:pt x="29522" y="12034"/>
                    <a:pt x="30994" y="12034"/>
                  </a:cubicBezTo>
                  <a:cubicBezTo>
                    <a:pt x="32662" y="12034"/>
                    <a:pt x="34168" y="13222"/>
                    <a:pt x="34235" y="15392"/>
                  </a:cubicBezTo>
                  <a:lnTo>
                    <a:pt x="34235" y="19825"/>
                  </a:lnTo>
                  <a:cubicBezTo>
                    <a:pt x="34235" y="21725"/>
                    <a:pt x="35755" y="23246"/>
                    <a:pt x="37655" y="23246"/>
                  </a:cubicBezTo>
                  <a:lnTo>
                    <a:pt x="127025" y="23246"/>
                  </a:lnTo>
                  <a:cubicBezTo>
                    <a:pt x="128925" y="23246"/>
                    <a:pt x="130477" y="21725"/>
                    <a:pt x="130477" y="19825"/>
                  </a:cubicBezTo>
                  <a:lnTo>
                    <a:pt x="130477" y="3421"/>
                  </a:lnTo>
                  <a:cubicBezTo>
                    <a:pt x="130477" y="1521"/>
                    <a:pt x="128925" y="1"/>
                    <a:pt x="127025"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8"/>
            <p:cNvSpPr/>
            <p:nvPr/>
          </p:nvSpPr>
          <p:spPr>
            <a:xfrm>
              <a:off x="4059775" y="1652875"/>
              <a:ext cx="340475" cy="340450"/>
            </a:xfrm>
            <a:custGeom>
              <a:rect b="b" l="l" r="r" t="t"/>
              <a:pathLst>
                <a:path extrusionOk="0" h="13618" w="13619">
                  <a:moveTo>
                    <a:pt x="6809" y="0"/>
                  </a:moveTo>
                  <a:cubicBezTo>
                    <a:pt x="3041" y="0"/>
                    <a:pt x="1" y="3041"/>
                    <a:pt x="1" y="6809"/>
                  </a:cubicBezTo>
                  <a:cubicBezTo>
                    <a:pt x="1" y="10578"/>
                    <a:pt x="3041" y="13618"/>
                    <a:pt x="6809" y="13618"/>
                  </a:cubicBezTo>
                  <a:cubicBezTo>
                    <a:pt x="10578" y="13618"/>
                    <a:pt x="13618" y="10578"/>
                    <a:pt x="13618" y="6809"/>
                  </a:cubicBezTo>
                  <a:cubicBezTo>
                    <a:pt x="13618" y="3041"/>
                    <a:pt x="10578" y="0"/>
                    <a:pt x="68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8"/>
            <p:cNvSpPr/>
            <p:nvPr/>
          </p:nvSpPr>
          <p:spPr>
            <a:xfrm>
              <a:off x="3771600" y="1793000"/>
              <a:ext cx="60975" cy="61000"/>
            </a:xfrm>
            <a:custGeom>
              <a:rect b="b" l="l" r="r" t="t"/>
              <a:pathLst>
                <a:path extrusionOk="0" h="2440" w="2439">
                  <a:moveTo>
                    <a:pt x="2439" y="1204"/>
                  </a:moveTo>
                  <a:cubicBezTo>
                    <a:pt x="2439" y="1869"/>
                    <a:pt x="1900" y="2439"/>
                    <a:pt x="1235" y="2439"/>
                  </a:cubicBezTo>
                  <a:cubicBezTo>
                    <a:pt x="538" y="2439"/>
                    <a:pt x="0" y="1869"/>
                    <a:pt x="0" y="1204"/>
                  </a:cubicBezTo>
                  <a:cubicBezTo>
                    <a:pt x="0" y="539"/>
                    <a:pt x="538" y="1"/>
                    <a:pt x="1235" y="1"/>
                  </a:cubicBezTo>
                  <a:cubicBezTo>
                    <a:pt x="1900" y="1"/>
                    <a:pt x="2439" y="539"/>
                    <a:pt x="2439" y="120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8"/>
            <p:cNvSpPr/>
            <p:nvPr/>
          </p:nvSpPr>
          <p:spPr>
            <a:xfrm>
              <a:off x="4631400" y="1564200"/>
              <a:ext cx="2341950" cy="517800"/>
            </a:xfrm>
            <a:custGeom>
              <a:rect b="b" l="l" r="r" t="t"/>
              <a:pathLst>
                <a:path extrusionOk="0" h="20712" w="93678">
                  <a:moveTo>
                    <a:pt x="2154" y="0"/>
                  </a:moveTo>
                  <a:cubicBezTo>
                    <a:pt x="982" y="0"/>
                    <a:pt x="1" y="982"/>
                    <a:pt x="1" y="2154"/>
                  </a:cubicBezTo>
                  <a:lnTo>
                    <a:pt x="1" y="18558"/>
                  </a:lnTo>
                  <a:cubicBezTo>
                    <a:pt x="1" y="19730"/>
                    <a:pt x="982" y="20712"/>
                    <a:pt x="2154" y="20712"/>
                  </a:cubicBezTo>
                  <a:lnTo>
                    <a:pt x="91524" y="20712"/>
                  </a:lnTo>
                  <a:cubicBezTo>
                    <a:pt x="92728" y="20712"/>
                    <a:pt x="93678" y="19730"/>
                    <a:pt x="93678" y="18558"/>
                  </a:cubicBezTo>
                  <a:lnTo>
                    <a:pt x="93678" y="2154"/>
                  </a:lnTo>
                  <a:cubicBezTo>
                    <a:pt x="93678" y="982"/>
                    <a:pt x="92728" y="0"/>
                    <a:pt x="915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8"/>
            <p:cNvSpPr/>
            <p:nvPr/>
          </p:nvSpPr>
          <p:spPr>
            <a:xfrm>
              <a:off x="4136575" y="1720175"/>
              <a:ext cx="186075" cy="205875"/>
            </a:xfrm>
            <a:custGeom>
              <a:rect b="b" l="l" r="r" t="t"/>
              <a:pathLst>
                <a:path extrusionOk="0" h="8235" w="7443">
                  <a:moveTo>
                    <a:pt x="3737" y="317"/>
                  </a:moveTo>
                  <a:lnTo>
                    <a:pt x="7094" y="1140"/>
                  </a:lnTo>
                  <a:cubicBezTo>
                    <a:pt x="7094" y="2565"/>
                    <a:pt x="6778" y="6682"/>
                    <a:pt x="3737" y="7917"/>
                  </a:cubicBezTo>
                  <a:cubicBezTo>
                    <a:pt x="507" y="6619"/>
                    <a:pt x="381" y="2090"/>
                    <a:pt x="381" y="1140"/>
                  </a:cubicBezTo>
                  <a:lnTo>
                    <a:pt x="3737" y="317"/>
                  </a:lnTo>
                  <a:close/>
                  <a:moveTo>
                    <a:pt x="3706" y="0"/>
                  </a:moveTo>
                  <a:lnTo>
                    <a:pt x="191" y="855"/>
                  </a:lnTo>
                  <a:cubicBezTo>
                    <a:pt x="127" y="855"/>
                    <a:pt x="64" y="919"/>
                    <a:pt x="64" y="982"/>
                  </a:cubicBezTo>
                  <a:cubicBezTo>
                    <a:pt x="64" y="1584"/>
                    <a:pt x="0" y="6809"/>
                    <a:pt x="3674" y="8234"/>
                  </a:cubicBezTo>
                  <a:lnTo>
                    <a:pt x="3801" y="8234"/>
                  </a:lnTo>
                  <a:cubicBezTo>
                    <a:pt x="7158" y="6936"/>
                    <a:pt x="7443" y="2375"/>
                    <a:pt x="7443" y="1014"/>
                  </a:cubicBezTo>
                  <a:cubicBezTo>
                    <a:pt x="7443" y="950"/>
                    <a:pt x="7379" y="887"/>
                    <a:pt x="7316" y="855"/>
                  </a:cubicBezTo>
                  <a:lnTo>
                    <a:pt x="3769" y="0"/>
                  </a:lnTo>
                  <a:close/>
                </a:path>
              </a:pathLst>
            </a:custGeom>
            <a:solidFill>
              <a:srgbClr val="F2A365"/>
            </a:solidFill>
            <a:ln cap="flat" cmpd="sng" w="2375">
              <a:solidFill>
                <a:srgbClr val="F2A365"/>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8"/>
            <p:cNvSpPr/>
            <p:nvPr/>
          </p:nvSpPr>
          <p:spPr>
            <a:xfrm>
              <a:off x="4199125" y="1760425"/>
              <a:ext cx="60975" cy="111775"/>
            </a:xfrm>
            <a:custGeom>
              <a:rect b="b" l="l" r="r" t="t"/>
              <a:pathLst>
                <a:path extrusionOk="0" h="4471" w="2439">
                  <a:moveTo>
                    <a:pt x="1235" y="322"/>
                  </a:moveTo>
                  <a:cubicBezTo>
                    <a:pt x="1425" y="322"/>
                    <a:pt x="1615" y="385"/>
                    <a:pt x="1774" y="512"/>
                  </a:cubicBezTo>
                  <a:cubicBezTo>
                    <a:pt x="1996" y="670"/>
                    <a:pt x="2122" y="924"/>
                    <a:pt x="2122" y="1177"/>
                  </a:cubicBezTo>
                  <a:cubicBezTo>
                    <a:pt x="2122" y="1494"/>
                    <a:pt x="1964" y="1747"/>
                    <a:pt x="1710" y="1905"/>
                  </a:cubicBezTo>
                  <a:cubicBezTo>
                    <a:pt x="1647" y="1937"/>
                    <a:pt x="1615" y="2000"/>
                    <a:pt x="1615" y="2064"/>
                  </a:cubicBezTo>
                  <a:lnTo>
                    <a:pt x="1774" y="3584"/>
                  </a:lnTo>
                  <a:cubicBezTo>
                    <a:pt x="1774" y="3742"/>
                    <a:pt x="1710" y="3869"/>
                    <a:pt x="1615" y="3964"/>
                  </a:cubicBezTo>
                  <a:cubicBezTo>
                    <a:pt x="1520" y="4075"/>
                    <a:pt x="1378" y="4130"/>
                    <a:pt x="1235" y="4130"/>
                  </a:cubicBezTo>
                  <a:cubicBezTo>
                    <a:pt x="1093" y="4130"/>
                    <a:pt x="950" y="4075"/>
                    <a:pt x="855" y="3964"/>
                  </a:cubicBezTo>
                  <a:cubicBezTo>
                    <a:pt x="760" y="3869"/>
                    <a:pt x="729" y="3742"/>
                    <a:pt x="729" y="3584"/>
                  </a:cubicBezTo>
                  <a:lnTo>
                    <a:pt x="855" y="2064"/>
                  </a:lnTo>
                  <a:cubicBezTo>
                    <a:pt x="855" y="2000"/>
                    <a:pt x="824" y="1937"/>
                    <a:pt x="792" y="1905"/>
                  </a:cubicBezTo>
                  <a:cubicBezTo>
                    <a:pt x="475" y="1715"/>
                    <a:pt x="317" y="1367"/>
                    <a:pt x="380" y="1019"/>
                  </a:cubicBezTo>
                  <a:cubicBezTo>
                    <a:pt x="475" y="670"/>
                    <a:pt x="729" y="417"/>
                    <a:pt x="1045" y="354"/>
                  </a:cubicBezTo>
                  <a:cubicBezTo>
                    <a:pt x="1109" y="322"/>
                    <a:pt x="1172" y="322"/>
                    <a:pt x="1235" y="322"/>
                  </a:cubicBezTo>
                  <a:close/>
                  <a:moveTo>
                    <a:pt x="1247" y="0"/>
                  </a:moveTo>
                  <a:cubicBezTo>
                    <a:pt x="1149" y="0"/>
                    <a:pt x="1050" y="12"/>
                    <a:pt x="950" y="37"/>
                  </a:cubicBezTo>
                  <a:cubicBezTo>
                    <a:pt x="539" y="132"/>
                    <a:pt x="159" y="480"/>
                    <a:pt x="95" y="924"/>
                  </a:cubicBezTo>
                  <a:cubicBezTo>
                    <a:pt x="0" y="1399"/>
                    <a:pt x="159" y="1842"/>
                    <a:pt x="539" y="2127"/>
                  </a:cubicBezTo>
                  <a:lnTo>
                    <a:pt x="412" y="3552"/>
                  </a:lnTo>
                  <a:cubicBezTo>
                    <a:pt x="380" y="3774"/>
                    <a:pt x="475" y="4027"/>
                    <a:pt x="634" y="4186"/>
                  </a:cubicBezTo>
                  <a:cubicBezTo>
                    <a:pt x="792" y="4376"/>
                    <a:pt x="1014" y="4471"/>
                    <a:pt x="1235" y="4471"/>
                  </a:cubicBezTo>
                  <a:cubicBezTo>
                    <a:pt x="1489" y="4471"/>
                    <a:pt x="1710" y="4376"/>
                    <a:pt x="1869" y="4186"/>
                  </a:cubicBezTo>
                  <a:cubicBezTo>
                    <a:pt x="2027" y="4027"/>
                    <a:pt x="2091" y="3774"/>
                    <a:pt x="2091" y="3552"/>
                  </a:cubicBezTo>
                  <a:lnTo>
                    <a:pt x="1964" y="2127"/>
                  </a:lnTo>
                  <a:cubicBezTo>
                    <a:pt x="2249" y="1905"/>
                    <a:pt x="2439" y="1557"/>
                    <a:pt x="2439" y="1177"/>
                  </a:cubicBezTo>
                  <a:cubicBezTo>
                    <a:pt x="2439" y="829"/>
                    <a:pt x="2281" y="480"/>
                    <a:pt x="1996" y="259"/>
                  </a:cubicBezTo>
                  <a:cubicBezTo>
                    <a:pt x="1785" y="95"/>
                    <a:pt x="1523" y="0"/>
                    <a:pt x="1247" y="0"/>
                  </a:cubicBezTo>
                  <a:close/>
                </a:path>
              </a:pathLst>
            </a:custGeom>
            <a:solidFill>
              <a:srgbClr val="F2A365"/>
            </a:solidFill>
            <a:ln cap="flat" cmpd="sng" w="2375">
              <a:solidFill>
                <a:srgbClr val="F2A365"/>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8"/>
            <p:cNvSpPr/>
            <p:nvPr/>
          </p:nvSpPr>
          <p:spPr>
            <a:xfrm>
              <a:off x="595975" y="2986125"/>
              <a:ext cx="3262725" cy="581950"/>
            </a:xfrm>
            <a:custGeom>
              <a:rect b="b" l="l" r="r" t="t"/>
              <a:pathLst>
                <a:path extrusionOk="0" h="23278" w="130509">
                  <a:moveTo>
                    <a:pt x="3421" y="1"/>
                  </a:moveTo>
                  <a:cubicBezTo>
                    <a:pt x="1521" y="1"/>
                    <a:pt x="0" y="1552"/>
                    <a:pt x="0" y="3453"/>
                  </a:cubicBezTo>
                  <a:lnTo>
                    <a:pt x="0" y="19825"/>
                  </a:lnTo>
                  <a:cubicBezTo>
                    <a:pt x="0" y="21726"/>
                    <a:pt x="1521" y="23277"/>
                    <a:pt x="3421" y="23277"/>
                  </a:cubicBezTo>
                  <a:lnTo>
                    <a:pt x="92822" y="23277"/>
                  </a:lnTo>
                  <a:cubicBezTo>
                    <a:pt x="94723" y="23277"/>
                    <a:pt x="96274" y="21726"/>
                    <a:pt x="96274" y="19825"/>
                  </a:cubicBezTo>
                  <a:lnTo>
                    <a:pt x="96274" y="15392"/>
                  </a:lnTo>
                  <a:cubicBezTo>
                    <a:pt x="96325" y="13222"/>
                    <a:pt x="97823" y="12035"/>
                    <a:pt x="99487" y="12035"/>
                  </a:cubicBezTo>
                  <a:cubicBezTo>
                    <a:pt x="100956" y="12035"/>
                    <a:pt x="102554" y="12959"/>
                    <a:pt x="103400" y="14948"/>
                  </a:cubicBezTo>
                  <a:cubicBezTo>
                    <a:pt x="104667" y="17894"/>
                    <a:pt x="107612" y="19952"/>
                    <a:pt x="111032" y="19952"/>
                  </a:cubicBezTo>
                  <a:cubicBezTo>
                    <a:pt x="114389" y="19952"/>
                    <a:pt x="117271" y="17989"/>
                    <a:pt x="118601" y="15138"/>
                  </a:cubicBezTo>
                  <a:cubicBezTo>
                    <a:pt x="119811" y="12857"/>
                    <a:pt x="121689" y="11962"/>
                    <a:pt x="123366" y="11962"/>
                  </a:cubicBezTo>
                  <a:cubicBezTo>
                    <a:pt x="123971" y="11962"/>
                    <a:pt x="124550" y="12078"/>
                    <a:pt x="125062" y="12288"/>
                  </a:cubicBezTo>
                  <a:cubicBezTo>
                    <a:pt x="125125" y="12320"/>
                    <a:pt x="125188" y="12352"/>
                    <a:pt x="125252" y="12383"/>
                  </a:cubicBezTo>
                  <a:cubicBezTo>
                    <a:pt x="125315" y="12383"/>
                    <a:pt x="125378" y="12415"/>
                    <a:pt x="125410" y="12447"/>
                  </a:cubicBezTo>
                  <a:cubicBezTo>
                    <a:pt x="125505" y="12478"/>
                    <a:pt x="125568" y="12510"/>
                    <a:pt x="125632" y="12573"/>
                  </a:cubicBezTo>
                  <a:cubicBezTo>
                    <a:pt x="126138" y="12890"/>
                    <a:pt x="126392" y="13238"/>
                    <a:pt x="126645" y="13428"/>
                  </a:cubicBezTo>
                  <a:cubicBezTo>
                    <a:pt x="127057" y="13777"/>
                    <a:pt x="127563" y="13967"/>
                    <a:pt x="128165" y="13967"/>
                  </a:cubicBezTo>
                  <a:cubicBezTo>
                    <a:pt x="129432" y="13967"/>
                    <a:pt x="130509" y="12922"/>
                    <a:pt x="130509" y="11623"/>
                  </a:cubicBezTo>
                  <a:cubicBezTo>
                    <a:pt x="130509" y="10356"/>
                    <a:pt x="129432" y="9280"/>
                    <a:pt x="128165" y="9280"/>
                  </a:cubicBezTo>
                  <a:cubicBezTo>
                    <a:pt x="127563" y="9280"/>
                    <a:pt x="127057" y="9501"/>
                    <a:pt x="126645" y="9850"/>
                  </a:cubicBezTo>
                  <a:cubicBezTo>
                    <a:pt x="126392" y="10040"/>
                    <a:pt x="126138" y="10388"/>
                    <a:pt x="125632" y="10705"/>
                  </a:cubicBezTo>
                  <a:cubicBezTo>
                    <a:pt x="125568" y="10736"/>
                    <a:pt x="125505" y="10800"/>
                    <a:pt x="125410" y="10831"/>
                  </a:cubicBezTo>
                  <a:cubicBezTo>
                    <a:pt x="125378" y="10863"/>
                    <a:pt x="125315" y="10895"/>
                    <a:pt x="125283" y="10895"/>
                  </a:cubicBezTo>
                  <a:cubicBezTo>
                    <a:pt x="125188" y="10926"/>
                    <a:pt x="125157" y="10958"/>
                    <a:pt x="125062" y="10990"/>
                  </a:cubicBezTo>
                  <a:cubicBezTo>
                    <a:pt x="124550" y="11200"/>
                    <a:pt x="123971" y="11316"/>
                    <a:pt x="123366" y="11316"/>
                  </a:cubicBezTo>
                  <a:cubicBezTo>
                    <a:pt x="121689" y="11316"/>
                    <a:pt x="119811" y="10421"/>
                    <a:pt x="118601" y="8140"/>
                  </a:cubicBezTo>
                  <a:cubicBezTo>
                    <a:pt x="117271" y="5289"/>
                    <a:pt x="114389" y="3294"/>
                    <a:pt x="111032" y="3294"/>
                  </a:cubicBezTo>
                  <a:cubicBezTo>
                    <a:pt x="107612" y="3294"/>
                    <a:pt x="104667" y="5384"/>
                    <a:pt x="103400" y="8330"/>
                  </a:cubicBezTo>
                  <a:cubicBezTo>
                    <a:pt x="102569" y="10319"/>
                    <a:pt x="100972" y="11244"/>
                    <a:pt x="99500" y="11244"/>
                  </a:cubicBezTo>
                  <a:cubicBezTo>
                    <a:pt x="97832" y="11244"/>
                    <a:pt x="96325" y="10056"/>
                    <a:pt x="96274" y="7886"/>
                  </a:cubicBezTo>
                  <a:lnTo>
                    <a:pt x="96274" y="3453"/>
                  </a:lnTo>
                  <a:cubicBezTo>
                    <a:pt x="96274" y="1552"/>
                    <a:pt x="94723" y="1"/>
                    <a:pt x="92822"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8"/>
            <p:cNvSpPr/>
            <p:nvPr/>
          </p:nvSpPr>
          <p:spPr>
            <a:xfrm>
              <a:off x="3201550" y="3106475"/>
              <a:ext cx="340475" cy="341250"/>
            </a:xfrm>
            <a:custGeom>
              <a:rect b="b" l="l" r="r" t="t"/>
              <a:pathLst>
                <a:path extrusionOk="0" h="13650" w="13619">
                  <a:moveTo>
                    <a:pt x="13618" y="6841"/>
                  </a:moveTo>
                  <a:cubicBezTo>
                    <a:pt x="13618" y="10578"/>
                    <a:pt x="10578" y="13650"/>
                    <a:pt x="6809" y="13650"/>
                  </a:cubicBezTo>
                  <a:cubicBezTo>
                    <a:pt x="3041" y="13650"/>
                    <a:pt x="0" y="10578"/>
                    <a:pt x="0" y="6841"/>
                  </a:cubicBezTo>
                  <a:cubicBezTo>
                    <a:pt x="0" y="3072"/>
                    <a:pt x="3041" y="0"/>
                    <a:pt x="6809" y="0"/>
                  </a:cubicBezTo>
                  <a:cubicBezTo>
                    <a:pt x="10578" y="0"/>
                    <a:pt x="13618" y="3072"/>
                    <a:pt x="13618" y="684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8"/>
            <p:cNvSpPr/>
            <p:nvPr/>
          </p:nvSpPr>
          <p:spPr>
            <a:xfrm>
              <a:off x="3769225" y="3246600"/>
              <a:ext cx="60975" cy="61000"/>
            </a:xfrm>
            <a:custGeom>
              <a:rect b="b" l="l" r="r" t="t"/>
              <a:pathLst>
                <a:path extrusionOk="0" h="2440" w="2439">
                  <a:moveTo>
                    <a:pt x="2439" y="1236"/>
                  </a:moveTo>
                  <a:cubicBezTo>
                    <a:pt x="2439" y="1901"/>
                    <a:pt x="1900" y="2439"/>
                    <a:pt x="1203" y="2439"/>
                  </a:cubicBezTo>
                  <a:cubicBezTo>
                    <a:pt x="538" y="2439"/>
                    <a:pt x="0" y="1901"/>
                    <a:pt x="0" y="1236"/>
                  </a:cubicBezTo>
                  <a:cubicBezTo>
                    <a:pt x="0" y="539"/>
                    <a:pt x="538" y="1"/>
                    <a:pt x="1203" y="1"/>
                  </a:cubicBezTo>
                  <a:cubicBezTo>
                    <a:pt x="1900" y="1"/>
                    <a:pt x="2439" y="539"/>
                    <a:pt x="2439" y="1236"/>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8"/>
            <p:cNvSpPr/>
            <p:nvPr/>
          </p:nvSpPr>
          <p:spPr>
            <a:xfrm>
              <a:off x="627650" y="3018600"/>
              <a:ext cx="2342725" cy="517000"/>
            </a:xfrm>
            <a:custGeom>
              <a:rect b="b" l="l" r="r" t="t"/>
              <a:pathLst>
                <a:path extrusionOk="0" h="20680" w="93709">
                  <a:moveTo>
                    <a:pt x="2154" y="0"/>
                  </a:moveTo>
                  <a:cubicBezTo>
                    <a:pt x="982" y="0"/>
                    <a:pt x="0" y="950"/>
                    <a:pt x="0" y="2154"/>
                  </a:cubicBezTo>
                  <a:lnTo>
                    <a:pt x="0" y="18526"/>
                  </a:lnTo>
                  <a:cubicBezTo>
                    <a:pt x="0" y="19730"/>
                    <a:pt x="982" y="20680"/>
                    <a:pt x="2154" y="20680"/>
                  </a:cubicBezTo>
                  <a:lnTo>
                    <a:pt x="91555" y="20680"/>
                  </a:lnTo>
                  <a:cubicBezTo>
                    <a:pt x="92759" y="20680"/>
                    <a:pt x="93709" y="19730"/>
                    <a:pt x="93709" y="18526"/>
                  </a:cubicBezTo>
                  <a:lnTo>
                    <a:pt x="93709" y="2154"/>
                  </a:lnTo>
                  <a:cubicBezTo>
                    <a:pt x="93709" y="950"/>
                    <a:pt x="92727" y="0"/>
                    <a:pt x="915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8"/>
            <p:cNvSpPr/>
            <p:nvPr/>
          </p:nvSpPr>
          <p:spPr>
            <a:xfrm>
              <a:off x="3298925" y="3161100"/>
              <a:ext cx="146500" cy="232800"/>
            </a:xfrm>
            <a:custGeom>
              <a:rect b="b" l="l" r="r" t="t"/>
              <a:pathLst>
                <a:path extrusionOk="0" h="9312" w="5860">
                  <a:moveTo>
                    <a:pt x="2914" y="1046"/>
                  </a:moveTo>
                  <a:cubicBezTo>
                    <a:pt x="3484" y="1046"/>
                    <a:pt x="3959" y="1521"/>
                    <a:pt x="3959" y="2154"/>
                  </a:cubicBezTo>
                  <a:lnTo>
                    <a:pt x="3959" y="3421"/>
                  </a:lnTo>
                  <a:lnTo>
                    <a:pt x="1901" y="3421"/>
                  </a:lnTo>
                  <a:lnTo>
                    <a:pt x="1901" y="2154"/>
                  </a:lnTo>
                  <a:cubicBezTo>
                    <a:pt x="1901" y="1521"/>
                    <a:pt x="2344" y="1046"/>
                    <a:pt x="2914" y="1046"/>
                  </a:cubicBezTo>
                  <a:close/>
                  <a:moveTo>
                    <a:pt x="2914" y="317"/>
                  </a:moveTo>
                  <a:cubicBezTo>
                    <a:pt x="3833" y="317"/>
                    <a:pt x="4593" y="1046"/>
                    <a:pt x="4593" y="1964"/>
                  </a:cubicBezTo>
                  <a:lnTo>
                    <a:pt x="4593" y="3421"/>
                  </a:lnTo>
                  <a:lnTo>
                    <a:pt x="4276" y="3421"/>
                  </a:lnTo>
                  <a:lnTo>
                    <a:pt x="4276" y="2122"/>
                  </a:lnTo>
                  <a:cubicBezTo>
                    <a:pt x="4276" y="1362"/>
                    <a:pt x="3674" y="729"/>
                    <a:pt x="2914" y="729"/>
                  </a:cubicBezTo>
                  <a:cubicBezTo>
                    <a:pt x="2186" y="729"/>
                    <a:pt x="1584" y="1362"/>
                    <a:pt x="1584" y="2122"/>
                  </a:cubicBezTo>
                  <a:lnTo>
                    <a:pt x="1584" y="3421"/>
                  </a:lnTo>
                  <a:lnTo>
                    <a:pt x="1267" y="3421"/>
                  </a:lnTo>
                  <a:lnTo>
                    <a:pt x="1267" y="1964"/>
                  </a:lnTo>
                  <a:cubicBezTo>
                    <a:pt x="1267" y="1046"/>
                    <a:pt x="1996" y="317"/>
                    <a:pt x="2914" y="317"/>
                  </a:cubicBezTo>
                  <a:close/>
                  <a:moveTo>
                    <a:pt x="5353" y="3737"/>
                  </a:moveTo>
                  <a:cubicBezTo>
                    <a:pt x="5448" y="3737"/>
                    <a:pt x="5543" y="3832"/>
                    <a:pt x="5543" y="3927"/>
                  </a:cubicBezTo>
                  <a:lnTo>
                    <a:pt x="5543" y="8804"/>
                  </a:lnTo>
                  <a:cubicBezTo>
                    <a:pt x="5543" y="8899"/>
                    <a:pt x="5448" y="8963"/>
                    <a:pt x="5353" y="8963"/>
                  </a:cubicBezTo>
                  <a:lnTo>
                    <a:pt x="476" y="8963"/>
                  </a:lnTo>
                  <a:cubicBezTo>
                    <a:pt x="381" y="8963"/>
                    <a:pt x="317" y="8899"/>
                    <a:pt x="317" y="8804"/>
                  </a:cubicBezTo>
                  <a:lnTo>
                    <a:pt x="317" y="3927"/>
                  </a:lnTo>
                  <a:cubicBezTo>
                    <a:pt x="317" y="3832"/>
                    <a:pt x="381" y="3737"/>
                    <a:pt x="476" y="3737"/>
                  </a:cubicBezTo>
                  <a:close/>
                  <a:moveTo>
                    <a:pt x="2914" y="1"/>
                  </a:moveTo>
                  <a:cubicBezTo>
                    <a:pt x="1837" y="1"/>
                    <a:pt x="951" y="887"/>
                    <a:pt x="951" y="1964"/>
                  </a:cubicBezTo>
                  <a:lnTo>
                    <a:pt x="951" y="3421"/>
                  </a:lnTo>
                  <a:lnTo>
                    <a:pt x="476" y="3421"/>
                  </a:lnTo>
                  <a:cubicBezTo>
                    <a:pt x="222" y="3421"/>
                    <a:pt x="1" y="3642"/>
                    <a:pt x="1" y="3927"/>
                  </a:cubicBezTo>
                  <a:lnTo>
                    <a:pt x="1" y="8804"/>
                  </a:lnTo>
                  <a:cubicBezTo>
                    <a:pt x="1" y="9089"/>
                    <a:pt x="222" y="9311"/>
                    <a:pt x="476" y="9311"/>
                  </a:cubicBezTo>
                  <a:lnTo>
                    <a:pt x="5353" y="9311"/>
                  </a:lnTo>
                  <a:cubicBezTo>
                    <a:pt x="5638" y="9311"/>
                    <a:pt x="5859" y="9089"/>
                    <a:pt x="5859" y="8804"/>
                  </a:cubicBezTo>
                  <a:lnTo>
                    <a:pt x="5859" y="3927"/>
                  </a:lnTo>
                  <a:cubicBezTo>
                    <a:pt x="5859" y="3642"/>
                    <a:pt x="5638" y="3421"/>
                    <a:pt x="5353" y="3421"/>
                  </a:cubicBezTo>
                  <a:lnTo>
                    <a:pt x="4909" y="3421"/>
                  </a:lnTo>
                  <a:lnTo>
                    <a:pt x="4909" y="1964"/>
                  </a:lnTo>
                  <a:cubicBezTo>
                    <a:pt x="4909" y="887"/>
                    <a:pt x="4023" y="1"/>
                    <a:pt x="2914" y="1"/>
                  </a:cubicBezTo>
                  <a:close/>
                </a:path>
              </a:pathLst>
            </a:custGeom>
            <a:solidFill>
              <a:srgbClr val="F2A365"/>
            </a:solidFill>
            <a:ln cap="flat" cmpd="sng" w="2375">
              <a:solidFill>
                <a:srgbClr val="F2A365"/>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8"/>
            <p:cNvSpPr/>
            <p:nvPr/>
          </p:nvSpPr>
          <p:spPr>
            <a:xfrm>
              <a:off x="3346425" y="3280650"/>
              <a:ext cx="51500" cy="78400"/>
            </a:xfrm>
            <a:custGeom>
              <a:rect b="b" l="l" r="r" t="t"/>
              <a:pathLst>
                <a:path extrusionOk="0" h="3136" w="2060">
                  <a:moveTo>
                    <a:pt x="1014" y="317"/>
                  </a:moveTo>
                  <a:cubicBezTo>
                    <a:pt x="1426" y="317"/>
                    <a:pt x="1743" y="634"/>
                    <a:pt x="1743" y="1046"/>
                  </a:cubicBezTo>
                  <a:cubicBezTo>
                    <a:pt x="1743" y="1331"/>
                    <a:pt x="1553" y="1584"/>
                    <a:pt x="1299" y="1679"/>
                  </a:cubicBezTo>
                  <a:lnTo>
                    <a:pt x="1204" y="1742"/>
                  </a:lnTo>
                  <a:lnTo>
                    <a:pt x="1204" y="2756"/>
                  </a:lnTo>
                  <a:cubicBezTo>
                    <a:pt x="1204" y="2787"/>
                    <a:pt x="1173" y="2819"/>
                    <a:pt x="1109" y="2819"/>
                  </a:cubicBezTo>
                  <a:lnTo>
                    <a:pt x="919" y="2819"/>
                  </a:lnTo>
                  <a:cubicBezTo>
                    <a:pt x="856" y="2819"/>
                    <a:pt x="824" y="2787"/>
                    <a:pt x="824" y="2756"/>
                  </a:cubicBezTo>
                  <a:lnTo>
                    <a:pt x="824" y="1742"/>
                  </a:lnTo>
                  <a:lnTo>
                    <a:pt x="729" y="1679"/>
                  </a:lnTo>
                  <a:cubicBezTo>
                    <a:pt x="476" y="1584"/>
                    <a:pt x="317" y="1331"/>
                    <a:pt x="317" y="1046"/>
                  </a:cubicBezTo>
                  <a:cubicBezTo>
                    <a:pt x="317" y="634"/>
                    <a:pt x="634" y="317"/>
                    <a:pt x="1014" y="317"/>
                  </a:cubicBezTo>
                  <a:close/>
                  <a:moveTo>
                    <a:pt x="1014" y="1"/>
                  </a:moveTo>
                  <a:cubicBezTo>
                    <a:pt x="444" y="1"/>
                    <a:pt x="1" y="476"/>
                    <a:pt x="1" y="1046"/>
                  </a:cubicBezTo>
                  <a:cubicBezTo>
                    <a:pt x="1" y="1426"/>
                    <a:pt x="191" y="1742"/>
                    <a:pt x="507" y="1932"/>
                  </a:cubicBezTo>
                  <a:lnTo>
                    <a:pt x="507" y="2724"/>
                  </a:lnTo>
                  <a:cubicBezTo>
                    <a:pt x="507" y="2946"/>
                    <a:pt x="697" y="3136"/>
                    <a:pt x="919" y="3136"/>
                  </a:cubicBezTo>
                  <a:lnTo>
                    <a:pt x="1109" y="3136"/>
                  </a:lnTo>
                  <a:cubicBezTo>
                    <a:pt x="1363" y="3136"/>
                    <a:pt x="1521" y="2946"/>
                    <a:pt x="1521" y="2724"/>
                  </a:cubicBezTo>
                  <a:lnTo>
                    <a:pt x="1521" y="1932"/>
                  </a:lnTo>
                  <a:cubicBezTo>
                    <a:pt x="1838" y="1742"/>
                    <a:pt x="2059" y="1426"/>
                    <a:pt x="2059" y="1046"/>
                  </a:cubicBezTo>
                  <a:cubicBezTo>
                    <a:pt x="2059" y="476"/>
                    <a:pt x="1584" y="1"/>
                    <a:pt x="1014" y="1"/>
                  </a:cubicBezTo>
                  <a:close/>
                </a:path>
              </a:pathLst>
            </a:custGeom>
            <a:solidFill>
              <a:srgbClr val="F2A365"/>
            </a:solidFill>
            <a:ln cap="flat" cmpd="sng" w="2375">
              <a:solidFill>
                <a:srgbClr val="F2A365"/>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8"/>
            <p:cNvSpPr/>
            <p:nvPr/>
          </p:nvSpPr>
          <p:spPr>
            <a:xfrm>
              <a:off x="3743875" y="3470675"/>
              <a:ext cx="3261950" cy="581925"/>
            </a:xfrm>
            <a:custGeom>
              <a:rect b="b" l="l" r="r" t="t"/>
              <a:pathLst>
                <a:path extrusionOk="0" h="23277" w="130478">
                  <a:moveTo>
                    <a:pt x="37655" y="0"/>
                  </a:moveTo>
                  <a:cubicBezTo>
                    <a:pt x="35755" y="0"/>
                    <a:pt x="34235" y="1552"/>
                    <a:pt x="34235" y="3452"/>
                  </a:cubicBezTo>
                  <a:lnTo>
                    <a:pt x="34235" y="7886"/>
                  </a:lnTo>
                  <a:cubicBezTo>
                    <a:pt x="34184" y="10056"/>
                    <a:pt x="32677" y="11243"/>
                    <a:pt x="31005" y="11243"/>
                  </a:cubicBezTo>
                  <a:cubicBezTo>
                    <a:pt x="29529" y="11243"/>
                    <a:pt x="27924" y="10318"/>
                    <a:pt x="27078" y="8329"/>
                  </a:cubicBezTo>
                  <a:cubicBezTo>
                    <a:pt x="25811" y="5384"/>
                    <a:pt x="22866" y="3325"/>
                    <a:pt x="19445" y="3325"/>
                  </a:cubicBezTo>
                  <a:cubicBezTo>
                    <a:pt x="16089" y="3325"/>
                    <a:pt x="13207" y="5289"/>
                    <a:pt x="11877" y="8139"/>
                  </a:cubicBezTo>
                  <a:cubicBezTo>
                    <a:pt x="10666" y="10420"/>
                    <a:pt x="8789" y="11315"/>
                    <a:pt x="7111" y="11315"/>
                  </a:cubicBezTo>
                  <a:cubicBezTo>
                    <a:pt x="6507" y="11315"/>
                    <a:pt x="5928" y="11199"/>
                    <a:pt x="5416" y="10989"/>
                  </a:cubicBezTo>
                  <a:cubicBezTo>
                    <a:pt x="5353" y="10957"/>
                    <a:pt x="5289" y="10926"/>
                    <a:pt x="5226" y="10926"/>
                  </a:cubicBezTo>
                  <a:cubicBezTo>
                    <a:pt x="5163" y="10894"/>
                    <a:pt x="5099" y="10862"/>
                    <a:pt x="5068" y="10831"/>
                  </a:cubicBezTo>
                  <a:cubicBezTo>
                    <a:pt x="5004" y="10799"/>
                    <a:pt x="4909" y="10767"/>
                    <a:pt x="4846" y="10736"/>
                  </a:cubicBezTo>
                  <a:cubicBezTo>
                    <a:pt x="4846" y="10704"/>
                    <a:pt x="4846" y="10704"/>
                    <a:pt x="4846" y="10704"/>
                  </a:cubicBezTo>
                  <a:cubicBezTo>
                    <a:pt x="4339" y="10387"/>
                    <a:pt x="4086" y="10039"/>
                    <a:pt x="3833" y="9849"/>
                  </a:cubicBezTo>
                  <a:cubicBezTo>
                    <a:pt x="3421" y="9501"/>
                    <a:pt x="2914" y="9311"/>
                    <a:pt x="2344" y="9311"/>
                  </a:cubicBezTo>
                  <a:cubicBezTo>
                    <a:pt x="1046" y="9311"/>
                    <a:pt x="1" y="10356"/>
                    <a:pt x="1" y="11654"/>
                  </a:cubicBezTo>
                  <a:cubicBezTo>
                    <a:pt x="1" y="12953"/>
                    <a:pt x="1046" y="13998"/>
                    <a:pt x="2344" y="13998"/>
                  </a:cubicBezTo>
                  <a:cubicBezTo>
                    <a:pt x="2914" y="13998"/>
                    <a:pt x="3421" y="13776"/>
                    <a:pt x="3833" y="13428"/>
                  </a:cubicBezTo>
                  <a:cubicBezTo>
                    <a:pt x="4086" y="13238"/>
                    <a:pt x="4339" y="12889"/>
                    <a:pt x="4846" y="12573"/>
                  </a:cubicBezTo>
                  <a:cubicBezTo>
                    <a:pt x="4909" y="12541"/>
                    <a:pt x="4973" y="12478"/>
                    <a:pt x="5068" y="12446"/>
                  </a:cubicBezTo>
                  <a:cubicBezTo>
                    <a:pt x="5099" y="12414"/>
                    <a:pt x="5163" y="12414"/>
                    <a:pt x="5226" y="12383"/>
                  </a:cubicBezTo>
                  <a:cubicBezTo>
                    <a:pt x="5289" y="12351"/>
                    <a:pt x="5353" y="12319"/>
                    <a:pt x="5416" y="12288"/>
                  </a:cubicBezTo>
                  <a:cubicBezTo>
                    <a:pt x="5925" y="12087"/>
                    <a:pt x="6500" y="11975"/>
                    <a:pt x="7101" y="11975"/>
                  </a:cubicBezTo>
                  <a:cubicBezTo>
                    <a:pt x="8781" y="11975"/>
                    <a:pt x="10664" y="12852"/>
                    <a:pt x="11877" y="15138"/>
                  </a:cubicBezTo>
                  <a:cubicBezTo>
                    <a:pt x="13207" y="17988"/>
                    <a:pt x="16089" y="19983"/>
                    <a:pt x="19445" y="19983"/>
                  </a:cubicBezTo>
                  <a:cubicBezTo>
                    <a:pt x="22866" y="19983"/>
                    <a:pt x="25811" y="17893"/>
                    <a:pt x="27078" y="14948"/>
                  </a:cubicBezTo>
                  <a:cubicBezTo>
                    <a:pt x="27924" y="12958"/>
                    <a:pt x="29522" y="12034"/>
                    <a:pt x="30994" y="12034"/>
                  </a:cubicBezTo>
                  <a:cubicBezTo>
                    <a:pt x="32662" y="12034"/>
                    <a:pt x="34168" y="13221"/>
                    <a:pt x="34235" y="15391"/>
                  </a:cubicBezTo>
                  <a:lnTo>
                    <a:pt x="34235" y="19856"/>
                  </a:lnTo>
                  <a:cubicBezTo>
                    <a:pt x="34235" y="21725"/>
                    <a:pt x="35755" y="23277"/>
                    <a:pt x="37655" y="23277"/>
                  </a:cubicBezTo>
                  <a:lnTo>
                    <a:pt x="127025" y="23277"/>
                  </a:lnTo>
                  <a:cubicBezTo>
                    <a:pt x="128925" y="23277"/>
                    <a:pt x="130477" y="21725"/>
                    <a:pt x="130477" y="19856"/>
                  </a:cubicBezTo>
                  <a:lnTo>
                    <a:pt x="130477" y="3452"/>
                  </a:lnTo>
                  <a:cubicBezTo>
                    <a:pt x="130477" y="1552"/>
                    <a:pt x="128925" y="0"/>
                    <a:pt x="127025"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8"/>
            <p:cNvSpPr/>
            <p:nvPr/>
          </p:nvSpPr>
          <p:spPr>
            <a:xfrm>
              <a:off x="4059775" y="3591000"/>
              <a:ext cx="340475" cy="341275"/>
            </a:xfrm>
            <a:custGeom>
              <a:rect b="b" l="l" r="r" t="t"/>
              <a:pathLst>
                <a:path extrusionOk="0" h="13651" w="13619">
                  <a:moveTo>
                    <a:pt x="13618" y="6841"/>
                  </a:moveTo>
                  <a:cubicBezTo>
                    <a:pt x="13618" y="10610"/>
                    <a:pt x="10578" y="13650"/>
                    <a:pt x="6809" y="13650"/>
                  </a:cubicBezTo>
                  <a:cubicBezTo>
                    <a:pt x="3041" y="13650"/>
                    <a:pt x="1" y="10610"/>
                    <a:pt x="1" y="6841"/>
                  </a:cubicBezTo>
                  <a:cubicBezTo>
                    <a:pt x="1" y="3073"/>
                    <a:pt x="3041" y="1"/>
                    <a:pt x="6809" y="1"/>
                  </a:cubicBezTo>
                  <a:cubicBezTo>
                    <a:pt x="10578" y="1"/>
                    <a:pt x="13618" y="3073"/>
                    <a:pt x="13618" y="684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8"/>
            <p:cNvSpPr/>
            <p:nvPr/>
          </p:nvSpPr>
          <p:spPr>
            <a:xfrm>
              <a:off x="3771600" y="3731150"/>
              <a:ext cx="60975" cy="60975"/>
            </a:xfrm>
            <a:custGeom>
              <a:rect b="b" l="l" r="r" t="t"/>
              <a:pathLst>
                <a:path extrusionOk="0" h="2439" w="2439">
                  <a:moveTo>
                    <a:pt x="2439" y="1235"/>
                  </a:moveTo>
                  <a:cubicBezTo>
                    <a:pt x="2439" y="1900"/>
                    <a:pt x="1900" y="2439"/>
                    <a:pt x="1235" y="2439"/>
                  </a:cubicBezTo>
                  <a:cubicBezTo>
                    <a:pt x="538" y="2439"/>
                    <a:pt x="0" y="1900"/>
                    <a:pt x="0" y="1235"/>
                  </a:cubicBezTo>
                  <a:cubicBezTo>
                    <a:pt x="0" y="538"/>
                    <a:pt x="538" y="0"/>
                    <a:pt x="1235" y="0"/>
                  </a:cubicBezTo>
                  <a:cubicBezTo>
                    <a:pt x="1900" y="0"/>
                    <a:pt x="2439" y="538"/>
                    <a:pt x="2439" y="1235"/>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8"/>
            <p:cNvSpPr/>
            <p:nvPr/>
          </p:nvSpPr>
          <p:spPr>
            <a:xfrm>
              <a:off x="4631400" y="3503125"/>
              <a:ext cx="2341950" cy="517025"/>
            </a:xfrm>
            <a:custGeom>
              <a:rect b="b" l="l" r="r" t="t"/>
              <a:pathLst>
                <a:path extrusionOk="0" h="20681" w="93678">
                  <a:moveTo>
                    <a:pt x="2154" y="0"/>
                  </a:moveTo>
                  <a:cubicBezTo>
                    <a:pt x="982" y="0"/>
                    <a:pt x="1" y="982"/>
                    <a:pt x="1" y="2154"/>
                  </a:cubicBezTo>
                  <a:lnTo>
                    <a:pt x="1" y="18558"/>
                  </a:lnTo>
                  <a:cubicBezTo>
                    <a:pt x="1" y="19730"/>
                    <a:pt x="982" y="20680"/>
                    <a:pt x="2154" y="20680"/>
                  </a:cubicBezTo>
                  <a:lnTo>
                    <a:pt x="91524" y="20680"/>
                  </a:lnTo>
                  <a:cubicBezTo>
                    <a:pt x="92728" y="20680"/>
                    <a:pt x="93678" y="19730"/>
                    <a:pt x="93678" y="18558"/>
                  </a:cubicBezTo>
                  <a:lnTo>
                    <a:pt x="93678" y="2154"/>
                  </a:lnTo>
                  <a:cubicBezTo>
                    <a:pt x="93678" y="951"/>
                    <a:pt x="92728" y="0"/>
                    <a:pt x="915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8"/>
            <p:cNvSpPr/>
            <p:nvPr/>
          </p:nvSpPr>
          <p:spPr>
            <a:xfrm>
              <a:off x="4269575" y="3689975"/>
              <a:ext cx="30125" cy="106100"/>
            </a:xfrm>
            <a:custGeom>
              <a:rect b="b" l="l" r="r" t="t"/>
              <a:pathLst>
                <a:path extrusionOk="0" h="4244" w="1205">
                  <a:moveTo>
                    <a:pt x="286" y="64"/>
                  </a:moveTo>
                  <a:cubicBezTo>
                    <a:pt x="223" y="0"/>
                    <a:pt x="128" y="32"/>
                    <a:pt x="64" y="95"/>
                  </a:cubicBezTo>
                  <a:cubicBezTo>
                    <a:pt x="1" y="159"/>
                    <a:pt x="33" y="254"/>
                    <a:pt x="96" y="317"/>
                  </a:cubicBezTo>
                  <a:cubicBezTo>
                    <a:pt x="603" y="760"/>
                    <a:pt x="888" y="1425"/>
                    <a:pt x="888" y="2122"/>
                  </a:cubicBezTo>
                  <a:cubicBezTo>
                    <a:pt x="888" y="2819"/>
                    <a:pt x="603" y="3484"/>
                    <a:pt x="96" y="3959"/>
                  </a:cubicBezTo>
                  <a:cubicBezTo>
                    <a:pt x="33" y="4022"/>
                    <a:pt x="1" y="4117"/>
                    <a:pt x="64" y="4181"/>
                  </a:cubicBezTo>
                  <a:cubicBezTo>
                    <a:pt x="96" y="4212"/>
                    <a:pt x="159" y="4244"/>
                    <a:pt x="191" y="4244"/>
                  </a:cubicBezTo>
                  <a:cubicBezTo>
                    <a:pt x="223" y="4244"/>
                    <a:pt x="286" y="4212"/>
                    <a:pt x="286" y="4181"/>
                  </a:cubicBezTo>
                  <a:cubicBezTo>
                    <a:pt x="888" y="3674"/>
                    <a:pt x="1204" y="2914"/>
                    <a:pt x="1204" y="2122"/>
                  </a:cubicBezTo>
                  <a:cubicBezTo>
                    <a:pt x="1204" y="1362"/>
                    <a:pt x="888" y="602"/>
                    <a:pt x="286" y="64"/>
                  </a:cubicBezTo>
                  <a:close/>
                </a:path>
              </a:pathLst>
            </a:custGeom>
            <a:solidFill>
              <a:srgbClr val="7823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8"/>
            <p:cNvSpPr/>
            <p:nvPr/>
          </p:nvSpPr>
          <p:spPr>
            <a:xfrm>
              <a:off x="4287000" y="3671750"/>
              <a:ext cx="38025" cy="142550"/>
            </a:xfrm>
            <a:custGeom>
              <a:rect b="b" l="l" r="r" t="t"/>
              <a:pathLst>
                <a:path extrusionOk="0" h="5702" w="1521">
                  <a:moveTo>
                    <a:pt x="286" y="64"/>
                  </a:moveTo>
                  <a:cubicBezTo>
                    <a:pt x="222" y="1"/>
                    <a:pt x="127" y="1"/>
                    <a:pt x="64" y="64"/>
                  </a:cubicBezTo>
                  <a:cubicBezTo>
                    <a:pt x="1" y="128"/>
                    <a:pt x="1" y="254"/>
                    <a:pt x="64" y="286"/>
                  </a:cubicBezTo>
                  <a:cubicBezTo>
                    <a:pt x="792" y="951"/>
                    <a:pt x="1204" y="1901"/>
                    <a:pt x="1204" y="2851"/>
                  </a:cubicBezTo>
                  <a:cubicBezTo>
                    <a:pt x="1204" y="3833"/>
                    <a:pt x="792" y="4783"/>
                    <a:pt x="64" y="5416"/>
                  </a:cubicBezTo>
                  <a:cubicBezTo>
                    <a:pt x="1" y="5480"/>
                    <a:pt x="1" y="5606"/>
                    <a:pt x="64" y="5670"/>
                  </a:cubicBezTo>
                  <a:cubicBezTo>
                    <a:pt x="96" y="5701"/>
                    <a:pt x="127" y="5701"/>
                    <a:pt x="159" y="5701"/>
                  </a:cubicBezTo>
                  <a:cubicBezTo>
                    <a:pt x="222" y="5701"/>
                    <a:pt x="254" y="5701"/>
                    <a:pt x="286" y="5670"/>
                  </a:cubicBezTo>
                  <a:cubicBezTo>
                    <a:pt x="1077" y="4941"/>
                    <a:pt x="1521" y="3928"/>
                    <a:pt x="1521" y="2851"/>
                  </a:cubicBezTo>
                  <a:cubicBezTo>
                    <a:pt x="1521" y="1806"/>
                    <a:pt x="1077" y="761"/>
                    <a:pt x="286" y="64"/>
                  </a:cubicBezTo>
                  <a:close/>
                </a:path>
              </a:pathLst>
            </a:custGeom>
            <a:solidFill>
              <a:srgbClr val="7823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8"/>
            <p:cNvSpPr/>
            <p:nvPr/>
          </p:nvSpPr>
          <p:spPr>
            <a:xfrm>
              <a:off x="4160325" y="3689975"/>
              <a:ext cx="29325" cy="106100"/>
            </a:xfrm>
            <a:custGeom>
              <a:rect b="b" l="l" r="r" t="t"/>
              <a:pathLst>
                <a:path extrusionOk="0" h="4244" w="1173">
                  <a:moveTo>
                    <a:pt x="1141" y="95"/>
                  </a:moveTo>
                  <a:cubicBezTo>
                    <a:pt x="1077" y="32"/>
                    <a:pt x="951" y="0"/>
                    <a:pt x="887" y="64"/>
                  </a:cubicBezTo>
                  <a:cubicBezTo>
                    <a:pt x="317" y="602"/>
                    <a:pt x="1" y="1362"/>
                    <a:pt x="1" y="2122"/>
                  </a:cubicBezTo>
                  <a:cubicBezTo>
                    <a:pt x="1" y="2914"/>
                    <a:pt x="317" y="3674"/>
                    <a:pt x="887" y="4212"/>
                  </a:cubicBezTo>
                  <a:cubicBezTo>
                    <a:pt x="919" y="4212"/>
                    <a:pt x="982" y="4244"/>
                    <a:pt x="1014" y="4244"/>
                  </a:cubicBezTo>
                  <a:cubicBezTo>
                    <a:pt x="1046" y="4244"/>
                    <a:pt x="1109" y="4212"/>
                    <a:pt x="1141" y="4181"/>
                  </a:cubicBezTo>
                  <a:cubicBezTo>
                    <a:pt x="1172" y="4117"/>
                    <a:pt x="1172" y="4022"/>
                    <a:pt x="1109" y="3959"/>
                  </a:cubicBezTo>
                  <a:cubicBezTo>
                    <a:pt x="602" y="3484"/>
                    <a:pt x="317" y="2819"/>
                    <a:pt x="317" y="2154"/>
                  </a:cubicBezTo>
                  <a:cubicBezTo>
                    <a:pt x="317" y="1457"/>
                    <a:pt x="602" y="792"/>
                    <a:pt x="1109" y="317"/>
                  </a:cubicBezTo>
                  <a:cubicBezTo>
                    <a:pt x="1172" y="254"/>
                    <a:pt x="1172" y="159"/>
                    <a:pt x="1141" y="95"/>
                  </a:cubicBezTo>
                  <a:close/>
                </a:path>
              </a:pathLst>
            </a:custGeom>
            <a:solidFill>
              <a:srgbClr val="7823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8"/>
            <p:cNvSpPr/>
            <p:nvPr/>
          </p:nvSpPr>
          <p:spPr>
            <a:xfrm>
              <a:off x="4135000" y="3671750"/>
              <a:ext cx="38025" cy="142550"/>
            </a:xfrm>
            <a:custGeom>
              <a:rect b="b" l="l" r="r" t="t"/>
              <a:pathLst>
                <a:path extrusionOk="0" h="5702" w="1521">
                  <a:moveTo>
                    <a:pt x="317" y="2851"/>
                  </a:moveTo>
                  <a:cubicBezTo>
                    <a:pt x="317" y="1901"/>
                    <a:pt x="729" y="951"/>
                    <a:pt x="1457" y="286"/>
                  </a:cubicBezTo>
                  <a:cubicBezTo>
                    <a:pt x="1520" y="254"/>
                    <a:pt x="1520" y="128"/>
                    <a:pt x="1457" y="64"/>
                  </a:cubicBezTo>
                  <a:cubicBezTo>
                    <a:pt x="1394" y="1"/>
                    <a:pt x="1299" y="1"/>
                    <a:pt x="1235" y="64"/>
                  </a:cubicBezTo>
                  <a:cubicBezTo>
                    <a:pt x="444" y="793"/>
                    <a:pt x="0" y="1806"/>
                    <a:pt x="0" y="2851"/>
                  </a:cubicBezTo>
                  <a:cubicBezTo>
                    <a:pt x="0" y="3928"/>
                    <a:pt x="444" y="4941"/>
                    <a:pt x="1235" y="5670"/>
                  </a:cubicBezTo>
                  <a:cubicBezTo>
                    <a:pt x="1267" y="5701"/>
                    <a:pt x="1299" y="5701"/>
                    <a:pt x="1362" y="5701"/>
                  </a:cubicBezTo>
                  <a:cubicBezTo>
                    <a:pt x="1394" y="5701"/>
                    <a:pt x="1425" y="5701"/>
                    <a:pt x="1457" y="5670"/>
                  </a:cubicBezTo>
                  <a:cubicBezTo>
                    <a:pt x="1520" y="5606"/>
                    <a:pt x="1520" y="5480"/>
                    <a:pt x="1457" y="5448"/>
                  </a:cubicBezTo>
                  <a:cubicBezTo>
                    <a:pt x="729" y="4783"/>
                    <a:pt x="317" y="3833"/>
                    <a:pt x="317" y="2851"/>
                  </a:cubicBezTo>
                  <a:close/>
                </a:path>
              </a:pathLst>
            </a:custGeom>
            <a:solidFill>
              <a:srgbClr val="7823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8"/>
            <p:cNvSpPr/>
            <p:nvPr/>
          </p:nvSpPr>
          <p:spPr>
            <a:xfrm>
              <a:off x="4190400" y="3704225"/>
              <a:ext cx="79200" cy="163125"/>
            </a:xfrm>
            <a:custGeom>
              <a:rect b="b" l="l" r="r" t="t"/>
              <a:pathLst>
                <a:path extrusionOk="0" h="6525" w="3168">
                  <a:moveTo>
                    <a:pt x="1584" y="0"/>
                  </a:moveTo>
                  <a:cubicBezTo>
                    <a:pt x="698" y="0"/>
                    <a:pt x="1" y="697"/>
                    <a:pt x="1" y="1552"/>
                  </a:cubicBezTo>
                  <a:cubicBezTo>
                    <a:pt x="1" y="2217"/>
                    <a:pt x="413" y="2819"/>
                    <a:pt x="1046" y="3041"/>
                  </a:cubicBezTo>
                  <a:lnTo>
                    <a:pt x="1046" y="5986"/>
                  </a:lnTo>
                  <a:cubicBezTo>
                    <a:pt x="1046" y="6302"/>
                    <a:pt x="1299" y="6524"/>
                    <a:pt x="1584" y="6524"/>
                  </a:cubicBezTo>
                  <a:cubicBezTo>
                    <a:pt x="1869" y="6524"/>
                    <a:pt x="2123" y="6302"/>
                    <a:pt x="2123" y="5986"/>
                  </a:cubicBezTo>
                  <a:lnTo>
                    <a:pt x="2123" y="3041"/>
                  </a:lnTo>
                  <a:cubicBezTo>
                    <a:pt x="2725" y="2819"/>
                    <a:pt x="3168" y="2249"/>
                    <a:pt x="3168" y="1552"/>
                  </a:cubicBezTo>
                  <a:cubicBezTo>
                    <a:pt x="3168" y="697"/>
                    <a:pt x="2440" y="0"/>
                    <a:pt x="1584" y="0"/>
                  </a:cubicBezTo>
                  <a:close/>
                  <a:moveTo>
                    <a:pt x="1901" y="2787"/>
                  </a:moveTo>
                  <a:cubicBezTo>
                    <a:pt x="1838" y="2787"/>
                    <a:pt x="1806" y="2851"/>
                    <a:pt x="1806" y="2946"/>
                  </a:cubicBezTo>
                  <a:lnTo>
                    <a:pt x="1806" y="5986"/>
                  </a:lnTo>
                  <a:cubicBezTo>
                    <a:pt x="1806" y="6112"/>
                    <a:pt x="1711" y="6207"/>
                    <a:pt x="1584" y="6207"/>
                  </a:cubicBezTo>
                  <a:cubicBezTo>
                    <a:pt x="1458" y="6207"/>
                    <a:pt x="1363" y="6112"/>
                    <a:pt x="1363" y="5986"/>
                  </a:cubicBezTo>
                  <a:lnTo>
                    <a:pt x="1363" y="2946"/>
                  </a:lnTo>
                  <a:cubicBezTo>
                    <a:pt x="1363" y="2851"/>
                    <a:pt x="1299" y="2787"/>
                    <a:pt x="1236" y="2787"/>
                  </a:cubicBezTo>
                  <a:cubicBezTo>
                    <a:pt x="698" y="2629"/>
                    <a:pt x="318" y="2122"/>
                    <a:pt x="318" y="1552"/>
                  </a:cubicBezTo>
                  <a:cubicBezTo>
                    <a:pt x="318" y="887"/>
                    <a:pt x="888" y="317"/>
                    <a:pt x="1584" y="317"/>
                  </a:cubicBezTo>
                  <a:cubicBezTo>
                    <a:pt x="2281" y="317"/>
                    <a:pt x="2851" y="855"/>
                    <a:pt x="2851" y="1552"/>
                  </a:cubicBezTo>
                  <a:cubicBezTo>
                    <a:pt x="2851" y="2122"/>
                    <a:pt x="2471" y="2629"/>
                    <a:pt x="1901" y="2787"/>
                  </a:cubicBezTo>
                  <a:close/>
                </a:path>
              </a:pathLst>
            </a:custGeom>
            <a:solidFill>
              <a:srgbClr val="7823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8"/>
            <p:cNvSpPr/>
            <p:nvPr/>
          </p:nvSpPr>
          <p:spPr>
            <a:xfrm>
              <a:off x="4269575" y="3690700"/>
              <a:ext cx="30125" cy="105375"/>
            </a:xfrm>
            <a:custGeom>
              <a:rect b="b" l="l" r="r" t="t"/>
              <a:pathLst>
                <a:path extrusionOk="0" h="4215" w="1205">
                  <a:moveTo>
                    <a:pt x="203" y="0"/>
                  </a:moveTo>
                  <a:cubicBezTo>
                    <a:pt x="155" y="0"/>
                    <a:pt x="103" y="27"/>
                    <a:pt x="64" y="66"/>
                  </a:cubicBezTo>
                  <a:cubicBezTo>
                    <a:pt x="1" y="130"/>
                    <a:pt x="33" y="225"/>
                    <a:pt x="96" y="288"/>
                  </a:cubicBezTo>
                  <a:cubicBezTo>
                    <a:pt x="603" y="731"/>
                    <a:pt x="888" y="1396"/>
                    <a:pt x="888" y="2093"/>
                  </a:cubicBezTo>
                  <a:cubicBezTo>
                    <a:pt x="888" y="2790"/>
                    <a:pt x="603" y="3455"/>
                    <a:pt x="96" y="3930"/>
                  </a:cubicBezTo>
                  <a:cubicBezTo>
                    <a:pt x="33" y="3993"/>
                    <a:pt x="1" y="4088"/>
                    <a:pt x="64" y="4152"/>
                  </a:cubicBezTo>
                  <a:cubicBezTo>
                    <a:pt x="96" y="4183"/>
                    <a:pt x="159" y="4215"/>
                    <a:pt x="191" y="4215"/>
                  </a:cubicBezTo>
                  <a:cubicBezTo>
                    <a:pt x="223" y="4215"/>
                    <a:pt x="286" y="4183"/>
                    <a:pt x="286" y="4152"/>
                  </a:cubicBezTo>
                  <a:cubicBezTo>
                    <a:pt x="888" y="3645"/>
                    <a:pt x="1204" y="2885"/>
                    <a:pt x="1204" y="2093"/>
                  </a:cubicBezTo>
                  <a:cubicBezTo>
                    <a:pt x="1204" y="1333"/>
                    <a:pt x="888" y="573"/>
                    <a:pt x="286" y="35"/>
                  </a:cubicBezTo>
                  <a:cubicBezTo>
                    <a:pt x="262" y="10"/>
                    <a:pt x="233" y="0"/>
                    <a:pt x="203"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8"/>
            <p:cNvSpPr/>
            <p:nvPr/>
          </p:nvSpPr>
          <p:spPr>
            <a:xfrm>
              <a:off x="4287000" y="3672150"/>
              <a:ext cx="38025" cy="142150"/>
            </a:xfrm>
            <a:custGeom>
              <a:rect b="b" l="l" r="r" t="t"/>
              <a:pathLst>
                <a:path extrusionOk="0" h="5686" w="1521">
                  <a:moveTo>
                    <a:pt x="175" y="1"/>
                  </a:moveTo>
                  <a:cubicBezTo>
                    <a:pt x="135" y="1"/>
                    <a:pt x="96" y="17"/>
                    <a:pt x="64" y="48"/>
                  </a:cubicBezTo>
                  <a:cubicBezTo>
                    <a:pt x="1" y="112"/>
                    <a:pt x="1" y="238"/>
                    <a:pt x="64" y="270"/>
                  </a:cubicBezTo>
                  <a:cubicBezTo>
                    <a:pt x="792" y="935"/>
                    <a:pt x="1204" y="1885"/>
                    <a:pt x="1204" y="2835"/>
                  </a:cubicBezTo>
                  <a:cubicBezTo>
                    <a:pt x="1204" y="3817"/>
                    <a:pt x="792" y="4767"/>
                    <a:pt x="64" y="5400"/>
                  </a:cubicBezTo>
                  <a:cubicBezTo>
                    <a:pt x="1" y="5464"/>
                    <a:pt x="1" y="5590"/>
                    <a:pt x="64" y="5654"/>
                  </a:cubicBezTo>
                  <a:cubicBezTo>
                    <a:pt x="96" y="5685"/>
                    <a:pt x="127" y="5685"/>
                    <a:pt x="159" y="5685"/>
                  </a:cubicBezTo>
                  <a:cubicBezTo>
                    <a:pt x="222" y="5685"/>
                    <a:pt x="254" y="5685"/>
                    <a:pt x="286" y="5654"/>
                  </a:cubicBezTo>
                  <a:cubicBezTo>
                    <a:pt x="1077" y="4925"/>
                    <a:pt x="1521" y="3912"/>
                    <a:pt x="1521" y="2835"/>
                  </a:cubicBezTo>
                  <a:cubicBezTo>
                    <a:pt x="1521" y="1790"/>
                    <a:pt x="1077" y="745"/>
                    <a:pt x="286" y="48"/>
                  </a:cubicBezTo>
                  <a:cubicBezTo>
                    <a:pt x="254" y="17"/>
                    <a:pt x="214" y="1"/>
                    <a:pt x="17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8"/>
            <p:cNvSpPr/>
            <p:nvPr/>
          </p:nvSpPr>
          <p:spPr>
            <a:xfrm>
              <a:off x="4160325" y="3690700"/>
              <a:ext cx="29325" cy="105375"/>
            </a:xfrm>
            <a:custGeom>
              <a:rect b="b" l="l" r="r" t="t"/>
              <a:pathLst>
                <a:path extrusionOk="0" h="4215" w="1173">
                  <a:moveTo>
                    <a:pt x="981" y="0"/>
                  </a:moveTo>
                  <a:cubicBezTo>
                    <a:pt x="945" y="0"/>
                    <a:pt x="911" y="10"/>
                    <a:pt x="887" y="35"/>
                  </a:cubicBezTo>
                  <a:cubicBezTo>
                    <a:pt x="317" y="573"/>
                    <a:pt x="1" y="1333"/>
                    <a:pt x="1" y="2093"/>
                  </a:cubicBezTo>
                  <a:cubicBezTo>
                    <a:pt x="1" y="2885"/>
                    <a:pt x="317" y="3645"/>
                    <a:pt x="887" y="4183"/>
                  </a:cubicBezTo>
                  <a:cubicBezTo>
                    <a:pt x="919" y="4183"/>
                    <a:pt x="982" y="4215"/>
                    <a:pt x="1014" y="4215"/>
                  </a:cubicBezTo>
                  <a:cubicBezTo>
                    <a:pt x="1046" y="4215"/>
                    <a:pt x="1109" y="4183"/>
                    <a:pt x="1141" y="4152"/>
                  </a:cubicBezTo>
                  <a:cubicBezTo>
                    <a:pt x="1172" y="4088"/>
                    <a:pt x="1172" y="3993"/>
                    <a:pt x="1109" y="3930"/>
                  </a:cubicBezTo>
                  <a:cubicBezTo>
                    <a:pt x="602" y="3455"/>
                    <a:pt x="317" y="2790"/>
                    <a:pt x="317" y="2125"/>
                  </a:cubicBezTo>
                  <a:cubicBezTo>
                    <a:pt x="317" y="1428"/>
                    <a:pt x="602" y="763"/>
                    <a:pt x="1109" y="288"/>
                  </a:cubicBezTo>
                  <a:cubicBezTo>
                    <a:pt x="1172" y="225"/>
                    <a:pt x="1172" y="130"/>
                    <a:pt x="1141" y="66"/>
                  </a:cubicBezTo>
                  <a:cubicBezTo>
                    <a:pt x="1102" y="27"/>
                    <a:pt x="1038" y="0"/>
                    <a:pt x="981"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8"/>
            <p:cNvSpPr/>
            <p:nvPr/>
          </p:nvSpPr>
          <p:spPr>
            <a:xfrm>
              <a:off x="4135000" y="3672150"/>
              <a:ext cx="38025" cy="142150"/>
            </a:xfrm>
            <a:custGeom>
              <a:rect b="b" l="l" r="r" t="t"/>
              <a:pathLst>
                <a:path extrusionOk="0" h="5686" w="1521">
                  <a:moveTo>
                    <a:pt x="1346" y="1"/>
                  </a:moveTo>
                  <a:cubicBezTo>
                    <a:pt x="1307" y="1"/>
                    <a:pt x="1267" y="17"/>
                    <a:pt x="1235" y="48"/>
                  </a:cubicBezTo>
                  <a:cubicBezTo>
                    <a:pt x="444" y="777"/>
                    <a:pt x="0" y="1790"/>
                    <a:pt x="0" y="2835"/>
                  </a:cubicBezTo>
                  <a:cubicBezTo>
                    <a:pt x="0" y="3912"/>
                    <a:pt x="444" y="4925"/>
                    <a:pt x="1235" y="5654"/>
                  </a:cubicBezTo>
                  <a:cubicBezTo>
                    <a:pt x="1267" y="5685"/>
                    <a:pt x="1299" y="5685"/>
                    <a:pt x="1362" y="5685"/>
                  </a:cubicBezTo>
                  <a:cubicBezTo>
                    <a:pt x="1394" y="5685"/>
                    <a:pt x="1425" y="5685"/>
                    <a:pt x="1457" y="5654"/>
                  </a:cubicBezTo>
                  <a:cubicBezTo>
                    <a:pt x="1520" y="5590"/>
                    <a:pt x="1520" y="5464"/>
                    <a:pt x="1457" y="5432"/>
                  </a:cubicBezTo>
                  <a:cubicBezTo>
                    <a:pt x="729" y="4767"/>
                    <a:pt x="317" y="3817"/>
                    <a:pt x="317" y="2835"/>
                  </a:cubicBezTo>
                  <a:cubicBezTo>
                    <a:pt x="317" y="1885"/>
                    <a:pt x="729" y="935"/>
                    <a:pt x="1457" y="270"/>
                  </a:cubicBezTo>
                  <a:cubicBezTo>
                    <a:pt x="1520" y="238"/>
                    <a:pt x="1520" y="112"/>
                    <a:pt x="1457" y="48"/>
                  </a:cubicBezTo>
                  <a:cubicBezTo>
                    <a:pt x="1425" y="17"/>
                    <a:pt x="1386" y="1"/>
                    <a:pt x="1346"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8"/>
            <p:cNvSpPr/>
            <p:nvPr/>
          </p:nvSpPr>
          <p:spPr>
            <a:xfrm>
              <a:off x="4190400" y="3704225"/>
              <a:ext cx="79200" cy="163125"/>
            </a:xfrm>
            <a:custGeom>
              <a:rect b="b" l="l" r="r" t="t"/>
              <a:pathLst>
                <a:path extrusionOk="0" h="6525" w="3168">
                  <a:moveTo>
                    <a:pt x="1584" y="317"/>
                  </a:moveTo>
                  <a:cubicBezTo>
                    <a:pt x="2281" y="317"/>
                    <a:pt x="2851" y="855"/>
                    <a:pt x="2851" y="1552"/>
                  </a:cubicBezTo>
                  <a:cubicBezTo>
                    <a:pt x="2851" y="2122"/>
                    <a:pt x="2471" y="2629"/>
                    <a:pt x="1901" y="2787"/>
                  </a:cubicBezTo>
                  <a:cubicBezTo>
                    <a:pt x="1838" y="2787"/>
                    <a:pt x="1806" y="2851"/>
                    <a:pt x="1806" y="2946"/>
                  </a:cubicBezTo>
                  <a:lnTo>
                    <a:pt x="1806" y="5986"/>
                  </a:lnTo>
                  <a:cubicBezTo>
                    <a:pt x="1806" y="6112"/>
                    <a:pt x="1711" y="6207"/>
                    <a:pt x="1584" y="6207"/>
                  </a:cubicBezTo>
                  <a:cubicBezTo>
                    <a:pt x="1458" y="6207"/>
                    <a:pt x="1363" y="6112"/>
                    <a:pt x="1363" y="5986"/>
                  </a:cubicBezTo>
                  <a:lnTo>
                    <a:pt x="1363" y="2946"/>
                  </a:lnTo>
                  <a:cubicBezTo>
                    <a:pt x="1363" y="2851"/>
                    <a:pt x="1299" y="2787"/>
                    <a:pt x="1236" y="2787"/>
                  </a:cubicBezTo>
                  <a:cubicBezTo>
                    <a:pt x="698" y="2629"/>
                    <a:pt x="318" y="2122"/>
                    <a:pt x="318" y="1552"/>
                  </a:cubicBezTo>
                  <a:cubicBezTo>
                    <a:pt x="318" y="887"/>
                    <a:pt x="888" y="317"/>
                    <a:pt x="1584" y="317"/>
                  </a:cubicBezTo>
                  <a:close/>
                  <a:moveTo>
                    <a:pt x="1584" y="0"/>
                  </a:moveTo>
                  <a:cubicBezTo>
                    <a:pt x="698" y="0"/>
                    <a:pt x="1" y="697"/>
                    <a:pt x="1" y="1552"/>
                  </a:cubicBezTo>
                  <a:cubicBezTo>
                    <a:pt x="1" y="2217"/>
                    <a:pt x="413" y="2819"/>
                    <a:pt x="1046" y="3041"/>
                  </a:cubicBezTo>
                  <a:lnTo>
                    <a:pt x="1046" y="5986"/>
                  </a:lnTo>
                  <a:cubicBezTo>
                    <a:pt x="1046" y="6302"/>
                    <a:pt x="1299" y="6524"/>
                    <a:pt x="1584" y="6524"/>
                  </a:cubicBezTo>
                  <a:cubicBezTo>
                    <a:pt x="1869" y="6524"/>
                    <a:pt x="2123" y="6302"/>
                    <a:pt x="2123" y="5986"/>
                  </a:cubicBezTo>
                  <a:lnTo>
                    <a:pt x="2123" y="3041"/>
                  </a:lnTo>
                  <a:cubicBezTo>
                    <a:pt x="2725" y="2819"/>
                    <a:pt x="3168" y="2249"/>
                    <a:pt x="3168" y="1552"/>
                  </a:cubicBezTo>
                  <a:cubicBezTo>
                    <a:pt x="3168" y="697"/>
                    <a:pt x="2440" y="0"/>
                    <a:pt x="1584"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8"/>
            <p:cNvSpPr/>
            <p:nvPr/>
          </p:nvSpPr>
          <p:spPr>
            <a:xfrm>
              <a:off x="4269575" y="3689975"/>
              <a:ext cx="30125" cy="106100"/>
            </a:xfrm>
            <a:custGeom>
              <a:rect b="b" l="l" r="r" t="t"/>
              <a:pathLst>
                <a:path extrusionOk="0" fill="none" h="4244" w="1205">
                  <a:moveTo>
                    <a:pt x="286" y="64"/>
                  </a:moveTo>
                  <a:cubicBezTo>
                    <a:pt x="223" y="0"/>
                    <a:pt x="128" y="32"/>
                    <a:pt x="64" y="95"/>
                  </a:cubicBezTo>
                  <a:cubicBezTo>
                    <a:pt x="1" y="159"/>
                    <a:pt x="33" y="254"/>
                    <a:pt x="96" y="317"/>
                  </a:cubicBezTo>
                  <a:cubicBezTo>
                    <a:pt x="603" y="760"/>
                    <a:pt x="888" y="1425"/>
                    <a:pt x="888" y="2122"/>
                  </a:cubicBezTo>
                  <a:cubicBezTo>
                    <a:pt x="888" y="2819"/>
                    <a:pt x="603" y="3484"/>
                    <a:pt x="96" y="3959"/>
                  </a:cubicBezTo>
                  <a:cubicBezTo>
                    <a:pt x="33" y="4022"/>
                    <a:pt x="1" y="4117"/>
                    <a:pt x="64" y="4181"/>
                  </a:cubicBezTo>
                  <a:cubicBezTo>
                    <a:pt x="96" y="4212"/>
                    <a:pt x="159" y="4244"/>
                    <a:pt x="191" y="4244"/>
                  </a:cubicBezTo>
                  <a:cubicBezTo>
                    <a:pt x="223" y="4244"/>
                    <a:pt x="286" y="4212"/>
                    <a:pt x="286" y="4181"/>
                  </a:cubicBezTo>
                  <a:cubicBezTo>
                    <a:pt x="888" y="3674"/>
                    <a:pt x="1204" y="2914"/>
                    <a:pt x="1204" y="2122"/>
                  </a:cubicBezTo>
                  <a:cubicBezTo>
                    <a:pt x="1204" y="1362"/>
                    <a:pt x="888" y="602"/>
                    <a:pt x="286" y="64"/>
                  </a:cubicBez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8"/>
            <p:cNvSpPr/>
            <p:nvPr/>
          </p:nvSpPr>
          <p:spPr>
            <a:xfrm>
              <a:off x="4287000" y="3671750"/>
              <a:ext cx="38025" cy="142550"/>
            </a:xfrm>
            <a:custGeom>
              <a:rect b="b" l="l" r="r" t="t"/>
              <a:pathLst>
                <a:path extrusionOk="0" fill="none" h="5702" w="1521">
                  <a:moveTo>
                    <a:pt x="286" y="64"/>
                  </a:moveTo>
                  <a:cubicBezTo>
                    <a:pt x="222" y="1"/>
                    <a:pt x="127" y="1"/>
                    <a:pt x="64" y="64"/>
                  </a:cubicBezTo>
                  <a:cubicBezTo>
                    <a:pt x="1" y="128"/>
                    <a:pt x="1" y="254"/>
                    <a:pt x="64" y="286"/>
                  </a:cubicBezTo>
                  <a:cubicBezTo>
                    <a:pt x="792" y="951"/>
                    <a:pt x="1204" y="1901"/>
                    <a:pt x="1204" y="2851"/>
                  </a:cubicBezTo>
                  <a:cubicBezTo>
                    <a:pt x="1204" y="3833"/>
                    <a:pt x="792" y="4783"/>
                    <a:pt x="64" y="5416"/>
                  </a:cubicBezTo>
                  <a:cubicBezTo>
                    <a:pt x="1" y="5480"/>
                    <a:pt x="1" y="5606"/>
                    <a:pt x="64" y="5670"/>
                  </a:cubicBezTo>
                  <a:cubicBezTo>
                    <a:pt x="96" y="5701"/>
                    <a:pt x="127" y="5701"/>
                    <a:pt x="159" y="5701"/>
                  </a:cubicBezTo>
                  <a:cubicBezTo>
                    <a:pt x="222" y="5701"/>
                    <a:pt x="254" y="5701"/>
                    <a:pt x="286" y="5670"/>
                  </a:cubicBezTo>
                  <a:cubicBezTo>
                    <a:pt x="1077" y="4941"/>
                    <a:pt x="1521" y="3928"/>
                    <a:pt x="1521" y="2851"/>
                  </a:cubicBezTo>
                  <a:cubicBezTo>
                    <a:pt x="1521" y="1806"/>
                    <a:pt x="1077" y="761"/>
                    <a:pt x="286" y="64"/>
                  </a:cubicBez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8"/>
            <p:cNvSpPr/>
            <p:nvPr/>
          </p:nvSpPr>
          <p:spPr>
            <a:xfrm>
              <a:off x="4160325" y="3689975"/>
              <a:ext cx="29325" cy="106100"/>
            </a:xfrm>
            <a:custGeom>
              <a:rect b="b" l="l" r="r" t="t"/>
              <a:pathLst>
                <a:path extrusionOk="0" fill="none" h="4244" w="1173">
                  <a:moveTo>
                    <a:pt x="1141" y="95"/>
                  </a:moveTo>
                  <a:cubicBezTo>
                    <a:pt x="1077" y="32"/>
                    <a:pt x="951" y="0"/>
                    <a:pt x="887" y="64"/>
                  </a:cubicBezTo>
                  <a:cubicBezTo>
                    <a:pt x="317" y="602"/>
                    <a:pt x="1" y="1362"/>
                    <a:pt x="1" y="2122"/>
                  </a:cubicBezTo>
                  <a:cubicBezTo>
                    <a:pt x="1" y="2914"/>
                    <a:pt x="317" y="3674"/>
                    <a:pt x="887" y="4212"/>
                  </a:cubicBezTo>
                  <a:cubicBezTo>
                    <a:pt x="919" y="4212"/>
                    <a:pt x="982" y="4244"/>
                    <a:pt x="1014" y="4244"/>
                  </a:cubicBezTo>
                  <a:cubicBezTo>
                    <a:pt x="1046" y="4244"/>
                    <a:pt x="1109" y="4212"/>
                    <a:pt x="1141" y="4181"/>
                  </a:cubicBezTo>
                  <a:cubicBezTo>
                    <a:pt x="1172" y="4117"/>
                    <a:pt x="1172" y="4022"/>
                    <a:pt x="1109" y="3959"/>
                  </a:cubicBezTo>
                  <a:cubicBezTo>
                    <a:pt x="602" y="3484"/>
                    <a:pt x="317" y="2819"/>
                    <a:pt x="317" y="2154"/>
                  </a:cubicBezTo>
                  <a:cubicBezTo>
                    <a:pt x="317" y="1457"/>
                    <a:pt x="602" y="792"/>
                    <a:pt x="1109" y="317"/>
                  </a:cubicBezTo>
                  <a:cubicBezTo>
                    <a:pt x="1172" y="254"/>
                    <a:pt x="1172" y="159"/>
                    <a:pt x="1141" y="95"/>
                  </a:cubicBez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8"/>
            <p:cNvSpPr/>
            <p:nvPr/>
          </p:nvSpPr>
          <p:spPr>
            <a:xfrm>
              <a:off x="4135000" y="3671750"/>
              <a:ext cx="38025" cy="142550"/>
            </a:xfrm>
            <a:custGeom>
              <a:rect b="b" l="l" r="r" t="t"/>
              <a:pathLst>
                <a:path extrusionOk="0" fill="none" h="5702" w="1521">
                  <a:moveTo>
                    <a:pt x="317" y="2851"/>
                  </a:moveTo>
                  <a:cubicBezTo>
                    <a:pt x="317" y="1901"/>
                    <a:pt x="729" y="951"/>
                    <a:pt x="1457" y="286"/>
                  </a:cubicBezTo>
                  <a:cubicBezTo>
                    <a:pt x="1520" y="254"/>
                    <a:pt x="1520" y="128"/>
                    <a:pt x="1457" y="64"/>
                  </a:cubicBezTo>
                  <a:cubicBezTo>
                    <a:pt x="1394" y="1"/>
                    <a:pt x="1299" y="1"/>
                    <a:pt x="1235" y="64"/>
                  </a:cubicBezTo>
                  <a:cubicBezTo>
                    <a:pt x="444" y="793"/>
                    <a:pt x="0" y="1806"/>
                    <a:pt x="0" y="2851"/>
                  </a:cubicBezTo>
                  <a:cubicBezTo>
                    <a:pt x="0" y="3928"/>
                    <a:pt x="444" y="4941"/>
                    <a:pt x="1235" y="5670"/>
                  </a:cubicBezTo>
                  <a:cubicBezTo>
                    <a:pt x="1267" y="5701"/>
                    <a:pt x="1299" y="5701"/>
                    <a:pt x="1362" y="5701"/>
                  </a:cubicBezTo>
                  <a:cubicBezTo>
                    <a:pt x="1394" y="5701"/>
                    <a:pt x="1425" y="5701"/>
                    <a:pt x="1457" y="5670"/>
                  </a:cubicBezTo>
                  <a:cubicBezTo>
                    <a:pt x="1520" y="5606"/>
                    <a:pt x="1520" y="5480"/>
                    <a:pt x="1457" y="5448"/>
                  </a:cubicBezTo>
                  <a:cubicBezTo>
                    <a:pt x="729" y="4783"/>
                    <a:pt x="317" y="3833"/>
                    <a:pt x="317" y="2851"/>
                  </a:cubicBez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8"/>
            <p:cNvSpPr/>
            <p:nvPr/>
          </p:nvSpPr>
          <p:spPr>
            <a:xfrm>
              <a:off x="4190400" y="3704225"/>
              <a:ext cx="79200" cy="163125"/>
            </a:xfrm>
            <a:custGeom>
              <a:rect b="b" l="l" r="r" t="t"/>
              <a:pathLst>
                <a:path extrusionOk="0" fill="none" h="6525" w="3168">
                  <a:moveTo>
                    <a:pt x="1584" y="0"/>
                  </a:moveTo>
                  <a:cubicBezTo>
                    <a:pt x="698" y="0"/>
                    <a:pt x="1" y="697"/>
                    <a:pt x="1" y="1552"/>
                  </a:cubicBezTo>
                  <a:cubicBezTo>
                    <a:pt x="1" y="2217"/>
                    <a:pt x="413" y="2819"/>
                    <a:pt x="1046" y="3041"/>
                  </a:cubicBezTo>
                  <a:lnTo>
                    <a:pt x="1046" y="5986"/>
                  </a:lnTo>
                  <a:cubicBezTo>
                    <a:pt x="1046" y="6302"/>
                    <a:pt x="1299" y="6524"/>
                    <a:pt x="1584" y="6524"/>
                  </a:cubicBezTo>
                  <a:cubicBezTo>
                    <a:pt x="1869" y="6524"/>
                    <a:pt x="2123" y="6302"/>
                    <a:pt x="2123" y="5986"/>
                  </a:cubicBezTo>
                  <a:lnTo>
                    <a:pt x="2123" y="3041"/>
                  </a:lnTo>
                  <a:cubicBezTo>
                    <a:pt x="2725" y="2819"/>
                    <a:pt x="3168" y="2249"/>
                    <a:pt x="3168" y="1552"/>
                  </a:cubicBezTo>
                  <a:cubicBezTo>
                    <a:pt x="3168" y="697"/>
                    <a:pt x="2440" y="0"/>
                    <a:pt x="1584" y="0"/>
                  </a:cubicBezTo>
                  <a:close/>
                  <a:moveTo>
                    <a:pt x="1901" y="2787"/>
                  </a:moveTo>
                  <a:cubicBezTo>
                    <a:pt x="1838" y="2787"/>
                    <a:pt x="1806" y="2851"/>
                    <a:pt x="1806" y="2946"/>
                  </a:cubicBezTo>
                  <a:lnTo>
                    <a:pt x="1806" y="5986"/>
                  </a:lnTo>
                  <a:cubicBezTo>
                    <a:pt x="1806" y="6112"/>
                    <a:pt x="1711" y="6207"/>
                    <a:pt x="1584" y="6207"/>
                  </a:cubicBezTo>
                  <a:cubicBezTo>
                    <a:pt x="1458" y="6207"/>
                    <a:pt x="1363" y="6112"/>
                    <a:pt x="1363" y="5986"/>
                  </a:cubicBezTo>
                  <a:lnTo>
                    <a:pt x="1363" y="2946"/>
                  </a:lnTo>
                  <a:cubicBezTo>
                    <a:pt x="1363" y="2851"/>
                    <a:pt x="1299" y="2787"/>
                    <a:pt x="1236" y="2787"/>
                  </a:cubicBezTo>
                  <a:cubicBezTo>
                    <a:pt x="698" y="2629"/>
                    <a:pt x="318" y="2122"/>
                    <a:pt x="318" y="1552"/>
                  </a:cubicBezTo>
                  <a:cubicBezTo>
                    <a:pt x="318" y="887"/>
                    <a:pt x="888" y="317"/>
                    <a:pt x="1584" y="317"/>
                  </a:cubicBezTo>
                  <a:cubicBezTo>
                    <a:pt x="2281" y="317"/>
                    <a:pt x="2851" y="855"/>
                    <a:pt x="2851" y="1552"/>
                  </a:cubicBezTo>
                  <a:cubicBezTo>
                    <a:pt x="2851" y="2122"/>
                    <a:pt x="2471" y="2629"/>
                    <a:pt x="1901" y="2787"/>
                  </a:cubicBez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8"/>
            <p:cNvSpPr/>
            <p:nvPr/>
          </p:nvSpPr>
          <p:spPr>
            <a:xfrm>
              <a:off x="595975" y="3956000"/>
              <a:ext cx="3262725" cy="581150"/>
            </a:xfrm>
            <a:custGeom>
              <a:rect b="b" l="l" r="r" t="t"/>
              <a:pathLst>
                <a:path extrusionOk="0" h="23246" w="130509">
                  <a:moveTo>
                    <a:pt x="3421" y="0"/>
                  </a:moveTo>
                  <a:cubicBezTo>
                    <a:pt x="1521" y="0"/>
                    <a:pt x="0" y="1520"/>
                    <a:pt x="0" y="3420"/>
                  </a:cubicBezTo>
                  <a:lnTo>
                    <a:pt x="0" y="19825"/>
                  </a:lnTo>
                  <a:cubicBezTo>
                    <a:pt x="0" y="21725"/>
                    <a:pt x="1521" y="23245"/>
                    <a:pt x="3421" y="23245"/>
                  </a:cubicBezTo>
                  <a:lnTo>
                    <a:pt x="92822" y="23245"/>
                  </a:lnTo>
                  <a:cubicBezTo>
                    <a:pt x="94723" y="23245"/>
                    <a:pt x="96274" y="21725"/>
                    <a:pt x="96274" y="19825"/>
                  </a:cubicBezTo>
                  <a:lnTo>
                    <a:pt x="96274" y="15360"/>
                  </a:lnTo>
                  <a:cubicBezTo>
                    <a:pt x="96325" y="13189"/>
                    <a:pt x="97823" y="12002"/>
                    <a:pt x="99487" y="12002"/>
                  </a:cubicBezTo>
                  <a:cubicBezTo>
                    <a:pt x="100956" y="12002"/>
                    <a:pt x="102554" y="12927"/>
                    <a:pt x="103400" y="14916"/>
                  </a:cubicBezTo>
                  <a:cubicBezTo>
                    <a:pt x="104667" y="17893"/>
                    <a:pt x="107612" y="19951"/>
                    <a:pt x="111032" y="19951"/>
                  </a:cubicBezTo>
                  <a:cubicBezTo>
                    <a:pt x="114389" y="19951"/>
                    <a:pt x="117271" y="17956"/>
                    <a:pt x="118601" y="15106"/>
                  </a:cubicBezTo>
                  <a:lnTo>
                    <a:pt x="118601" y="15138"/>
                  </a:lnTo>
                  <a:cubicBezTo>
                    <a:pt x="119815" y="12827"/>
                    <a:pt x="121700" y="11944"/>
                    <a:pt x="123381" y="11944"/>
                  </a:cubicBezTo>
                  <a:cubicBezTo>
                    <a:pt x="123980" y="11944"/>
                    <a:pt x="124554" y="12056"/>
                    <a:pt x="125062" y="12256"/>
                  </a:cubicBezTo>
                  <a:cubicBezTo>
                    <a:pt x="125125" y="12288"/>
                    <a:pt x="125188" y="12319"/>
                    <a:pt x="125252" y="12351"/>
                  </a:cubicBezTo>
                  <a:cubicBezTo>
                    <a:pt x="125315" y="12383"/>
                    <a:pt x="125378" y="12414"/>
                    <a:pt x="125410" y="12414"/>
                  </a:cubicBezTo>
                  <a:cubicBezTo>
                    <a:pt x="125505" y="12478"/>
                    <a:pt x="125568" y="12509"/>
                    <a:pt x="125632" y="12541"/>
                  </a:cubicBezTo>
                  <a:cubicBezTo>
                    <a:pt x="126138" y="12858"/>
                    <a:pt x="126392" y="13238"/>
                    <a:pt x="126645" y="13396"/>
                  </a:cubicBezTo>
                  <a:cubicBezTo>
                    <a:pt x="127057" y="13744"/>
                    <a:pt x="127563" y="13966"/>
                    <a:pt x="128165" y="13966"/>
                  </a:cubicBezTo>
                  <a:cubicBezTo>
                    <a:pt x="129432" y="13966"/>
                    <a:pt x="130509" y="12921"/>
                    <a:pt x="130509" y="11623"/>
                  </a:cubicBezTo>
                  <a:cubicBezTo>
                    <a:pt x="130509" y="10324"/>
                    <a:pt x="129432" y="9279"/>
                    <a:pt x="128165" y="9279"/>
                  </a:cubicBezTo>
                  <a:cubicBezTo>
                    <a:pt x="127563" y="9279"/>
                    <a:pt x="127057" y="9469"/>
                    <a:pt x="126645" y="9817"/>
                  </a:cubicBezTo>
                  <a:cubicBezTo>
                    <a:pt x="126392" y="10007"/>
                    <a:pt x="126138" y="10356"/>
                    <a:pt x="125632" y="10704"/>
                  </a:cubicBezTo>
                  <a:cubicBezTo>
                    <a:pt x="125568" y="10736"/>
                    <a:pt x="125505" y="10768"/>
                    <a:pt x="125410" y="10799"/>
                  </a:cubicBezTo>
                  <a:cubicBezTo>
                    <a:pt x="125378" y="10831"/>
                    <a:pt x="125315" y="10863"/>
                    <a:pt x="125283" y="10894"/>
                  </a:cubicBezTo>
                  <a:cubicBezTo>
                    <a:pt x="125188" y="10926"/>
                    <a:pt x="125157" y="10958"/>
                    <a:pt x="125062" y="10958"/>
                  </a:cubicBezTo>
                  <a:cubicBezTo>
                    <a:pt x="124550" y="11167"/>
                    <a:pt x="123971" y="11284"/>
                    <a:pt x="123366" y="11284"/>
                  </a:cubicBezTo>
                  <a:cubicBezTo>
                    <a:pt x="121689" y="11284"/>
                    <a:pt x="119811" y="10388"/>
                    <a:pt x="118601" y="8107"/>
                  </a:cubicBezTo>
                  <a:cubicBezTo>
                    <a:pt x="117271" y="5257"/>
                    <a:pt x="114389" y="3294"/>
                    <a:pt x="111032" y="3294"/>
                  </a:cubicBezTo>
                  <a:cubicBezTo>
                    <a:pt x="107612" y="3294"/>
                    <a:pt x="104667" y="5352"/>
                    <a:pt x="103400" y="8329"/>
                  </a:cubicBezTo>
                  <a:lnTo>
                    <a:pt x="103400" y="8297"/>
                  </a:lnTo>
                  <a:cubicBezTo>
                    <a:pt x="102569" y="10287"/>
                    <a:pt x="100972" y="11211"/>
                    <a:pt x="99500" y="11211"/>
                  </a:cubicBezTo>
                  <a:cubicBezTo>
                    <a:pt x="97832" y="11211"/>
                    <a:pt x="96325" y="10024"/>
                    <a:pt x="96274" y="7854"/>
                  </a:cubicBezTo>
                  <a:lnTo>
                    <a:pt x="96274" y="3420"/>
                  </a:lnTo>
                  <a:cubicBezTo>
                    <a:pt x="96274" y="1520"/>
                    <a:pt x="94723" y="0"/>
                    <a:pt x="9282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8"/>
            <p:cNvSpPr/>
            <p:nvPr/>
          </p:nvSpPr>
          <p:spPr>
            <a:xfrm>
              <a:off x="3201550" y="4076325"/>
              <a:ext cx="340475" cy="340475"/>
            </a:xfrm>
            <a:custGeom>
              <a:rect b="b" l="l" r="r" t="t"/>
              <a:pathLst>
                <a:path extrusionOk="0" h="13619" w="13619">
                  <a:moveTo>
                    <a:pt x="13618" y="6810"/>
                  </a:moveTo>
                  <a:cubicBezTo>
                    <a:pt x="13618" y="10578"/>
                    <a:pt x="10578" y="13618"/>
                    <a:pt x="6809" y="13618"/>
                  </a:cubicBezTo>
                  <a:cubicBezTo>
                    <a:pt x="3041" y="13618"/>
                    <a:pt x="0" y="10578"/>
                    <a:pt x="0" y="6810"/>
                  </a:cubicBezTo>
                  <a:cubicBezTo>
                    <a:pt x="0" y="3041"/>
                    <a:pt x="3041" y="1"/>
                    <a:pt x="6809" y="1"/>
                  </a:cubicBezTo>
                  <a:cubicBezTo>
                    <a:pt x="10578" y="1"/>
                    <a:pt x="13618" y="3041"/>
                    <a:pt x="13618" y="681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8"/>
            <p:cNvSpPr/>
            <p:nvPr/>
          </p:nvSpPr>
          <p:spPr>
            <a:xfrm>
              <a:off x="3769225" y="4215675"/>
              <a:ext cx="60975" cy="60975"/>
            </a:xfrm>
            <a:custGeom>
              <a:rect b="b" l="l" r="r" t="t"/>
              <a:pathLst>
                <a:path extrusionOk="0" h="2439" w="2439">
                  <a:moveTo>
                    <a:pt x="2439" y="1236"/>
                  </a:moveTo>
                  <a:cubicBezTo>
                    <a:pt x="2439" y="1901"/>
                    <a:pt x="1900" y="2439"/>
                    <a:pt x="1203" y="2439"/>
                  </a:cubicBezTo>
                  <a:cubicBezTo>
                    <a:pt x="538" y="2439"/>
                    <a:pt x="0" y="1901"/>
                    <a:pt x="0" y="1236"/>
                  </a:cubicBezTo>
                  <a:cubicBezTo>
                    <a:pt x="0" y="571"/>
                    <a:pt x="538" y="0"/>
                    <a:pt x="1203" y="0"/>
                  </a:cubicBezTo>
                  <a:cubicBezTo>
                    <a:pt x="1900" y="0"/>
                    <a:pt x="2439" y="571"/>
                    <a:pt x="2439" y="1236"/>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8"/>
            <p:cNvSpPr/>
            <p:nvPr/>
          </p:nvSpPr>
          <p:spPr>
            <a:xfrm>
              <a:off x="627650" y="3987650"/>
              <a:ext cx="2342725" cy="517825"/>
            </a:xfrm>
            <a:custGeom>
              <a:rect b="b" l="l" r="r" t="t"/>
              <a:pathLst>
                <a:path extrusionOk="0" h="20713" w="93709">
                  <a:moveTo>
                    <a:pt x="2154" y="1"/>
                  </a:moveTo>
                  <a:cubicBezTo>
                    <a:pt x="982" y="1"/>
                    <a:pt x="0" y="983"/>
                    <a:pt x="0" y="2154"/>
                  </a:cubicBezTo>
                  <a:lnTo>
                    <a:pt x="0" y="18559"/>
                  </a:lnTo>
                  <a:cubicBezTo>
                    <a:pt x="0" y="19731"/>
                    <a:pt x="982" y="20712"/>
                    <a:pt x="2154" y="20712"/>
                  </a:cubicBezTo>
                  <a:lnTo>
                    <a:pt x="91555" y="20712"/>
                  </a:lnTo>
                  <a:cubicBezTo>
                    <a:pt x="92759" y="20712"/>
                    <a:pt x="93709" y="19731"/>
                    <a:pt x="93709" y="18559"/>
                  </a:cubicBezTo>
                  <a:lnTo>
                    <a:pt x="93709" y="2154"/>
                  </a:lnTo>
                  <a:cubicBezTo>
                    <a:pt x="93709" y="983"/>
                    <a:pt x="92727" y="1"/>
                    <a:pt x="915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8"/>
            <p:cNvSpPr/>
            <p:nvPr/>
          </p:nvSpPr>
          <p:spPr>
            <a:xfrm>
              <a:off x="3332975" y="4198250"/>
              <a:ext cx="77600" cy="77625"/>
            </a:xfrm>
            <a:custGeom>
              <a:rect b="b" l="l" r="r" t="t"/>
              <a:pathLst>
                <a:path extrusionOk="0" h="3105" w="3104">
                  <a:moveTo>
                    <a:pt x="1552" y="317"/>
                  </a:moveTo>
                  <a:cubicBezTo>
                    <a:pt x="2249" y="317"/>
                    <a:pt x="2787" y="856"/>
                    <a:pt x="2787" y="1553"/>
                  </a:cubicBezTo>
                  <a:cubicBezTo>
                    <a:pt x="2787" y="2249"/>
                    <a:pt x="2249" y="2788"/>
                    <a:pt x="1552" y="2788"/>
                  </a:cubicBezTo>
                  <a:cubicBezTo>
                    <a:pt x="887" y="2788"/>
                    <a:pt x="317" y="2249"/>
                    <a:pt x="317" y="1553"/>
                  </a:cubicBezTo>
                  <a:cubicBezTo>
                    <a:pt x="317" y="856"/>
                    <a:pt x="855" y="317"/>
                    <a:pt x="1552" y="317"/>
                  </a:cubicBezTo>
                  <a:close/>
                  <a:moveTo>
                    <a:pt x="1552" y="1"/>
                  </a:moveTo>
                  <a:cubicBezTo>
                    <a:pt x="697" y="1"/>
                    <a:pt x="0" y="697"/>
                    <a:pt x="0" y="1553"/>
                  </a:cubicBezTo>
                  <a:cubicBezTo>
                    <a:pt x="0" y="2408"/>
                    <a:pt x="697" y="3104"/>
                    <a:pt x="1552" y="3104"/>
                  </a:cubicBezTo>
                  <a:cubicBezTo>
                    <a:pt x="2407" y="3104"/>
                    <a:pt x="3104" y="2408"/>
                    <a:pt x="3104" y="1553"/>
                  </a:cubicBezTo>
                  <a:cubicBezTo>
                    <a:pt x="3104" y="697"/>
                    <a:pt x="2407" y="1"/>
                    <a:pt x="1552" y="1"/>
                  </a:cubicBezTo>
                  <a:close/>
                </a:path>
              </a:pathLst>
            </a:custGeom>
            <a:solidFill>
              <a:srgbClr val="CECECE"/>
            </a:solidFill>
            <a:ln cap="flat" cmpd="sng" w="237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8"/>
            <p:cNvSpPr/>
            <p:nvPr/>
          </p:nvSpPr>
          <p:spPr>
            <a:xfrm>
              <a:off x="3259350" y="4134125"/>
              <a:ext cx="225650" cy="224875"/>
            </a:xfrm>
            <a:custGeom>
              <a:rect b="b" l="l" r="r" t="t"/>
              <a:pathLst>
                <a:path extrusionOk="0" h="8995" w="9026">
                  <a:moveTo>
                    <a:pt x="4497" y="317"/>
                  </a:moveTo>
                  <a:cubicBezTo>
                    <a:pt x="6809" y="317"/>
                    <a:pt x="8677" y="2186"/>
                    <a:pt x="8677" y="4498"/>
                  </a:cubicBezTo>
                  <a:cubicBezTo>
                    <a:pt x="8677" y="5923"/>
                    <a:pt x="7949" y="7221"/>
                    <a:pt x="6841" y="7949"/>
                  </a:cubicBezTo>
                  <a:cubicBezTo>
                    <a:pt x="6746" y="7411"/>
                    <a:pt x="6492" y="6936"/>
                    <a:pt x="6081" y="6588"/>
                  </a:cubicBezTo>
                  <a:cubicBezTo>
                    <a:pt x="5639" y="6176"/>
                    <a:pt x="5061" y="5983"/>
                    <a:pt x="4474" y="5983"/>
                  </a:cubicBezTo>
                  <a:cubicBezTo>
                    <a:pt x="4429" y="5983"/>
                    <a:pt x="4384" y="5984"/>
                    <a:pt x="4339" y="5986"/>
                  </a:cubicBezTo>
                  <a:cubicBezTo>
                    <a:pt x="3262" y="6049"/>
                    <a:pt x="2375" y="6873"/>
                    <a:pt x="2154" y="7981"/>
                  </a:cubicBezTo>
                  <a:cubicBezTo>
                    <a:pt x="1045" y="7221"/>
                    <a:pt x="317" y="5954"/>
                    <a:pt x="317" y="4498"/>
                  </a:cubicBezTo>
                  <a:cubicBezTo>
                    <a:pt x="317" y="2186"/>
                    <a:pt x="2185" y="317"/>
                    <a:pt x="4497" y="317"/>
                  </a:cubicBezTo>
                  <a:close/>
                  <a:moveTo>
                    <a:pt x="4487" y="6299"/>
                  </a:moveTo>
                  <a:cubicBezTo>
                    <a:pt x="4986" y="6299"/>
                    <a:pt x="5477" y="6486"/>
                    <a:pt x="5859" y="6809"/>
                  </a:cubicBezTo>
                  <a:cubicBezTo>
                    <a:pt x="6271" y="7158"/>
                    <a:pt x="6492" y="7633"/>
                    <a:pt x="6556" y="8139"/>
                  </a:cubicBezTo>
                  <a:cubicBezTo>
                    <a:pt x="5922" y="8488"/>
                    <a:pt x="5210" y="8662"/>
                    <a:pt x="4501" y="8662"/>
                  </a:cubicBezTo>
                  <a:cubicBezTo>
                    <a:pt x="3793" y="8662"/>
                    <a:pt x="3088" y="8488"/>
                    <a:pt x="2470" y="8139"/>
                  </a:cubicBezTo>
                  <a:cubicBezTo>
                    <a:pt x="2597" y="7158"/>
                    <a:pt x="3389" y="6366"/>
                    <a:pt x="4371" y="6303"/>
                  </a:cubicBezTo>
                  <a:cubicBezTo>
                    <a:pt x="4409" y="6300"/>
                    <a:pt x="4448" y="6299"/>
                    <a:pt x="4487" y="6299"/>
                  </a:cubicBezTo>
                  <a:close/>
                  <a:moveTo>
                    <a:pt x="4497" y="1"/>
                  </a:moveTo>
                  <a:cubicBezTo>
                    <a:pt x="2027" y="1"/>
                    <a:pt x="0" y="1996"/>
                    <a:pt x="0" y="4498"/>
                  </a:cubicBezTo>
                  <a:cubicBezTo>
                    <a:pt x="0" y="6113"/>
                    <a:pt x="855" y="7506"/>
                    <a:pt x="2122" y="8330"/>
                  </a:cubicBezTo>
                  <a:lnTo>
                    <a:pt x="2217" y="8361"/>
                  </a:lnTo>
                  <a:cubicBezTo>
                    <a:pt x="2217" y="8361"/>
                    <a:pt x="2217" y="8393"/>
                    <a:pt x="2249" y="8393"/>
                  </a:cubicBezTo>
                  <a:cubicBezTo>
                    <a:pt x="2312" y="8425"/>
                    <a:pt x="2375" y="8456"/>
                    <a:pt x="2470" y="8520"/>
                  </a:cubicBezTo>
                  <a:cubicBezTo>
                    <a:pt x="2502" y="8520"/>
                    <a:pt x="2534" y="8520"/>
                    <a:pt x="2534" y="8551"/>
                  </a:cubicBezTo>
                  <a:cubicBezTo>
                    <a:pt x="2660" y="8615"/>
                    <a:pt x="2819" y="8678"/>
                    <a:pt x="2945" y="8710"/>
                  </a:cubicBezTo>
                  <a:lnTo>
                    <a:pt x="3072" y="8773"/>
                  </a:lnTo>
                  <a:cubicBezTo>
                    <a:pt x="3135" y="8773"/>
                    <a:pt x="3199" y="8805"/>
                    <a:pt x="3262" y="8836"/>
                  </a:cubicBezTo>
                  <a:cubicBezTo>
                    <a:pt x="3325" y="8836"/>
                    <a:pt x="3420" y="8868"/>
                    <a:pt x="3484" y="8868"/>
                  </a:cubicBezTo>
                  <a:cubicBezTo>
                    <a:pt x="3547" y="8900"/>
                    <a:pt x="3610" y="8900"/>
                    <a:pt x="3674" y="8931"/>
                  </a:cubicBezTo>
                  <a:cubicBezTo>
                    <a:pt x="3769" y="8931"/>
                    <a:pt x="3895" y="8963"/>
                    <a:pt x="3990" y="8963"/>
                  </a:cubicBezTo>
                  <a:cubicBezTo>
                    <a:pt x="4022" y="8963"/>
                    <a:pt x="4054" y="8963"/>
                    <a:pt x="4117" y="8995"/>
                  </a:cubicBezTo>
                  <a:lnTo>
                    <a:pt x="4909" y="8995"/>
                  </a:lnTo>
                  <a:cubicBezTo>
                    <a:pt x="4941" y="8963"/>
                    <a:pt x="5004" y="8963"/>
                    <a:pt x="5036" y="8963"/>
                  </a:cubicBezTo>
                  <a:cubicBezTo>
                    <a:pt x="5131" y="8963"/>
                    <a:pt x="5226" y="8931"/>
                    <a:pt x="5321" y="8931"/>
                  </a:cubicBezTo>
                  <a:cubicBezTo>
                    <a:pt x="5416" y="8900"/>
                    <a:pt x="5479" y="8900"/>
                    <a:pt x="5542" y="8868"/>
                  </a:cubicBezTo>
                  <a:cubicBezTo>
                    <a:pt x="5606" y="8868"/>
                    <a:pt x="5669" y="8836"/>
                    <a:pt x="5732" y="8836"/>
                  </a:cubicBezTo>
                  <a:cubicBezTo>
                    <a:pt x="5796" y="8805"/>
                    <a:pt x="5891" y="8773"/>
                    <a:pt x="5954" y="8773"/>
                  </a:cubicBezTo>
                  <a:cubicBezTo>
                    <a:pt x="5986" y="8741"/>
                    <a:pt x="6017" y="8741"/>
                    <a:pt x="6081" y="8710"/>
                  </a:cubicBezTo>
                  <a:cubicBezTo>
                    <a:pt x="6207" y="8678"/>
                    <a:pt x="6334" y="8615"/>
                    <a:pt x="6461" y="8551"/>
                  </a:cubicBezTo>
                  <a:cubicBezTo>
                    <a:pt x="6492" y="8520"/>
                    <a:pt x="6524" y="8520"/>
                    <a:pt x="6556" y="8520"/>
                  </a:cubicBezTo>
                  <a:cubicBezTo>
                    <a:pt x="6619" y="8456"/>
                    <a:pt x="6682" y="8425"/>
                    <a:pt x="6777" y="8393"/>
                  </a:cubicBezTo>
                  <a:cubicBezTo>
                    <a:pt x="6777" y="8393"/>
                    <a:pt x="6777" y="8361"/>
                    <a:pt x="6809" y="8361"/>
                  </a:cubicBezTo>
                  <a:lnTo>
                    <a:pt x="6872" y="8330"/>
                  </a:lnTo>
                  <a:lnTo>
                    <a:pt x="6872" y="8298"/>
                  </a:lnTo>
                  <a:cubicBezTo>
                    <a:pt x="8171" y="7506"/>
                    <a:pt x="9026" y="6113"/>
                    <a:pt x="9026" y="4498"/>
                  </a:cubicBezTo>
                  <a:cubicBezTo>
                    <a:pt x="9026" y="1996"/>
                    <a:pt x="6999" y="1"/>
                    <a:pt x="4497" y="1"/>
                  </a:cubicBezTo>
                  <a:close/>
                </a:path>
              </a:pathLst>
            </a:custGeom>
            <a:solidFill>
              <a:srgbClr val="CECECE"/>
            </a:solidFill>
            <a:ln cap="flat" cmpd="sng" w="237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8"/>
            <p:cNvSpPr/>
            <p:nvPr/>
          </p:nvSpPr>
          <p:spPr>
            <a:xfrm>
              <a:off x="4113625" y="2679450"/>
              <a:ext cx="232775" cy="225950"/>
            </a:xfrm>
            <a:custGeom>
              <a:rect b="b" l="l" r="r" t="t"/>
              <a:pathLst>
                <a:path extrusionOk="0" h="9038" w="9311">
                  <a:moveTo>
                    <a:pt x="3452" y="519"/>
                  </a:moveTo>
                  <a:cubicBezTo>
                    <a:pt x="3040" y="835"/>
                    <a:pt x="2692" y="1342"/>
                    <a:pt x="2439" y="1944"/>
                  </a:cubicBezTo>
                  <a:lnTo>
                    <a:pt x="1362" y="1944"/>
                  </a:lnTo>
                  <a:cubicBezTo>
                    <a:pt x="1710" y="1500"/>
                    <a:pt x="2122" y="1120"/>
                    <a:pt x="2629" y="835"/>
                  </a:cubicBezTo>
                  <a:cubicBezTo>
                    <a:pt x="2882" y="709"/>
                    <a:pt x="3167" y="582"/>
                    <a:pt x="3452" y="519"/>
                  </a:cubicBezTo>
                  <a:close/>
                  <a:moveTo>
                    <a:pt x="4497" y="360"/>
                  </a:moveTo>
                  <a:lnTo>
                    <a:pt x="4497" y="1944"/>
                  </a:lnTo>
                  <a:lnTo>
                    <a:pt x="2787" y="1944"/>
                  </a:lnTo>
                  <a:cubicBezTo>
                    <a:pt x="3199" y="1025"/>
                    <a:pt x="3800" y="455"/>
                    <a:pt x="4497" y="360"/>
                  </a:cubicBezTo>
                  <a:close/>
                  <a:moveTo>
                    <a:pt x="4814" y="360"/>
                  </a:moveTo>
                  <a:cubicBezTo>
                    <a:pt x="5479" y="455"/>
                    <a:pt x="6081" y="1025"/>
                    <a:pt x="6492" y="1944"/>
                  </a:cubicBezTo>
                  <a:lnTo>
                    <a:pt x="4814" y="1944"/>
                  </a:lnTo>
                  <a:lnTo>
                    <a:pt x="4814" y="360"/>
                  </a:lnTo>
                  <a:close/>
                  <a:moveTo>
                    <a:pt x="5827" y="487"/>
                  </a:moveTo>
                  <a:cubicBezTo>
                    <a:pt x="6682" y="740"/>
                    <a:pt x="7411" y="1247"/>
                    <a:pt x="7949" y="1944"/>
                  </a:cubicBezTo>
                  <a:lnTo>
                    <a:pt x="6841" y="1944"/>
                  </a:lnTo>
                  <a:cubicBezTo>
                    <a:pt x="6587" y="1310"/>
                    <a:pt x="6239" y="835"/>
                    <a:pt x="5827" y="487"/>
                  </a:cubicBezTo>
                  <a:close/>
                  <a:moveTo>
                    <a:pt x="2344" y="2260"/>
                  </a:moveTo>
                  <a:cubicBezTo>
                    <a:pt x="2122" y="2894"/>
                    <a:pt x="1995" y="3590"/>
                    <a:pt x="1964" y="4382"/>
                  </a:cubicBezTo>
                  <a:lnTo>
                    <a:pt x="475" y="4382"/>
                  </a:lnTo>
                  <a:cubicBezTo>
                    <a:pt x="475" y="4034"/>
                    <a:pt x="538" y="3685"/>
                    <a:pt x="633" y="3337"/>
                  </a:cubicBezTo>
                  <a:cubicBezTo>
                    <a:pt x="760" y="2957"/>
                    <a:pt x="918" y="2577"/>
                    <a:pt x="1140" y="2260"/>
                  </a:cubicBezTo>
                  <a:close/>
                  <a:moveTo>
                    <a:pt x="4497" y="2260"/>
                  </a:moveTo>
                  <a:lnTo>
                    <a:pt x="4497" y="4382"/>
                  </a:lnTo>
                  <a:lnTo>
                    <a:pt x="2280" y="4382"/>
                  </a:lnTo>
                  <a:cubicBezTo>
                    <a:pt x="2312" y="3590"/>
                    <a:pt x="2439" y="2862"/>
                    <a:pt x="2660" y="2260"/>
                  </a:cubicBezTo>
                  <a:close/>
                  <a:moveTo>
                    <a:pt x="6619" y="2260"/>
                  </a:moveTo>
                  <a:cubicBezTo>
                    <a:pt x="6841" y="2862"/>
                    <a:pt x="6999" y="3590"/>
                    <a:pt x="6999" y="4382"/>
                  </a:cubicBezTo>
                  <a:lnTo>
                    <a:pt x="4814" y="4382"/>
                  </a:lnTo>
                  <a:lnTo>
                    <a:pt x="4814" y="2260"/>
                  </a:lnTo>
                  <a:close/>
                  <a:moveTo>
                    <a:pt x="8171" y="2260"/>
                  </a:moveTo>
                  <a:cubicBezTo>
                    <a:pt x="8234" y="2324"/>
                    <a:pt x="8297" y="2419"/>
                    <a:pt x="8329" y="2514"/>
                  </a:cubicBezTo>
                  <a:cubicBezTo>
                    <a:pt x="8646" y="3084"/>
                    <a:pt x="8836" y="3717"/>
                    <a:pt x="8836" y="4382"/>
                  </a:cubicBezTo>
                  <a:lnTo>
                    <a:pt x="7316" y="4382"/>
                  </a:lnTo>
                  <a:cubicBezTo>
                    <a:pt x="7316" y="3590"/>
                    <a:pt x="7189" y="2894"/>
                    <a:pt x="6967" y="2260"/>
                  </a:cubicBezTo>
                  <a:close/>
                  <a:moveTo>
                    <a:pt x="1964" y="4699"/>
                  </a:moveTo>
                  <a:cubicBezTo>
                    <a:pt x="1995" y="5459"/>
                    <a:pt x="2122" y="6187"/>
                    <a:pt x="2344" y="6821"/>
                  </a:cubicBezTo>
                  <a:lnTo>
                    <a:pt x="1172" y="6821"/>
                  </a:lnTo>
                  <a:cubicBezTo>
                    <a:pt x="1109" y="6726"/>
                    <a:pt x="1045" y="6631"/>
                    <a:pt x="982" y="6536"/>
                  </a:cubicBezTo>
                  <a:cubicBezTo>
                    <a:pt x="665" y="5966"/>
                    <a:pt x="507" y="5332"/>
                    <a:pt x="475" y="4699"/>
                  </a:cubicBezTo>
                  <a:close/>
                  <a:moveTo>
                    <a:pt x="4497" y="4699"/>
                  </a:moveTo>
                  <a:lnTo>
                    <a:pt x="4497" y="6821"/>
                  </a:lnTo>
                  <a:lnTo>
                    <a:pt x="2660" y="6821"/>
                  </a:lnTo>
                  <a:cubicBezTo>
                    <a:pt x="2439" y="6187"/>
                    <a:pt x="2312" y="5491"/>
                    <a:pt x="2280" y="4699"/>
                  </a:cubicBezTo>
                  <a:close/>
                  <a:moveTo>
                    <a:pt x="6999" y="4699"/>
                  </a:moveTo>
                  <a:cubicBezTo>
                    <a:pt x="6999" y="5459"/>
                    <a:pt x="6841" y="6187"/>
                    <a:pt x="6619" y="6821"/>
                  </a:cubicBezTo>
                  <a:lnTo>
                    <a:pt x="4814" y="6821"/>
                  </a:lnTo>
                  <a:lnTo>
                    <a:pt x="4814" y="4699"/>
                  </a:lnTo>
                  <a:close/>
                  <a:moveTo>
                    <a:pt x="8836" y="4699"/>
                  </a:moveTo>
                  <a:cubicBezTo>
                    <a:pt x="8804" y="5016"/>
                    <a:pt x="8772" y="5364"/>
                    <a:pt x="8677" y="5681"/>
                  </a:cubicBezTo>
                  <a:cubicBezTo>
                    <a:pt x="8551" y="6092"/>
                    <a:pt x="8392" y="6472"/>
                    <a:pt x="8171" y="6821"/>
                  </a:cubicBezTo>
                  <a:lnTo>
                    <a:pt x="6967" y="6821"/>
                  </a:lnTo>
                  <a:cubicBezTo>
                    <a:pt x="7157" y="6187"/>
                    <a:pt x="7316" y="5459"/>
                    <a:pt x="7316" y="4699"/>
                  </a:cubicBezTo>
                  <a:close/>
                  <a:moveTo>
                    <a:pt x="2470" y="7137"/>
                  </a:moveTo>
                  <a:cubicBezTo>
                    <a:pt x="2692" y="7707"/>
                    <a:pt x="3009" y="8151"/>
                    <a:pt x="3357" y="8499"/>
                  </a:cubicBezTo>
                  <a:cubicBezTo>
                    <a:pt x="2565" y="8246"/>
                    <a:pt x="1900" y="7771"/>
                    <a:pt x="1394" y="7137"/>
                  </a:cubicBezTo>
                  <a:close/>
                  <a:moveTo>
                    <a:pt x="7917" y="7137"/>
                  </a:moveTo>
                  <a:cubicBezTo>
                    <a:pt x="7601" y="7549"/>
                    <a:pt x="7157" y="7929"/>
                    <a:pt x="6682" y="8182"/>
                  </a:cubicBezTo>
                  <a:cubicBezTo>
                    <a:pt x="6429" y="8309"/>
                    <a:pt x="6176" y="8436"/>
                    <a:pt x="5922" y="8499"/>
                  </a:cubicBezTo>
                  <a:cubicBezTo>
                    <a:pt x="6271" y="8182"/>
                    <a:pt x="6587" y="7707"/>
                    <a:pt x="6841" y="7137"/>
                  </a:cubicBezTo>
                  <a:close/>
                  <a:moveTo>
                    <a:pt x="4497" y="7137"/>
                  </a:moveTo>
                  <a:lnTo>
                    <a:pt x="4497" y="8689"/>
                  </a:lnTo>
                  <a:lnTo>
                    <a:pt x="4370" y="8689"/>
                  </a:lnTo>
                  <a:cubicBezTo>
                    <a:pt x="3737" y="8562"/>
                    <a:pt x="3167" y="7961"/>
                    <a:pt x="2787" y="7137"/>
                  </a:cubicBezTo>
                  <a:close/>
                  <a:moveTo>
                    <a:pt x="6492" y="7137"/>
                  </a:moveTo>
                  <a:cubicBezTo>
                    <a:pt x="6112" y="7961"/>
                    <a:pt x="5574" y="8562"/>
                    <a:pt x="4940" y="8689"/>
                  </a:cubicBezTo>
                  <a:lnTo>
                    <a:pt x="4814" y="8689"/>
                  </a:lnTo>
                  <a:lnTo>
                    <a:pt x="4814" y="7137"/>
                  </a:lnTo>
                  <a:close/>
                  <a:moveTo>
                    <a:pt x="4663" y="1"/>
                  </a:moveTo>
                  <a:cubicBezTo>
                    <a:pt x="3911" y="1"/>
                    <a:pt x="3174" y="184"/>
                    <a:pt x="2502" y="550"/>
                  </a:cubicBezTo>
                  <a:cubicBezTo>
                    <a:pt x="1425" y="1152"/>
                    <a:pt x="665" y="2102"/>
                    <a:pt x="317" y="3242"/>
                  </a:cubicBezTo>
                  <a:cubicBezTo>
                    <a:pt x="0" y="4414"/>
                    <a:pt x="127" y="5617"/>
                    <a:pt x="697" y="6694"/>
                  </a:cubicBezTo>
                  <a:cubicBezTo>
                    <a:pt x="1299" y="7739"/>
                    <a:pt x="2249" y="8499"/>
                    <a:pt x="3389" y="8847"/>
                  </a:cubicBezTo>
                  <a:cubicBezTo>
                    <a:pt x="3705" y="8942"/>
                    <a:pt x="4022" y="8974"/>
                    <a:pt x="4339" y="9006"/>
                  </a:cubicBezTo>
                  <a:cubicBezTo>
                    <a:pt x="4434" y="9037"/>
                    <a:pt x="4529" y="9037"/>
                    <a:pt x="4655" y="9037"/>
                  </a:cubicBezTo>
                  <a:cubicBezTo>
                    <a:pt x="4750" y="9037"/>
                    <a:pt x="4877" y="9037"/>
                    <a:pt x="5004" y="9006"/>
                  </a:cubicBezTo>
                  <a:cubicBezTo>
                    <a:pt x="5637" y="8942"/>
                    <a:pt x="6239" y="8784"/>
                    <a:pt x="6841" y="8467"/>
                  </a:cubicBezTo>
                  <a:cubicBezTo>
                    <a:pt x="7886" y="7897"/>
                    <a:pt x="8646" y="6916"/>
                    <a:pt x="8994" y="5776"/>
                  </a:cubicBezTo>
                  <a:cubicBezTo>
                    <a:pt x="9311" y="4604"/>
                    <a:pt x="9184" y="3400"/>
                    <a:pt x="8614" y="2355"/>
                  </a:cubicBezTo>
                  <a:cubicBezTo>
                    <a:pt x="8044" y="1279"/>
                    <a:pt x="7062" y="519"/>
                    <a:pt x="5922" y="170"/>
                  </a:cubicBezTo>
                  <a:cubicBezTo>
                    <a:pt x="5504" y="57"/>
                    <a:pt x="5081" y="1"/>
                    <a:pt x="4663"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8"/>
            <p:cNvSpPr/>
            <p:nvPr/>
          </p:nvSpPr>
          <p:spPr>
            <a:xfrm>
              <a:off x="4113625" y="2675775"/>
              <a:ext cx="232775" cy="229625"/>
            </a:xfrm>
            <a:custGeom>
              <a:rect b="b" l="l" r="r" t="t"/>
              <a:pathLst>
                <a:path extrusionOk="0" fill="none" h="9185" w="9311">
                  <a:moveTo>
                    <a:pt x="8614" y="2502"/>
                  </a:moveTo>
                  <a:cubicBezTo>
                    <a:pt x="8044" y="1426"/>
                    <a:pt x="7062" y="666"/>
                    <a:pt x="5922" y="317"/>
                  </a:cubicBezTo>
                  <a:cubicBezTo>
                    <a:pt x="4750" y="0"/>
                    <a:pt x="3547" y="127"/>
                    <a:pt x="2502" y="697"/>
                  </a:cubicBezTo>
                  <a:cubicBezTo>
                    <a:pt x="1425" y="1299"/>
                    <a:pt x="665" y="2249"/>
                    <a:pt x="317" y="3389"/>
                  </a:cubicBezTo>
                  <a:cubicBezTo>
                    <a:pt x="0" y="4561"/>
                    <a:pt x="127" y="5764"/>
                    <a:pt x="697" y="6841"/>
                  </a:cubicBezTo>
                  <a:cubicBezTo>
                    <a:pt x="1299" y="7886"/>
                    <a:pt x="2249" y="8646"/>
                    <a:pt x="3389" y="8994"/>
                  </a:cubicBezTo>
                  <a:cubicBezTo>
                    <a:pt x="3705" y="9089"/>
                    <a:pt x="4022" y="9121"/>
                    <a:pt x="4339" y="9153"/>
                  </a:cubicBezTo>
                  <a:cubicBezTo>
                    <a:pt x="4434" y="9184"/>
                    <a:pt x="4529" y="9184"/>
                    <a:pt x="4655" y="9184"/>
                  </a:cubicBezTo>
                  <a:cubicBezTo>
                    <a:pt x="4750" y="9184"/>
                    <a:pt x="4877" y="9184"/>
                    <a:pt x="5004" y="9153"/>
                  </a:cubicBezTo>
                  <a:cubicBezTo>
                    <a:pt x="5637" y="9089"/>
                    <a:pt x="6239" y="8931"/>
                    <a:pt x="6841" y="8614"/>
                  </a:cubicBezTo>
                  <a:cubicBezTo>
                    <a:pt x="7886" y="8044"/>
                    <a:pt x="8646" y="7063"/>
                    <a:pt x="8994" y="5923"/>
                  </a:cubicBezTo>
                  <a:cubicBezTo>
                    <a:pt x="9311" y="4751"/>
                    <a:pt x="9184" y="3547"/>
                    <a:pt x="8614" y="2502"/>
                  </a:cubicBezTo>
                  <a:close/>
                  <a:moveTo>
                    <a:pt x="8836" y="4529"/>
                  </a:moveTo>
                  <a:lnTo>
                    <a:pt x="7316" y="4529"/>
                  </a:lnTo>
                  <a:cubicBezTo>
                    <a:pt x="7316" y="3737"/>
                    <a:pt x="7189" y="3041"/>
                    <a:pt x="6967" y="2407"/>
                  </a:cubicBezTo>
                  <a:lnTo>
                    <a:pt x="8171" y="2407"/>
                  </a:lnTo>
                  <a:cubicBezTo>
                    <a:pt x="8234" y="2471"/>
                    <a:pt x="8297" y="2566"/>
                    <a:pt x="8329" y="2661"/>
                  </a:cubicBezTo>
                  <a:cubicBezTo>
                    <a:pt x="8646" y="3231"/>
                    <a:pt x="8836" y="3864"/>
                    <a:pt x="8836" y="4529"/>
                  </a:cubicBezTo>
                  <a:close/>
                  <a:moveTo>
                    <a:pt x="4940" y="8836"/>
                  </a:moveTo>
                  <a:cubicBezTo>
                    <a:pt x="4877" y="8836"/>
                    <a:pt x="4845" y="8836"/>
                    <a:pt x="4814" y="8836"/>
                  </a:cubicBezTo>
                  <a:lnTo>
                    <a:pt x="4814" y="7284"/>
                  </a:lnTo>
                  <a:lnTo>
                    <a:pt x="6492" y="7284"/>
                  </a:lnTo>
                  <a:cubicBezTo>
                    <a:pt x="6112" y="8108"/>
                    <a:pt x="5574" y="8709"/>
                    <a:pt x="4940" y="8836"/>
                  </a:cubicBezTo>
                  <a:close/>
                  <a:moveTo>
                    <a:pt x="2787" y="7284"/>
                  </a:moveTo>
                  <a:lnTo>
                    <a:pt x="4497" y="7284"/>
                  </a:lnTo>
                  <a:lnTo>
                    <a:pt x="4497" y="8836"/>
                  </a:lnTo>
                  <a:cubicBezTo>
                    <a:pt x="4434" y="8836"/>
                    <a:pt x="4402" y="8836"/>
                    <a:pt x="4370" y="8836"/>
                  </a:cubicBezTo>
                  <a:cubicBezTo>
                    <a:pt x="3737" y="8709"/>
                    <a:pt x="3167" y="8108"/>
                    <a:pt x="2787" y="7284"/>
                  </a:cubicBezTo>
                  <a:close/>
                  <a:moveTo>
                    <a:pt x="4814" y="507"/>
                  </a:moveTo>
                  <a:cubicBezTo>
                    <a:pt x="5479" y="602"/>
                    <a:pt x="6081" y="1172"/>
                    <a:pt x="6492" y="2091"/>
                  </a:cubicBezTo>
                  <a:lnTo>
                    <a:pt x="4814" y="2091"/>
                  </a:lnTo>
                  <a:close/>
                  <a:moveTo>
                    <a:pt x="4497" y="507"/>
                  </a:moveTo>
                  <a:lnTo>
                    <a:pt x="4497" y="2091"/>
                  </a:lnTo>
                  <a:lnTo>
                    <a:pt x="2787" y="2091"/>
                  </a:lnTo>
                  <a:cubicBezTo>
                    <a:pt x="3199" y="1172"/>
                    <a:pt x="3800" y="602"/>
                    <a:pt x="4497" y="507"/>
                  </a:cubicBezTo>
                  <a:close/>
                  <a:moveTo>
                    <a:pt x="4497" y="2407"/>
                  </a:moveTo>
                  <a:lnTo>
                    <a:pt x="4497" y="4529"/>
                  </a:lnTo>
                  <a:lnTo>
                    <a:pt x="2280" y="4529"/>
                  </a:lnTo>
                  <a:cubicBezTo>
                    <a:pt x="2312" y="3737"/>
                    <a:pt x="2439" y="3009"/>
                    <a:pt x="2660" y="2407"/>
                  </a:cubicBezTo>
                  <a:close/>
                  <a:moveTo>
                    <a:pt x="4497" y="4846"/>
                  </a:moveTo>
                  <a:lnTo>
                    <a:pt x="4497" y="6968"/>
                  </a:lnTo>
                  <a:lnTo>
                    <a:pt x="2660" y="6968"/>
                  </a:lnTo>
                  <a:cubicBezTo>
                    <a:pt x="2439" y="6334"/>
                    <a:pt x="2312" y="5638"/>
                    <a:pt x="2280" y="4846"/>
                  </a:cubicBezTo>
                  <a:close/>
                  <a:moveTo>
                    <a:pt x="4814" y="6968"/>
                  </a:moveTo>
                  <a:lnTo>
                    <a:pt x="4814" y="4846"/>
                  </a:lnTo>
                  <a:lnTo>
                    <a:pt x="6999" y="4846"/>
                  </a:lnTo>
                  <a:cubicBezTo>
                    <a:pt x="6999" y="5606"/>
                    <a:pt x="6841" y="6334"/>
                    <a:pt x="6619" y="6968"/>
                  </a:cubicBezTo>
                  <a:close/>
                  <a:moveTo>
                    <a:pt x="4814" y="4529"/>
                  </a:moveTo>
                  <a:lnTo>
                    <a:pt x="4814" y="2407"/>
                  </a:lnTo>
                  <a:lnTo>
                    <a:pt x="6619" y="2407"/>
                  </a:lnTo>
                  <a:cubicBezTo>
                    <a:pt x="6841" y="3009"/>
                    <a:pt x="6999" y="3737"/>
                    <a:pt x="6999" y="4529"/>
                  </a:cubicBezTo>
                  <a:close/>
                  <a:moveTo>
                    <a:pt x="7949" y="2091"/>
                  </a:moveTo>
                  <a:lnTo>
                    <a:pt x="6841" y="2091"/>
                  </a:lnTo>
                  <a:cubicBezTo>
                    <a:pt x="6587" y="1457"/>
                    <a:pt x="6239" y="982"/>
                    <a:pt x="5827" y="634"/>
                  </a:cubicBezTo>
                  <a:lnTo>
                    <a:pt x="5827" y="634"/>
                  </a:lnTo>
                  <a:cubicBezTo>
                    <a:pt x="6682" y="887"/>
                    <a:pt x="7411" y="1394"/>
                    <a:pt x="7949" y="2091"/>
                  </a:cubicBezTo>
                  <a:close/>
                  <a:moveTo>
                    <a:pt x="2629" y="982"/>
                  </a:moveTo>
                  <a:cubicBezTo>
                    <a:pt x="2882" y="856"/>
                    <a:pt x="3167" y="729"/>
                    <a:pt x="3452" y="666"/>
                  </a:cubicBezTo>
                  <a:cubicBezTo>
                    <a:pt x="3040" y="982"/>
                    <a:pt x="2692" y="1489"/>
                    <a:pt x="2439" y="2091"/>
                  </a:cubicBezTo>
                  <a:lnTo>
                    <a:pt x="1362" y="2091"/>
                  </a:lnTo>
                  <a:cubicBezTo>
                    <a:pt x="1710" y="1647"/>
                    <a:pt x="2122" y="1267"/>
                    <a:pt x="2629" y="982"/>
                  </a:cubicBezTo>
                  <a:close/>
                  <a:moveTo>
                    <a:pt x="1140" y="2407"/>
                  </a:moveTo>
                  <a:lnTo>
                    <a:pt x="2344" y="2407"/>
                  </a:lnTo>
                  <a:cubicBezTo>
                    <a:pt x="2122" y="3041"/>
                    <a:pt x="1995" y="3737"/>
                    <a:pt x="1964" y="4529"/>
                  </a:cubicBezTo>
                  <a:lnTo>
                    <a:pt x="475" y="4529"/>
                  </a:lnTo>
                  <a:cubicBezTo>
                    <a:pt x="475" y="4181"/>
                    <a:pt x="538" y="3832"/>
                    <a:pt x="633" y="3484"/>
                  </a:cubicBezTo>
                  <a:cubicBezTo>
                    <a:pt x="760" y="3104"/>
                    <a:pt x="918" y="2724"/>
                    <a:pt x="1140" y="2407"/>
                  </a:cubicBezTo>
                  <a:close/>
                  <a:moveTo>
                    <a:pt x="475" y="4846"/>
                  </a:moveTo>
                  <a:lnTo>
                    <a:pt x="1964" y="4846"/>
                  </a:lnTo>
                  <a:cubicBezTo>
                    <a:pt x="1995" y="5606"/>
                    <a:pt x="2122" y="6334"/>
                    <a:pt x="2344" y="6968"/>
                  </a:cubicBezTo>
                  <a:lnTo>
                    <a:pt x="1172" y="6968"/>
                  </a:lnTo>
                  <a:cubicBezTo>
                    <a:pt x="1109" y="6873"/>
                    <a:pt x="1045" y="6778"/>
                    <a:pt x="982" y="6683"/>
                  </a:cubicBezTo>
                  <a:cubicBezTo>
                    <a:pt x="665" y="6113"/>
                    <a:pt x="507" y="5479"/>
                    <a:pt x="475" y="4846"/>
                  </a:cubicBezTo>
                  <a:close/>
                  <a:moveTo>
                    <a:pt x="1394" y="7284"/>
                  </a:moveTo>
                  <a:lnTo>
                    <a:pt x="2470" y="7284"/>
                  </a:lnTo>
                  <a:cubicBezTo>
                    <a:pt x="2692" y="7854"/>
                    <a:pt x="3009" y="8298"/>
                    <a:pt x="3357" y="8646"/>
                  </a:cubicBezTo>
                  <a:cubicBezTo>
                    <a:pt x="2565" y="8393"/>
                    <a:pt x="1900" y="7918"/>
                    <a:pt x="1394" y="7284"/>
                  </a:cubicBezTo>
                  <a:close/>
                  <a:moveTo>
                    <a:pt x="6682" y="8329"/>
                  </a:moveTo>
                  <a:cubicBezTo>
                    <a:pt x="6429" y="8456"/>
                    <a:pt x="6176" y="8583"/>
                    <a:pt x="5922" y="8646"/>
                  </a:cubicBezTo>
                  <a:cubicBezTo>
                    <a:pt x="6271" y="8329"/>
                    <a:pt x="6587" y="7854"/>
                    <a:pt x="6841" y="7284"/>
                  </a:cubicBezTo>
                  <a:lnTo>
                    <a:pt x="7917" y="7284"/>
                  </a:lnTo>
                  <a:cubicBezTo>
                    <a:pt x="7601" y="7696"/>
                    <a:pt x="7157" y="8076"/>
                    <a:pt x="6682" y="8329"/>
                  </a:cubicBezTo>
                  <a:close/>
                  <a:moveTo>
                    <a:pt x="8171" y="6968"/>
                  </a:moveTo>
                  <a:lnTo>
                    <a:pt x="6967" y="6968"/>
                  </a:lnTo>
                  <a:cubicBezTo>
                    <a:pt x="7157" y="6334"/>
                    <a:pt x="7316" y="5606"/>
                    <a:pt x="7316" y="4846"/>
                  </a:cubicBezTo>
                  <a:lnTo>
                    <a:pt x="8836" y="4846"/>
                  </a:lnTo>
                  <a:cubicBezTo>
                    <a:pt x="8804" y="5163"/>
                    <a:pt x="8772" y="5511"/>
                    <a:pt x="8677" y="5828"/>
                  </a:cubicBezTo>
                  <a:cubicBezTo>
                    <a:pt x="8551" y="6239"/>
                    <a:pt x="8392" y="6619"/>
                    <a:pt x="8171" y="6968"/>
                  </a:cubicBezTo>
                  <a:close/>
                </a:path>
              </a:pathLst>
            </a:custGeom>
            <a:noFill/>
            <a:ln cap="flat" cmpd="sng" w="237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2" name="Google Shape;1372;p18"/>
          <p:cNvSpPr txBox="1"/>
          <p:nvPr/>
        </p:nvSpPr>
        <p:spPr>
          <a:xfrm>
            <a:off x="457200" y="411475"/>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Medium"/>
                <a:ea typeface="Fira Sans Medium"/>
                <a:cs typeface="Fira Sans Medium"/>
                <a:sym typeface="Fira Sans Medium"/>
              </a:rPr>
              <a:t>Our approach</a:t>
            </a:r>
            <a:endParaRPr sz="2800">
              <a:latin typeface="Fira Sans Medium"/>
              <a:ea typeface="Fira Sans Medium"/>
              <a:cs typeface="Fira Sans Medium"/>
              <a:sym typeface="Fira Sans Medium"/>
            </a:endParaRPr>
          </a:p>
        </p:txBody>
      </p:sp>
      <p:sp>
        <p:nvSpPr>
          <p:cNvPr id="1373" name="Google Shape;1373;p18"/>
          <p:cNvSpPr txBox="1"/>
          <p:nvPr/>
        </p:nvSpPr>
        <p:spPr>
          <a:xfrm>
            <a:off x="605775" y="1763325"/>
            <a:ext cx="2769000" cy="299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500">
                <a:solidFill>
                  <a:schemeClr val="dk1"/>
                </a:solidFill>
                <a:latin typeface="Fira Sans Medium"/>
                <a:ea typeface="Fira Sans Medium"/>
                <a:cs typeface="Fira Sans Medium"/>
                <a:sym typeface="Fira Sans Medium"/>
              </a:rPr>
              <a:t>Data</a:t>
            </a:r>
            <a:endParaRPr sz="1500">
              <a:latin typeface="Fira Sans Medium"/>
              <a:ea typeface="Fira Sans Medium"/>
              <a:cs typeface="Fira Sans Medium"/>
              <a:sym typeface="Fira Sans Medium"/>
            </a:endParaRPr>
          </a:p>
        </p:txBody>
      </p:sp>
      <p:sp>
        <p:nvSpPr>
          <p:cNvPr id="1374" name="Google Shape;1374;p18"/>
          <p:cNvSpPr txBox="1"/>
          <p:nvPr/>
        </p:nvSpPr>
        <p:spPr>
          <a:xfrm>
            <a:off x="457200" y="1979575"/>
            <a:ext cx="31071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Fira Sans"/>
                <a:ea typeface="Fira Sans"/>
                <a:cs typeface="Fira Sans"/>
                <a:sym typeface="Fira Sans"/>
              </a:rPr>
              <a:t>Acquiring and exploring relevant data</a:t>
            </a:r>
            <a:endParaRPr sz="1200">
              <a:solidFill>
                <a:schemeClr val="dk1"/>
              </a:solidFill>
              <a:latin typeface="Fira Sans"/>
              <a:ea typeface="Fira Sans"/>
              <a:cs typeface="Fira Sans"/>
              <a:sym typeface="Fira Sans"/>
            </a:endParaRPr>
          </a:p>
          <a:p>
            <a:pPr indent="0" lvl="0" marL="0" rtl="0" algn="l">
              <a:spcBef>
                <a:spcPts val="0"/>
              </a:spcBef>
              <a:spcAft>
                <a:spcPts val="0"/>
              </a:spcAft>
              <a:buNone/>
            </a:pPr>
            <a:r>
              <a:t/>
            </a:r>
            <a:endParaRPr sz="1200">
              <a:latin typeface="Fira Sans"/>
              <a:ea typeface="Fira Sans"/>
              <a:cs typeface="Fira Sans"/>
              <a:sym typeface="Fira Sans"/>
            </a:endParaRPr>
          </a:p>
        </p:txBody>
      </p:sp>
      <p:sp>
        <p:nvSpPr>
          <p:cNvPr id="1375" name="Google Shape;1375;p18"/>
          <p:cNvSpPr txBox="1"/>
          <p:nvPr/>
        </p:nvSpPr>
        <p:spPr>
          <a:xfrm>
            <a:off x="605775" y="2987312"/>
            <a:ext cx="2769000" cy="299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500">
                <a:latin typeface="Fira Sans Medium"/>
                <a:ea typeface="Fira Sans Medium"/>
                <a:cs typeface="Fira Sans Medium"/>
                <a:sym typeface="Fira Sans Medium"/>
              </a:rPr>
              <a:t>Feature importance</a:t>
            </a:r>
            <a:endParaRPr sz="1500">
              <a:latin typeface="Fira Sans Medium"/>
              <a:ea typeface="Fira Sans Medium"/>
              <a:cs typeface="Fira Sans Medium"/>
              <a:sym typeface="Fira Sans Medium"/>
            </a:endParaRPr>
          </a:p>
        </p:txBody>
      </p:sp>
      <p:sp>
        <p:nvSpPr>
          <p:cNvPr id="1376" name="Google Shape;1376;p18"/>
          <p:cNvSpPr txBox="1"/>
          <p:nvPr/>
        </p:nvSpPr>
        <p:spPr>
          <a:xfrm>
            <a:off x="505875" y="3203675"/>
            <a:ext cx="30585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Fira Sans"/>
                <a:ea typeface="Fira Sans"/>
                <a:cs typeface="Fira Sans"/>
                <a:sym typeface="Fira Sans"/>
              </a:rPr>
              <a:t>Estimate the effect of fields on model</a:t>
            </a:r>
            <a:endParaRPr sz="1200">
              <a:latin typeface="Fira Sans"/>
              <a:ea typeface="Fira Sans"/>
              <a:cs typeface="Fira Sans"/>
              <a:sym typeface="Fira Sans"/>
            </a:endParaRPr>
          </a:p>
        </p:txBody>
      </p:sp>
      <p:sp>
        <p:nvSpPr>
          <p:cNvPr id="1377" name="Google Shape;1377;p18"/>
          <p:cNvSpPr txBox="1"/>
          <p:nvPr/>
        </p:nvSpPr>
        <p:spPr>
          <a:xfrm>
            <a:off x="456900" y="4211275"/>
            <a:ext cx="3107700" cy="299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300">
                <a:solidFill>
                  <a:srgbClr val="A3A3A3"/>
                </a:solidFill>
                <a:latin typeface="Fira Sans Medium"/>
                <a:ea typeface="Fira Sans Medium"/>
                <a:cs typeface="Fira Sans Medium"/>
                <a:sym typeface="Fira Sans Medium"/>
              </a:rPr>
              <a:t>Drop Column Feature Importances</a:t>
            </a:r>
            <a:endParaRPr sz="1300">
              <a:solidFill>
                <a:srgbClr val="A3A3A3"/>
              </a:solidFill>
              <a:latin typeface="Fira Sans Medium"/>
              <a:ea typeface="Fira Sans Medium"/>
              <a:cs typeface="Fira Sans Medium"/>
              <a:sym typeface="Fira Sans Medium"/>
            </a:endParaRPr>
          </a:p>
        </p:txBody>
      </p:sp>
      <p:sp>
        <p:nvSpPr>
          <p:cNvPr id="1378" name="Google Shape;1378;p18"/>
          <p:cNvSpPr txBox="1"/>
          <p:nvPr/>
        </p:nvSpPr>
        <p:spPr>
          <a:xfrm>
            <a:off x="605125" y="4481250"/>
            <a:ext cx="2769000" cy="338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latin typeface="Fira Sans"/>
                <a:ea typeface="Fira Sans"/>
                <a:cs typeface="Fira Sans"/>
                <a:sym typeface="Fira Sans"/>
              </a:rPr>
              <a:t>Wipes features -by-1 and compares</a:t>
            </a:r>
            <a:endParaRPr sz="1200">
              <a:latin typeface="Fira Sans"/>
              <a:ea typeface="Fira Sans"/>
              <a:cs typeface="Fira Sans"/>
              <a:sym typeface="Fira Sans"/>
            </a:endParaRPr>
          </a:p>
        </p:txBody>
      </p:sp>
      <p:sp>
        <p:nvSpPr>
          <p:cNvPr id="1379" name="Google Shape;1379;p18"/>
          <p:cNvSpPr txBox="1"/>
          <p:nvPr/>
        </p:nvSpPr>
        <p:spPr>
          <a:xfrm>
            <a:off x="5776500" y="1135063"/>
            <a:ext cx="2769000" cy="29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Fira Sans Medium"/>
                <a:ea typeface="Fira Sans Medium"/>
                <a:cs typeface="Fira Sans Medium"/>
                <a:sym typeface="Fira Sans Medium"/>
              </a:rPr>
              <a:t>Research</a:t>
            </a:r>
            <a:endParaRPr sz="1500">
              <a:latin typeface="Fira Sans Medium"/>
              <a:ea typeface="Fira Sans Medium"/>
              <a:cs typeface="Fira Sans Medium"/>
              <a:sym typeface="Fira Sans Medium"/>
            </a:endParaRPr>
          </a:p>
        </p:txBody>
      </p:sp>
      <p:sp>
        <p:nvSpPr>
          <p:cNvPr id="1380" name="Google Shape;1380;p18"/>
          <p:cNvSpPr txBox="1"/>
          <p:nvPr/>
        </p:nvSpPr>
        <p:spPr>
          <a:xfrm>
            <a:off x="5628800" y="1351325"/>
            <a:ext cx="30585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Fira Sans"/>
                <a:ea typeface="Fira Sans"/>
                <a:cs typeface="Fira Sans"/>
                <a:sym typeface="Fira Sans"/>
              </a:rPr>
              <a:t>Look up existing related source material</a:t>
            </a:r>
            <a:endParaRPr sz="1200">
              <a:latin typeface="Fira Sans"/>
              <a:ea typeface="Fira Sans"/>
              <a:cs typeface="Fira Sans"/>
              <a:sym typeface="Fira Sans"/>
            </a:endParaRPr>
          </a:p>
        </p:txBody>
      </p:sp>
      <p:sp>
        <p:nvSpPr>
          <p:cNvPr id="1381" name="Google Shape;1381;p18"/>
          <p:cNvSpPr txBox="1"/>
          <p:nvPr/>
        </p:nvSpPr>
        <p:spPr>
          <a:xfrm>
            <a:off x="5685950" y="2376550"/>
            <a:ext cx="2964600" cy="29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chemeClr val="dk1"/>
                </a:solidFill>
                <a:latin typeface="Fira Sans Medium"/>
                <a:ea typeface="Fira Sans Medium"/>
                <a:cs typeface="Fira Sans Medium"/>
                <a:sym typeface="Fira Sans Medium"/>
              </a:rPr>
              <a:t>Random forest regression</a:t>
            </a:r>
            <a:endParaRPr sz="1500">
              <a:solidFill>
                <a:schemeClr val="dk1"/>
              </a:solidFill>
              <a:latin typeface="Fira Sans Medium"/>
              <a:ea typeface="Fira Sans Medium"/>
              <a:cs typeface="Fira Sans Medium"/>
              <a:sym typeface="Fira Sans Medium"/>
            </a:endParaRPr>
          </a:p>
        </p:txBody>
      </p:sp>
      <p:sp>
        <p:nvSpPr>
          <p:cNvPr id="1382" name="Google Shape;1382;p18"/>
          <p:cNvSpPr txBox="1"/>
          <p:nvPr/>
        </p:nvSpPr>
        <p:spPr>
          <a:xfrm>
            <a:off x="5628800" y="2592850"/>
            <a:ext cx="30585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Fira Sans"/>
                <a:ea typeface="Fira Sans"/>
                <a:cs typeface="Fira Sans"/>
                <a:sym typeface="Fira Sans"/>
              </a:rPr>
              <a:t>C</a:t>
            </a:r>
            <a:r>
              <a:rPr lang="en" sz="1200">
                <a:latin typeface="Fira Sans"/>
                <a:ea typeface="Fira Sans"/>
                <a:cs typeface="Fira Sans"/>
                <a:sym typeface="Fira Sans"/>
              </a:rPr>
              <a:t>reate training model for prediction</a:t>
            </a:r>
            <a:endParaRPr sz="1200">
              <a:latin typeface="Fira Sans"/>
              <a:ea typeface="Fira Sans"/>
              <a:cs typeface="Fira Sans"/>
              <a:sym typeface="Fira Sans"/>
            </a:endParaRPr>
          </a:p>
        </p:txBody>
      </p:sp>
      <p:sp>
        <p:nvSpPr>
          <p:cNvPr id="1383" name="Google Shape;1383;p18"/>
          <p:cNvSpPr txBox="1"/>
          <p:nvPr/>
        </p:nvSpPr>
        <p:spPr>
          <a:xfrm>
            <a:off x="5628812" y="3618037"/>
            <a:ext cx="2769000" cy="29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A3A3A3"/>
                </a:solidFill>
                <a:latin typeface="Fira Sans Medium"/>
                <a:ea typeface="Fira Sans Medium"/>
                <a:cs typeface="Fira Sans Medium"/>
                <a:sym typeface="Fira Sans Medium"/>
              </a:rPr>
              <a:t>Permutation Importances</a:t>
            </a:r>
            <a:endParaRPr sz="1300">
              <a:solidFill>
                <a:srgbClr val="A3A3A3"/>
              </a:solidFill>
              <a:latin typeface="Fira Sans Medium"/>
              <a:ea typeface="Fira Sans Medium"/>
              <a:cs typeface="Fira Sans Medium"/>
              <a:sym typeface="Fira Sans Medium"/>
            </a:endParaRPr>
          </a:p>
        </p:txBody>
      </p:sp>
      <p:sp>
        <p:nvSpPr>
          <p:cNvPr id="1384" name="Google Shape;1384;p18"/>
          <p:cNvSpPr txBox="1"/>
          <p:nvPr/>
        </p:nvSpPr>
        <p:spPr>
          <a:xfrm>
            <a:off x="5685950" y="3834371"/>
            <a:ext cx="27690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Fira Sans"/>
                <a:ea typeface="Fira Sans"/>
                <a:cs typeface="Fira Sans"/>
                <a:sym typeface="Fira Sans"/>
              </a:rPr>
              <a:t>Uses random re-shuffling technique</a:t>
            </a:r>
            <a:endParaRPr sz="1200">
              <a:solidFill>
                <a:schemeClr val="dk1"/>
              </a:solidFill>
              <a:latin typeface="Fira Sans"/>
              <a:ea typeface="Fira Sans"/>
              <a:cs typeface="Fira Sans"/>
              <a:sym typeface="Fira Sans"/>
            </a:endParaRPr>
          </a:p>
          <a:p>
            <a:pPr indent="0" lvl="0" marL="0" rtl="0" algn="l">
              <a:spcBef>
                <a:spcPts val="0"/>
              </a:spcBef>
              <a:spcAft>
                <a:spcPts val="0"/>
              </a:spcAft>
              <a:buNone/>
            </a:pPr>
            <a:r>
              <a:t/>
            </a:r>
            <a:endParaRPr sz="1200">
              <a:latin typeface="Fira Sans"/>
              <a:ea typeface="Fira Sans"/>
              <a:cs typeface="Fira Sans"/>
              <a:sym typeface="Fir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8" name="Shape 1388"/>
        <p:cNvGrpSpPr/>
        <p:nvPr/>
      </p:nvGrpSpPr>
      <p:grpSpPr>
        <a:xfrm>
          <a:off x="0" y="0"/>
          <a:ext cx="0" cy="0"/>
          <a:chOff x="0" y="0"/>
          <a:chExt cx="0" cy="0"/>
        </a:xfrm>
      </p:grpSpPr>
      <p:grpSp>
        <p:nvGrpSpPr>
          <p:cNvPr id="1389" name="Google Shape;1389;p19"/>
          <p:cNvGrpSpPr/>
          <p:nvPr/>
        </p:nvGrpSpPr>
        <p:grpSpPr>
          <a:xfrm>
            <a:off x="442454" y="1035532"/>
            <a:ext cx="8230888" cy="3858239"/>
            <a:chOff x="595975" y="1532525"/>
            <a:chExt cx="6409850" cy="3004625"/>
          </a:xfrm>
        </p:grpSpPr>
        <p:sp>
          <p:nvSpPr>
            <p:cNvPr id="1390" name="Google Shape;1390;p19"/>
            <p:cNvSpPr/>
            <p:nvPr/>
          </p:nvSpPr>
          <p:spPr>
            <a:xfrm>
              <a:off x="3743875" y="2501600"/>
              <a:ext cx="3261950" cy="581925"/>
            </a:xfrm>
            <a:custGeom>
              <a:rect b="b" l="l" r="r" t="t"/>
              <a:pathLst>
                <a:path extrusionOk="0" h="23277" w="130478">
                  <a:moveTo>
                    <a:pt x="37655" y="0"/>
                  </a:moveTo>
                  <a:cubicBezTo>
                    <a:pt x="35755" y="0"/>
                    <a:pt x="34235" y="1552"/>
                    <a:pt x="34235" y="3452"/>
                  </a:cubicBezTo>
                  <a:lnTo>
                    <a:pt x="34235" y="7886"/>
                  </a:lnTo>
                  <a:cubicBezTo>
                    <a:pt x="34184" y="10056"/>
                    <a:pt x="32677" y="11243"/>
                    <a:pt x="31005" y="11243"/>
                  </a:cubicBezTo>
                  <a:cubicBezTo>
                    <a:pt x="29529" y="11243"/>
                    <a:pt x="27924" y="10319"/>
                    <a:pt x="27078" y="8329"/>
                  </a:cubicBezTo>
                  <a:cubicBezTo>
                    <a:pt x="25811" y="5384"/>
                    <a:pt x="22866" y="3326"/>
                    <a:pt x="19445" y="3326"/>
                  </a:cubicBezTo>
                  <a:cubicBezTo>
                    <a:pt x="16089" y="3326"/>
                    <a:pt x="13207" y="5289"/>
                    <a:pt x="11877" y="8139"/>
                  </a:cubicBezTo>
                  <a:cubicBezTo>
                    <a:pt x="10666" y="10420"/>
                    <a:pt x="8789" y="11316"/>
                    <a:pt x="7111" y="11316"/>
                  </a:cubicBezTo>
                  <a:cubicBezTo>
                    <a:pt x="6507" y="11316"/>
                    <a:pt x="5928" y="11199"/>
                    <a:pt x="5416" y="10989"/>
                  </a:cubicBezTo>
                  <a:cubicBezTo>
                    <a:pt x="5353" y="10958"/>
                    <a:pt x="5289" y="10926"/>
                    <a:pt x="5226" y="10894"/>
                  </a:cubicBezTo>
                  <a:cubicBezTo>
                    <a:pt x="5163" y="10894"/>
                    <a:pt x="5099" y="10863"/>
                    <a:pt x="5068" y="10831"/>
                  </a:cubicBezTo>
                  <a:cubicBezTo>
                    <a:pt x="5004" y="10799"/>
                    <a:pt x="4909" y="10768"/>
                    <a:pt x="4846" y="10704"/>
                  </a:cubicBezTo>
                  <a:cubicBezTo>
                    <a:pt x="4339" y="10388"/>
                    <a:pt x="4086" y="10039"/>
                    <a:pt x="3833" y="9849"/>
                  </a:cubicBezTo>
                  <a:cubicBezTo>
                    <a:pt x="3421" y="9501"/>
                    <a:pt x="2914" y="9311"/>
                    <a:pt x="2344" y="9311"/>
                  </a:cubicBezTo>
                  <a:cubicBezTo>
                    <a:pt x="1046" y="9311"/>
                    <a:pt x="1" y="10356"/>
                    <a:pt x="1" y="11654"/>
                  </a:cubicBezTo>
                  <a:cubicBezTo>
                    <a:pt x="1" y="12921"/>
                    <a:pt x="1046" y="13966"/>
                    <a:pt x="2344" y="13966"/>
                  </a:cubicBezTo>
                  <a:cubicBezTo>
                    <a:pt x="2914" y="13966"/>
                    <a:pt x="3421" y="13776"/>
                    <a:pt x="3833" y="13428"/>
                  </a:cubicBezTo>
                  <a:cubicBezTo>
                    <a:pt x="4086" y="13238"/>
                    <a:pt x="4339" y="12890"/>
                    <a:pt x="4846" y="12573"/>
                  </a:cubicBezTo>
                  <a:cubicBezTo>
                    <a:pt x="4909" y="12541"/>
                    <a:pt x="4973" y="12478"/>
                    <a:pt x="5068" y="12446"/>
                  </a:cubicBezTo>
                  <a:cubicBezTo>
                    <a:pt x="5099" y="12415"/>
                    <a:pt x="5163" y="12383"/>
                    <a:pt x="5226" y="12383"/>
                  </a:cubicBezTo>
                  <a:cubicBezTo>
                    <a:pt x="5289" y="12351"/>
                    <a:pt x="5353" y="12320"/>
                    <a:pt x="5416" y="12288"/>
                  </a:cubicBezTo>
                  <a:cubicBezTo>
                    <a:pt x="5928" y="12078"/>
                    <a:pt x="6507" y="11962"/>
                    <a:pt x="7111" y="11962"/>
                  </a:cubicBezTo>
                  <a:cubicBezTo>
                    <a:pt x="8789" y="11962"/>
                    <a:pt x="10666" y="12857"/>
                    <a:pt x="11877" y="15138"/>
                  </a:cubicBezTo>
                  <a:cubicBezTo>
                    <a:pt x="13207" y="17988"/>
                    <a:pt x="16089" y="19983"/>
                    <a:pt x="19445" y="19983"/>
                  </a:cubicBezTo>
                  <a:cubicBezTo>
                    <a:pt x="22866" y="19983"/>
                    <a:pt x="25811" y="17893"/>
                    <a:pt x="27078" y="14948"/>
                  </a:cubicBezTo>
                  <a:cubicBezTo>
                    <a:pt x="27924" y="12959"/>
                    <a:pt x="29522" y="12034"/>
                    <a:pt x="30994" y="12034"/>
                  </a:cubicBezTo>
                  <a:cubicBezTo>
                    <a:pt x="32662" y="12034"/>
                    <a:pt x="34168" y="13221"/>
                    <a:pt x="34235" y="15391"/>
                  </a:cubicBezTo>
                  <a:lnTo>
                    <a:pt x="34235" y="19825"/>
                  </a:lnTo>
                  <a:cubicBezTo>
                    <a:pt x="34235" y="21725"/>
                    <a:pt x="35755" y="23277"/>
                    <a:pt x="37655" y="23277"/>
                  </a:cubicBezTo>
                  <a:lnTo>
                    <a:pt x="127025" y="23277"/>
                  </a:lnTo>
                  <a:cubicBezTo>
                    <a:pt x="128925" y="23277"/>
                    <a:pt x="130477" y="21725"/>
                    <a:pt x="130477" y="19825"/>
                  </a:cubicBezTo>
                  <a:lnTo>
                    <a:pt x="130477" y="3452"/>
                  </a:lnTo>
                  <a:cubicBezTo>
                    <a:pt x="130477" y="1552"/>
                    <a:pt x="128925" y="0"/>
                    <a:pt x="12702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9"/>
            <p:cNvSpPr/>
            <p:nvPr/>
          </p:nvSpPr>
          <p:spPr>
            <a:xfrm>
              <a:off x="4059775" y="2621950"/>
              <a:ext cx="340475" cy="341250"/>
            </a:xfrm>
            <a:custGeom>
              <a:rect b="b" l="l" r="r" t="t"/>
              <a:pathLst>
                <a:path extrusionOk="0" h="13650" w="13619">
                  <a:moveTo>
                    <a:pt x="6809" y="0"/>
                  </a:moveTo>
                  <a:cubicBezTo>
                    <a:pt x="3041" y="0"/>
                    <a:pt x="1" y="3040"/>
                    <a:pt x="1" y="6809"/>
                  </a:cubicBezTo>
                  <a:cubicBezTo>
                    <a:pt x="1" y="10577"/>
                    <a:pt x="3041" y="13649"/>
                    <a:pt x="6809" y="13649"/>
                  </a:cubicBezTo>
                  <a:cubicBezTo>
                    <a:pt x="10578" y="13649"/>
                    <a:pt x="13618" y="10577"/>
                    <a:pt x="13618" y="6809"/>
                  </a:cubicBezTo>
                  <a:cubicBezTo>
                    <a:pt x="13618" y="3040"/>
                    <a:pt x="10578" y="0"/>
                    <a:pt x="68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9"/>
            <p:cNvSpPr/>
            <p:nvPr/>
          </p:nvSpPr>
          <p:spPr>
            <a:xfrm>
              <a:off x="3771600" y="2762075"/>
              <a:ext cx="60975" cy="60975"/>
            </a:xfrm>
            <a:custGeom>
              <a:rect b="b" l="l" r="r" t="t"/>
              <a:pathLst>
                <a:path extrusionOk="0" h="2439" w="2439">
                  <a:moveTo>
                    <a:pt x="2439" y="1204"/>
                  </a:moveTo>
                  <a:cubicBezTo>
                    <a:pt x="2439" y="1901"/>
                    <a:pt x="1900" y="2439"/>
                    <a:pt x="1235" y="2439"/>
                  </a:cubicBezTo>
                  <a:cubicBezTo>
                    <a:pt x="538" y="2439"/>
                    <a:pt x="0" y="1901"/>
                    <a:pt x="0" y="1204"/>
                  </a:cubicBezTo>
                  <a:cubicBezTo>
                    <a:pt x="0" y="539"/>
                    <a:pt x="538" y="0"/>
                    <a:pt x="1235" y="0"/>
                  </a:cubicBezTo>
                  <a:cubicBezTo>
                    <a:pt x="1900" y="0"/>
                    <a:pt x="2439" y="539"/>
                    <a:pt x="2439" y="120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9"/>
            <p:cNvSpPr/>
            <p:nvPr/>
          </p:nvSpPr>
          <p:spPr>
            <a:xfrm>
              <a:off x="4631400" y="2534050"/>
              <a:ext cx="2341950" cy="517025"/>
            </a:xfrm>
            <a:custGeom>
              <a:rect b="b" l="l" r="r" t="t"/>
              <a:pathLst>
                <a:path extrusionOk="0" h="20681" w="93678">
                  <a:moveTo>
                    <a:pt x="2154" y="1"/>
                  </a:moveTo>
                  <a:cubicBezTo>
                    <a:pt x="982" y="1"/>
                    <a:pt x="1" y="951"/>
                    <a:pt x="1" y="2154"/>
                  </a:cubicBezTo>
                  <a:lnTo>
                    <a:pt x="1" y="18527"/>
                  </a:lnTo>
                  <a:cubicBezTo>
                    <a:pt x="1" y="19730"/>
                    <a:pt x="982" y="20681"/>
                    <a:pt x="2154" y="20681"/>
                  </a:cubicBezTo>
                  <a:lnTo>
                    <a:pt x="91524" y="20681"/>
                  </a:lnTo>
                  <a:cubicBezTo>
                    <a:pt x="92728" y="20681"/>
                    <a:pt x="93678" y="19730"/>
                    <a:pt x="93678" y="18527"/>
                  </a:cubicBezTo>
                  <a:lnTo>
                    <a:pt x="93678" y="2154"/>
                  </a:lnTo>
                  <a:cubicBezTo>
                    <a:pt x="93678" y="951"/>
                    <a:pt x="92728" y="1"/>
                    <a:pt x="915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9"/>
            <p:cNvSpPr/>
            <p:nvPr/>
          </p:nvSpPr>
          <p:spPr>
            <a:xfrm>
              <a:off x="595975" y="2017050"/>
              <a:ext cx="3262725" cy="581950"/>
            </a:xfrm>
            <a:custGeom>
              <a:rect b="b" l="l" r="r" t="t"/>
              <a:pathLst>
                <a:path extrusionOk="0" h="23278" w="130509">
                  <a:moveTo>
                    <a:pt x="3421" y="1"/>
                  </a:moveTo>
                  <a:cubicBezTo>
                    <a:pt x="1521" y="1"/>
                    <a:pt x="0" y="1521"/>
                    <a:pt x="0" y="3421"/>
                  </a:cubicBezTo>
                  <a:lnTo>
                    <a:pt x="0" y="19826"/>
                  </a:lnTo>
                  <a:cubicBezTo>
                    <a:pt x="0" y="21726"/>
                    <a:pt x="1521" y="23278"/>
                    <a:pt x="3421" y="23278"/>
                  </a:cubicBezTo>
                  <a:lnTo>
                    <a:pt x="92822" y="23278"/>
                  </a:lnTo>
                  <a:cubicBezTo>
                    <a:pt x="94723" y="23278"/>
                    <a:pt x="96274" y="21726"/>
                    <a:pt x="96274" y="19826"/>
                  </a:cubicBezTo>
                  <a:lnTo>
                    <a:pt x="96274" y="15392"/>
                  </a:lnTo>
                  <a:cubicBezTo>
                    <a:pt x="96325" y="13222"/>
                    <a:pt x="97823" y="12035"/>
                    <a:pt x="99487" y="12035"/>
                  </a:cubicBezTo>
                  <a:cubicBezTo>
                    <a:pt x="100956" y="12035"/>
                    <a:pt x="102554" y="12959"/>
                    <a:pt x="103400" y="14949"/>
                  </a:cubicBezTo>
                  <a:lnTo>
                    <a:pt x="103400" y="14917"/>
                  </a:lnTo>
                  <a:cubicBezTo>
                    <a:pt x="104667" y="17894"/>
                    <a:pt x="107612" y="19952"/>
                    <a:pt x="111032" y="19952"/>
                  </a:cubicBezTo>
                  <a:cubicBezTo>
                    <a:pt x="114389" y="19952"/>
                    <a:pt x="117271" y="17989"/>
                    <a:pt x="118601" y="15139"/>
                  </a:cubicBezTo>
                  <a:cubicBezTo>
                    <a:pt x="119811" y="12858"/>
                    <a:pt x="121689" y="11962"/>
                    <a:pt x="123366" y="11962"/>
                  </a:cubicBezTo>
                  <a:cubicBezTo>
                    <a:pt x="123971" y="11962"/>
                    <a:pt x="124550" y="12079"/>
                    <a:pt x="125062" y="12289"/>
                  </a:cubicBezTo>
                  <a:cubicBezTo>
                    <a:pt x="125125" y="12289"/>
                    <a:pt x="125188" y="12320"/>
                    <a:pt x="125252" y="12352"/>
                  </a:cubicBezTo>
                  <a:cubicBezTo>
                    <a:pt x="125315" y="12384"/>
                    <a:pt x="125378" y="12415"/>
                    <a:pt x="125410" y="12447"/>
                  </a:cubicBezTo>
                  <a:cubicBezTo>
                    <a:pt x="125505" y="12479"/>
                    <a:pt x="125568" y="12510"/>
                    <a:pt x="125632" y="12542"/>
                  </a:cubicBezTo>
                  <a:cubicBezTo>
                    <a:pt x="125632" y="12542"/>
                    <a:pt x="125632" y="12542"/>
                    <a:pt x="125632" y="12574"/>
                  </a:cubicBezTo>
                  <a:cubicBezTo>
                    <a:pt x="126138" y="12890"/>
                    <a:pt x="126392" y="13239"/>
                    <a:pt x="126645" y="13429"/>
                  </a:cubicBezTo>
                  <a:cubicBezTo>
                    <a:pt x="127057" y="13777"/>
                    <a:pt x="127563" y="13967"/>
                    <a:pt x="128165" y="13967"/>
                  </a:cubicBezTo>
                  <a:cubicBezTo>
                    <a:pt x="129432" y="13967"/>
                    <a:pt x="130509" y="12922"/>
                    <a:pt x="130509" y="11623"/>
                  </a:cubicBezTo>
                  <a:cubicBezTo>
                    <a:pt x="130509" y="10325"/>
                    <a:pt x="129432" y="9280"/>
                    <a:pt x="128165" y="9280"/>
                  </a:cubicBezTo>
                  <a:cubicBezTo>
                    <a:pt x="127563" y="9280"/>
                    <a:pt x="127057" y="9502"/>
                    <a:pt x="126645" y="9850"/>
                  </a:cubicBezTo>
                  <a:cubicBezTo>
                    <a:pt x="126392" y="10008"/>
                    <a:pt x="126138" y="10388"/>
                    <a:pt x="125632" y="10705"/>
                  </a:cubicBezTo>
                  <a:cubicBezTo>
                    <a:pt x="125568" y="10737"/>
                    <a:pt x="125505" y="10768"/>
                    <a:pt x="125410" y="10832"/>
                  </a:cubicBezTo>
                  <a:cubicBezTo>
                    <a:pt x="125378" y="10863"/>
                    <a:pt x="125315" y="10863"/>
                    <a:pt x="125283" y="10895"/>
                  </a:cubicBezTo>
                  <a:cubicBezTo>
                    <a:pt x="125188" y="10927"/>
                    <a:pt x="125157" y="10958"/>
                    <a:pt x="125062" y="10990"/>
                  </a:cubicBezTo>
                  <a:cubicBezTo>
                    <a:pt x="124554" y="11190"/>
                    <a:pt x="123980" y="11302"/>
                    <a:pt x="123381" y="11302"/>
                  </a:cubicBezTo>
                  <a:cubicBezTo>
                    <a:pt x="121700" y="11302"/>
                    <a:pt x="119815" y="10419"/>
                    <a:pt x="118601" y="8108"/>
                  </a:cubicBezTo>
                  <a:lnTo>
                    <a:pt x="118601" y="8140"/>
                  </a:lnTo>
                  <a:cubicBezTo>
                    <a:pt x="117271" y="5290"/>
                    <a:pt x="114389" y="3295"/>
                    <a:pt x="111032" y="3295"/>
                  </a:cubicBezTo>
                  <a:cubicBezTo>
                    <a:pt x="107612" y="3295"/>
                    <a:pt x="104667" y="5385"/>
                    <a:pt x="103400" y="8330"/>
                  </a:cubicBezTo>
                  <a:cubicBezTo>
                    <a:pt x="102569" y="10319"/>
                    <a:pt x="100972" y="11244"/>
                    <a:pt x="99500" y="11244"/>
                  </a:cubicBezTo>
                  <a:cubicBezTo>
                    <a:pt x="97832" y="11244"/>
                    <a:pt x="96325" y="10057"/>
                    <a:pt x="96274" y="7887"/>
                  </a:cubicBezTo>
                  <a:lnTo>
                    <a:pt x="96274" y="3421"/>
                  </a:lnTo>
                  <a:cubicBezTo>
                    <a:pt x="96274" y="1521"/>
                    <a:pt x="94723" y="1"/>
                    <a:pt x="9282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9"/>
            <p:cNvSpPr/>
            <p:nvPr/>
          </p:nvSpPr>
          <p:spPr>
            <a:xfrm>
              <a:off x="3178575" y="2137375"/>
              <a:ext cx="386400" cy="341300"/>
            </a:xfrm>
            <a:custGeom>
              <a:rect b="b" l="l" r="r" t="t"/>
              <a:pathLst>
                <a:path extrusionOk="0" h="13652" w="15456">
                  <a:moveTo>
                    <a:pt x="7736" y="1"/>
                  </a:moveTo>
                  <a:cubicBezTo>
                    <a:pt x="6877" y="1"/>
                    <a:pt x="6005" y="164"/>
                    <a:pt x="5163" y="508"/>
                  </a:cubicBezTo>
                  <a:cubicBezTo>
                    <a:pt x="1679" y="1933"/>
                    <a:pt x="1" y="5924"/>
                    <a:pt x="1426" y="9407"/>
                  </a:cubicBezTo>
                  <a:cubicBezTo>
                    <a:pt x="2507" y="12048"/>
                    <a:pt x="5062" y="13652"/>
                    <a:pt x="7752" y="13652"/>
                  </a:cubicBezTo>
                  <a:cubicBezTo>
                    <a:pt x="8611" y="13652"/>
                    <a:pt x="9483" y="13489"/>
                    <a:pt x="10325" y="13144"/>
                  </a:cubicBezTo>
                  <a:cubicBezTo>
                    <a:pt x="13809" y="11719"/>
                    <a:pt x="15455" y="7729"/>
                    <a:pt x="14062" y="4245"/>
                  </a:cubicBezTo>
                  <a:cubicBezTo>
                    <a:pt x="12982" y="1604"/>
                    <a:pt x="10426" y="1"/>
                    <a:pt x="77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9"/>
            <p:cNvSpPr/>
            <p:nvPr/>
          </p:nvSpPr>
          <p:spPr>
            <a:xfrm>
              <a:off x="3769225" y="2277550"/>
              <a:ext cx="60975" cy="60975"/>
            </a:xfrm>
            <a:custGeom>
              <a:rect b="b" l="l" r="r" t="t"/>
              <a:pathLst>
                <a:path extrusionOk="0" h="2439" w="2439">
                  <a:moveTo>
                    <a:pt x="2439" y="1203"/>
                  </a:moveTo>
                  <a:cubicBezTo>
                    <a:pt x="2439" y="1900"/>
                    <a:pt x="1900" y="2439"/>
                    <a:pt x="1203" y="2439"/>
                  </a:cubicBezTo>
                  <a:cubicBezTo>
                    <a:pt x="538" y="2439"/>
                    <a:pt x="0" y="1900"/>
                    <a:pt x="0" y="1203"/>
                  </a:cubicBezTo>
                  <a:cubicBezTo>
                    <a:pt x="0" y="538"/>
                    <a:pt x="538" y="0"/>
                    <a:pt x="1203" y="0"/>
                  </a:cubicBezTo>
                  <a:cubicBezTo>
                    <a:pt x="1900" y="0"/>
                    <a:pt x="2439" y="538"/>
                    <a:pt x="2439" y="1203"/>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9"/>
            <p:cNvSpPr/>
            <p:nvPr/>
          </p:nvSpPr>
          <p:spPr>
            <a:xfrm>
              <a:off x="627650" y="2049525"/>
              <a:ext cx="2342725" cy="517025"/>
            </a:xfrm>
            <a:custGeom>
              <a:rect b="b" l="l" r="r" t="t"/>
              <a:pathLst>
                <a:path extrusionOk="0" h="20681" w="93709">
                  <a:moveTo>
                    <a:pt x="2154" y="0"/>
                  </a:moveTo>
                  <a:cubicBezTo>
                    <a:pt x="982" y="0"/>
                    <a:pt x="0" y="950"/>
                    <a:pt x="0" y="2154"/>
                  </a:cubicBezTo>
                  <a:lnTo>
                    <a:pt x="0" y="18527"/>
                  </a:lnTo>
                  <a:cubicBezTo>
                    <a:pt x="0" y="19730"/>
                    <a:pt x="982" y="20680"/>
                    <a:pt x="2154" y="20680"/>
                  </a:cubicBezTo>
                  <a:lnTo>
                    <a:pt x="91555" y="20680"/>
                  </a:lnTo>
                  <a:cubicBezTo>
                    <a:pt x="92759" y="20680"/>
                    <a:pt x="93709" y="19730"/>
                    <a:pt x="93709" y="18527"/>
                  </a:cubicBezTo>
                  <a:lnTo>
                    <a:pt x="93709" y="2154"/>
                  </a:lnTo>
                  <a:cubicBezTo>
                    <a:pt x="93709" y="950"/>
                    <a:pt x="92727" y="0"/>
                    <a:pt x="915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9"/>
            <p:cNvSpPr/>
            <p:nvPr/>
          </p:nvSpPr>
          <p:spPr>
            <a:xfrm>
              <a:off x="3256975" y="2195200"/>
              <a:ext cx="224875" cy="224875"/>
            </a:xfrm>
            <a:custGeom>
              <a:rect b="b" l="l" r="r" t="t"/>
              <a:pathLst>
                <a:path extrusionOk="0" h="8995" w="8995">
                  <a:moveTo>
                    <a:pt x="4497" y="2692"/>
                  </a:moveTo>
                  <a:cubicBezTo>
                    <a:pt x="5511" y="2692"/>
                    <a:pt x="6334" y="3516"/>
                    <a:pt x="6334" y="4497"/>
                  </a:cubicBezTo>
                  <a:cubicBezTo>
                    <a:pt x="6334" y="5511"/>
                    <a:pt x="5511" y="6334"/>
                    <a:pt x="4497" y="6334"/>
                  </a:cubicBezTo>
                  <a:cubicBezTo>
                    <a:pt x="3515" y="6334"/>
                    <a:pt x="2692" y="5511"/>
                    <a:pt x="2692" y="4497"/>
                  </a:cubicBezTo>
                  <a:cubicBezTo>
                    <a:pt x="2692" y="3516"/>
                    <a:pt x="3515" y="2692"/>
                    <a:pt x="4497" y="2692"/>
                  </a:cubicBezTo>
                  <a:close/>
                  <a:moveTo>
                    <a:pt x="4497" y="2376"/>
                  </a:moveTo>
                  <a:cubicBezTo>
                    <a:pt x="3325" y="2376"/>
                    <a:pt x="2375" y="3326"/>
                    <a:pt x="2375" y="4497"/>
                  </a:cubicBezTo>
                  <a:cubicBezTo>
                    <a:pt x="2375" y="5669"/>
                    <a:pt x="3325" y="6651"/>
                    <a:pt x="4497" y="6651"/>
                  </a:cubicBezTo>
                  <a:cubicBezTo>
                    <a:pt x="5701" y="6651"/>
                    <a:pt x="6651" y="5669"/>
                    <a:pt x="6651" y="4497"/>
                  </a:cubicBezTo>
                  <a:cubicBezTo>
                    <a:pt x="6651" y="3326"/>
                    <a:pt x="5701" y="2376"/>
                    <a:pt x="4497" y="2376"/>
                  </a:cubicBezTo>
                  <a:close/>
                  <a:moveTo>
                    <a:pt x="4782" y="317"/>
                  </a:moveTo>
                  <a:cubicBezTo>
                    <a:pt x="4877" y="317"/>
                    <a:pt x="4909" y="381"/>
                    <a:pt x="4909" y="444"/>
                  </a:cubicBezTo>
                  <a:lnTo>
                    <a:pt x="4909" y="1489"/>
                  </a:lnTo>
                  <a:lnTo>
                    <a:pt x="5036" y="1521"/>
                  </a:lnTo>
                  <a:cubicBezTo>
                    <a:pt x="5479" y="1616"/>
                    <a:pt x="5859" y="1774"/>
                    <a:pt x="6239" y="2027"/>
                  </a:cubicBezTo>
                  <a:lnTo>
                    <a:pt x="6334" y="2091"/>
                  </a:lnTo>
                  <a:lnTo>
                    <a:pt x="7094" y="1331"/>
                  </a:lnTo>
                  <a:cubicBezTo>
                    <a:pt x="7110" y="1315"/>
                    <a:pt x="7142" y="1307"/>
                    <a:pt x="7173" y="1307"/>
                  </a:cubicBezTo>
                  <a:cubicBezTo>
                    <a:pt x="7205" y="1307"/>
                    <a:pt x="7237" y="1315"/>
                    <a:pt x="7252" y="1331"/>
                  </a:cubicBezTo>
                  <a:lnTo>
                    <a:pt x="7664" y="1742"/>
                  </a:lnTo>
                  <a:cubicBezTo>
                    <a:pt x="7727" y="1806"/>
                    <a:pt x="7727" y="1869"/>
                    <a:pt x="7664" y="1932"/>
                  </a:cubicBezTo>
                  <a:lnTo>
                    <a:pt x="6936" y="2661"/>
                  </a:lnTo>
                  <a:lnTo>
                    <a:pt x="6999" y="2787"/>
                  </a:lnTo>
                  <a:cubicBezTo>
                    <a:pt x="7252" y="3136"/>
                    <a:pt x="7411" y="3547"/>
                    <a:pt x="7474" y="3959"/>
                  </a:cubicBezTo>
                  <a:lnTo>
                    <a:pt x="7506" y="4086"/>
                  </a:lnTo>
                  <a:lnTo>
                    <a:pt x="8551" y="4086"/>
                  </a:lnTo>
                  <a:cubicBezTo>
                    <a:pt x="8646" y="4086"/>
                    <a:pt x="8677" y="4149"/>
                    <a:pt x="8677" y="4212"/>
                  </a:cubicBezTo>
                  <a:lnTo>
                    <a:pt x="8677" y="4782"/>
                  </a:lnTo>
                  <a:cubicBezTo>
                    <a:pt x="8677" y="4877"/>
                    <a:pt x="8646" y="4909"/>
                    <a:pt x="8551" y="4909"/>
                  </a:cubicBezTo>
                  <a:lnTo>
                    <a:pt x="7506" y="4909"/>
                  </a:lnTo>
                  <a:lnTo>
                    <a:pt x="7474" y="5036"/>
                  </a:lnTo>
                  <a:cubicBezTo>
                    <a:pt x="7411" y="5479"/>
                    <a:pt x="7252" y="5859"/>
                    <a:pt x="6999" y="6239"/>
                  </a:cubicBezTo>
                  <a:lnTo>
                    <a:pt x="6936" y="6334"/>
                  </a:lnTo>
                  <a:lnTo>
                    <a:pt x="7664" y="7094"/>
                  </a:lnTo>
                  <a:cubicBezTo>
                    <a:pt x="7727" y="7126"/>
                    <a:pt x="7727" y="7221"/>
                    <a:pt x="7664" y="7253"/>
                  </a:cubicBezTo>
                  <a:lnTo>
                    <a:pt x="7252" y="7664"/>
                  </a:lnTo>
                  <a:cubicBezTo>
                    <a:pt x="7237" y="7696"/>
                    <a:pt x="7205" y="7712"/>
                    <a:pt x="7173" y="7712"/>
                  </a:cubicBezTo>
                  <a:cubicBezTo>
                    <a:pt x="7142" y="7712"/>
                    <a:pt x="7110" y="7696"/>
                    <a:pt x="7094" y="7664"/>
                  </a:cubicBezTo>
                  <a:lnTo>
                    <a:pt x="6334" y="6904"/>
                  </a:lnTo>
                  <a:lnTo>
                    <a:pt x="6239" y="6999"/>
                  </a:lnTo>
                  <a:cubicBezTo>
                    <a:pt x="5891" y="7221"/>
                    <a:pt x="5479" y="7411"/>
                    <a:pt x="5067" y="7474"/>
                  </a:cubicBezTo>
                  <a:lnTo>
                    <a:pt x="4941" y="7506"/>
                  </a:lnTo>
                  <a:lnTo>
                    <a:pt x="4941" y="8551"/>
                  </a:lnTo>
                  <a:cubicBezTo>
                    <a:pt x="4941" y="8614"/>
                    <a:pt x="4877" y="8678"/>
                    <a:pt x="4814" y="8678"/>
                  </a:cubicBezTo>
                  <a:lnTo>
                    <a:pt x="4212" y="8678"/>
                  </a:lnTo>
                  <a:cubicBezTo>
                    <a:pt x="4149" y="8678"/>
                    <a:pt x="4085" y="8614"/>
                    <a:pt x="4085" y="8551"/>
                  </a:cubicBezTo>
                  <a:lnTo>
                    <a:pt x="4085" y="7506"/>
                  </a:lnTo>
                  <a:lnTo>
                    <a:pt x="3959" y="7474"/>
                  </a:lnTo>
                  <a:cubicBezTo>
                    <a:pt x="3547" y="7411"/>
                    <a:pt x="3135" y="7253"/>
                    <a:pt x="2787" y="6999"/>
                  </a:cubicBezTo>
                  <a:lnTo>
                    <a:pt x="2692" y="6904"/>
                  </a:lnTo>
                  <a:lnTo>
                    <a:pt x="1932" y="7664"/>
                  </a:lnTo>
                  <a:cubicBezTo>
                    <a:pt x="1900" y="7696"/>
                    <a:pt x="1869" y="7712"/>
                    <a:pt x="1837" y="7712"/>
                  </a:cubicBezTo>
                  <a:cubicBezTo>
                    <a:pt x="1805" y="7712"/>
                    <a:pt x="1774" y="7696"/>
                    <a:pt x="1742" y="7664"/>
                  </a:cubicBezTo>
                  <a:lnTo>
                    <a:pt x="1330" y="7253"/>
                  </a:lnTo>
                  <a:cubicBezTo>
                    <a:pt x="1299" y="7221"/>
                    <a:pt x="1299" y="7126"/>
                    <a:pt x="1330" y="7094"/>
                  </a:cubicBezTo>
                  <a:lnTo>
                    <a:pt x="2090" y="6334"/>
                  </a:lnTo>
                  <a:lnTo>
                    <a:pt x="2027" y="6239"/>
                  </a:lnTo>
                  <a:cubicBezTo>
                    <a:pt x="1774" y="5859"/>
                    <a:pt x="1615" y="5479"/>
                    <a:pt x="1520" y="5036"/>
                  </a:cubicBezTo>
                  <a:lnTo>
                    <a:pt x="1520" y="4909"/>
                  </a:lnTo>
                  <a:lnTo>
                    <a:pt x="444" y="4909"/>
                  </a:lnTo>
                  <a:cubicBezTo>
                    <a:pt x="380" y="4909"/>
                    <a:pt x="317" y="4846"/>
                    <a:pt x="317" y="4782"/>
                  </a:cubicBezTo>
                  <a:lnTo>
                    <a:pt x="317" y="4212"/>
                  </a:lnTo>
                  <a:cubicBezTo>
                    <a:pt x="317" y="4149"/>
                    <a:pt x="380" y="4086"/>
                    <a:pt x="444" y="4086"/>
                  </a:cubicBezTo>
                  <a:lnTo>
                    <a:pt x="1520" y="4086"/>
                  </a:lnTo>
                  <a:lnTo>
                    <a:pt x="1520" y="3959"/>
                  </a:lnTo>
                  <a:cubicBezTo>
                    <a:pt x="1615" y="3547"/>
                    <a:pt x="1774" y="3136"/>
                    <a:pt x="2027" y="2787"/>
                  </a:cubicBezTo>
                  <a:lnTo>
                    <a:pt x="2090" y="2661"/>
                  </a:lnTo>
                  <a:lnTo>
                    <a:pt x="1330" y="1932"/>
                  </a:lnTo>
                  <a:cubicBezTo>
                    <a:pt x="1299" y="1869"/>
                    <a:pt x="1299" y="1806"/>
                    <a:pt x="1330" y="1742"/>
                  </a:cubicBezTo>
                  <a:lnTo>
                    <a:pt x="1742" y="1331"/>
                  </a:lnTo>
                  <a:cubicBezTo>
                    <a:pt x="1774" y="1315"/>
                    <a:pt x="1805" y="1307"/>
                    <a:pt x="1837" y="1307"/>
                  </a:cubicBezTo>
                  <a:cubicBezTo>
                    <a:pt x="1869" y="1307"/>
                    <a:pt x="1900" y="1315"/>
                    <a:pt x="1932" y="1331"/>
                  </a:cubicBezTo>
                  <a:lnTo>
                    <a:pt x="2660" y="2091"/>
                  </a:lnTo>
                  <a:lnTo>
                    <a:pt x="2787" y="2027"/>
                  </a:lnTo>
                  <a:cubicBezTo>
                    <a:pt x="3135" y="1774"/>
                    <a:pt x="3547" y="1616"/>
                    <a:pt x="3959" y="1521"/>
                  </a:cubicBezTo>
                  <a:lnTo>
                    <a:pt x="4085" y="1489"/>
                  </a:lnTo>
                  <a:lnTo>
                    <a:pt x="4085" y="444"/>
                  </a:lnTo>
                  <a:cubicBezTo>
                    <a:pt x="4085" y="381"/>
                    <a:pt x="4149" y="317"/>
                    <a:pt x="4212" y="317"/>
                  </a:cubicBezTo>
                  <a:close/>
                  <a:moveTo>
                    <a:pt x="4212" y="0"/>
                  </a:moveTo>
                  <a:cubicBezTo>
                    <a:pt x="3959" y="0"/>
                    <a:pt x="3769" y="190"/>
                    <a:pt x="3769" y="444"/>
                  </a:cubicBezTo>
                  <a:lnTo>
                    <a:pt x="3769" y="1236"/>
                  </a:lnTo>
                  <a:cubicBezTo>
                    <a:pt x="3389" y="1331"/>
                    <a:pt x="3040" y="1457"/>
                    <a:pt x="2724" y="1679"/>
                  </a:cubicBezTo>
                  <a:lnTo>
                    <a:pt x="2154" y="1109"/>
                  </a:lnTo>
                  <a:cubicBezTo>
                    <a:pt x="2074" y="1030"/>
                    <a:pt x="1964" y="990"/>
                    <a:pt x="1849" y="990"/>
                  </a:cubicBezTo>
                  <a:cubicBezTo>
                    <a:pt x="1734" y="990"/>
                    <a:pt x="1615" y="1030"/>
                    <a:pt x="1520" y="1109"/>
                  </a:cubicBezTo>
                  <a:lnTo>
                    <a:pt x="1109" y="1521"/>
                  </a:lnTo>
                  <a:cubicBezTo>
                    <a:pt x="950" y="1711"/>
                    <a:pt x="950" y="1996"/>
                    <a:pt x="1109" y="2154"/>
                  </a:cubicBezTo>
                  <a:lnTo>
                    <a:pt x="1679" y="2724"/>
                  </a:lnTo>
                  <a:cubicBezTo>
                    <a:pt x="1457" y="3041"/>
                    <a:pt x="1330" y="3389"/>
                    <a:pt x="1235" y="3769"/>
                  </a:cubicBezTo>
                  <a:lnTo>
                    <a:pt x="444" y="3769"/>
                  </a:lnTo>
                  <a:cubicBezTo>
                    <a:pt x="190" y="3769"/>
                    <a:pt x="0" y="3959"/>
                    <a:pt x="0" y="4212"/>
                  </a:cubicBezTo>
                  <a:lnTo>
                    <a:pt x="0" y="4782"/>
                  </a:lnTo>
                  <a:cubicBezTo>
                    <a:pt x="0" y="5036"/>
                    <a:pt x="190" y="5226"/>
                    <a:pt x="444" y="5226"/>
                  </a:cubicBezTo>
                  <a:lnTo>
                    <a:pt x="1235" y="5226"/>
                  </a:lnTo>
                  <a:cubicBezTo>
                    <a:pt x="1330" y="5606"/>
                    <a:pt x="1489" y="5986"/>
                    <a:pt x="1679" y="6303"/>
                  </a:cubicBezTo>
                  <a:lnTo>
                    <a:pt x="1109" y="6841"/>
                  </a:lnTo>
                  <a:cubicBezTo>
                    <a:pt x="950" y="7031"/>
                    <a:pt x="950" y="7316"/>
                    <a:pt x="1109" y="7474"/>
                  </a:cubicBezTo>
                  <a:lnTo>
                    <a:pt x="1520" y="7886"/>
                  </a:lnTo>
                  <a:cubicBezTo>
                    <a:pt x="1615" y="7981"/>
                    <a:pt x="1734" y="8029"/>
                    <a:pt x="1849" y="8029"/>
                  </a:cubicBezTo>
                  <a:cubicBezTo>
                    <a:pt x="1964" y="8029"/>
                    <a:pt x="2074" y="7981"/>
                    <a:pt x="2154" y="7886"/>
                  </a:cubicBezTo>
                  <a:lnTo>
                    <a:pt x="2724" y="7348"/>
                  </a:lnTo>
                  <a:cubicBezTo>
                    <a:pt x="3040" y="7538"/>
                    <a:pt x="3389" y="7696"/>
                    <a:pt x="3769" y="7759"/>
                  </a:cubicBezTo>
                  <a:lnTo>
                    <a:pt x="3769" y="8551"/>
                  </a:lnTo>
                  <a:cubicBezTo>
                    <a:pt x="3769" y="8804"/>
                    <a:pt x="3959" y="8994"/>
                    <a:pt x="4212" y="8994"/>
                  </a:cubicBezTo>
                  <a:lnTo>
                    <a:pt x="4814" y="8994"/>
                  </a:lnTo>
                  <a:cubicBezTo>
                    <a:pt x="5036" y="8994"/>
                    <a:pt x="5226" y="8804"/>
                    <a:pt x="5257" y="8551"/>
                  </a:cubicBezTo>
                  <a:lnTo>
                    <a:pt x="5257" y="7759"/>
                  </a:lnTo>
                  <a:cubicBezTo>
                    <a:pt x="5606" y="7696"/>
                    <a:pt x="5986" y="7538"/>
                    <a:pt x="6302" y="7348"/>
                  </a:cubicBezTo>
                  <a:lnTo>
                    <a:pt x="6872" y="7886"/>
                  </a:lnTo>
                  <a:cubicBezTo>
                    <a:pt x="6952" y="7981"/>
                    <a:pt x="7062" y="8029"/>
                    <a:pt x="7173" y="8029"/>
                  </a:cubicBezTo>
                  <a:cubicBezTo>
                    <a:pt x="7284" y="8029"/>
                    <a:pt x="7395" y="7981"/>
                    <a:pt x="7474" y="7886"/>
                  </a:cubicBezTo>
                  <a:lnTo>
                    <a:pt x="7886" y="7474"/>
                  </a:lnTo>
                  <a:cubicBezTo>
                    <a:pt x="8076" y="7316"/>
                    <a:pt x="8076" y="7031"/>
                    <a:pt x="7886" y="6841"/>
                  </a:cubicBezTo>
                  <a:lnTo>
                    <a:pt x="7347" y="6303"/>
                  </a:lnTo>
                  <a:cubicBezTo>
                    <a:pt x="7537" y="5954"/>
                    <a:pt x="7696" y="5606"/>
                    <a:pt x="7759" y="5226"/>
                  </a:cubicBezTo>
                  <a:lnTo>
                    <a:pt x="8551" y="5226"/>
                  </a:lnTo>
                  <a:cubicBezTo>
                    <a:pt x="8804" y="5226"/>
                    <a:pt x="8994" y="5036"/>
                    <a:pt x="8994" y="4782"/>
                  </a:cubicBezTo>
                  <a:lnTo>
                    <a:pt x="8994" y="4212"/>
                  </a:lnTo>
                  <a:cubicBezTo>
                    <a:pt x="8994" y="3959"/>
                    <a:pt x="8804" y="3769"/>
                    <a:pt x="8551" y="3769"/>
                  </a:cubicBezTo>
                  <a:lnTo>
                    <a:pt x="7759" y="3769"/>
                  </a:lnTo>
                  <a:cubicBezTo>
                    <a:pt x="7696" y="3389"/>
                    <a:pt x="7537" y="3041"/>
                    <a:pt x="7347" y="2724"/>
                  </a:cubicBezTo>
                  <a:lnTo>
                    <a:pt x="7886" y="2154"/>
                  </a:lnTo>
                  <a:cubicBezTo>
                    <a:pt x="8076" y="1996"/>
                    <a:pt x="8076" y="1711"/>
                    <a:pt x="7886" y="1521"/>
                  </a:cubicBezTo>
                  <a:lnTo>
                    <a:pt x="7474" y="1109"/>
                  </a:lnTo>
                  <a:cubicBezTo>
                    <a:pt x="7395" y="1030"/>
                    <a:pt x="7284" y="990"/>
                    <a:pt x="7173" y="990"/>
                  </a:cubicBezTo>
                  <a:cubicBezTo>
                    <a:pt x="7062" y="990"/>
                    <a:pt x="6952" y="1030"/>
                    <a:pt x="6872" y="1109"/>
                  </a:cubicBezTo>
                  <a:lnTo>
                    <a:pt x="6302" y="1679"/>
                  </a:lnTo>
                  <a:cubicBezTo>
                    <a:pt x="5986" y="1457"/>
                    <a:pt x="5606" y="1331"/>
                    <a:pt x="5257" y="1236"/>
                  </a:cubicBezTo>
                  <a:lnTo>
                    <a:pt x="5257" y="444"/>
                  </a:lnTo>
                  <a:cubicBezTo>
                    <a:pt x="5257" y="190"/>
                    <a:pt x="5036" y="0"/>
                    <a:pt x="4814"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9"/>
            <p:cNvSpPr/>
            <p:nvPr/>
          </p:nvSpPr>
          <p:spPr>
            <a:xfrm>
              <a:off x="3365425" y="2215000"/>
              <a:ext cx="8750" cy="9525"/>
            </a:xfrm>
            <a:custGeom>
              <a:rect b="b" l="l" r="r" t="t"/>
              <a:pathLst>
                <a:path extrusionOk="0" h="381" w="350">
                  <a:moveTo>
                    <a:pt x="159" y="0"/>
                  </a:moveTo>
                  <a:cubicBezTo>
                    <a:pt x="64" y="0"/>
                    <a:pt x="1" y="95"/>
                    <a:pt x="1" y="190"/>
                  </a:cubicBezTo>
                  <a:cubicBezTo>
                    <a:pt x="1" y="285"/>
                    <a:pt x="64" y="380"/>
                    <a:pt x="159" y="380"/>
                  </a:cubicBezTo>
                  <a:cubicBezTo>
                    <a:pt x="286" y="380"/>
                    <a:pt x="349" y="285"/>
                    <a:pt x="349" y="190"/>
                  </a:cubicBezTo>
                  <a:cubicBezTo>
                    <a:pt x="349" y="95"/>
                    <a:pt x="286" y="0"/>
                    <a:pt x="159"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9"/>
            <p:cNvSpPr/>
            <p:nvPr/>
          </p:nvSpPr>
          <p:spPr>
            <a:xfrm>
              <a:off x="336542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9"/>
            <p:cNvSpPr/>
            <p:nvPr/>
          </p:nvSpPr>
          <p:spPr>
            <a:xfrm>
              <a:off x="336542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9"/>
            <p:cNvSpPr/>
            <p:nvPr/>
          </p:nvSpPr>
          <p:spPr>
            <a:xfrm>
              <a:off x="336542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9"/>
            <p:cNvSpPr/>
            <p:nvPr/>
          </p:nvSpPr>
          <p:spPr>
            <a:xfrm>
              <a:off x="336622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9"/>
            <p:cNvSpPr/>
            <p:nvPr/>
          </p:nvSpPr>
          <p:spPr>
            <a:xfrm>
              <a:off x="336622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9"/>
            <p:cNvSpPr/>
            <p:nvPr/>
          </p:nvSpPr>
          <p:spPr>
            <a:xfrm>
              <a:off x="336622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9"/>
            <p:cNvSpPr/>
            <p:nvPr/>
          </p:nvSpPr>
          <p:spPr>
            <a:xfrm>
              <a:off x="3366225" y="2215000"/>
              <a:ext cx="825" cy="9525"/>
            </a:xfrm>
            <a:custGeom>
              <a:rect b="b" l="l" r="r" t="t"/>
              <a:pathLst>
                <a:path extrusionOk="0" h="381" w="33">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9"/>
            <p:cNvSpPr/>
            <p:nvPr/>
          </p:nvSpPr>
          <p:spPr>
            <a:xfrm>
              <a:off x="336702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9"/>
            <p:cNvSpPr/>
            <p:nvPr/>
          </p:nvSpPr>
          <p:spPr>
            <a:xfrm>
              <a:off x="336702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9"/>
            <p:cNvSpPr/>
            <p:nvPr/>
          </p:nvSpPr>
          <p:spPr>
            <a:xfrm>
              <a:off x="336702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9"/>
            <p:cNvSpPr/>
            <p:nvPr/>
          </p:nvSpPr>
          <p:spPr>
            <a:xfrm>
              <a:off x="336780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9"/>
            <p:cNvSpPr/>
            <p:nvPr/>
          </p:nvSpPr>
          <p:spPr>
            <a:xfrm>
              <a:off x="336780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9"/>
            <p:cNvSpPr/>
            <p:nvPr/>
          </p:nvSpPr>
          <p:spPr>
            <a:xfrm>
              <a:off x="336780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9"/>
            <p:cNvSpPr/>
            <p:nvPr/>
          </p:nvSpPr>
          <p:spPr>
            <a:xfrm>
              <a:off x="3367800" y="2215000"/>
              <a:ext cx="825" cy="9525"/>
            </a:xfrm>
            <a:custGeom>
              <a:rect b="b" l="l" r="r" t="t"/>
              <a:pathLst>
                <a:path extrusionOk="0" h="381" w="33">
                  <a:moveTo>
                    <a:pt x="1" y="0"/>
                  </a:moveTo>
                  <a:lnTo>
                    <a:pt x="1" y="380"/>
                  </a:lnTo>
                  <a:lnTo>
                    <a:pt x="33" y="380"/>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9"/>
            <p:cNvSpPr/>
            <p:nvPr/>
          </p:nvSpPr>
          <p:spPr>
            <a:xfrm>
              <a:off x="336860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9"/>
            <p:cNvSpPr/>
            <p:nvPr/>
          </p:nvSpPr>
          <p:spPr>
            <a:xfrm>
              <a:off x="336860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9"/>
            <p:cNvSpPr/>
            <p:nvPr/>
          </p:nvSpPr>
          <p:spPr>
            <a:xfrm>
              <a:off x="3368600" y="2215000"/>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9"/>
            <p:cNvSpPr/>
            <p:nvPr/>
          </p:nvSpPr>
          <p:spPr>
            <a:xfrm>
              <a:off x="3369400"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9"/>
            <p:cNvSpPr/>
            <p:nvPr/>
          </p:nvSpPr>
          <p:spPr>
            <a:xfrm>
              <a:off x="3369400"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9"/>
            <p:cNvSpPr/>
            <p:nvPr/>
          </p:nvSpPr>
          <p:spPr>
            <a:xfrm>
              <a:off x="3369400" y="2215000"/>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9"/>
            <p:cNvSpPr/>
            <p:nvPr/>
          </p:nvSpPr>
          <p:spPr>
            <a:xfrm>
              <a:off x="337017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9"/>
            <p:cNvSpPr/>
            <p:nvPr/>
          </p:nvSpPr>
          <p:spPr>
            <a:xfrm>
              <a:off x="337017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19"/>
            <p:cNvSpPr/>
            <p:nvPr/>
          </p:nvSpPr>
          <p:spPr>
            <a:xfrm>
              <a:off x="337017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19"/>
            <p:cNvSpPr/>
            <p:nvPr/>
          </p:nvSpPr>
          <p:spPr>
            <a:xfrm>
              <a:off x="3370175" y="2215000"/>
              <a:ext cx="825" cy="9525"/>
            </a:xfrm>
            <a:custGeom>
              <a:rect b="b" l="l" r="r" t="t"/>
              <a:pathLst>
                <a:path extrusionOk="0" h="381" w="33">
                  <a:moveTo>
                    <a:pt x="1" y="0"/>
                  </a:moveTo>
                  <a:lnTo>
                    <a:pt x="1" y="380"/>
                  </a:lnTo>
                  <a:lnTo>
                    <a:pt x="33" y="380"/>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9"/>
            <p:cNvSpPr/>
            <p:nvPr/>
          </p:nvSpPr>
          <p:spPr>
            <a:xfrm>
              <a:off x="337097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9"/>
            <p:cNvSpPr/>
            <p:nvPr/>
          </p:nvSpPr>
          <p:spPr>
            <a:xfrm>
              <a:off x="337097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9"/>
            <p:cNvSpPr/>
            <p:nvPr/>
          </p:nvSpPr>
          <p:spPr>
            <a:xfrm>
              <a:off x="3370975"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9"/>
            <p:cNvSpPr/>
            <p:nvPr/>
          </p:nvSpPr>
          <p:spPr>
            <a:xfrm>
              <a:off x="337177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9"/>
            <p:cNvSpPr/>
            <p:nvPr/>
          </p:nvSpPr>
          <p:spPr>
            <a:xfrm>
              <a:off x="337177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9"/>
            <p:cNvSpPr/>
            <p:nvPr/>
          </p:nvSpPr>
          <p:spPr>
            <a:xfrm>
              <a:off x="3371775"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9"/>
            <p:cNvSpPr/>
            <p:nvPr/>
          </p:nvSpPr>
          <p:spPr>
            <a:xfrm>
              <a:off x="3371775" y="2215000"/>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9"/>
            <p:cNvSpPr/>
            <p:nvPr/>
          </p:nvSpPr>
          <p:spPr>
            <a:xfrm>
              <a:off x="337255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9"/>
            <p:cNvSpPr/>
            <p:nvPr/>
          </p:nvSpPr>
          <p:spPr>
            <a:xfrm>
              <a:off x="337255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9"/>
            <p:cNvSpPr/>
            <p:nvPr/>
          </p:nvSpPr>
          <p:spPr>
            <a:xfrm>
              <a:off x="3372550" y="2215000"/>
              <a:ext cx="825" cy="9525"/>
            </a:xfrm>
            <a:custGeom>
              <a:rect b="b" l="l" r="r" t="t"/>
              <a:pathLst>
                <a:path extrusionOk="0" h="381" w="33">
                  <a:moveTo>
                    <a:pt x="1" y="0"/>
                  </a:moveTo>
                  <a:lnTo>
                    <a:pt x="1" y="380"/>
                  </a:lnTo>
                  <a:lnTo>
                    <a:pt x="33" y="380"/>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9"/>
            <p:cNvSpPr/>
            <p:nvPr/>
          </p:nvSpPr>
          <p:spPr>
            <a:xfrm>
              <a:off x="337335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9"/>
            <p:cNvSpPr/>
            <p:nvPr/>
          </p:nvSpPr>
          <p:spPr>
            <a:xfrm>
              <a:off x="3373350" y="2215000"/>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9"/>
            <p:cNvSpPr/>
            <p:nvPr/>
          </p:nvSpPr>
          <p:spPr>
            <a:xfrm>
              <a:off x="3373350" y="2215000"/>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9"/>
            <p:cNvSpPr/>
            <p:nvPr/>
          </p:nvSpPr>
          <p:spPr>
            <a:xfrm>
              <a:off x="3373350" y="2215000"/>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9"/>
            <p:cNvSpPr/>
            <p:nvPr/>
          </p:nvSpPr>
          <p:spPr>
            <a:xfrm>
              <a:off x="3374150" y="2215000"/>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19"/>
            <p:cNvSpPr/>
            <p:nvPr/>
          </p:nvSpPr>
          <p:spPr>
            <a:xfrm>
              <a:off x="3427200" y="2240925"/>
              <a:ext cx="9525" cy="9325"/>
            </a:xfrm>
            <a:custGeom>
              <a:rect b="b" l="l" r="r" t="t"/>
              <a:pathLst>
                <a:path extrusionOk="0" h="373" w="381">
                  <a:moveTo>
                    <a:pt x="190" y="0"/>
                  </a:moveTo>
                  <a:cubicBezTo>
                    <a:pt x="143" y="0"/>
                    <a:pt x="95" y="24"/>
                    <a:pt x="63" y="72"/>
                  </a:cubicBezTo>
                  <a:cubicBezTo>
                    <a:pt x="0" y="135"/>
                    <a:pt x="0" y="230"/>
                    <a:pt x="63" y="325"/>
                  </a:cubicBezTo>
                  <a:cubicBezTo>
                    <a:pt x="95" y="357"/>
                    <a:pt x="143" y="372"/>
                    <a:pt x="190" y="372"/>
                  </a:cubicBezTo>
                  <a:cubicBezTo>
                    <a:pt x="238" y="372"/>
                    <a:pt x="285" y="357"/>
                    <a:pt x="317" y="325"/>
                  </a:cubicBezTo>
                  <a:cubicBezTo>
                    <a:pt x="380" y="262"/>
                    <a:pt x="380" y="135"/>
                    <a:pt x="317" y="72"/>
                  </a:cubicBezTo>
                  <a:cubicBezTo>
                    <a:pt x="285" y="24"/>
                    <a:pt x="238" y="0"/>
                    <a:pt x="190"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9"/>
            <p:cNvSpPr/>
            <p:nvPr/>
          </p:nvSpPr>
          <p:spPr>
            <a:xfrm>
              <a:off x="3427200" y="2240325"/>
              <a:ext cx="0" cy="10325"/>
            </a:xfrm>
            <a:custGeom>
              <a:rect b="b" l="l" r="r" t="t"/>
              <a:pathLst>
                <a:path extrusionOk="0" h="413" w="0">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9"/>
            <p:cNvSpPr/>
            <p:nvPr/>
          </p:nvSpPr>
          <p:spPr>
            <a:xfrm>
              <a:off x="3427200"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9"/>
            <p:cNvSpPr/>
            <p:nvPr/>
          </p:nvSpPr>
          <p:spPr>
            <a:xfrm>
              <a:off x="3427200"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9"/>
            <p:cNvSpPr/>
            <p:nvPr/>
          </p:nvSpPr>
          <p:spPr>
            <a:xfrm>
              <a:off x="342797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19"/>
            <p:cNvSpPr/>
            <p:nvPr/>
          </p:nvSpPr>
          <p:spPr>
            <a:xfrm>
              <a:off x="342797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9"/>
            <p:cNvSpPr/>
            <p:nvPr/>
          </p:nvSpPr>
          <p:spPr>
            <a:xfrm>
              <a:off x="3427975" y="22403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19"/>
            <p:cNvSpPr/>
            <p:nvPr/>
          </p:nvSpPr>
          <p:spPr>
            <a:xfrm>
              <a:off x="34287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9"/>
            <p:cNvSpPr/>
            <p:nvPr/>
          </p:nvSpPr>
          <p:spPr>
            <a:xfrm>
              <a:off x="34287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9"/>
            <p:cNvSpPr/>
            <p:nvPr/>
          </p:nvSpPr>
          <p:spPr>
            <a:xfrm>
              <a:off x="3428775" y="2240325"/>
              <a:ext cx="825" cy="10325"/>
            </a:xfrm>
            <a:custGeom>
              <a:rect b="b" l="l" r="r" t="t"/>
              <a:pathLst>
                <a:path extrusionOk="0" h="413" w="33">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9"/>
            <p:cNvSpPr/>
            <p:nvPr/>
          </p:nvSpPr>
          <p:spPr>
            <a:xfrm>
              <a:off x="34295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9"/>
            <p:cNvSpPr/>
            <p:nvPr/>
          </p:nvSpPr>
          <p:spPr>
            <a:xfrm>
              <a:off x="34295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9"/>
            <p:cNvSpPr/>
            <p:nvPr/>
          </p:nvSpPr>
          <p:spPr>
            <a:xfrm>
              <a:off x="34295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9"/>
            <p:cNvSpPr/>
            <p:nvPr/>
          </p:nvSpPr>
          <p:spPr>
            <a:xfrm>
              <a:off x="3429575"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9"/>
            <p:cNvSpPr/>
            <p:nvPr/>
          </p:nvSpPr>
          <p:spPr>
            <a:xfrm>
              <a:off x="343035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9"/>
            <p:cNvSpPr/>
            <p:nvPr/>
          </p:nvSpPr>
          <p:spPr>
            <a:xfrm>
              <a:off x="343035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9"/>
            <p:cNvSpPr/>
            <p:nvPr/>
          </p:nvSpPr>
          <p:spPr>
            <a:xfrm>
              <a:off x="3430350" y="22403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9"/>
            <p:cNvSpPr/>
            <p:nvPr/>
          </p:nvSpPr>
          <p:spPr>
            <a:xfrm>
              <a:off x="343115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9"/>
            <p:cNvSpPr/>
            <p:nvPr/>
          </p:nvSpPr>
          <p:spPr>
            <a:xfrm>
              <a:off x="343115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9"/>
            <p:cNvSpPr/>
            <p:nvPr/>
          </p:nvSpPr>
          <p:spPr>
            <a:xfrm>
              <a:off x="3431150" y="2240325"/>
              <a:ext cx="825" cy="10325"/>
            </a:xfrm>
            <a:custGeom>
              <a:rect b="b" l="l" r="r" t="t"/>
              <a:pathLst>
                <a:path extrusionOk="0" h="413" w="33">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9"/>
            <p:cNvSpPr/>
            <p:nvPr/>
          </p:nvSpPr>
          <p:spPr>
            <a:xfrm>
              <a:off x="3431150" y="2240325"/>
              <a:ext cx="825" cy="10325"/>
            </a:xfrm>
            <a:custGeom>
              <a:rect b="b" l="l" r="r" t="t"/>
              <a:pathLst>
                <a:path extrusionOk="0" h="413" w="33">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9"/>
            <p:cNvSpPr/>
            <p:nvPr/>
          </p:nvSpPr>
          <p:spPr>
            <a:xfrm>
              <a:off x="343195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9"/>
            <p:cNvSpPr/>
            <p:nvPr/>
          </p:nvSpPr>
          <p:spPr>
            <a:xfrm>
              <a:off x="343195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9"/>
            <p:cNvSpPr/>
            <p:nvPr/>
          </p:nvSpPr>
          <p:spPr>
            <a:xfrm>
              <a:off x="3431950"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9"/>
            <p:cNvSpPr/>
            <p:nvPr/>
          </p:nvSpPr>
          <p:spPr>
            <a:xfrm>
              <a:off x="34327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9"/>
            <p:cNvSpPr/>
            <p:nvPr/>
          </p:nvSpPr>
          <p:spPr>
            <a:xfrm>
              <a:off x="34327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9"/>
            <p:cNvSpPr/>
            <p:nvPr/>
          </p:nvSpPr>
          <p:spPr>
            <a:xfrm>
              <a:off x="3432725" y="22403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9"/>
            <p:cNvSpPr/>
            <p:nvPr/>
          </p:nvSpPr>
          <p:spPr>
            <a:xfrm>
              <a:off x="34335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9"/>
            <p:cNvSpPr/>
            <p:nvPr/>
          </p:nvSpPr>
          <p:spPr>
            <a:xfrm>
              <a:off x="34335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9"/>
            <p:cNvSpPr/>
            <p:nvPr/>
          </p:nvSpPr>
          <p:spPr>
            <a:xfrm>
              <a:off x="34335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9"/>
            <p:cNvSpPr/>
            <p:nvPr/>
          </p:nvSpPr>
          <p:spPr>
            <a:xfrm>
              <a:off x="34343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9"/>
            <p:cNvSpPr/>
            <p:nvPr/>
          </p:nvSpPr>
          <p:spPr>
            <a:xfrm>
              <a:off x="34343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9"/>
            <p:cNvSpPr/>
            <p:nvPr/>
          </p:nvSpPr>
          <p:spPr>
            <a:xfrm>
              <a:off x="34343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9"/>
            <p:cNvSpPr/>
            <p:nvPr/>
          </p:nvSpPr>
          <p:spPr>
            <a:xfrm>
              <a:off x="3434325"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9"/>
            <p:cNvSpPr/>
            <p:nvPr/>
          </p:nvSpPr>
          <p:spPr>
            <a:xfrm>
              <a:off x="343510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9"/>
            <p:cNvSpPr/>
            <p:nvPr/>
          </p:nvSpPr>
          <p:spPr>
            <a:xfrm>
              <a:off x="343510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9"/>
            <p:cNvSpPr/>
            <p:nvPr/>
          </p:nvSpPr>
          <p:spPr>
            <a:xfrm>
              <a:off x="343510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9"/>
            <p:cNvSpPr/>
            <p:nvPr/>
          </p:nvSpPr>
          <p:spPr>
            <a:xfrm>
              <a:off x="34359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9"/>
            <p:cNvSpPr/>
            <p:nvPr/>
          </p:nvSpPr>
          <p:spPr>
            <a:xfrm>
              <a:off x="34359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9"/>
            <p:cNvSpPr/>
            <p:nvPr/>
          </p:nvSpPr>
          <p:spPr>
            <a:xfrm>
              <a:off x="34359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9"/>
            <p:cNvSpPr/>
            <p:nvPr/>
          </p:nvSpPr>
          <p:spPr>
            <a:xfrm>
              <a:off x="34367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9"/>
            <p:cNvSpPr/>
            <p:nvPr/>
          </p:nvSpPr>
          <p:spPr>
            <a:xfrm>
              <a:off x="34367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9"/>
            <p:cNvSpPr/>
            <p:nvPr/>
          </p:nvSpPr>
          <p:spPr>
            <a:xfrm>
              <a:off x="3453325" y="2302875"/>
              <a:ext cx="8725" cy="9525"/>
            </a:xfrm>
            <a:custGeom>
              <a:rect b="b" l="l" r="r" t="t"/>
              <a:pathLst>
                <a:path extrusionOk="0" h="381" w="349">
                  <a:moveTo>
                    <a:pt x="190" y="0"/>
                  </a:moveTo>
                  <a:cubicBezTo>
                    <a:pt x="63" y="0"/>
                    <a:pt x="0" y="95"/>
                    <a:pt x="0" y="190"/>
                  </a:cubicBezTo>
                  <a:cubicBezTo>
                    <a:pt x="0" y="285"/>
                    <a:pt x="63" y="380"/>
                    <a:pt x="190" y="380"/>
                  </a:cubicBezTo>
                  <a:cubicBezTo>
                    <a:pt x="285" y="380"/>
                    <a:pt x="348" y="285"/>
                    <a:pt x="348" y="190"/>
                  </a:cubicBezTo>
                  <a:cubicBezTo>
                    <a:pt x="348" y="95"/>
                    <a:pt x="285" y="0"/>
                    <a:pt x="190"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9"/>
            <p:cNvSpPr/>
            <p:nvPr/>
          </p:nvSpPr>
          <p:spPr>
            <a:xfrm>
              <a:off x="345332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9"/>
            <p:cNvSpPr/>
            <p:nvPr/>
          </p:nvSpPr>
          <p:spPr>
            <a:xfrm>
              <a:off x="345332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9"/>
            <p:cNvSpPr/>
            <p:nvPr/>
          </p:nvSpPr>
          <p:spPr>
            <a:xfrm>
              <a:off x="3453325" y="2302875"/>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9"/>
            <p:cNvSpPr/>
            <p:nvPr/>
          </p:nvSpPr>
          <p:spPr>
            <a:xfrm>
              <a:off x="345410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9"/>
            <p:cNvSpPr/>
            <p:nvPr/>
          </p:nvSpPr>
          <p:spPr>
            <a:xfrm>
              <a:off x="345410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9"/>
            <p:cNvSpPr/>
            <p:nvPr/>
          </p:nvSpPr>
          <p:spPr>
            <a:xfrm>
              <a:off x="3454100" y="2302875"/>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9"/>
            <p:cNvSpPr/>
            <p:nvPr/>
          </p:nvSpPr>
          <p:spPr>
            <a:xfrm>
              <a:off x="34549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9"/>
            <p:cNvSpPr/>
            <p:nvPr/>
          </p:nvSpPr>
          <p:spPr>
            <a:xfrm>
              <a:off x="34549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9"/>
            <p:cNvSpPr/>
            <p:nvPr/>
          </p:nvSpPr>
          <p:spPr>
            <a:xfrm>
              <a:off x="34549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9"/>
            <p:cNvSpPr/>
            <p:nvPr/>
          </p:nvSpPr>
          <p:spPr>
            <a:xfrm>
              <a:off x="3454900" y="2302875"/>
              <a:ext cx="825" cy="9525"/>
            </a:xfrm>
            <a:custGeom>
              <a:rect b="b" l="l" r="r" t="t"/>
              <a:pathLst>
                <a:path extrusionOk="0" h="381" w="33">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9"/>
            <p:cNvSpPr/>
            <p:nvPr/>
          </p:nvSpPr>
          <p:spPr>
            <a:xfrm>
              <a:off x="34557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9"/>
            <p:cNvSpPr/>
            <p:nvPr/>
          </p:nvSpPr>
          <p:spPr>
            <a:xfrm>
              <a:off x="34557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9"/>
            <p:cNvSpPr/>
            <p:nvPr/>
          </p:nvSpPr>
          <p:spPr>
            <a:xfrm>
              <a:off x="3455700" y="2302875"/>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19"/>
            <p:cNvSpPr/>
            <p:nvPr/>
          </p:nvSpPr>
          <p:spPr>
            <a:xfrm>
              <a:off x="34564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9"/>
            <p:cNvSpPr/>
            <p:nvPr/>
          </p:nvSpPr>
          <p:spPr>
            <a:xfrm>
              <a:off x="34564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9"/>
            <p:cNvSpPr/>
            <p:nvPr/>
          </p:nvSpPr>
          <p:spPr>
            <a:xfrm>
              <a:off x="3456475" y="2302875"/>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9"/>
            <p:cNvSpPr/>
            <p:nvPr/>
          </p:nvSpPr>
          <p:spPr>
            <a:xfrm>
              <a:off x="3456475" y="2302875"/>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9"/>
            <p:cNvSpPr/>
            <p:nvPr/>
          </p:nvSpPr>
          <p:spPr>
            <a:xfrm>
              <a:off x="345727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9"/>
            <p:cNvSpPr/>
            <p:nvPr/>
          </p:nvSpPr>
          <p:spPr>
            <a:xfrm>
              <a:off x="345727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9"/>
            <p:cNvSpPr/>
            <p:nvPr/>
          </p:nvSpPr>
          <p:spPr>
            <a:xfrm>
              <a:off x="3457275" y="2302875"/>
              <a:ext cx="825" cy="9525"/>
            </a:xfrm>
            <a:custGeom>
              <a:rect b="b" l="l" r="r" t="t"/>
              <a:pathLst>
                <a:path extrusionOk="0" h="381" w="33">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9"/>
            <p:cNvSpPr/>
            <p:nvPr/>
          </p:nvSpPr>
          <p:spPr>
            <a:xfrm>
              <a:off x="345807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9"/>
            <p:cNvSpPr/>
            <p:nvPr/>
          </p:nvSpPr>
          <p:spPr>
            <a:xfrm>
              <a:off x="345807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9"/>
            <p:cNvSpPr/>
            <p:nvPr/>
          </p:nvSpPr>
          <p:spPr>
            <a:xfrm>
              <a:off x="3458075" y="2302875"/>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9"/>
            <p:cNvSpPr/>
            <p:nvPr/>
          </p:nvSpPr>
          <p:spPr>
            <a:xfrm>
              <a:off x="345885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9"/>
            <p:cNvSpPr/>
            <p:nvPr/>
          </p:nvSpPr>
          <p:spPr>
            <a:xfrm>
              <a:off x="345885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9"/>
            <p:cNvSpPr/>
            <p:nvPr/>
          </p:nvSpPr>
          <p:spPr>
            <a:xfrm>
              <a:off x="345885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9"/>
            <p:cNvSpPr/>
            <p:nvPr/>
          </p:nvSpPr>
          <p:spPr>
            <a:xfrm>
              <a:off x="34596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9"/>
            <p:cNvSpPr/>
            <p:nvPr/>
          </p:nvSpPr>
          <p:spPr>
            <a:xfrm>
              <a:off x="34596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9"/>
            <p:cNvSpPr/>
            <p:nvPr/>
          </p:nvSpPr>
          <p:spPr>
            <a:xfrm>
              <a:off x="34596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9"/>
            <p:cNvSpPr/>
            <p:nvPr/>
          </p:nvSpPr>
          <p:spPr>
            <a:xfrm>
              <a:off x="3459650" y="2302875"/>
              <a:ext cx="825" cy="9525"/>
            </a:xfrm>
            <a:custGeom>
              <a:rect b="b" l="l" r="r" t="t"/>
              <a:pathLst>
                <a:path extrusionOk="0" h="381" w="33">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9"/>
            <p:cNvSpPr/>
            <p:nvPr/>
          </p:nvSpPr>
          <p:spPr>
            <a:xfrm>
              <a:off x="34604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9"/>
            <p:cNvSpPr/>
            <p:nvPr/>
          </p:nvSpPr>
          <p:spPr>
            <a:xfrm>
              <a:off x="34604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9"/>
            <p:cNvSpPr/>
            <p:nvPr/>
          </p:nvSpPr>
          <p:spPr>
            <a:xfrm>
              <a:off x="34604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9"/>
            <p:cNvSpPr/>
            <p:nvPr/>
          </p:nvSpPr>
          <p:spPr>
            <a:xfrm>
              <a:off x="346122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9"/>
            <p:cNvSpPr/>
            <p:nvPr/>
          </p:nvSpPr>
          <p:spPr>
            <a:xfrm>
              <a:off x="346122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9"/>
            <p:cNvSpPr/>
            <p:nvPr/>
          </p:nvSpPr>
          <p:spPr>
            <a:xfrm>
              <a:off x="346122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9"/>
            <p:cNvSpPr/>
            <p:nvPr/>
          </p:nvSpPr>
          <p:spPr>
            <a:xfrm>
              <a:off x="346202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9"/>
            <p:cNvSpPr/>
            <p:nvPr/>
          </p:nvSpPr>
          <p:spPr>
            <a:xfrm>
              <a:off x="346202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9"/>
            <p:cNvSpPr/>
            <p:nvPr/>
          </p:nvSpPr>
          <p:spPr>
            <a:xfrm>
              <a:off x="346202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9"/>
            <p:cNvSpPr/>
            <p:nvPr/>
          </p:nvSpPr>
          <p:spPr>
            <a:xfrm>
              <a:off x="3427200" y="2365425"/>
              <a:ext cx="9525" cy="9525"/>
            </a:xfrm>
            <a:custGeom>
              <a:rect b="b" l="l" r="r" t="t"/>
              <a:pathLst>
                <a:path extrusionOk="0" h="381" w="381">
                  <a:moveTo>
                    <a:pt x="190" y="0"/>
                  </a:moveTo>
                  <a:cubicBezTo>
                    <a:pt x="95" y="0"/>
                    <a:pt x="0" y="95"/>
                    <a:pt x="0" y="190"/>
                  </a:cubicBezTo>
                  <a:cubicBezTo>
                    <a:pt x="0" y="285"/>
                    <a:pt x="95" y="380"/>
                    <a:pt x="190" y="380"/>
                  </a:cubicBezTo>
                  <a:cubicBezTo>
                    <a:pt x="285" y="380"/>
                    <a:pt x="380" y="285"/>
                    <a:pt x="380" y="190"/>
                  </a:cubicBezTo>
                  <a:cubicBezTo>
                    <a:pt x="380" y="95"/>
                    <a:pt x="285" y="0"/>
                    <a:pt x="190"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9"/>
            <p:cNvSpPr/>
            <p:nvPr/>
          </p:nvSpPr>
          <p:spPr>
            <a:xfrm>
              <a:off x="3427200" y="2364625"/>
              <a:ext cx="0" cy="10325"/>
            </a:xfrm>
            <a:custGeom>
              <a:rect b="b" l="l" r="r" t="t"/>
              <a:pathLst>
                <a:path extrusionOk="0" h="413" w="0">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9"/>
            <p:cNvSpPr/>
            <p:nvPr/>
          </p:nvSpPr>
          <p:spPr>
            <a:xfrm>
              <a:off x="3427200"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9"/>
            <p:cNvSpPr/>
            <p:nvPr/>
          </p:nvSpPr>
          <p:spPr>
            <a:xfrm>
              <a:off x="3427200"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9"/>
            <p:cNvSpPr/>
            <p:nvPr/>
          </p:nvSpPr>
          <p:spPr>
            <a:xfrm>
              <a:off x="342797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9"/>
            <p:cNvSpPr/>
            <p:nvPr/>
          </p:nvSpPr>
          <p:spPr>
            <a:xfrm>
              <a:off x="342797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19"/>
            <p:cNvSpPr/>
            <p:nvPr/>
          </p:nvSpPr>
          <p:spPr>
            <a:xfrm>
              <a:off x="3427975" y="23646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9"/>
            <p:cNvSpPr/>
            <p:nvPr/>
          </p:nvSpPr>
          <p:spPr>
            <a:xfrm>
              <a:off x="34287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9"/>
            <p:cNvSpPr/>
            <p:nvPr/>
          </p:nvSpPr>
          <p:spPr>
            <a:xfrm>
              <a:off x="34287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9"/>
            <p:cNvSpPr/>
            <p:nvPr/>
          </p:nvSpPr>
          <p:spPr>
            <a:xfrm>
              <a:off x="3428775" y="2364625"/>
              <a:ext cx="825" cy="10325"/>
            </a:xfrm>
            <a:custGeom>
              <a:rect b="b" l="l" r="r" t="t"/>
              <a:pathLst>
                <a:path extrusionOk="0" h="413" w="33">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9"/>
            <p:cNvSpPr/>
            <p:nvPr/>
          </p:nvSpPr>
          <p:spPr>
            <a:xfrm>
              <a:off x="34295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9"/>
            <p:cNvSpPr/>
            <p:nvPr/>
          </p:nvSpPr>
          <p:spPr>
            <a:xfrm>
              <a:off x="34295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9"/>
            <p:cNvSpPr/>
            <p:nvPr/>
          </p:nvSpPr>
          <p:spPr>
            <a:xfrm>
              <a:off x="34295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9"/>
            <p:cNvSpPr/>
            <p:nvPr/>
          </p:nvSpPr>
          <p:spPr>
            <a:xfrm>
              <a:off x="3429575"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9"/>
            <p:cNvSpPr/>
            <p:nvPr/>
          </p:nvSpPr>
          <p:spPr>
            <a:xfrm>
              <a:off x="343035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9"/>
            <p:cNvSpPr/>
            <p:nvPr/>
          </p:nvSpPr>
          <p:spPr>
            <a:xfrm>
              <a:off x="343035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9"/>
            <p:cNvSpPr/>
            <p:nvPr/>
          </p:nvSpPr>
          <p:spPr>
            <a:xfrm>
              <a:off x="3430350" y="23646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9"/>
            <p:cNvSpPr/>
            <p:nvPr/>
          </p:nvSpPr>
          <p:spPr>
            <a:xfrm>
              <a:off x="343115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9"/>
            <p:cNvSpPr/>
            <p:nvPr/>
          </p:nvSpPr>
          <p:spPr>
            <a:xfrm>
              <a:off x="343115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9"/>
            <p:cNvSpPr/>
            <p:nvPr/>
          </p:nvSpPr>
          <p:spPr>
            <a:xfrm>
              <a:off x="3431150" y="2364625"/>
              <a:ext cx="825" cy="10325"/>
            </a:xfrm>
            <a:custGeom>
              <a:rect b="b" l="l" r="r" t="t"/>
              <a:pathLst>
                <a:path extrusionOk="0" h="413" w="33">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9"/>
            <p:cNvSpPr/>
            <p:nvPr/>
          </p:nvSpPr>
          <p:spPr>
            <a:xfrm>
              <a:off x="3431150" y="2364625"/>
              <a:ext cx="825" cy="10325"/>
            </a:xfrm>
            <a:custGeom>
              <a:rect b="b" l="l" r="r" t="t"/>
              <a:pathLst>
                <a:path extrusionOk="0" h="413" w="33">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19"/>
            <p:cNvSpPr/>
            <p:nvPr/>
          </p:nvSpPr>
          <p:spPr>
            <a:xfrm>
              <a:off x="343195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19"/>
            <p:cNvSpPr/>
            <p:nvPr/>
          </p:nvSpPr>
          <p:spPr>
            <a:xfrm>
              <a:off x="343195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19"/>
            <p:cNvSpPr/>
            <p:nvPr/>
          </p:nvSpPr>
          <p:spPr>
            <a:xfrm>
              <a:off x="3431950"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19"/>
            <p:cNvSpPr/>
            <p:nvPr/>
          </p:nvSpPr>
          <p:spPr>
            <a:xfrm>
              <a:off x="34327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19"/>
            <p:cNvSpPr/>
            <p:nvPr/>
          </p:nvSpPr>
          <p:spPr>
            <a:xfrm>
              <a:off x="34327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9"/>
            <p:cNvSpPr/>
            <p:nvPr/>
          </p:nvSpPr>
          <p:spPr>
            <a:xfrm>
              <a:off x="3432725" y="23646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9"/>
            <p:cNvSpPr/>
            <p:nvPr/>
          </p:nvSpPr>
          <p:spPr>
            <a:xfrm>
              <a:off x="34335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9"/>
            <p:cNvSpPr/>
            <p:nvPr/>
          </p:nvSpPr>
          <p:spPr>
            <a:xfrm>
              <a:off x="34335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9"/>
            <p:cNvSpPr/>
            <p:nvPr/>
          </p:nvSpPr>
          <p:spPr>
            <a:xfrm>
              <a:off x="34335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9"/>
            <p:cNvSpPr/>
            <p:nvPr/>
          </p:nvSpPr>
          <p:spPr>
            <a:xfrm>
              <a:off x="34343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9"/>
            <p:cNvSpPr/>
            <p:nvPr/>
          </p:nvSpPr>
          <p:spPr>
            <a:xfrm>
              <a:off x="34343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9"/>
            <p:cNvSpPr/>
            <p:nvPr/>
          </p:nvSpPr>
          <p:spPr>
            <a:xfrm>
              <a:off x="34343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9"/>
            <p:cNvSpPr/>
            <p:nvPr/>
          </p:nvSpPr>
          <p:spPr>
            <a:xfrm>
              <a:off x="3434325"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9"/>
            <p:cNvSpPr/>
            <p:nvPr/>
          </p:nvSpPr>
          <p:spPr>
            <a:xfrm>
              <a:off x="343510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9"/>
            <p:cNvSpPr/>
            <p:nvPr/>
          </p:nvSpPr>
          <p:spPr>
            <a:xfrm>
              <a:off x="343510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9"/>
            <p:cNvSpPr/>
            <p:nvPr/>
          </p:nvSpPr>
          <p:spPr>
            <a:xfrm>
              <a:off x="343510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9"/>
            <p:cNvSpPr/>
            <p:nvPr/>
          </p:nvSpPr>
          <p:spPr>
            <a:xfrm>
              <a:off x="34359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9"/>
            <p:cNvSpPr/>
            <p:nvPr/>
          </p:nvSpPr>
          <p:spPr>
            <a:xfrm>
              <a:off x="34359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9"/>
            <p:cNvSpPr/>
            <p:nvPr/>
          </p:nvSpPr>
          <p:spPr>
            <a:xfrm>
              <a:off x="34359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9"/>
            <p:cNvSpPr/>
            <p:nvPr/>
          </p:nvSpPr>
          <p:spPr>
            <a:xfrm>
              <a:off x="34367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9"/>
            <p:cNvSpPr/>
            <p:nvPr/>
          </p:nvSpPr>
          <p:spPr>
            <a:xfrm>
              <a:off x="34367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9"/>
            <p:cNvSpPr/>
            <p:nvPr/>
          </p:nvSpPr>
          <p:spPr>
            <a:xfrm>
              <a:off x="3365425" y="2391550"/>
              <a:ext cx="8750" cy="8725"/>
            </a:xfrm>
            <a:custGeom>
              <a:rect b="b" l="l" r="r" t="t"/>
              <a:pathLst>
                <a:path extrusionOk="0" h="349" w="350">
                  <a:moveTo>
                    <a:pt x="159" y="0"/>
                  </a:moveTo>
                  <a:cubicBezTo>
                    <a:pt x="64" y="0"/>
                    <a:pt x="1" y="64"/>
                    <a:pt x="1" y="159"/>
                  </a:cubicBezTo>
                  <a:cubicBezTo>
                    <a:pt x="1" y="285"/>
                    <a:pt x="64" y="349"/>
                    <a:pt x="159" y="349"/>
                  </a:cubicBezTo>
                  <a:cubicBezTo>
                    <a:pt x="286" y="349"/>
                    <a:pt x="349" y="285"/>
                    <a:pt x="349" y="159"/>
                  </a:cubicBezTo>
                  <a:cubicBezTo>
                    <a:pt x="349" y="64"/>
                    <a:pt x="286" y="0"/>
                    <a:pt x="159"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9"/>
            <p:cNvSpPr/>
            <p:nvPr/>
          </p:nvSpPr>
          <p:spPr>
            <a:xfrm>
              <a:off x="336542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9"/>
            <p:cNvSpPr/>
            <p:nvPr/>
          </p:nvSpPr>
          <p:spPr>
            <a:xfrm>
              <a:off x="336542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9"/>
            <p:cNvSpPr/>
            <p:nvPr/>
          </p:nvSpPr>
          <p:spPr>
            <a:xfrm>
              <a:off x="336542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9"/>
            <p:cNvSpPr/>
            <p:nvPr/>
          </p:nvSpPr>
          <p:spPr>
            <a:xfrm>
              <a:off x="336622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9"/>
            <p:cNvSpPr/>
            <p:nvPr/>
          </p:nvSpPr>
          <p:spPr>
            <a:xfrm>
              <a:off x="336622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9"/>
            <p:cNvSpPr/>
            <p:nvPr/>
          </p:nvSpPr>
          <p:spPr>
            <a:xfrm>
              <a:off x="336622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9"/>
            <p:cNvSpPr/>
            <p:nvPr/>
          </p:nvSpPr>
          <p:spPr>
            <a:xfrm>
              <a:off x="3366225" y="2391550"/>
              <a:ext cx="825" cy="8725"/>
            </a:xfrm>
            <a:custGeom>
              <a:rect b="b" l="l" r="r" t="t"/>
              <a:pathLst>
                <a:path extrusionOk="0" h="349" w="33">
                  <a:moveTo>
                    <a:pt x="0" y="0"/>
                  </a:moveTo>
                  <a:lnTo>
                    <a:pt x="0" y="349"/>
                  </a:lnTo>
                  <a:lnTo>
                    <a:pt x="32" y="349"/>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9"/>
            <p:cNvSpPr/>
            <p:nvPr/>
          </p:nvSpPr>
          <p:spPr>
            <a:xfrm>
              <a:off x="336702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9"/>
            <p:cNvSpPr/>
            <p:nvPr/>
          </p:nvSpPr>
          <p:spPr>
            <a:xfrm>
              <a:off x="336702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9"/>
            <p:cNvSpPr/>
            <p:nvPr/>
          </p:nvSpPr>
          <p:spPr>
            <a:xfrm>
              <a:off x="336702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9"/>
            <p:cNvSpPr/>
            <p:nvPr/>
          </p:nvSpPr>
          <p:spPr>
            <a:xfrm>
              <a:off x="336780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19"/>
            <p:cNvSpPr/>
            <p:nvPr/>
          </p:nvSpPr>
          <p:spPr>
            <a:xfrm>
              <a:off x="336780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19"/>
            <p:cNvSpPr/>
            <p:nvPr/>
          </p:nvSpPr>
          <p:spPr>
            <a:xfrm>
              <a:off x="336780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9"/>
            <p:cNvSpPr/>
            <p:nvPr/>
          </p:nvSpPr>
          <p:spPr>
            <a:xfrm>
              <a:off x="3367800" y="2391550"/>
              <a:ext cx="825" cy="8725"/>
            </a:xfrm>
            <a:custGeom>
              <a:rect b="b" l="l" r="r" t="t"/>
              <a:pathLst>
                <a:path extrusionOk="0" h="349" w="33">
                  <a:moveTo>
                    <a:pt x="1" y="0"/>
                  </a:moveTo>
                  <a:lnTo>
                    <a:pt x="1" y="349"/>
                  </a:lnTo>
                  <a:lnTo>
                    <a:pt x="33" y="349"/>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9"/>
            <p:cNvSpPr/>
            <p:nvPr/>
          </p:nvSpPr>
          <p:spPr>
            <a:xfrm>
              <a:off x="336860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9"/>
            <p:cNvSpPr/>
            <p:nvPr/>
          </p:nvSpPr>
          <p:spPr>
            <a:xfrm>
              <a:off x="336860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9"/>
            <p:cNvSpPr/>
            <p:nvPr/>
          </p:nvSpPr>
          <p:spPr>
            <a:xfrm>
              <a:off x="3368600" y="2391550"/>
              <a:ext cx="825" cy="8725"/>
            </a:xfrm>
            <a:custGeom>
              <a:rect b="b" l="l" r="r" t="t"/>
              <a:pathLst>
                <a:path extrusionOk="0" h="349" w="33">
                  <a:moveTo>
                    <a:pt x="1" y="0"/>
                  </a:moveTo>
                  <a:lnTo>
                    <a:pt x="1" y="349"/>
                  </a:lnTo>
                  <a:lnTo>
                    <a:pt x="32" y="349"/>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9"/>
            <p:cNvSpPr/>
            <p:nvPr/>
          </p:nvSpPr>
          <p:spPr>
            <a:xfrm>
              <a:off x="3369400"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9"/>
            <p:cNvSpPr/>
            <p:nvPr/>
          </p:nvSpPr>
          <p:spPr>
            <a:xfrm>
              <a:off x="3369400"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9"/>
            <p:cNvSpPr/>
            <p:nvPr/>
          </p:nvSpPr>
          <p:spPr>
            <a:xfrm>
              <a:off x="3369400" y="2391550"/>
              <a:ext cx="800" cy="8725"/>
            </a:xfrm>
            <a:custGeom>
              <a:rect b="b" l="l" r="r" t="t"/>
              <a:pathLst>
                <a:path extrusionOk="0" h="349" w="32">
                  <a:moveTo>
                    <a:pt x="0" y="0"/>
                  </a:moveTo>
                  <a:lnTo>
                    <a:pt x="0" y="349"/>
                  </a:lnTo>
                  <a:lnTo>
                    <a:pt x="32" y="349"/>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9"/>
            <p:cNvSpPr/>
            <p:nvPr/>
          </p:nvSpPr>
          <p:spPr>
            <a:xfrm>
              <a:off x="337017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9"/>
            <p:cNvSpPr/>
            <p:nvPr/>
          </p:nvSpPr>
          <p:spPr>
            <a:xfrm>
              <a:off x="337017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9"/>
            <p:cNvSpPr/>
            <p:nvPr/>
          </p:nvSpPr>
          <p:spPr>
            <a:xfrm>
              <a:off x="337017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9"/>
            <p:cNvSpPr/>
            <p:nvPr/>
          </p:nvSpPr>
          <p:spPr>
            <a:xfrm>
              <a:off x="3370175" y="2391550"/>
              <a:ext cx="825" cy="8725"/>
            </a:xfrm>
            <a:custGeom>
              <a:rect b="b" l="l" r="r" t="t"/>
              <a:pathLst>
                <a:path extrusionOk="0" h="349" w="33">
                  <a:moveTo>
                    <a:pt x="1" y="0"/>
                  </a:moveTo>
                  <a:lnTo>
                    <a:pt x="1" y="349"/>
                  </a:lnTo>
                  <a:lnTo>
                    <a:pt x="33" y="349"/>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9"/>
            <p:cNvSpPr/>
            <p:nvPr/>
          </p:nvSpPr>
          <p:spPr>
            <a:xfrm>
              <a:off x="337097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9"/>
            <p:cNvSpPr/>
            <p:nvPr/>
          </p:nvSpPr>
          <p:spPr>
            <a:xfrm>
              <a:off x="337097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9"/>
            <p:cNvSpPr/>
            <p:nvPr/>
          </p:nvSpPr>
          <p:spPr>
            <a:xfrm>
              <a:off x="3370975"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19"/>
            <p:cNvSpPr/>
            <p:nvPr/>
          </p:nvSpPr>
          <p:spPr>
            <a:xfrm>
              <a:off x="337177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9"/>
            <p:cNvSpPr/>
            <p:nvPr/>
          </p:nvSpPr>
          <p:spPr>
            <a:xfrm>
              <a:off x="337177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9"/>
            <p:cNvSpPr/>
            <p:nvPr/>
          </p:nvSpPr>
          <p:spPr>
            <a:xfrm>
              <a:off x="3371775"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9"/>
            <p:cNvSpPr/>
            <p:nvPr/>
          </p:nvSpPr>
          <p:spPr>
            <a:xfrm>
              <a:off x="3371775" y="2391550"/>
              <a:ext cx="800" cy="8725"/>
            </a:xfrm>
            <a:custGeom>
              <a:rect b="b" l="l" r="r" t="t"/>
              <a:pathLst>
                <a:path extrusionOk="0" h="349" w="32">
                  <a:moveTo>
                    <a:pt x="0" y="0"/>
                  </a:moveTo>
                  <a:lnTo>
                    <a:pt x="0" y="349"/>
                  </a:lnTo>
                  <a:lnTo>
                    <a:pt x="32" y="349"/>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19"/>
            <p:cNvSpPr/>
            <p:nvPr/>
          </p:nvSpPr>
          <p:spPr>
            <a:xfrm>
              <a:off x="337255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9"/>
            <p:cNvSpPr/>
            <p:nvPr/>
          </p:nvSpPr>
          <p:spPr>
            <a:xfrm>
              <a:off x="337255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9"/>
            <p:cNvSpPr/>
            <p:nvPr/>
          </p:nvSpPr>
          <p:spPr>
            <a:xfrm>
              <a:off x="3372550" y="2391550"/>
              <a:ext cx="825" cy="8725"/>
            </a:xfrm>
            <a:custGeom>
              <a:rect b="b" l="l" r="r" t="t"/>
              <a:pathLst>
                <a:path extrusionOk="0" h="349" w="33">
                  <a:moveTo>
                    <a:pt x="1" y="0"/>
                  </a:moveTo>
                  <a:lnTo>
                    <a:pt x="1" y="349"/>
                  </a:lnTo>
                  <a:lnTo>
                    <a:pt x="33" y="349"/>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9"/>
            <p:cNvSpPr/>
            <p:nvPr/>
          </p:nvSpPr>
          <p:spPr>
            <a:xfrm>
              <a:off x="337335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9"/>
            <p:cNvSpPr/>
            <p:nvPr/>
          </p:nvSpPr>
          <p:spPr>
            <a:xfrm>
              <a:off x="3373350" y="2391550"/>
              <a:ext cx="25" cy="8725"/>
            </a:xfrm>
            <a:custGeom>
              <a:rect b="b" l="l" r="r" t="t"/>
              <a:pathLst>
                <a:path extrusionOk="0" h="349" w="1">
                  <a:moveTo>
                    <a:pt x="1" y="0"/>
                  </a:moveTo>
                  <a:lnTo>
                    <a:pt x="1" y="0"/>
                  </a:lnTo>
                  <a:lnTo>
                    <a:pt x="1" y="349"/>
                  </a:lnTo>
                  <a:lnTo>
                    <a:pt x="1"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19"/>
            <p:cNvSpPr/>
            <p:nvPr/>
          </p:nvSpPr>
          <p:spPr>
            <a:xfrm>
              <a:off x="3373350" y="2391550"/>
              <a:ext cx="825" cy="8725"/>
            </a:xfrm>
            <a:custGeom>
              <a:rect b="b" l="l" r="r" t="t"/>
              <a:pathLst>
                <a:path extrusionOk="0" h="349" w="33">
                  <a:moveTo>
                    <a:pt x="1" y="0"/>
                  </a:moveTo>
                  <a:lnTo>
                    <a:pt x="1" y="349"/>
                  </a:lnTo>
                  <a:lnTo>
                    <a:pt x="32" y="349"/>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9"/>
            <p:cNvSpPr/>
            <p:nvPr/>
          </p:nvSpPr>
          <p:spPr>
            <a:xfrm>
              <a:off x="3373350" y="2391550"/>
              <a:ext cx="825" cy="8725"/>
            </a:xfrm>
            <a:custGeom>
              <a:rect b="b" l="l" r="r" t="t"/>
              <a:pathLst>
                <a:path extrusionOk="0" h="349" w="33">
                  <a:moveTo>
                    <a:pt x="1" y="0"/>
                  </a:moveTo>
                  <a:lnTo>
                    <a:pt x="1" y="349"/>
                  </a:lnTo>
                  <a:lnTo>
                    <a:pt x="32" y="349"/>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9"/>
            <p:cNvSpPr/>
            <p:nvPr/>
          </p:nvSpPr>
          <p:spPr>
            <a:xfrm>
              <a:off x="3374150" y="2391550"/>
              <a:ext cx="25" cy="8725"/>
            </a:xfrm>
            <a:custGeom>
              <a:rect b="b" l="l" r="r" t="t"/>
              <a:pathLst>
                <a:path extrusionOk="0" h="349" w="1">
                  <a:moveTo>
                    <a:pt x="0" y="0"/>
                  </a:moveTo>
                  <a:lnTo>
                    <a:pt x="0" y="0"/>
                  </a:lnTo>
                  <a:lnTo>
                    <a:pt x="0" y="349"/>
                  </a:lnTo>
                  <a:lnTo>
                    <a:pt x="0" y="349"/>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9"/>
            <p:cNvSpPr/>
            <p:nvPr/>
          </p:nvSpPr>
          <p:spPr>
            <a:xfrm>
              <a:off x="3302100" y="2365825"/>
              <a:ext cx="10300" cy="8725"/>
            </a:xfrm>
            <a:custGeom>
              <a:rect b="b" l="l" r="r" t="t"/>
              <a:pathLst>
                <a:path extrusionOk="0" h="349" w="412">
                  <a:moveTo>
                    <a:pt x="222" y="0"/>
                  </a:moveTo>
                  <a:cubicBezTo>
                    <a:pt x="174" y="0"/>
                    <a:pt x="127" y="16"/>
                    <a:pt x="95" y="48"/>
                  </a:cubicBezTo>
                  <a:cubicBezTo>
                    <a:pt x="0" y="111"/>
                    <a:pt x="0" y="238"/>
                    <a:pt x="95" y="301"/>
                  </a:cubicBezTo>
                  <a:cubicBezTo>
                    <a:pt x="127" y="333"/>
                    <a:pt x="167" y="348"/>
                    <a:pt x="210" y="348"/>
                  </a:cubicBezTo>
                  <a:cubicBezTo>
                    <a:pt x="254" y="348"/>
                    <a:pt x="301" y="333"/>
                    <a:pt x="349" y="301"/>
                  </a:cubicBezTo>
                  <a:cubicBezTo>
                    <a:pt x="412" y="238"/>
                    <a:pt x="412" y="111"/>
                    <a:pt x="349" y="48"/>
                  </a:cubicBezTo>
                  <a:cubicBezTo>
                    <a:pt x="317" y="16"/>
                    <a:pt x="269" y="0"/>
                    <a:pt x="222"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9"/>
            <p:cNvSpPr/>
            <p:nvPr/>
          </p:nvSpPr>
          <p:spPr>
            <a:xfrm>
              <a:off x="3302100"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9"/>
            <p:cNvSpPr/>
            <p:nvPr/>
          </p:nvSpPr>
          <p:spPr>
            <a:xfrm>
              <a:off x="330287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9"/>
            <p:cNvSpPr/>
            <p:nvPr/>
          </p:nvSpPr>
          <p:spPr>
            <a:xfrm>
              <a:off x="3302875" y="23646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9"/>
            <p:cNvSpPr/>
            <p:nvPr/>
          </p:nvSpPr>
          <p:spPr>
            <a:xfrm>
              <a:off x="330367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9"/>
            <p:cNvSpPr/>
            <p:nvPr/>
          </p:nvSpPr>
          <p:spPr>
            <a:xfrm>
              <a:off x="330367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9"/>
            <p:cNvSpPr/>
            <p:nvPr/>
          </p:nvSpPr>
          <p:spPr>
            <a:xfrm>
              <a:off x="330367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9"/>
            <p:cNvSpPr/>
            <p:nvPr/>
          </p:nvSpPr>
          <p:spPr>
            <a:xfrm>
              <a:off x="3303675" y="23646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9"/>
            <p:cNvSpPr/>
            <p:nvPr/>
          </p:nvSpPr>
          <p:spPr>
            <a:xfrm>
              <a:off x="33044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19"/>
            <p:cNvSpPr/>
            <p:nvPr/>
          </p:nvSpPr>
          <p:spPr>
            <a:xfrm>
              <a:off x="33044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9"/>
            <p:cNvSpPr/>
            <p:nvPr/>
          </p:nvSpPr>
          <p:spPr>
            <a:xfrm>
              <a:off x="330447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9"/>
            <p:cNvSpPr/>
            <p:nvPr/>
          </p:nvSpPr>
          <p:spPr>
            <a:xfrm>
              <a:off x="330525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9"/>
            <p:cNvSpPr/>
            <p:nvPr/>
          </p:nvSpPr>
          <p:spPr>
            <a:xfrm>
              <a:off x="330525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9"/>
            <p:cNvSpPr/>
            <p:nvPr/>
          </p:nvSpPr>
          <p:spPr>
            <a:xfrm>
              <a:off x="3305250" y="23646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9"/>
            <p:cNvSpPr/>
            <p:nvPr/>
          </p:nvSpPr>
          <p:spPr>
            <a:xfrm>
              <a:off x="3305250" y="23646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9"/>
            <p:cNvSpPr/>
            <p:nvPr/>
          </p:nvSpPr>
          <p:spPr>
            <a:xfrm>
              <a:off x="330605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9"/>
            <p:cNvSpPr/>
            <p:nvPr/>
          </p:nvSpPr>
          <p:spPr>
            <a:xfrm>
              <a:off x="330605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19"/>
            <p:cNvSpPr/>
            <p:nvPr/>
          </p:nvSpPr>
          <p:spPr>
            <a:xfrm>
              <a:off x="3306050" y="23646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9"/>
            <p:cNvSpPr/>
            <p:nvPr/>
          </p:nvSpPr>
          <p:spPr>
            <a:xfrm>
              <a:off x="330685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19"/>
            <p:cNvSpPr/>
            <p:nvPr/>
          </p:nvSpPr>
          <p:spPr>
            <a:xfrm>
              <a:off x="330685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9"/>
            <p:cNvSpPr/>
            <p:nvPr/>
          </p:nvSpPr>
          <p:spPr>
            <a:xfrm>
              <a:off x="3306850"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19"/>
            <p:cNvSpPr/>
            <p:nvPr/>
          </p:nvSpPr>
          <p:spPr>
            <a:xfrm>
              <a:off x="33076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9"/>
            <p:cNvSpPr/>
            <p:nvPr/>
          </p:nvSpPr>
          <p:spPr>
            <a:xfrm>
              <a:off x="33076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9"/>
            <p:cNvSpPr/>
            <p:nvPr/>
          </p:nvSpPr>
          <p:spPr>
            <a:xfrm>
              <a:off x="33076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9"/>
            <p:cNvSpPr/>
            <p:nvPr/>
          </p:nvSpPr>
          <p:spPr>
            <a:xfrm>
              <a:off x="33084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9"/>
            <p:cNvSpPr/>
            <p:nvPr/>
          </p:nvSpPr>
          <p:spPr>
            <a:xfrm>
              <a:off x="33084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9"/>
            <p:cNvSpPr/>
            <p:nvPr/>
          </p:nvSpPr>
          <p:spPr>
            <a:xfrm>
              <a:off x="330842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19"/>
            <p:cNvSpPr/>
            <p:nvPr/>
          </p:nvSpPr>
          <p:spPr>
            <a:xfrm>
              <a:off x="3308425" y="23646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9"/>
            <p:cNvSpPr/>
            <p:nvPr/>
          </p:nvSpPr>
          <p:spPr>
            <a:xfrm>
              <a:off x="33092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9"/>
            <p:cNvSpPr/>
            <p:nvPr/>
          </p:nvSpPr>
          <p:spPr>
            <a:xfrm>
              <a:off x="33092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9"/>
            <p:cNvSpPr/>
            <p:nvPr/>
          </p:nvSpPr>
          <p:spPr>
            <a:xfrm>
              <a:off x="3309225"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9"/>
            <p:cNvSpPr/>
            <p:nvPr/>
          </p:nvSpPr>
          <p:spPr>
            <a:xfrm>
              <a:off x="3309225" y="23646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9"/>
            <p:cNvSpPr/>
            <p:nvPr/>
          </p:nvSpPr>
          <p:spPr>
            <a:xfrm>
              <a:off x="331000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9"/>
            <p:cNvSpPr/>
            <p:nvPr/>
          </p:nvSpPr>
          <p:spPr>
            <a:xfrm>
              <a:off x="331000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9"/>
            <p:cNvSpPr/>
            <p:nvPr/>
          </p:nvSpPr>
          <p:spPr>
            <a:xfrm>
              <a:off x="3310000" y="23646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9"/>
            <p:cNvSpPr/>
            <p:nvPr/>
          </p:nvSpPr>
          <p:spPr>
            <a:xfrm>
              <a:off x="331080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9"/>
            <p:cNvSpPr/>
            <p:nvPr/>
          </p:nvSpPr>
          <p:spPr>
            <a:xfrm>
              <a:off x="3310800"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9"/>
            <p:cNvSpPr/>
            <p:nvPr/>
          </p:nvSpPr>
          <p:spPr>
            <a:xfrm>
              <a:off x="3310800" y="23646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9"/>
            <p:cNvSpPr/>
            <p:nvPr/>
          </p:nvSpPr>
          <p:spPr>
            <a:xfrm>
              <a:off x="33116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9"/>
            <p:cNvSpPr/>
            <p:nvPr/>
          </p:nvSpPr>
          <p:spPr>
            <a:xfrm>
              <a:off x="33116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9"/>
            <p:cNvSpPr/>
            <p:nvPr/>
          </p:nvSpPr>
          <p:spPr>
            <a:xfrm>
              <a:off x="3311600" y="23646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9"/>
            <p:cNvSpPr/>
            <p:nvPr/>
          </p:nvSpPr>
          <p:spPr>
            <a:xfrm>
              <a:off x="3312375" y="23646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9"/>
            <p:cNvSpPr/>
            <p:nvPr/>
          </p:nvSpPr>
          <p:spPr>
            <a:xfrm>
              <a:off x="3276750" y="2303675"/>
              <a:ext cx="9525" cy="8725"/>
            </a:xfrm>
            <a:custGeom>
              <a:rect b="b" l="l" r="r" t="t"/>
              <a:pathLst>
                <a:path extrusionOk="0" h="349" w="381">
                  <a:moveTo>
                    <a:pt x="191" y="0"/>
                  </a:moveTo>
                  <a:cubicBezTo>
                    <a:pt x="96" y="0"/>
                    <a:pt x="1" y="63"/>
                    <a:pt x="1" y="158"/>
                  </a:cubicBezTo>
                  <a:cubicBezTo>
                    <a:pt x="1" y="253"/>
                    <a:pt x="96" y="348"/>
                    <a:pt x="191" y="348"/>
                  </a:cubicBezTo>
                  <a:cubicBezTo>
                    <a:pt x="286" y="348"/>
                    <a:pt x="381" y="285"/>
                    <a:pt x="381" y="158"/>
                  </a:cubicBezTo>
                  <a:cubicBezTo>
                    <a:pt x="381" y="63"/>
                    <a:pt x="286" y="0"/>
                    <a:pt x="191"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9"/>
            <p:cNvSpPr/>
            <p:nvPr/>
          </p:nvSpPr>
          <p:spPr>
            <a:xfrm>
              <a:off x="3276750" y="2302875"/>
              <a:ext cx="825" cy="9525"/>
            </a:xfrm>
            <a:custGeom>
              <a:rect b="b" l="l" r="r" t="t"/>
              <a:pathLst>
                <a:path extrusionOk="0" h="381" w="33">
                  <a:moveTo>
                    <a:pt x="1" y="0"/>
                  </a:moveTo>
                  <a:lnTo>
                    <a:pt x="1" y="380"/>
                  </a:lnTo>
                  <a:lnTo>
                    <a:pt x="33" y="380"/>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9"/>
            <p:cNvSpPr/>
            <p:nvPr/>
          </p:nvSpPr>
          <p:spPr>
            <a:xfrm>
              <a:off x="327755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9"/>
            <p:cNvSpPr/>
            <p:nvPr/>
          </p:nvSpPr>
          <p:spPr>
            <a:xfrm>
              <a:off x="327755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9"/>
            <p:cNvSpPr/>
            <p:nvPr/>
          </p:nvSpPr>
          <p:spPr>
            <a:xfrm>
              <a:off x="3277550" y="2302875"/>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9"/>
            <p:cNvSpPr/>
            <p:nvPr/>
          </p:nvSpPr>
          <p:spPr>
            <a:xfrm>
              <a:off x="32783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19"/>
            <p:cNvSpPr/>
            <p:nvPr/>
          </p:nvSpPr>
          <p:spPr>
            <a:xfrm>
              <a:off x="32783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9"/>
            <p:cNvSpPr/>
            <p:nvPr/>
          </p:nvSpPr>
          <p:spPr>
            <a:xfrm>
              <a:off x="327835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9"/>
            <p:cNvSpPr/>
            <p:nvPr/>
          </p:nvSpPr>
          <p:spPr>
            <a:xfrm>
              <a:off x="3278350" y="2302875"/>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9"/>
            <p:cNvSpPr/>
            <p:nvPr/>
          </p:nvSpPr>
          <p:spPr>
            <a:xfrm>
              <a:off x="327912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9"/>
            <p:cNvSpPr/>
            <p:nvPr/>
          </p:nvSpPr>
          <p:spPr>
            <a:xfrm>
              <a:off x="327912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9"/>
            <p:cNvSpPr/>
            <p:nvPr/>
          </p:nvSpPr>
          <p:spPr>
            <a:xfrm>
              <a:off x="3279125" y="2302875"/>
              <a:ext cx="825" cy="9525"/>
            </a:xfrm>
            <a:custGeom>
              <a:rect b="b" l="l" r="r" t="t"/>
              <a:pathLst>
                <a:path extrusionOk="0" h="381" w="33">
                  <a:moveTo>
                    <a:pt x="1" y="0"/>
                  </a:moveTo>
                  <a:lnTo>
                    <a:pt x="1" y="380"/>
                  </a:lnTo>
                  <a:lnTo>
                    <a:pt x="33" y="380"/>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9"/>
            <p:cNvSpPr/>
            <p:nvPr/>
          </p:nvSpPr>
          <p:spPr>
            <a:xfrm>
              <a:off x="327992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19"/>
            <p:cNvSpPr/>
            <p:nvPr/>
          </p:nvSpPr>
          <p:spPr>
            <a:xfrm>
              <a:off x="327992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19"/>
            <p:cNvSpPr/>
            <p:nvPr/>
          </p:nvSpPr>
          <p:spPr>
            <a:xfrm>
              <a:off x="3279925" y="2302875"/>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19"/>
            <p:cNvSpPr/>
            <p:nvPr/>
          </p:nvSpPr>
          <p:spPr>
            <a:xfrm>
              <a:off x="3279925" y="2302875"/>
              <a:ext cx="825" cy="9525"/>
            </a:xfrm>
            <a:custGeom>
              <a:rect b="b" l="l" r="r" t="t"/>
              <a:pathLst>
                <a:path extrusionOk="0" h="381" w="33">
                  <a:moveTo>
                    <a:pt x="1" y="0"/>
                  </a:moveTo>
                  <a:lnTo>
                    <a:pt x="1"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19"/>
            <p:cNvSpPr/>
            <p:nvPr/>
          </p:nvSpPr>
          <p:spPr>
            <a:xfrm>
              <a:off x="328072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9"/>
            <p:cNvSpPr/>
            <p:nvPr/>
          </p:nvSpPr>
          <p:spPr>
            <a:xfrm>
              <a:off x="328072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19"/>
            <p:cNvSpPr/>
            <p:nvPr/>
          </p:nvSpPr>
          <p:spPr>
            <a:xfrm>
              <a:off x="3280725" y="2302875"/>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19"/>
            <p:cNvSpPr/>
            <p:nvPr/>
          </p:nvSpPr>
          <p:spPr>
            <a:xfrm>
              <a:off x="328150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19"/>
            <p:cNvSpPr/>
            <p:nvPr/>
          </p:nvSpPr>
          <p:spPr>
            <a:xfrm>
              <a:off x="328150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9"/>
            <p:cNvSpPr/>
            <p:nvPr/>
          </p:nvSpPr>
          <p:spPr>
            <a:xfrm>
              <a:off x="3281500" y="2302875"/>
              <a:ext cx="825" cy="9525"/>
            </a:xfrm>
            <a:custGeom>
              <a:rect b="b" l="l" r="r" t="t"/>
              <a:pathLst>
                <a:path extrusionOk="0" h="381" w="33">
                  <a:moveTo>
                    <a:pt x="1" y="0"/>
                  </a:moveTo>
                  <a:lnTo>
                    <a:pt x="1" y="380"/>
                  </a:lnTo>
                  <a:lnTo>
                    <a:pt x="33" y="380"/>
                  </a:lnTo>
                  <a:lnTo>
                    <a:pt x="33"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19"/>
            <p:cNvSpPr/>
            <p:nvPr/>
          </p:nvSpPr>
          <p:spPr>
            <a:xfrm>
              <a:off x="328230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9"/>
            <p:cNvSpPr/>
            <p:nvPr/>
          </p:nvSpPr>
          <p:spPr>
            <a:xfrm>
              <a:off x="328230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9"/>
            <p:cNvSpPr/>
            <p:nvPr/>
          </p:nvSpPr>
          <p:spPr>
            <a:xfrm>
              <a:off x="328230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9"/>
            <p:cNvSpPr/>
            <p:nvPr/>
          </p:nvSpPr>
          <p:spPr>
            <a:xfrm>
              <a:off x="32831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9"/>
            <p:cNvSpPr/>
            <p:nvPr/>
          </p:nvSpPr>
          <p:spPr>
            <a:xfrm>
              <a:off x="32831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19"/>
            <p:cNvSpPr/>
            <p:nvPr/>
          </p:nvSpPr>
          <p:spPr>
            <a:xfrm>
              <a:off x="3283100"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9"/>
            <p:cNvSpPr/>
            <p:nvPr/>
          </p:nvSpPr>
          <p:spPr>
            <a:xfrm>
              <a:off x="3283100" y="2302875"/>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19"/>
            <p:cNvSpPr/>
            <p:nvPr/>
          </p:nvSpPr>
          <p:spPr>
            <a:xfrm>
              <a:off x="32838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19"/>
            <p:cNvSpPr/>
            <p:nvPr/>
          </p:nvSpPr>
          <p:spPr>
            <a:xfrm>
              <a:off x="32838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19"/>
            <p:cNvSpPr/>
            <p:nvPr/>
          </p:nvSpPr>
          <p:spPr>
            <a:xfrm>
              <a:off x="32838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19"/>
            <p:cNvSpPr/>
            <p:nvPr/>
          </p:nvSpPr>
          <p:spPr>
            <a:xfrm>
              <a:off x="32846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19"/>
            <p:cNvSpPr/>
            <p:nvPr/>
          </p:nvSpPr>
          <p:spPr>
            <a:xfrm>
              <a:off x="32846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19"/>
            <p:cNvSpPr/>
            <p:nvPr/>
          </p:nvSpPr>
          <p:spPr>
            <a:xfrm>
              <a:off x="3284675"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19"/>
            <p:cNvSpPr/>
            <p:nvPr/>
          </p:nvSpPr>
          <p:spPr>
            <a:xfrm>
              <a:off x="328547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9"/>
            <p:cNvSpPr/>
            <p:nvPr/>
          </p:nvSpPr>
          <p:spPr>
            <a:xfrm>
              <a:off x="328547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19"/>
            <p:cNvSpPr/>
            <p:nvPr/>
          </p:nvSpPr>
          <p:spPr>
            <a:xfrm>
              <a:off x="3285475" y="2302875"/>
              <a:ext cx="25" cy="9525"/>
            </a:xfrm>
            <a:custGeom>
              <a:rect b="b" l="l" r="r" t="t"/>
              <a:pathLst>
                <a:path extrusionOk="0" h="381" w="1">
                  <a:moveTo>
                    <a:pt x="0" y="0"/>
                  </a:moveTo>
                  <a:lnTo>
                    <a:pt x="0" y="0"/>
                  </a:lnTo>
                  <a:lnTo>
                    <a:pt x="0" y="380"/>
                  </a:lnTo>
                  <a:lnTo>
                    <a:pt x="0"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9"/>
            <p:cNvSpPr/>
            <p:nvPr/>
          </p:nvSpPr>
          <p:spPr>
            <a:xfrm>
              <a:off x="3285475" y="2302875"/>
              <a:ext cx="800" cy="9525"/>
            </a:xfrm>
            <a:custGeom>
              <a:rect b="b" l="l" r="r" t="t"/>
              <a:pathLst>
                <a:path extrusionOk="0" h="381" w="32">
                  <a:moveTo>
                    <a:pt x="0" y="0"/>
                  </a:moveTo>
                  <a:lnTo>
                    <a:pt x="0" y="380"/>
                  </a:lnTo>
                  <a:lnTo>
                    <a:pt x="32" y="380"/>
                  </a:lnTo>
                  <a:lnTo>
                    <a:pt x="32" y="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9"/>
            <p:cNvSpPr/>
            <p:nvPr/>
          </p:nvSpPr>
          <p:spPr>
            <a:xfrm>
              <a:off x="3286250" y="2302875"/>
              <a:ext cx="25" cy="9525"/>
            </a:xfrm>
            <a:custGeom>
              <a:rect b="b" l="l" r="r" t="t"/>
              <a:pathLst>
                <a:path extrusionOk="0" h="381" w="1">
                  <a:moveTo>
                    <a:pt x="1" y="0"/>
                  </a:moveTo>
                  <a:lnTo>
                    <a:pt x="1" y="0"/>
                  </a:lnTo>
                  <a:lnTo>
                    <a:pt x="1" y="380"/>
                  </a:lnTo>
                  <a:lnTo>
                    <a:pt x="1" y="380"/>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9"/>
            <p:cNvSpPr/>
            <p:nvPr/>
          </p:nvSpPr>
          <p:spPr>
            <a:xfrm>
              <a:off x="3302875" y="2241125"/>
              <a:ext cx="9525" cy="8725"/>
            </a:xfrm>
            <a:custGeom>
              <a:rect b="b" l="l" r="r" t="t"/>
              <a:pathLst>
                <a:path extrusionOk="0" h="349" w="381">
                  <a:moveTo>
                    <a:pt x="191" y="0"/>
                  </a:moveTo>
                  <a:cubicBezTo>
                    <a:pt x="96" y="0"/>
                    <a:pt x="1" y="64"/>
                    <a:pt x="1" y="190"/>
                  </a:cubicBezTo>
                  <a:cubicBezTo>
                    <a:pt x="1" y="285"/>
                    <a:pt x="96" y="349"/>
                    <a:pt x="191" y="349"/>
                  </a:cubicBezTo>
                  <a:cubicBezTo>
                    <a:pt x="286" y="349"/>
                    <a:pt x="381" y="285"/>
                    <a:pt x="381" y="190"/>
                  </a:cubicBezTo>
                  <a:cubicBezTo>
                    <a:pt x="381" y="64"/>
                    <a:pt x="286" y="0"/>
                    <a:pt x="191"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9"/>
            <p:cNvSpPr/>
            <p:nvPr/>
          </p:nvSpPr>
          <p:spPr>
            <a:xfrm>
              <a:off x="3302100"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9"/>
            <p:cNvSpPr/>
            <p:nvPr/>
          </p:nvSpPr>
          <p:spPr>
            <a:xfrm>
              <a:off x="330287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19"/>
            <p:cNvSpPr/>
            <p:nvPr/>
          </p:nvSpPr>
          <p:spPr>
            <a:xfrm>
              <a:off x="3302875" y="22403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19"/>
            <p:cNvSpPr/>
            <p:nvPr/>
          </p:nvSpPr>
          <p:spPr>
            <a:xfrm>
              <a:off x="330367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19"/>
            <p:cNvSpPr/>
            <p:nvPr/>
          </p:nvSpPr>
          <p:spPr>
            <a:xfrm>
              <a:off x="330367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19"/>
            <p:cNvSpPr/>
            <p:nvPr/>
          </p:nvSpPr>
          <p:spPr>
            <a:xfrm>
              <a:off x="330367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19"/>
            <p:cNvSpPr/>
            <p:nvPr/>
          </p:nvSpPr>
          <p:spPr>
            <a:xfrm>
              <a:off x="3303675" y="22403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19"/>
            <p:cNvSpPr/>
            <p:nvPr/>
          </p:nvSpPr>
          <p:spPr>
            <a:xfrm>
              <a:off x="33044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19"/>
            <p:cNvSpPr/>
            <p:nvPr/>
          </p:nvSpPr>
          <p:spPr>
            <a:xfrm>
              <a:off x="33044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9"/>
            <p:cNvSpPr/>
            <p:nvPr/>
          </p:nvSpPr>
          <p:spPr>
            <a:xfrm>
              <a:off x="330447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19"/>
            <p:cNvSpPr/>
            <p:nvPr/>
          </p:nvSpPr>
          <p:spPr>
            <a:xfrm>
              <a:off x="330525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19"/>
            <p:cNvSpPr/>
            <p:nvPr/>
          </p:nvSpPr>
          <p:spPr>
            <a:xfrm>
              <a:off x="330525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19"/>
            <p:cNvSpPr/>
            <p:nvPr/>
          </p:nvSpPr>
          <p:spPr>
            <a:xfrm>
              <a:off x="3305250" y="22403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19"/>
            <p:cNvSpPr/>
            <p:nvPr/>
          </p:nvSpPr>
          <p:spPr>
            <a:xfrm>
              <a:off x="3305250" y="22403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19"/>
            <p:cNvSpPr/>
            <p:nvPr/>
          </p:nvSpPr>
          <p:spPr>
            <a:xfrm>
              <a:off x="330605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19"/>
            <p:cNvSpPr/>
            <p:nvPr/>
          </p:nvSpPr>
          <p:spPr>
            <a:xfrm>
              <a:off x="330605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19"/>
            <p:cNvSpPr/>
            <p:nvPr/>
          </p:nvSpPr>
          <p:spPr>
            <a:xfrm>
              <a:off x="3306050" y="22403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19"/>
            <p:cNvSpPr/>
            <p:nvPr/>
          </p:nvSpPr>
          <p:spPr>
            <a:xfrm>
              <a:off x="330685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19"/>
            <p:cNvSpPr/>
            <p:nvPr/>
          </p:nvSpPr>
          <p:spPr>
            <a:xfrm>
              <a:off x="330685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19"/>
            <p:cNvSpPr/>
            <p:nvPr/>
          </p:nvSpPr>
          <p:spPr>
            <a:xfrm>
              <a:off x="3306850"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19"/>
            <p:cNvSpPr/>
            <p:nvPr/>
          </p:nvSpPr>
          <p:spPr>
            <a:xfrm>
              <a:off x="33076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19"/>
            <p:cNvSpPr/>
            <p:nvPr/>
          </p:nvSpPr>
          <p:spPr>
            <a:xfrm>
              <a:off x="33076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19"/>
            <p:cNvSpPr/>
            <p:nvPr/>
          </p:nvSpPr>
          <p:spPr>
            <a:xfrm>
              <a:off x="33076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19"/>
            <p:cNvSpPr/>
            <p:nvPr/>
          </p:nvSpPr>
          <p:spPr>
            <a:xfrm>
              <a:off x="33084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19"/>
            <p:cNvSpPr/>
            <p:nvPr/>
          </p:nvSpPr>
          <p:spPr>
            <a:xfrm>
              <a:off x="33084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19"/>
            <p:cNvSpPr/>
            <p:nvPr/>
          </p:nvSpPr>
          <p:spPr>
            <a:xfrm>
              <a:off x="330842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19"/>
            <p:cNvSpPr/>
            <p:nvPr/>
          </p:nvSpPr>
          <p:spPr>
            <a:xfrm>
              <a:off x="3308425" y="22403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19"/>
            <p:cNvSpPr/>
            <p:nvPr/>
          </p:nvSpPr>
          <p:spPr>
            <a:xfrm>
              <a:off x="33092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19"/>
            <p:cNvSpPr/>
            <p:nvPr/>
          </p:nvSpPr>
          <p:spPr>
            <a:xfrm>
              <a:off x="33092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19"/>
            <p:cNvSpPr/>
            <p:nvPr/>
          </p:nvSpPr>
          <p:spPr>
            <a:xfrm>
              <a:off x="3309225"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19"/>
            <p:cNvSpPr/>
            <p:nvPr/>
          </p:nvSpPr>
          <p:spPr>
            <a:xfrm>
              <a:off x="3309225" y="2240325"/>
              <a:ext cx="800" cy="10325"/>
            </a:xfrm>
            <a:custGeom>
              <a:rect b="b" l="l" r="r" t="t"/>
              <a:pathLst>
                <a:path extrusionOk="0" h="413" w="32">
                  <a:moveTo>
                    <a:pt x="0" y="1"/>
                  </a:moveTo>
                  <a:lnTo>
                    <a:pt x="0"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19"/>
            <p:cNvSpPr/>
            <p:nvPr/>
          </p:nvSpPr>
          <p:spPr>
            <a:xfrm>
              <a:off x="331000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19"/>
            <p:cNvSpPr/>
            <p:nvPr/>
          </p:nvSpPr>
          <p:spPr>
            <a:xfrm>
              <a:off x="331000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19"/>
            <p:cNvSpPr/>
            <p:nvPr/>
          </p:nvSpPr>
          <p:spPr>
            <a:xfrm>
              <a:off x="3310000" y="2240325"/>
              <a:ext cx="825" cy="10325"/>
            </a:xfrm>
            <a:custGeom>
              <a:rect b="b" l="l" r="r" t="t"/>
              <a:pathLst>
                <a:path extrusionOk="0" h="413" w="33">
                  <a:moveTo>
                    <a:pt x="1" y="1"/>
                  </a:moveTo>
                  <a:lnTo>
                    <a:pt x="1" y="412"/>
                  </a:lnTo>
                  <a:lnTo>
                    <a:pt x="33" y="412"/>
                  </a:lnTo>
                  <a:lnTo>
                    <a:pt x="33"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19"/>
            <p:cNvSpPr/>
            <p:nvPr/>
          </p:nvSpPr>
          <p:spPr>
            <a:xfrm>
              <a:off x="331080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19"/>
            <p:cNvSpPr/>
            <p:nvPr/>
          </p:nvSpPr>
          <p:spPr>
            <a:xfrm>
              <a:off x="3310800"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19"/>
            <p:cNvSpPr/>
            <p:nvPr/>
          </p:nvSpPr>
          <p:spPr>
            <a:xfrm>
              <a:off x="3310800" y="2240325"/>
              <a:ext cx="825" cy="10325"/>
            </a:xfrm>
            <a:custGeom>
              <a:rect b="b" l="l" r="r" t="t"/>
              <a:pathLst>
                <a:path extrusionOk="0" h="413" w="33">
                  <a:moveTo>
                    <a:pt x="1" y="1"/>
                  </a:moveTo>
                  <a:lnTo>
                    <a:pt x="1" y="412"/>
                  </a:lnTo>
                  <a:lnTo>
                    <a:pt x="32" y="412"/>
                  </a:lnTo>
                  <a:lnTo>
                    <a:pt x="32" y="1"/>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19"/>
            <p:cNvSpPr/>
            <p:nvPr/>
          </p:nvSpPr>
          <p:spPr>
            <a:xfrm>
              <a:off x="33116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19"/>
            <p:cNvSpPr/>
            <p:nvPr/>
          </p:nvSpPr>
          <p:spPr>
            <a:xfrm>
              <a:off x="33116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19"/>
            <p:cNvSpPr/>
            <p:nvPr/>
          </p:nvSpPr>
          <p:spPr>
            <a:xfrm>
              <a:off x="3311600" y="2240325"/>
              <a:ext cx="25" cy="10325"/>
            </a:xfrm>
            <a:custGeom>
              <a:rect b="b" l="l" r="r" t="t"/>
              <a:pathLst>
                <a:path extrusionOk="0" h="413" w="1">
                  <a:moveTo>
                    <a:pt x="0" y="1"/>
                  </a:moveTo>
                  <a:lnTo>
                    <a:pt x="0" y="1"/>
                  </a:lnTo>
                  <a:lnTo>
                    <a:pt x="0" y="412"/>
                  </a:lnTo>
                  <a:lnTo>
                    <a:pt x="0"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19"/>
            <p:cNvSpPr/>
            <p:nvPr/>
          </p:nvSpPr>
          <p:spPr>
            <a:xfrm>
              <a:off x="3312375" y="2240325"/>
              <a:ext cx="25" cy="10325"/>
            </a:xfrm>
            <a:custGeom>
              <a:rect b="b" l="l" r="r" t="t"/>
              <a:pathLst>
                <a:path extrusionOk="0" h="413" w="1">
                  <a:moveTo>
                    <a:pt x="1" y="1"/>
                  </a:moveTo>
                  <a:lnTo>
                    <a:pt x="1" y="1"/>
                  </a:lnTo>
                  <a:lnTo>
                    <a:pt x="1" y="412"/>
                  </a:lnTo>
                  <a:lnTo>
                    <a:pt x="1" y="412"/>
                  </a:ln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19"/>
            <p:cNvSpPr/>
            <p:nvPr/>
          </p:nvSpPr>
          <p:spPr>
            <a:xfrm>
              <a:off x="3256975" y="2195200"/>
              <a:ext cx="224875" cy="224875"/>
            </a:xfrm>
            <a:custGeom>
              <a:rect b="b" l="l" r="r" t="t"/>
              <a:pathLst>
                <a:path extrusionOk="0" h="8995" w="8995">
                  <a:moveTo>
                    <a:pt x="4497" y="2692"/>
                  </a:moveTo>
                  <a:cubicBezTo>
                    <a:pt x="5511" y="2692"/>
                    <a:pt x="6334" y="3516"/>
                    <a:pt x="6334" y="4497"/>
                  </a:cubicBezTo>
                  <a:cubicBezTo>
                    <a:pt x="6334" y="5511"/>
                    <a:pt x="5511" y="6334"/>
                    <a:pt x="4497" y="6334"/>
                  </a:cubicBezTo>
                  <a:cubicBezTo>
                    <a:pt x="3515" y="6334"/>
                    <a:pt x="2692" y="5511"/>
                    <a:pt x="2692" y="4497"/>
                  </a:cubicBezTo>
                  <a:cubicBezTo>
                    <a:pt x="2692" y="3516"/>
                    <a:pt x="3515" y="2692"/>
                    <a:pt x="4497" y="2692"/>
                  </a:cubicBezTo>
                  <a:close/>
                  <a:moveTo>
                    <a:pt x="4497" y="2376"/>
                  </a:moveTo>
                  <a:cubicBezTo>
                    <a:pt x="3325" y="2376"/>
                    <a:pt x="2375" y="3326"/>
                    <a:pt x="2375" y="4497"/>
                  </a:cubicBezTo>
                  <a:cubicBezTo>
                    <a:pt x="2375" y="5669"/>
                    <a:pt x="3325" y="6651"/>
                    <a:pt x="4497" y="6651"/>
                  </a:cubicBezTo>
                  <a:cubicBezTo>
                    <a:pt x="5701" y="6651"/>
                    <a:pt x="6651" y="5669"/>
                    <a:pt x="6651" y="4497"/>
                  </a:cubicBezTo>
                  <a:cubicBezTo>
                    <a:pt x="6651" y="3326"/>
                    <a:pt x="5701" y="2376"/>
                    <a:pt x="4497" y="2376"/>
                  </a:cubicBezTo>
                  <a:close/>
                  <a:moveTo>
                    <a:pt x="4782" y="317"/>
                  </a:moveTo>
                  <a:cubicBezTo>
                    <a:pt x="4877" y="317"/>
                    <a:pt x="4909" y="381"/>
                    <a:pt x="4909" y="444"/>
                  </a:cubicBezTo>
                  <a:lnTo>
                    <a:pt x="4909" y="1489"/>
                  </a:lnTo>
                  <a:lnTo>
                    <a:pt x="5036" y="1521"/>
                  </a:lnTo>
                  <a:cubicBezTo>
                    <a:pt x="5479" y="1616"/>
                    <a:pt x="5859" y="1774"/>
                    <a:pt x="6239" y="2027"/>
                  </a:cubicBezTo>
                  <a:lnTo>
                    <a:pt x="6334" y="2091"/>
                  </a:lnTo>
                  <a:lnTo>
                    <a:pt x="7094" y="1331"/>
                  </a:lnTo>
                  <a:cubicBezTo>
                    <a:pt x="7110" y="1315"/>
                    <a:pt x="7142" y="1307"/>
                    <a:pt x="7173" y="1307"/>
                  </a:cubicBezTo>
                  <a:cubicBezTo>
                    <a:pt x="7205" y="1307"/>
                    <a:pt x="7237" y="1315"/>
                    <a:pt x="7252" y="1331"/>
                  </a:cubicBezTo>
                  <a:lnTo>
                    <a:pt x="7664" y="1742"/>
                  </a:lnTo>
                  <a:cubicBezTo>
                    <a:pt x="7727" y="1806"/>
                    <a:pt x="7727" y="1869"/>
                    <a:pt x="7664" y="1932"/>
                  </a:cubicBezTo>
                  <a:lnTo>
                    <a:pt x="6936" y="2661"/>
                  </a:lnTo>
                  <a:lnTo>
                    <a:pt x="6999" y="2787"/>
                  </a:lnTo>
                  <a:cubicBezTo>
                    <a:pt x="7252" y="3136"/>
                    <a:pt x="7411" y="3547"/>
                    <a:pt x="7474" y="3959"/>
                  </a:cubicBezTo>
                  <a:lnTo>
                    <a:pt x="7506" y="4086"/>
                  </a:lnTo>
                  <a:lnTo>
                    <a:pt x="8551" y="4086"/>
                  </a:lnTo>
                  <a:cubicBezTo>
                    <a:pt x="8646" y="4086"/>
                    <a:pt x="8677" y="4149"/>
                    <a:pt x="8677" y="4212"/>
                  </a:cubicBezTo>
                  <a:lnTo>
                    <a:pt x="8677" y="4782"/>
                  </a:lnTo>
                  <a:cubicBezTo>
                    <a:pt x="8677" y="4877"/>
                    <a:pt x="8646" y="4909"/>
                    <a:pt x="8551" y="4909"/>
                  </a:cubicBezTo>
                  <a:lnTo>
                    <a:pt x="7506" y="4909"/>
                  </a:lnTo>
                  <a:lnTo>
                    <a:pt x="7474" y="5036"/>
                  </a:lnTo>
                  <a:cubicBezTo>
                    <a:pt x="7411" y="5479"/>
                    <a:pt x="7252" y="5859"/>
                    <a:pt x="6999" y="6239"/>
                  </a:cubicBezTo>
                  <a:lnTo>
                    <a:pt x="6936" y="6334"/>
                  </a:lnTo>
                  <a:lnTo>
                    <a:pt x="7664" y="7094"/>
                  </a:lnTo>
                  <a:cubicBezTo>
                    <a:pt x="7727" y="7126"/>
                    <a:pt x="7727" y="7221"/>
                    <a:pt x="7664" y="7253"/>
                  </a:cubicBezTo>
                  <a:lnTo>
                    <a:pt x="7252" y="7664"/>
                  </a:lnTo>
                  <a:cubicBezTo>
                    <a:pt x="7237" y="7696"/>
                    <a:pt x="7205" y="7712"/>
                    <a:pt x="7173" y="7712"/>
                  </a:cubicBezTo>
                  <a:cubicBezTo>
                    <a:pt x="7142" y="7712"/>
                    <a:pt x="7110" y="7696"/>
                    <a:pt x="7094" y="7664"/>
                  </a:cubicBezTo>
                  <a:lnTo>
                    <a:pt x="6334" y="6904"/>
                  </a:lnTo>
                  <a:lnTo>
                    <a:pt x="6239" y="6999"/>
                  </a:lnTo>
                  <a:cubicBezTo>
                    <a:pt x="5891" y="7221"/>
                    <a:pt x="5479" y="7411"/>
                    <a:pt x="5067" y="7474"/>
                  </a:cubicBezTo>
                  <a:lnTo>
                    <a:pt x="4941" y="7506"/>
                  </a:lnTo>
                  <a:lnTo>
                    <a:pt x="4941" y="8551"/>
                  </a:lnTo>
                  <a:cubicBezTo>
                    <a:pt x="4941" y="8614"/>
                    <a:pt x="4877" y="8678"/>
                    <a:pt x="4814" y="8678"/>
                  </a:cubicBezTo>
                  <a:lnTo>
                    <a:pt x="4212" y="8678"/>
                  </a:lnTo>
                  <a:cubicBezTo>
                    <a:pt x="4149" y="8678"/>
                    <a:pt x="4085" y="8614"/>
                    <a:pt x="4085" y="8551"/>
                  </a:cubicBezTo>
                  <a:lnTo>
                    <a:pt x="4085" y="7506"/>
                  </a:lnTo>
                  <a:lnTo>
                    <a:pt x="3959" y="7474"/>
                  </a:lnTo>
                  <a:cubicBezTo>
                    <a:pt x="3547" y="7411"/>
                    <a:pt x="3135" y="7253"/>
                    <a:pt x="2787" y="6999"/>
                  </a:cubicBezTo>
                  <a:lnTo>
                    <a:pt x="2692" y="6904"/>
                  </a:lnTo>
                  <a:lnTo>
                    <a:pt x="1932" y="7664"/>
                  </a:lnTo>
                  <a:cubicBezTo>
                    <a:pt x="1900" y="7696"/>
                    <a:pt x="1869" y="7712"/>
                    <a:pt x="1837" y="7712"/>
                  </a:cubicBezTo>
                  <a:cubicBezTo>
                    <a:pt x="1805" y="7712"/>
                    <a:pt x="1774" y="7696"/>
                    <a:pt x="1742" y="7664"/>
                  </a:cubicBezTo>
                  <a:lnTo>
                    <a:pt x="1330" y="7253"/>
                  </a:lnTo>
                  <a:cubicBezTo>
                    <a:pt x="1299" y="7221"/>
                    <a:pt x="1299" y="7126"/>
                    <a:pt x="1330" y="7094"/>
                  </a:cubicBezTo>
                  <a:lnTo>
                    <a:pt x="2090" y="6334"/>
                  </a:lnTo>
                  <a:lnTo>
                    <a:pt x="2027" y="6239"/>
                  </a:lnTo>
                  <a:cubicBezTo>
                    <a:pt x="1774" y="5859"/>
                    <a:pt x="1615" y="5479"/>
                    <a:pt x="1520" y="5036"/>
                  </a:cubicBezTo>
                  <a:lnTo>
                    <a:pt x="1520" y="4909"/>
                  </a:lnTo>
                  <a:lnTo>
                    <a:pt x="444" y="4909"/>
                  </a:lnTo>
                  <a:cubicBezTo>
                    <a:pt x="380" y="4909"/>
                    <a:pt x="317" y="4846"/>
                    <a:pt x="317" y="4782"/>
                  </a:cubicBezTo>
                  <a:lnTo>
                    <a:pt x="317" y="4212"/>
                  </a:lnTo>
                  <a:cubicBezTo>
                    <a:pt x="317" y="4149"/>
                    <a:pt x="380" y="4086"/>
                    <a:pt x="444" y="4086"/>
                  </a:cubicBezTo>
                  <a:lnTo>
                    <a:pt x="1520" y="4086"/>
                  </a:lnTo>
                  <a:lnTo>
                    <a:pt x="1520" y="3959"/>
                  </a:lnTo>
                  <a:cubicBezTo>
                    <a:pt x="1615" y="3547"/>
                    <a:pt x="1774" y="3136"/>
                    <a:pt x="2027" y="2787"/>
                  </a:cubicBezTo>
                  <a:lnTo>
                    <a:pt x="2090" y="2661"/>
                  </a:lnTo>
                  <a:lnTo>
                    <a:pt x="1330" y="1932"/>
                  </a:lnTo>
                  <a:cubicBezTo>
                    <a:pt x="1299" y="1869"/>
                    <a:pt x="1299" y="1806"/>
                    <a:pt x="1330" y="1742"/>
                  </a:cubicBezTo>
                  <a:lnTo>
                    <a:pt x="1742" y="1331"/>
                  </a:lnTo>
                  <a:cubicBezTo>
                    <a:pt x="1774" y="1315"/>
                    <a:pt x="1805" y="1307"/>
                    <a:pt x="1837" y="1307"/>
                  </a:cubicBezTo>
                  <a:cubicBezTo>
                    <a:pt x="1869" y="1307"/>
                    <a:pt x="1900" y="1315"/>
                    <a:pt x="1932" y="1331"/>
                  </a:cubicBezTo>
                  <a:lnTo>
                    <a:pt x="2660" y="2091"/>
                  </a:lnTo>
                  <a:lnTo>
                    <a:pt x="2787" y="2027"/>
                  </a:lnTo>
                  <a:cubicBezTo>
                    <a:pt x="3135" y="1774"/>
                    <a:pt x="3547" y="1616"/>
                    <a:pt x="3959" y="1521"/>
                  </a:cubicBezTo>
                  <a:lnTo>
                    <a:pt x="4085" y="1489"/>
                  </a:lnTo>
                  <a:lnTo>
                    <a:pt x="4085" y="444"/>
                  </a:lnTo>
                  <a:cubicBezTo>
                    <a:pt x="4085" y="381"/>
                    <a:pt x="4149" y="317"/>
                    <a:pt x="4212" y="317"/>
                  </a:cubicBezTo>
                  <a:close/>
                  <a:moveTo>
                    <a:pt x="4212" y="0"/>
                  </a:moveTo>
                  <a:cubicBezTo>
                    <a:pt x="3959" y="0"/>
                    <a:pt x="3769" y="190"/>
                    <a:pt x="3769" y="444"/>
                  </a:cubicBezTo>
                  <a:lnTo>
                    <a:pt x="3769" y="1236"/>
                  </a:lnTo>
                  <a:cubicBezTo>
                    <a:pt x="3389" y="1331"/>
                    <a:pt x="3040" y="1457"/>
                    <a:pt x="2724" y="1679"/>
                  </a:cubicBezTo>
                  <a:lnTo>
                    <a:pt x="2154" y="1109"/>
                  </a:lnTo>
                  <a:cubicBezTo>
                    <a:pt x="2074" y="1030"/>
                    <a:pt x="1964" y="990"/>
                    <a:pt x="1849" y="990"/>
                  </a:cubicBezTo>
                  <a:cubicBezTo>
                    <a:pt x="1734" y="990"/>
                    <a:pt x="1615" y="1030"/>
                    <a:pt x="1520" y="1109"/>
                  </a:cubicBezTo>
                  <a:lnTo>
                    <a:pt x="1109" y="1521"/>
                  </a:lnTo>
                  <a:cubicBezTo>
                    <a:pt x="950" y="1711"/>
                    <a:pt x="950" y="1996"/>
                    <a:pt x="1109" y="2154"/>
                  </a:cubicBezTo>
                  <a:lnTo>
                    <a:pt x="1679" y="2724"/>
                  </a:lnTo>
                  <a:cubicBezTo>
                    <a:pt x="1457" y="3041"/>
                    <a:pt x="1330" y="3389"/>
                    <a:pt x="1235" y="3769"/>
                  </a:cubicBezTo>
                  <a:lnTo>
                    <a:pt x="444" y="3769"/>
                  </a:lnTo>
                  <a:cubicBezTo>
                    <a:pt x="190" y="3769"/>
                    <a:pt x="0" y="3959"/>
                    <a:pt x="0" y="4212"/>
                  </a:cubicBezTo>
                  <a:lnTo>
                    <a:pt x="0" y="4782"/>
                  </a:lnTo>
                  <a:cubicBezTo>
                    <a:pt x="0" y="5036"/>
                    <a:pt x="190" y="5226"/>
                    <a:pt x="444" y="5226"/>
                  </a:cubicBezTo>
                  <a:lnTo>
                    <a:pt x="1235" y="5226"/>
                  </a:lnTo>
                  <a:cubicBezTo>
                    <a:pt x="1330" y="5606"/>
                    <a:pt x="1489" y="5986"/>
                    <a:pt x="1679" y="6303"/>
                  </a:cubicBezTo>
                  <a:lnTo>
                    <a:pt x="1109" y="6841"/>
                  </a:lnTo>
                  <a:cubicBezTo>
                    <a:pt x="950" y="7031"/>
                    <a:pt x="950" y="7316"/>
                    <a:pt x="1109" y="7474"/>
                  </a:cubicBezTo>
                  <a:lnTo>
                    <a:pt x="1520" y="7886"/>
                  </a:lnTo>
                  <a:cubicBezTo>
                    <a:pt x="1615" y="7981"/>
                    <a:pt x="1734" y="8029"/>
                    <a:pt x="1849" y="8029"/>
                  </a:cubicBezTo>
                  <a:cubicBezTo>
                    <a:pt x="1964" y="8029"/>
                    <a:pt x="2074" y="7981"/>
                    <a:pt x="2154" y="7886"/>
                  </a:cubicBezTo>
                  <a:lnTo>
                    <a:pt x="2724" y="7348"/>
                  </a:lnTo>
                  <a:cubicBezTo>
                    <a:pt x="3040" y="7538"/>
                    <a:pt x="3389" y="7696"/>
                    <a:pt x="3769" y="7759"/>
                  </a:cubicBezTo>
                  <a:lnTo>
                    <a:pt x="3769" y="8551"/>
                  </a:lnTo>
                  <a:cubicBezTo>
                    <a:pt x="3769" y="8804"/>
                    <a:pt x="3959" y="8994"/>
                    <a:pt x="4212" y="8994"/>
                  </a:cubicBezTo>
                  <a:lnTo>
                    <a:pt x="4814" y="8994"/>
                  </a:lnTo>
                  <a:cubicBezTo>
                    <a:pt x="5036" y="8994"/>
                    <a:pt x="5226" y="8804"/>
                    <a:pt x="5257" y="8551"/>
                  </a:cubicBezTo>
                  <a:lnTo>
                    <a:pt x="5257" y="7759"/>
                  </a:lnTo>
                  <a:cubicBezTo>
                    <a:pt x="5606" y="7696"/>
                    <a:pt x="5986" y="7538"/>
                    <a:pt x="6302" y="7348"/>
                  </a:cubicBezTo>
                  <a:lnTo>
                    <a:pt x="6872" y="7886"/>
                  </a:lnTo>
                  <a:cubicBezTo>
                    <a:pt x="6952" y="7981"/>
                    <a:pt x="7062" y="8029"/>
                    <a:pt x="7173" y="8029"/>
                  </a:cubicBezTo>
                  <a:cubicBezTo>
                    <a:pt x="7284" y="8029"/>
                    <a:pt x="7395" y="7981"/>
                    <a:pt x="7474" y="7886"/>
                  </a:cubicBezTo>
                  <a:lnTo>
                    <a:pt x="7886" y="7474"/>
                  </a:lnTo>
                  <a:cubicBezTo>
                    <a:pt x="8076" y="7316"/>
                    <a:pt x="8076" y="7031"/>
                    <a:pt x="7886" y="6841"/>
                  </a:cubicBezTo>
                  <a:lnTo>
                    <a:pt x="7347" y="6303"/>
                  </a:lnTo>
                  <a:cubicBezTo>
                    <a:pt x="7537" y="5954"/>
                    <a:pt x="7696" y="5606"/>
                    <a:pt x="7759" y="5226"/>
                  </a:cubicBezTo>
                  <a:lnTo>
                    <a:pt x="8551" y="5226"/>
                  </a:lnTo>
                  <a:cubicBezTo>
                    <a:pt x="8804" y="5226"/>
                    <a:pt x="8994" y="5036"/>
                    <a:pt x="8994" y="4782"/>
                  </a:cubicBezTo>
                  <a:lnTo>
                    <a:pt x="8994" y="4212"/>
                  </a:lnTo>
                  <a:cubicBezTo>
                    <a:pt x="8994" y="3959"/>
                    <a:pt x="8804" y="3769"/>
                    <a:pt x="8551" y="3769"/>
                  </a:cubicBezTo>
                  <a:lnTo>
                    <a:pt x="7759" y="3769"/>
                  </a:lnTo>
                  <a:cubicBezTo>
                    <a:pt x="7696" y="3389"/>
                    <a:pt x="7537" y="3041"/>
                    <a:pt x="7347" y="2724"/>
                  </a:cubicBezTo>
                  <a:lnTo>
                    <a:pt x="7886" y="2154"/>
                  </a:lnTo>
                  <a:cubicBezTo>
                    <a:pt x="8076" y="1996"/>
                    <a:pt x="8076" y="1711"/>
                    <a:pt x="7886" y="1521"/>
                  </a:cubicBezTo>
                  <a:lnTo>
                    <a:pt x="7474" y="1109"/>
                  </a:lnTo>
                  <a:cubicBezTo>
                    <a:pt x="7395" y="1030"/>
                    <a:pt x="7284" y="990"/>
                    <a:pt x="7173" y="990"/>
                  </a:cubicBezTo>
                  <a:cubicBezTo>
                    <a:pt x="7062" y="990"/>
                    <a:pt x="6952" y="1030"/>
                    <a:pt x="6872" y="1109"/>
                  </a:cubicBezTo>
                  <a:lnTo>
                    <a:pt x="6302" y="1679"/>
                  </a:lnTo>
                  <a:cubicBezTo>
                    <a:pt x="5986" y="1457"/>
                    <a:pt x="5606" y="1331"/>
                    <a:pt x="5257" y="1236"/>
                  </a:cubicBezTo>
                  <a:lnTo>
                    <a:pt x="5257" y="444"/>
                  </a:lnTo>
                  <a:cubicBezTo>
                    <a:pt x="5257" y="190"/>
                    <a:pt x="5036" y="0"/>
                    <a:pt x="4814"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19"/>
            <p:cNvSpPr/>
            <p:nvPr/>
          </p:nvSpPr>
          <p:spPr>
            <a:xfrm>
              <a:off x="336542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19"/>
            <p:cNvSpPr/>
            <p:nvPr/>
          </p:nvSpPr>
          <p:spPr>
            <a:xfrm>
              <a:off x="336542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19"/>
            <p:cNvSpPr/>
            <p:nvPr/>
          </p:nvSpPr>
          <p:spPr>
            <a:xfrm>
              <a:off x="336542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19"/>
            <p:cNvSpPr/>
            <p:nvPr/>
          </p:nvSpPr>
          <p:spPr>
            <a:xfrm>
              <a:off x="336622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19"/>
            <p:cNvSpPr/>
            <p:nvPr/>
          </p:nvSpPr>
          <p:spPr>
            <a:xfrm>
              <a:off x="336622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19"/>
            <p:cNvSpPr/>
            <p:nvPr/>
          </p:nvSpPr>
          <p:spPr>
            <a:xfrm>
              <a:off x="336622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19"/>
            <p:cNvSpPr/>
            <p:nvPr/>
          </p:nvSpPr>
          <p:spPr>
            <a:xfrm>
              <a:off x="3366225" y="2215000"/>
              <a:ext cx="825" cy="9525"/>
            </a:xfrm>
            <a:custGeom>
              <a:rect b="b" l="l" r="r" t="t"/>
              <a:pathLst>
                <a:path extrusionOk="0" h="381" w="33">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19"/>
            <p:cNvSpPr/>
            <p:nvPr/>
          </p:nvSpPr>
          <p:spPr>
            <a:xfrm>
              <a:off x="336702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19"/>
            <p:cNvSpPr/>
            <p:nvPr/>
          </p:nvSpPr>
          <p:spPr>
            <a:xfrm>
              <a:off x="336702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19"/>
            <p:cNvSpPr/>
            <p:nvPr/>
          </p:nvSpPr>
          <p:spPr>
            <a:xfrm>
              <a:off x="336702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19"/>
            <p:cNvSpPr/>
            <p:nvPr/>
          </p:nvSpPr>
          <p:spPr>
            <a:xfrm>
              <a:off x="336780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19"/>
            <p:cNvSpPr/>
            <p:nvPr/>
          </p:nvSpPr>
          <p:spPr>
            <a:xfrm>
              <a:off x="336780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19"/>
            <p:cNvSpPr/>
            <p:nvPr/>
          </p:nvSpPr>
          <p:spPr>
            <a:xfrm>
              <a:off x="336780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19"/>
            <p:cNvSpPr/>
            <p:nvPr/>
          </p:nvSpPr>
          <p:spPr>
            <a:xfrm>
              <a:off x="3367800" y="2215000"/>
              <a:ext cx="825" cy="9525"/>
            </a:xfrm>
            <a:custGeom>
              <a:rect b="b" l="l" r="r" t="t"/>
              <a:pathLst>
                <a:path extrusionOk="0" h="381" w="33">
                  <a:moveTo>
                    <a:pt x="1" y="0"/>
                  </a:moveTo>
                  <a:lnTo>
                    <a:pt x="1" y="380"/>
                  </a:lnTo>
                  <a:lnTo>
                    <a:pt x="33" y="380"/>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19"/>
            <p:cNvSpPr/>
            <p:nvPr/>
          </p:nvSpPr>
          <p:spPr>
            <a:xfrm>
              <a:off x="336860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19"/>
            <p:cNvSpPr/>
            <p:nvPr/>
          </p:nvSpPr>
          <p:spPr>
            <a:xfrm>
              <a:off x="336860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19"/>
            <p:cNvSpPr/>
            <p:nvPr/>
          </p:nvSpPr>
          <p:spPr>
            <a:xfrm>
              <a:off x="3368600" y="2215000"/>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19"/>
            <p:cNvSpPr/>
            <p:nvPr/>
          </p:nvSpPr>
          <p:spPr>
            <a:xfrm>
              <a:off x="3369400"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19"/>
            <p:cNvSpPr/>
            <p:nvPr/>
          </p:nvSpPr>
          <p:spPr>
            <a:xfrm>
              <a:off x="3369400"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19"/>
            <p:cNvSpPr/>
            <p:nvPr/>
          </p:nvSpPr>
          <p:spPr>
            <a:xfrm>
              <a:off x="3369400" y="2215000"/>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19"/>
            <p:cNvSpPr/>
            <p:nvPr/>
          </p:nvSpPr>
          <p:spPr>
            <a:xfrm>
              <a:off x="337017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19"/>
            <p:cNvSpPr/>
            <p:nvPr/>
          </p:nvSpPr>
          <p:spPr>
            <a:xfrm>
              <a:off x="337017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19"/>
            <p:cNvSpPr/>
            <p:nvPr/>
          </p:nvSpPr>
          <p:spPr>
            <a:xfrm>
              <a:off x="337017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19"/>
            <p:cNvSpPr/>
            <p:nvPr/>
          </p:nvSpPr>
          <p:spPr>
            <a:xfrm>
              <a:off x="3370175" y="2215000"/>
              <a:ext cx="825" cy="9525"/>
            </a:xfrm>
            <a:custGeom>
              <a:rect b="b" l="l" r="r" t="t"/>
              <a:pathLst>
                <a:path extrusionOk="0" h="381" w="33">
                  <a:moveTo>
                    <a:pt x="1" y="0"/>
                  </a:moveTo>
                  <a:lnTo>
                    <a:pt x="1" y="380"/>
                  </a:lnTo>
                  <a:lnTo>
                    <a:pt x="33" y="380"/>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19"/>
            <p:cNvSpPr/>
            <p:nvPr/>
          </p:nvSpPr>
          <p:spPr>
            <a:xfrm>
              <a:off x="337097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19"/>
            <p:cNvSpPr/>
            <p:nvPr/>
          </p:nvSpPr>
          <p:spPr>
            <a:xfrm>
              <a:off x="337097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19"/>
            <p:cNvSpPr/>
            <p:nvPr/>
          </p:nvSpPr>
          <p:spPr>
            <a:xfrm>
              <a:off x="3370975"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19"/>
            <p:cNvSpPr/>
            <p:nvPr/>
          </p:nvSpPr>
          <p:spPr>
            <a:xfrm>
              <a:off x="337177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19"/>
            <p:cNvSpPr/>
            <p:nvPr/>
          </p:nvSpPr>
          <p:spPr>
            <a:xfrm>
              <a:off x="337177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19"/>
            <p:cNvSpPr/>
            <p:nvPr/>
          </p:nvSpPr>
          <p:spPr>
            <a:xfrm>
              <a:off x="3371775"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19"/>
            <p:cNvSpPr/>
            <p:nvPr/>
          </p:nvSpPr>
          <p:spPr>
            <a:xfrm>
              <a:off x="3371775" y="2215000"/>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19"/>
            <p:cNvSpPr/>
            <p:nvPr/>
          </p:nvSpPr>
          <p:spPr>
            <a:xfrm>
              <a:off x="337255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19"/>
            <p:cNvSpPr/>
            <p:nvPr/>
          </p:nvSpPr>
          <p:spPr>
            <a:xfrm>
              <a:off x="337255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19"/>
            <p:cNvSpPr/>
            <p:nvPr/>
          </p:nvSpPr>
          <p:spPr>
            <a:xfrm>
              <a:off x="3372550" y="2215000"/>
              <a:ext cx="825" cy="9525"/>
            </a:xfrm>
            <a:custGeom>
              <a:rect b="b" l="l" r="r" t="t"/>
              <a:pathLst>
                <a:path extrusionOk="0" h="381" w="33">
                  <a:moveTo>
                    <a:pt x="1" y="0"/>
                  </a:moveTo>
                  <a:lnTo>
                    <a:pt x="1" y="380"/>
                  </a:lnTo>
                  <a:lnTo>
                    <a:pt x="33" y="380"/>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19"/>
            <p:cNvSpPr/>
            <p:nvPr/>
          </p:nvSpPr>
          <p:spPr>
            <a:xfrm>
              <a:off x="337335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19"/>
            <p:cNvSpPr/>
            <p:nvPr/>
          </p:nvSpPr>
          <p:spPr>
            <a:xfrm>
              <a:off x="3373350" y="2215000"/>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19"/>
            <p:cNvSpPr/>
            <p:nvPr/>
          </p:nvSpPr>
          <p:spPr>
            <a:xfrm>
              <a:off x="3373350" y="2215000"/>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19"/>
            <p:cNvSpPr/>
            <p:nvPr/>
          </p:nvSpPr>
          <p:spPr>
            <a:xfrm>
              <a:off x="3373350" y="2215000"/>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19"/>
            <p:cNvSpPr/>
            <p:nvPr/>
          </p:nvSpPr>
          <p:spPr>
            <a:xfrm>
              <a:off x="3374150" y="2215000"/>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19"/>
            <p:cNvSpPr/>
            <p:nvPr/>
          </p:nvSpPr>
          <p:spPr>
            <a:xfrm>
              <a:off x="3427200" y="2240325"/>
              <a:ext cx="0" cy="10325"/>
            </a:xfrm>
            <a:custGeom>
              <a:rect b="b" l="l" r="r" t="t"/>
              <a:pathLst>
                <a:path extrusionOk="0" h="413" w="0">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19"/>
            <p:cNvSpPr/>
            <p:nvPr/>
          </p:nvSpPr>
          <p:spPr>
            <a:xfrm>
              <a:off x="3427200"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19"/>
            <p:cNvSpPr/>
            <p:nvPr/>
          </p:nvSpPr>
          <p:spPr>
            <a:xfrm>
              <a:off x="3427200"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19"/>
            <p:cNvSpPr/>
            <p:nvPr/>
          </p:nvSpPr>
          <p:spPr>
            <a:xfrm>
              <a:off x="342797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19"/>
            <p:cNvSpPr/>
            <p:nvPr/>
          </p:nvSpPr>
          <p:spPr>
            <a:xfrm>
              <a:off x="342797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19"/>
            <p:cNvSpPr/>
            <p:nvPr/>
          </p:nvSpPr>
          <p:spPr>
            <a:xfrm>
              <a:off x="3427975" y="22403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19"/>
            <p:cNvSpPr/>
            <p:nvPr/>
          </p:nvSpPr>
          <p:spPr>
            <a:xfrm>
              <a:off x="34287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19"/>
            <p:cNvSpPr/>
            <p:nvPr/>
          </p:nvSpPr>
          <p:spPr>
            <a:xfrm>
              <a:off x="34287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19"/>
            <p:cNvSpPr/>
            <p:nvPr/>
          </p:nvSpPr>
          <p:spPr>
            <a:xfrm>
              <a:off x="3428775" y="2240325"/>
              <a:ext cx="825" cy="10325"/>
            </a:xfrm>
            <a:custGeom>
              <a:rect b="b" l="l" r="r" t="t"/>
              <a:pathLst>
                <a:path extrusionOk="0" h="413" w="33">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19"/>
            <p:cNvSpPr/>
            <p:nvPr/>
          </p:nvSpPr>
          <p:spPr>
            <a:xfrm>
              <a:off x="34295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19"/>
            <p:cNvSpPr/>
            <p:nvPr/>
          </p:nvSpPr>
          <p:spPr>
            <a:xfrm>
              <a:off x="34295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19"/>
            <p:cNvSpPr/>
            <p:nvPr/>
          </p:nvSpPr>
          <p:spPr>
            <a:xfrm>
              <a:off x="34295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19"/>
            <p:cNvSpPr/>
            <p:nvPr/>
          </p:nvSpPr>
          <p:spPr>
            <a:xfrm>
              <a:off x="3429575"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19"/>
            <p:cNvSpPr/>
            <p:nvPr/>
          </p:nvSpPr>
          <p:spPr>
            <a:xfrm>
              <a:off x="343035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19"/>
            <p:cNvSpPr/>
            <p:nvPr/>
          </p:nvSpPr>
          <p:spPr>
            <a:xfrm>
              <a:off x="343035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19"/>
            <p:cNvSpPr/>
            <p:nvPr/>
          </p:nvSpPr>
          <p:spPr>
            <a:xfrm>
              <a:off x="3430350" y="22403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19"/>
            <p:cNvSpPr/>
            <p:nvPr/>
          </p:nvSpPr>
          <p:spPr>
            <a:xfrm>
              <a:off x="343115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19"/>
            <p:cNvSpPr/>
            <p:nvPr/>
          </p:nvSpPr>
          <p:spPr>
            <a:xfrm>
              <a:off x="343115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19"/>
            <p:cNvSpPr/>
            <p:nvPr/>
          </p:nvSpPr>
          <p:spPr>
            <a:xfrm>
              <a:off x="3431150" y="2240325"/>
              <a:ext cx="825" cy="10325"/>
            </a:xfrm>
            <a:custGeom>
              <a:rect b="b" l="l" r="r" t="t"/>
              <a:pathLst>
                <a:path extrusionOk="0" h="413" w="33">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19"/>
            <p:cNvSpPr/>
            <p:nvPr/>
          </p:nvSpPr>
          <p:spPr>
            <a:xfrm>
              <a:off x="3431150" y="2240325"/>
              <a:ext cx="825" cy="10325"/>
            </a:xfrm>
            <a:custGeom>
              <a:rect b="b" l="l" r="r" t="t"/>
              <a:pathLst>
                <a:path extrusionOk="0" h="413" w="33">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19"/>
            <p:cNvSpPr/>
            <p:nvPr/>
          </p:nvSpPr>
          <p:spPr>
            <a:xfrm>
              <a:off x="343195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19"/>
            <p:cNvSpPr/>
            <p:nvPr/>
          </p:nvSpPr>
          <p:spPr>
            <a:xfrm>
              <a:off x="343195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19"/>
            <p:cNvSpPr/>
            <p:nvPr/>
          </p:nvSpPr>
          <p:spPr>
            <a:xfrm>
              <a:off x="3431950"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19"/>
            <p:cNvSpPr/>
            <p:nvPr/>
          </p:nvSpPr>
          <p:spPr>
            <a:xfrm>
              <a:off x="34327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19"/>
            <p:cNvSpPr/>
            <p:nvPr/>
          </p:nvSpPr>
          <p:spPr>
            <a:xfrm>
              <a:off x="34327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19"/>
            <p:cNvSpPr/>
            <p:nvPr/>
          </p:nvSpPr>
          <p:spPr>
            <a:xfrm>
              <a:off x="3432725" y="22403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19"/>
            <p:cNvSpPr/>
            <p:nvPr/>
          </p:nvSpPr>
          <p:spPr>
            <a:xfrm>
              <a:off x="34335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19"/>
            <p:cNvSpPr/>
            <p:nvPr/>
          </p:nvSpPr>
          <p:spPr>
            <a:xfrm>
              <a:off x="34335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19"/>
            <p:cNvSpPr/>
            <p:nvPr/>
          </p:nvSpPr>
          <p:spPr>
            <a:xfrm>
              <a:off x="34335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19"/>
            <p:cNvSpPr/>
            <p:nvPr/>
          </p:nvSpPr>
          <p:spPr>
            <a:xfrm>
              <a:off x="34343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19"/>
            <p:cNvSpPr/>
            <p:nvPr/>
          </p:nvSpPr>
          <p:spPr>
            <a:xfrm>
              <a:off x="34343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19"/>
            <p:cNvSpPr/>
            <p:nvPr/>
          </p:nvSpPr>
          <p:spPr>
            <a:xfrm>
              <a:off x="34343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19"/>
            <p:cNvSpPr/>
            <p:nvPr/>
          </p:nvSpPr>
          <p:spPr>
            <a:xfrm>
              <a:off x="3434325"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19"/>
            <p:cNvSpPr/>
            <p:nvPr/>
          </p:nvSpPr>
          <p:spPr>
            <a:xfrm>
              <a:off x="343510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19"/>
            <p:cNvSpPr/>
            <p:nvPr/>
          </p:nvSpPr>
          <p:spPr>
            <a:xfrm>
              <a:off x="343510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19"/>
            <p:cNvSpPr/>
            <p:nvPr/>
          </p:nvSpPr>
          <p:spPr>
            <a:xfrm>
              <a:off x="343510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19"/>
            <p:cNvSpPr/>
            <p:nvPr/>
          </p:nvSpPr>
          <p:spPr>
            <a:xfrm>
              <a:off x="34359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19"/>
            <p:cNvSpPr/>
            <p:nvPr/>
          </p:nvSpPr>
          <p:spPr>
            <a:xfrm>
              <a:off x="34359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19"/>
            <p:cNvSpPr/>
            <p:nvPr/>
          </p:nvSpPr>
          <p:spPr>
            <a:xfrm>
              <a:off x="34359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19"/>
            <p:cNvSpPr/>
            <p:nvPr/>
          </p:nvSpPr>
          <p:spPr>
            <a:xfrm>
              <a:off x="34367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19"/>
            <p:cNvSpPr/>
            <p:nvPr/>
          </p:nvSpPr>
          <p:spPr>
            <a:xfrm>
              <a:off x="34367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19"/>
            <p:cNvSpPr/>
            <p:nvPr/>
          </p:nvSpPr>
          <p:spPr>
            <a:xfrm>
              <a:off x="345332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19"/>
            <p:cNvSpPr/>
            <p:nvPr/>
          </p:nvSpPr>
          <p:spPr>
            <a:xfrm>
              <a:off x="345332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19"/>
            <p:cNvSpPr/>
            <p:nvPr/>
          </p:nvSpPr>
          <p:spPr>
            <a:xfrm>
              <a:off x="3453325" y="2302875"/>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19"/>
            <p:cNvSpPr/>
            <p:nvPr/>
          </p:nvSpPr>
          <p:spPr>
            <a:xfrm>
              <a:off x="345410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19"/>
            <p:cNvSpPr/>
            <p:nvPr/>
          </p:nvSpPr>
          <p:spPr>
            <a:xfrm>
              <a:off x="345410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19"/>
            <p:cNvSpPr/>
            <p:nvPr/>
          </p:nvSpPr>
          <p:spPr>
            <a:xfrm>
              <a:off x="3454100" y="2302875"/>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19"/>
            <p:cNvSpPr/>
            <p:nvPr/>
          </p:nvSpPr>
          <p:spPr>
            <a:xfrm>
              <a:off x="34549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19"/>
            <p:cNvSpPr/>
            <p:nvPr/>
          </p:nvSpPr>
          <p:spPr>
            <a:xfrm>
              <a:off x="34549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19"/>
            <p:cNvSpPr/>
            <p:nvPr/>
          </p:nvSpPr>
          <p:spPr>
            <a:xfrm>
              <a:off x="34549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19"/>
            <p:cNvSpPr/>
            <p:nvPr/>
          </p:nvSpPr>
          <p:spPr>
            <a:xfrm>
              <a:off x="3454900" y="2302875"/>
              <a:ext cx="825" cy="9525"/>
            </a:xfrm>
            <a:custGeom>
              <a:rect b="b" l="l" r="r" t="t"/>
              <a:pathLst>
                <a:path extrusionOk="0" h="381" w="33">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19"/>
            <p:cNvSpPr/>
            <p:nvPr/>
          </p:nvSpPr>
          <p:spPr>
            <a:xfrm>
              <a:off x="34557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19"/>
            <p:cNvSpPr/>
            <p:nvPr/>
          </p:nvSpPr>
          <p:spPr>
            <a:xfrm>
              <a:off x="34557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19"/>
            <p:cNvSpPr/>
            <p:nvPr/>
          </p:nvSpPr>
          <p:spPr>
            <a:xfrm>
              <a:off x="3455700" y="2302875"/>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19"/>
            <p:cNvSpPr/>
            <p:nvPr/>
          </p:nvSpPr>
          <p:spPr>
            <a:xfrm>
              <a:off x="34564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19"/>
            <p:cNvSpPr/>
            <p:nvPr/>
          </p:nvSpPr>
          <p:spPr>
            <a:xfrm>
              <a:off x="34564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19"/>
            <p:cNvSpPr/>
            <p:nvPr/>
          </p:nvSpPr>
          <p:spPr>
            <a:xfrm>
              <a:off x="3456475" y="2302875"/>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19"/>
            <p:cNvSpPr/>
            <p:nvPr/>
          </p:nvSpPr>
          <p:spPr>
            <a:xfrm>
              <a:off x="3456475" y="2302875"/>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19"/>
            <p:cNvSpPr/>
            <p:nvPr/>
          </p:nvSpPr>
          <p:spPr>
            <a:xfrm>
              <a:off x="345727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19"/>
            <p:cNvSpPr/>
            <p:nvPr/>
          </p:nvSpPr>
          <p:spPr>
            <a:xfrm>
              <a:off x="345727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19"/>
            <p:cNvSpPr/>
            <p:nvPr/>
          </p:nvSpPr>
          <p:spPr>
            <a:xfrm>
              <a:off x="3457275" y="2302875"/>
              <a:ext cx="825" cy="9525"/>
            </a:xfrm>
            <a:custGeom>
              <a:rect b="b" l="l" r="r" t="t"/>
              <a:pathLst>
                <a:path extrusionOk="0" h="381" w="33">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19"/>
            <p:cNvSpPr/>
            <p:nvPr/>
          </p:nvSpPr>
          <p:spPr>
            <a:xfrm>
              <a:off x="345807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19"/>
            <p:cNvSpPr/>
            <p:nvPr/>
          </p:nvSpPr>
          <p:spPr>
            <a:xfrm>
              <a:off x="345807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19"/>
            <p:cNvSpPr/>
            <p:nvPr/>
          </p:nvSpPr>
          <p:spPr>
            <a:xfrm>
              <a:off x="3458075" y="2302875"/>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19"/>
            <p:cNvSpPr/>
            <p:nvPr/>
          </p:nvSpPr>
          <p:spPr>
            <a:xfrm>
              <a:off x="345885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19"/>
            <p:cNvSpPr/>
            <p:nvPr/>
          </p:nvSpPr>
          <p:spPr>
            <a:xfrm>
              <a:off x="345885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19"/>
            <p:cNvSpPr/>
            <p:nvPr/>
          </p:nvSpPr>
          <p:spPr>
            <a:xfrm>
              <a:off x="345885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19"/>
            <p:cNvSpPr/>
            <p:nvPr/>
          </p:nvSpPr>
          <p:spPr>
            <a:xfrm>
              <a:off x="34596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19"/>
            <p:cNvSpPr/>
            <p:nvPr/>
          </p:nvSpPr>
          <p:spPr>
            <a:xfrm>
              <a:off x="34596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19"/>
            <p:cNvSpPr/>
            <p:nvPr/>
          </p:nvSpPr>
          <p:spPr>
            <a:xfrm>
              <a:off x="34596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19"/>
            <p:cNvSpPr/>
            <p:nvPr/>
          </p:nvSpPr>
          <p:spPr>
            <a:xfrm>
              <a:off x="3459650" y="2302875"/>
              <a:ext cx="825" cy="9525"/>
            </a:xfrm>
            <a:custGeom>
              <a:rect b="b" l="l" r="r" t="t"/>
              <a:pathLst>
                <a:path extrusionOk="0" h="381" w="33">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19"/>
            <p:cNvSpPr/>
            <p:nvPr/>
          </p:nvSpPr>
          <p:spPr>
            <a:xfrm>
              <a:off x="34604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19"/>
            <p:cNvSpPr/>
            <p:nvPr/>
          </p:nvSpPr>
          <p:spPr>
            <a:xfrm>
              <a:off x="34604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19"/>
            <p:cNvSpPr/>
            <p:nvPr/>
          </p:nvSpPr>
          <p:spPr>
            <a:xfrm>
              <a:off x="34604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19"/>
            <p:cNvSpPr/>
            <p:nvPr/>
          </p:nvSpPr>
          <p:spPr>
            <a:xfrm>
              <a:off x="346122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19"/>
            <p:cNvSpPr/>
            <p:nvPr/>
          </p:nvSpPr>
          <p:spPr>
            <a:xfrm>
              <a:off x="346122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19"/>
            <p:cNvSpPr/>
            <p:nvPr/>
          </p:nvSpPr>
          <p:spPr>
            <a:xfrm>
              <a:off x="346122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19"/>
            <p:cNvSpPr/>
            <p:nvPr/>
          </p:nvSpPr>
          <p:spPr>
            <a:xfrm>
              <a:off x="346202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19"/>
            <p:cNvSpPr/>
            <p:nvPr/>
          </p:nvSpPr>
          <p:spPr>
            <a:xfrm>
              <a:off x="346202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19"/>
            <p:cNvSpPr/>
            <p:nvPr/>
          </p:nvSpPr>
          <p:spPr>
            <a:xfrm>
              <a:off x="346202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19"/>
            <p:cNvSpPr/>
            <p:nvPr/>
          </p:nvSpPr>
          <p:spPr>
            <a:xfrm>
              <a:off x="3427200" y="2364625"/>
              <a:ext cx="0" cy="10325"/>
            </a:xfrm>
            <a:custGeom>
              <a:rect b="b" l="l" r="r" t="t"/>
              <a:pathLst>
                <a:path extrusionOk="0" h="413" w="0">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19"/>
            <p:cNvSpPr/>
            <p:nvPr/>
          </p:nvSpPr>
          <p:spPr>
            <a:xfrm>
              <a:off x="3427200"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19"/>
            <p:cNvSpPr/>
            <p:nvPr/>
          </p:nvSpPr>
          <p:spPr>
            <a:xfrm>
              <a:off x="3427200"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19"/>
            <p:cNvSpPr/>
            <p:nvPr/>
          </p:nvSpPr>
          <p:spPr>
            <a:xfrm>
              <a:off x="342797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19"/>
            <p:cNvSpPr/>
            <p:nvPr/>
          </p:nvSpPr>
          <p:spPr>
            <a:xfrm>
              <a:off x="342797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19"/>
            <p:cNvSpPr/>
            <p:nvPr/>
          </p:nvSpPr>
          <p:spPr>
            <a:xfrm>
              <a:off x="3427975" y="23646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19"/>
            <p:cNvSpPr/>
            <p:nvPr/>
          </p:nvSpPr>
          <p:spPr>
            <a:xfrm>
              <a:off x="34287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19"/>
            <p:cNvSpPr/>
            <p:nvPr/>
          </p:nvSpPr>
          <p:spPr>
            <a:xfrm>
              <a:off x="34287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19"/>
            <p:cNvSpPr/>
            <p:nvPr/>
          </p:nvSpPr>
          <p:spPr>
            <a:xfrm>
              <a:off x="3428775" y="2364625"/>
              <a:ext cx="825" cy="10325"/>
            </a:xfrm>
            <a:custGeom>
              <a:rect b="b" l="l" r="r" t="t"/>
              <a:pathLst>
                <a:path extrusionOk="0" h="413" w="33">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19"/>
            <p:cNvSpPr/>
            <p:nvPr/>
          </p:nvSpPr>
          <p:spPr>
            <a:xfrm>
              <a:off x="34295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19"/>
            <p:cNvSpPr/>
            <p:nvPr/>
          </p:nvSpPr>
          <p:spPr>
            <a:xfrm>
              <a:off x="34295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19"/>
            <p:cNvSpPr/>
            <p:nvPr/>
          </p:nvSpPr>
          <p:spPr>
            <a:xfrm>
              <a:off x="34295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19"/>
            <p:cNvSpPr/>
            <p:nvPr/>
          </p:nvSpPr>
          <p:spPr>
            <a:xfrm>
              <a:off x="3429575"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19"/>
            <p:cNvSpPr/>
            <p:nvPr/>
          </p:nvSpPr>
          <p:spPr>
            <a:xfrm>
              <a:off x="343035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19"/>
            <p:cNvSpPr/>
            <p:nvPr/>
          </p:nvSpPr>
          <p:spPr>
            <a:xfrm>
              <a:off x="343035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19"/>
            <p:cNvSpPr/>
            <p:nvPr/>
          </p:nvSpPr>
          <p:spPr>
            <a:xfrm>
              <a:off x="3430350" y="23646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19"/>
            <p:cNvSpPr/>
            <p:nvPr/>
          </p:nvSpPr>
          <p:spPr>
            <a:xfrm>
              <a:off x="343115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19"/>
            <p:cNvSpPr/>
            <p:nvPr/>
          </p:nvSpPr>
          <p:spPr>
            <a:xfrm>
              <a:off x="343115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19"/>
            <p:cNvSpPr/>
            <p:nvPr/>
          </p:nvSpPr>
          <p:spPr>
            <a:xfrm>
              <a:off x="3431150" y="2364625"/>
              <a:ext cx="825" cy="10325"/>
            </a:xfrm>
            <a:custGeom>
              <a:rect b="b" l="l" r="r" t="t"/>
              <a:pathLst>
                <a:path extrusionOk="0" h="413" w="33">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19"/>
            <p:cNvSpPr/>
            <p:nvPr/>
          </p:nvSpPr>
          <p:spPr>
            <a:xfrm>
              <a:off x="3431150" y="2364625"/>
              <a:ext cx="825" cy="10325"/>
            </a:xfrm>
            <a:custGeom>
              <a:rect b="b" l="l" r="r" t="t"/>
              <a:pathLst>
                <a:path extrusionOk="0" h="413" w="33">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19"/>
            <p:cNvSpPr/>
            <p:nvPr/>
          </p:nvSpPr>
          <p:spPr>
            <a:xfrm>
              <a:off x="343195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19"/>
            <p:cNvSpPr/>
            <p:nvPr/>
          </p:nvSpPr>
          <p:spPr>
            <a:xfrm>
              <a:off x="343195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19"/>
            <p:cNvSpPr/>
            <p:nvPr/>
          </p:nvSpPr>
          <p:spPr>
            <a:xfrm>
              <a:off x="3431950"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19"/>
            <p:cNvSpPr/>
            <p:nvPr/>
          </p:nvSpPr>
          <p:spPr>
            <a:xfrm>
              <a:off x="34327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19"/>
            <p:cNvSpPr/>
            <p:nvPr/>
          </p:nvSpPr>
          <p:spPr>
            <a:xfrm>
              <a:off x="34327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19"/>
            <p:cNvSpPr/>
            <p:nvPr/>
          </p:nvSpPr>
          <p:spPr>
            <a:xfrm>
              <a:off x="3432725" y="23646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19"/>
            <p:cNvSpPr/>
            <p:nvPr/>
          </p:nvSpPr>
          <p:spPr>
            <a:xfrm>
              <a:off x="34335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19"/>
            <p:cNvSpPr/>
            <p:nvPr/>
          </p:nvSpPr>
          <p:spPr>
            <a:xfrm>
              <a:off x="34335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19"/>
            <p:cNvSpPr/>
            <p:nvPr/>
          </p:nvSpPr>
          <p:spPr>
            <a:xfrm>
              <a:off x="34335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19"/>
            <p:cNvSpPr/>
            <p:nvPr/>
          </p:nvSpPr>
          <p:spPr>
            <a:xfrm>
              <a:off x="34343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19"/>
            <p:cNvSpPr/>
            <p:nvPr/>
          </p:nvSpPr>
          <p:spPr>
            <a:xfrm>
              <a:off x="34343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19"/>
            <p:cNvSpPr/>
            <p:nvPr/>
          </p:nvSpPr>
          <p:spPr>
            <a:xfrm>
              <a:off x="34343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19"/>
            <p:cNvSpPr/>
            <p:nvPr/>
          </p:nvSpPr>
          <p:spPr>
            <a:xfrm>
              <a:off x="3434325"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19"/>
            <p:cNvSpPr/>
            <p:nvPr/>
          </p:nvSpPr>
          <p:spPr>
            <a:xfrm>
              <a:off x="343510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19"/>
            <p:cNvSpPr/>
            <p:nvPr/>
          </p:nvSpPr>
          <p:spPr>
            <a:xfrm>
              <a:off x="343510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19"/>
            <p:cNvSpPr/>
            <p:nvPr/>
          </p:nvSpPr>
          <p:spPr>
            <a:xfrm>
              <a:off x="343510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19"/>
            <p:cNvSpPr/>
            <p:nvPr/>
          </p:nvSpPr>
          <p:spPr>
            <a:xfrm>
              <a:off x="34359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19"/>
            <p:cNvSpPr/>
            <p:nvPr/>
          </p:nvSpPr>
          <p:spPr>
            <a:xfrm>
              <a:off x="34359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19"/>
            <p:cNvSpPr/>
            <p:nvPr/>
          </p:nvSpPr>
          <p:spPr>
            <a:xfrm>
              <a:off x="34359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19"/>
            <p:cNvSpPr/>
            <p:nvPr/>
          </p:nvSpPr>
          <p:spPr>
            <a:xfrm>
              <a:off x="34367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19"/>
            <p:cNvSpPr/>
            <p:nvPr/>
          </p:nvSpPr>
          <p:spPr>
            <a:xfrm>
              <a:off x="34367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19"/>
            <p:cNvSpPr/>
            <p:nvPr/>
          </p:nvSpPr>
          <p:spPr>
            <a:xfrm>
              <a:off x="336542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19"/>
            <p:cNvSpPr/>
            <p:nvPr/>
          </p:nvSpPr>
          <p:spPr>
            <a:xfrm>
              <a:off x="336542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19"/>
            <p:cNvSpPr/>
            <p:nvPr/>
          </p:nvSpPr>
          <p:spPr>
            <a:xfrm>
              <a:off x="336542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19"/>
            <p:cNvSpPr/>
            <p:nvPr/>
          </p:nvSpPr>
          <p:spPr>
            <a:xfrm>
              <a:off x="336622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19"/>
            <p:cNvSpPr/>
            <p:nvPr/>
          </p:nvSpPr>
          <p:spPr>
            <a:xfrm>
              <a:off x="336622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19"/>
            <p:cNvSpPr/>
            <p:nvPr/>
          </p:nvSpPr>
          <p:spPr>
            <a:xfrm>
              <a:off x="336622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19"/>
            <p:cNvSpPr/>
            <p:nvPr/>
          </p:nvSpPr>
          <p:spPr>
            <a:xfrm>
              <a:off x="3366225" y="2391550"/>
              <a:ext cx="825" cy="8725"/>
            </a:xfrm>
            <a:custGeom>
              <a:rect b="b" l="l" r="r" t="t"/>
              <a:pathLst>
                <a:path extrusionOk="0" h="349" w="33">
                  <a:moveTo>
                    <a:pt x="0" y="0"/>
                  </a:moveTo>
                  <a:lnTo>
                    <a:pt x="0" y="349"/>
                  </a:lnTo>
                  <a:lnTo>
                    <a:pt x="32" y="349"/>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19"/>
            <p:cNvSpPr/>
            <p:nvPr/>
          </p:nvSpPr>
          <p:spPr>
            <a:xfrm>
              <a:off x="336702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19"/>
            <p:cNvSpPr/>
            <p:nvPr/>
          </p:nvSpPr>
          <p:spPr>
            <a:xfrm>
              <a:off x="336702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19"/>
            <p:cNvSpPr/>
            <p:nvPr/>
          </p:nvSpPr>
          <p:spPr>
            <a:xfrm>
              <a:off x="336702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19"/>
            <p:cNvSpPr/>
            <p:nvPr/>
          </p:nvSpPr>
          <p:spPr>
            <a:xfrm>
              <a:off x="336780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19"/>
            <p:cNvSpPr/>
            <p:nvPr/>
          </p:nvSpPr>
          <p:spPr>
            <a:xfrm>
              <a:off x="336780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19"/>
            <p:cNvSpPr/>
            <p:nvPr/>
          </p:nvSpPr>
          <p:spPr>
            <a:xfrm>
              <a:off x="336780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19"/>
            <p:cNvSpPr/>
            <p:nvPr/>
          </p:nvSpPr>
          <p:spPr>
            <a:xfrm>
              <a:off x="3367800" y="2391550"/>
              <a:ext cx="825" cy="8725"/>
            </a:xfrm>
            <a:custGeom>
              <a:rect b="b" l="l" r="r" t="t"/>
              <a:pathLst>
                <a:path extrusionOk="0" h="349" w="33">
                  <a:moveTo>
                    <a:pt x="1" y="0"/>
                  </a:moveTo>
                  <a:lnTo>
                    <a:pt x="1" y="349"/>
                  </a:lnTo>
                  <a:lnTo>
                    <a:pt x="33" y="349"/>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19"/>
            <p:cNvSpPr/>
            <p:nvPr/>
          </p:nvSpPr>
          <p:spPr>
            <a:xfrm>
              <a:off x="336860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19"/>
            <p:cNvSpPr/>
            <p:nvPr/>
          </p:nvSpPr>
          <p:spPr>
            <a:xfrm>
              <a:off x="336860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19"/>
            <p:cNvSpPr/>
            <p:nvPr/>
          </p:nvSpPr>
          <p:spPr>
            <a:xfrm>
              <a:off x="3368600" y="2391550"/>
              <a:ext cx="825" cy="8725"/>
            </a:xfrm>
            <a:custGeom>
              <a:rect b="b" l="l" r="r" t="t"/>
              <a:pathLst>
                <a:path extrusionOk="0" h="349" w="33">
                  <a:moveTo>
                    <a:pt x="1" y="0"/>
                  </a:moveTo>
                  <a:lnTo>
                    <a:pt x="1" y="349"/>
                  </a:lnTo>
                  <a:lnTo>
                    <a:pt x="32" y="349"/>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19"/>
            <p:cNvSpPr/>
            <p:nvPr/>
          </p:nvSpPr>
          <p:spPr>
            <a:xfrm>
              <a:off x="3369400"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19"/>
            <p:cNvSpPr/>
            <p:nvPr/>
          </p:nvSpPr>
          <p:spPr>
            <a:xfrm>
              <a:off x="3369400"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19"/>
            <p:cNvSpPr/>
            <p:nvPr/>
          </p:nvSpPr>
          <p:spPr>
            <a:xfrm>
              <a:off x="3369400" y="2391550"/>
              <a:ext cx="800" cy="8725"/>
            </a:xfrm>
            <a:custGeom>
              <a:rect b="b" l="l" r="r" t="t"/>
              <a:pathLst>
                <a:path extrusionOk="0" h="349" w="32">
                  <a:moveTo>
                    <a:pt x="0" y="0"/>
                  </a:moveTo>
                  <a:lnTo>
                    <a:pt x="0" y="349"/>
                  </a:lnTo>
                  <a:lnTo>
                    <a:pt x="32" y="349"/>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19"/>
            <p:cNvSpPr/>
            <p:nvPr/>
          </p:nvSpPr>
          <p:spPr>
            <a:xfrm>
              <a:off x="337017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19"/>
            <p:cNvSpPr/>
            <p:nvPr/>
          </p:nvSpPr>
          <p:spPr>
            <a:xfrm>
              <a:off x="337017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19"/>
            <p:cNvSpPr/>
            <p:nvPr/>
          </p:nvSpPr>
          <p:spPr>
            <a:xfrm>
              <a:off x="337017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19"/>
            <p:cNvSpPr/>
            <p:nvPr/>
          </p:nvSpPr>
          <p:spPr>
            <a:xfrm>
              <a:off x="3370175" y="2391550"/>
              <a:ext cx="825" cy="8725"/>
            </a:xfrm>
            <a:custGeom>
              <a:rect b="b" l="l" r="r" t="t"/>
              <a:pathLst>
                <a:path extrusionOk="0" h="349" w="33">
                  <a:moveTo>
                    <a:pt x="1" y="0"/>
                  </a:moveTo>
                  <a:lnTo>
                    <a:pt x="1" y="349"/>
                  </a:lnTo>
                  <a:lnTo>
                    <a:pt x="33" y="349"/>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19"/>
            <p:cNvSpPr/>
            <p:nvPr/>
          </p:nvSpPr>
          <p:spPr>
            <a:xfrm>
              <a:off x="337097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19"/>
            <p:cNvSpPr/>
            <p:nvPr/>
          </p:nvSpPr>
          <p:spPr>
            <a:xfrm>
              <a:off x="337097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19"/>
            <p:cNvSpPr/>
            <p:nvPr/>
          </p:nvSpPr>
          <p:spPr>
            <a:xfrm>
              <a:off x="3370975"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19"/>
            <p:cNvSpPr/>
            <p:nvPr/>
          </p:nvSpPr>
          <p:spPr>
            <a:xfrm>
              <a:off x="337177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19"/>
            <p:cNvSpPr/>
            <p:nvPr/>
          </p:nvSpPr>
          <p:spPr>
            <a:xfrm>
              <a:off x="337177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19"/>
            <p:cNvSpPr/>
            <p:nvPr/>
          </p:nvSpPr>
          <p:spPr>
            <a:xfrm>
              <a:off x="3371775"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19"/>
            <p:cNvSpPr/>
            <p:nvPr/>
          </p:nvSpPr>
          <p:spPr>
            <a:xfrm>
              <a:off x="3371775" y="2391550"/>
              <a:ext cx="800" cy="8725"/>
            </a:xfrm>
            <a:custGeom>
              <a:rect b="b" l="l" r="r" t="t"/>
              <a:pathLst>
                <a:path extrusionOk="0" h="349" w="32">
                  <a:moveTo>
                    <a:pt x="0" y="0"/>
                  </a:moveTo>
                  <a:lnTo>
                    <a:pt x="0" y="349"/>
                  </a:lnTo>
                  <a:lnTo>
                    <a:pt x="32" y="349"/>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19"/>
            <p:cNvSpPr/>
            <p:nvPr/>
          </p:nvSpPr>
          <p:spPr>
            <a:xfrm>
              <a:off x="337255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19"/>
            <p:cNvSpPr/>
            <p:nvPr/>
          </p:nvSpPr>
          <p:spPr>
            <a:xfrm>
              <a:off x="337255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19"/>
            <p:cNvSpPr/>
            <p:nvPr/>
          </p:nvSpPr>
          <p:spPr>
            <a:xfrm>
              <a:off x="3372550" y="2391550"/>
              <a:ext cx="825" cy="8725"/>
            </a:xfrm>
            <a:custGeom>
              <a:rect b="b" l="l" r="r" t="t"/>
              <a:pathLst>
                <a:path extrusionOk="0" h="349" w="33">
                  <a:moveTo>
                    <a:pt x="1" y="0"/>
                  </a:moveTo>
                  <a:lnTo>
                    <a:pt x="1" y="349"/>
                  </a:lnTo>
                  <a:lnTo>
                    <a:pt x="33" y="349"/>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19"/>
            <p:cNvSpPr/>
            <p:nvPr/>
          </p:nvSpPr>
          <p:spPr>
            <a:xfrm>
              <a:off x="337335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19"/>
            <p:cNvSpPr/>
            <p:nvPr/>
          </p:nvSpPr>
          <p:spPr>
            <a:xfrm>
              <a:off x="3373350" y="2391550"/>
              <a:ext cx="25" cy="8725"/>
            </a:xfrm>
            <a:custGeom>
              <a:rect b="b" l="l" r="r" t="t"/>
              <a:pathLst>
                <a:path extrusionOk="0" h="349" w="1">
                  <a:moveTo>
                    <a:pt x="1" y="0"/>
                  </a:moveTo>
                  <a:lnTo>
                    <a:pt x="1" y="0"/>
                  </a:lnTo>
                  <a:lnTo>
                    <a:pt x="1" y="349"/>
                  </a:lnTo>
                  <a:lnTo>
                    <a:pt x="1"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19"/>
            <p:cNvSpPr/>
            <p:nvPr/>
          </p:nvSpPr>
          <p:spPr>
            <a:xfrm>
              <a:off x="3373350" y="2391550"/>
              <a:ext cx="825" cy="8725"/>
            </a:xfrm>
            <a:custGeom>
              <a:rect b="b" l="l" r="r" t="t"/>
              <a:pathLst>
                <a:path extrusionOk="0" h="349" w="33">
                  <a:moveTo>
                    <a:pt x="1" y="0"/>
                  </a:moveTo>
                  <a:lnTo>
                    <a:pt x="1" y="349"/>
                  </a:lnTo>
                  <a:lnTo>
                    <a:pt x="32" y="349"/>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19"/>
            <p:cNvSpPr/>
            <p:nvPr/>
          </p:nvSpPr>
          <p:spPr>
            <a:xfrm>
              <a:off x="3373350" y="2391550"/>
              <a:ext cx="825" cy="8725"/>
            </a:xfrm>
            <a:custGeom>
              <a:rect b="b" l="l" r="r" t="t"/>
              <a:pathLst>
                <a:path extrusionOk="0" h="349" w="33">
                  <a:moveTo>
                    <a:pt x="1" y="0"/>
                  </a:moveTo>
                  <a:lnTo>
                    <a:pt x="1" y="349"/>
                  </a:lnTo>
                  <a:lnTo>
                    <a:pt x="32" y="349"/>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19"/>
            <p:cNvSpPr/>
            <p:nvPr/>
          </p:nvSpPr>
          <p:spPr>
            <a:xfrm>
              <a:off x="3374150" y="2391550"/>
              <a:ext cx="25" cy="8725"/>
            </a:xfrm>
            <a:custGeom>
              <a:rect b="b" l="l" r="r" t="t"/>
              <a:pathLst>
                <a:path extrusionOk="0" h="349" w="1">
                  <a:moveTo>
                    <a:pt x="0" y="0"/>
                  </a:moveTo>
                  <a:lnTo>
                    <a:pt x="0" y="0"/>
                  </a:lnTo>
                  <a:lnTo>
                    <a:pt x="0" y="349"/>
                  </a:lnTo>
                  <a:lnTo>
                    <a:pt x="0" y="349"/>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19"/>
            <p:cNvSpPr/>
            <p:nvPr/>
          </p:nvSpPr>
          <p:spPr>
            <a:xfrm>
              <a:off x="3302100"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19"/>
            <p:cNvSpPr/>
            <p:nvPr/>
          </p:nvSpPr>
          <p:spPr>
            <a:xfrm>
              <a:off x="330287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19"/>
            <p:cNvSpPr/>
            <p:nvPr/>
          </p:nvSpPr>
          <p:spPr>
            <a:xfrm>
              <a:off x="3302875" y="23646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19"/>
            <p:cNvSpPr/>
            <p:nvPr/>
          </p:nvSpPr>
          <p:spPr>
            <a:xfrm>
              <a:off x="330367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19"/>
            <p:cNvSpPr/>
            <p:nvPr/>
          </p:nvSpPr>
          <p:spPr>
            <a:xfrm>
              <a:off x="330367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19"/>
            <p:cNvSpPr/>
            <p:nvPr/>
          </p:nvSpPr>
          <p:spPr>
            <a:xfrm>
              <a:off x="330367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19"/>
            <p:cNvSpPr/>
            <p:nvPr/>
          </p:nvSpPr>
          <p:spPr>
            <a:xfrm>
              <a:off x="3303675" y="23646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19"/>
            <p:cNvSpPr/>
            <p:nvPr/>
          </p:nvSpPr>
          <p:spPr>
            <a:xfrm>
              <a:off x="33044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19"/>
            <p:cNvSpPr/>
            <p:nvPr/>
          </p:nvSpPr>
          <p:spPr>
            <a:xfrm>
              <a:off x="33044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19"/>
            <p:cNvSpPr/>
            <p:nvPr/>
          </p:nvSpPr>
          <p:spPr>
            <a:xfrm>
              <a:off x="330447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19"/>
            <p:cNvSpPr/>
            <p:nvPr/>
          </p:nvSpPr>
          <p:spPr>
            <a:xfrm>
              <a:off x="330525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19"/>
            <p:cNvSpPr/>
            <p:nvPr/>
          </p:nvSpPr>
          <p:spPr>
            <a:xfrm>
              <a:off x="330525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19"/>
            <p:cNvSpPr/>
            <p:nvPr/>
          </p:nvSpPr>
          <p:spPr>
            <a:xfrm>
              <a:off x="3305250" y="23646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19"/>
            <p:cNvSpPr/>
            <p:nvPr/>
          </p:nvSpPr>
          <p:spPr>
            <a:xfrm>
              <a:off x="3305250" y="23646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19"/>
            <p:cNvSpPr/>
            <p:nvPr/>
          </p:nvSpPr>
          <p:spPr>
            <a:xfrm>
              <a:off x="330605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19"/>
            <p:cNvSpPr/>
            <p:nvPr/>
          </p:nvSpPr>
          <p:spPr>
            <a:xfrm>
              <a:off x="330605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19"/>
            <p:cNvSpPr/>
            <p:nvPr/>
          </p:nvSpPr>
          <p:spPr>
            <a:xfrm>
              <a:off x="3306050" y="23646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19"/>
            <p:cNvSpPr/>
            <p:nvPr/>
          </p:nvSpPr>
          <p:spPr>
            <a:xfrm>
              <a:off x="330685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19"/>
            <p:cNvSpPr/>
            <p:nvPr/>
          </p:nvSpPr>
          <p:spPr>
            <a:xfrm>
              <a:off x="330685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19"/>
            <p:cNvSpPr/>
            <p:nvPr/>
          </p:nvSpPr>
          <p:spPr>
            <a:xfrm>
              <a:off x="3306850"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19"/>
            <p:cNvSpPr/>
            <p:nvPr/>
          </p:nvSpPr>
          <p:spPr>
            <a:xfrm>
              <a:off x="33076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19"/>
            <p:cNvSpPr/>
            <p:nvPr/>
          </p:nvSpPr>
          <p:spPr>
            <a:xfrm>
              <a:off x="33076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19"/>
            <p:cNvSpPr/>
            <p:nvPr/>
          </p:nvSpPr>
          <p:spPr>
            <a:xfrm>
              <a:off x="33076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19"/>
            <p:cNvSpPr/>
            <p:nvPr/>
          </p:nvSpPr>
          <p:spPr>
            <a:xfrm>
              <a:off x="33084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19"/>
            <p:cNvSpPr/>
            <p:nvPr/>
          </p:nvSpPr>
          <p:spPr>
            <a:xfrm>
              <a:off x="33084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19"/>
            <p:cNvSpPr/>
            <p:nvPr/>
          </p:nvSpPr>
          <p:spPr>
            <a:xfrm>
              <a:off x="330842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19"/>
            <p:cNvSpPr/>
            <p:nvPr/>
          </p:nvSpPr>
          <p:spPr>
            <a:xfrm>
              <a:off x="3308425" y="23646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19"/>
            <p:cNvSpPr/>
            <p:nvPr/>
          </p:nvSpPr>
          <p:spPr>
            <a:xfrm>
              <a:off x="33092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19"/>
            <p:cNvSpPr/>
            <p:nvPr/>
          </p:nvSpPr>
          <p:spPr>
            <a:xfrm>
              <a:off x="33092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19"/>
            <p:cNvSpPr/>
            <p:nvPr/>
          </p:nvSpPr>
          <p:spPr>
            <a:xfrm>
              <a:off x="3309225"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19"/>
            <p:cNvSpPr/>
            <p:nvPr/>
          </p:nvSpPr>
          <p:spPr>
            <a:xfrm>
              <a:off x="3309225" y="23646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19"/>
            <p:cNvSpPr/>
            <p:nvPr/>
          </p:nvSpPr>
          <p:spPr>
            <a:xfrm>
              <a:off x="331000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19"/>
            <p:cNvSpPr/>
            <p:nvPr/>
          </p:nvSpPr>
          <p:spPr>
            <a:xfrm>
              <a:off x="331000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9"/>
            <p:cNvSpPr/>
            <p:nvPr/>
          </p:nvSpPr>
          <p:spPr>
            <a:xfrm>
              <a:off x="3310000" y="23646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19"/>
            <p:cNvSpPr/>
            <p:nvPr/>
          </p:nvSpPr>
          <p:spPr>
            <a:xfrm>
              <a:off x="331080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19"/>
            <p:cNvSpPr/>
            <p:nvPr/>
          </p:nvSpPr>
          <p:spPr>
            <a:xfrm>
              <a:off x="3310800"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19"/>
            <p:cNvSpPr/>
            <p:nvPr/>
          </p:nvSpPr>
          <p:spPr>
            <a:xfrm>
              <a:off x="3310800" y="23646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19"/>
            <p:cNvSpPr/>
            <p:nvPr/>
          </p:nvSpPr>
          <p:spPr>
            <a:xfrm>
              <a:off x="33116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19"/>
            <p:cNvSpPr/>
            <p:nvPr/>
          </p:nvSpPr>
          <p:spPr>
            <a:xfrm>
              <a:off x="33116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19"/>
            <p:cNvSpPr/>
            <p:nvPr/>
          </p:nvSpPr>
          <p:spPr>
            <a:xfrm>
              <a:off x="3311600" y="23646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19"/>
            <p:cNvSpPr/>
            <p:nvPr/>
          </p:nvSpPr>
          <p:spPr>
            <a:xfrm>
              <a:off x="3312375" y="23646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19"/>
            <p:cNvSpPr/>
            <p:nvPr/>
          </p:nvSpPr>
          <p:spPr>
            <a:xfrm>
              <a:off x="3276750" y="2302875"/>
              <a:ext cx="825" cy="9525"/>
            </a:xfrm>
            <a:custGeom>
              <a:rect b="b" l="l" r="r" t="t"/>
              <a:pathLst>
                <a:path extrusionOk="0" h="381" w="33">
                  <a:moveTo>
                    <a:pt x="1" y="0"/>
                  </a:moveTo>
                  <a:lnTo>
                    <a:pt x="1" y="380"/>
                  </a:lnTo>
                  <a:lnTo>
                    <a:pt x="33" y="380"/>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19"/>
            <p:cNvSpPr/>
            <p:nvPr/>
          </p:nvSpPr>
          <p:spPr>
            <a:xfrm>
              <a:off x="327755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19"/>
            <p:cNvSpPr/>
            <p:nvPr/>
          </p:nvSpPr>
          <p:spPr>
            <a:xfrm>
              <a:off x="327755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19"/>
            <p:cNvSpPr/>
            <p:nvPr/>
          </p:nvSpPr>
          <p:spPr>
            <a:xfrm>
              <a:off x="3277550" y="2302875"/>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19"/>
            <p:cNvSpPr/>
            <p:nvPr/>
          </p:nvSpPr>
          <p:spPr>
            <a:xfrm>
              <a:off x="32783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9"/>
            <p:cNvSpPr/>
            <p:nvPr/>
          </p:nvSpPr>
          <p:spPr>
            <a:xfrm>
              <a:off x="32783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19"/>
            <p:cNvSpPr/>
            <p:nvPr/>
          </p:nvSpPr>
          <p:spPr>
            <a:xfrm>
              <a:off x="327835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9"/>
            <p:cNvSpPr/>
            <p:nvPr/>
          </p:nvSpPr>
          <p:spPr>
            <a:xfrm>
              <a:off x="3278350" y="2302875"/>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19"/>
            <p:cNvSpPr/>
            <p:nvPr/>
          </p:nvSpPr>
          <p:spPr>
            <a:xfrm>
              <a:off x="327912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19"/>
            <p:cNvSpPr/>
            <p:nvPr/>
          </p:nvSpPr>
          <p:spPr>
            <a:xfrm>
              <a:off x="327912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19"/>
            <p:cNvSpPr/>
            <p:nvPr/>
          </p:nvSpPr>
          <p:spPr>
            <a:xfrm>
              <a:off x="3279125" y="2302875"/>
              <a:ext cx="825" cy="9525"/>
            </a:xfrm>
            <a:custGeom>
              <a:rect b="b" l="l" r="r" t="t"/>
              <a:pathLst>
                <a:path extrusionOk="0" h="381" w="33">
                  <a:moveTo>
                    <a:pt x="1" y="0"/>
                  </a:moveTo>
                  <a:lnTo>
                    <a:pt x="1" y="380"/>
                  </a:lnTo>
                  <a:lnTo>
                    <a:pt x="33" y="380"/>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19"/>
            <p:cNvSpPr/>
            <p:nvPr/>
          </p:nvSpPr>
          <p:spPr>
            <a:xfrm>
              <a:off x="327992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19"/>
            <p:cNvSpPr/>
            <p:nvPr/>
          </p:nvSpPr>
          <p:spPr>
            <a:xfrm>
              <a:off x="327992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19"/>
            <p:cNvSpPr/>
            <p:nvPr/>
          </p:nvSpPr>
          <p:spPr>
            <a:xfrm>
              <a:off x="3279925" y="2302875"/>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19"/>
            <p:cNvSpPr/>
            <p:nvPr/>
          </p:nvSpPr>
          <p:spPr>
            <a:xfrm>
              <a:off x="3279925" y="2302875"/>
              <a:ext cx="825" cy="9525"/>
            </a:xfrm>
            <a:custGeom>
              <a:rect b="b" l="l" r="r" t="t"/>
              <a:pathLst>
                <a:path extrusionOk="0" h="381" w="33">
                  <a:moveTo>
                    <a:pt x="1" y="0"/>
                  </a:moveTo>
                  <a:lnTo>
                    <a:pt x="1"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19"/>
            <p:cNvSpPr/>
            <p:nvPr/>
          </p:nvSpPr>
          <p:spPr>
            <a:xfrm>
              <a:off x="328072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19"/>
            <p:cNvSpPr/>
            <p:nvPr/>
          </p:nvSpPr>
          <p:spPr>
            <a:xfrm>
              <a:off x="328072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19"/>
            <p:cNvSpPr/>
            <p:nvPr/>
          </p:nvSpPr>
          <p:spPr>
            <a:xfrm>
              <a:off x="3280725" y="2302875"/>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19"/>
            <p:cNvSpPr/>
            <p:nvPr/>
          </p:nvSpPr>
          <p:spPr>
            <a:xfrm>
              <a:off x="328150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9"/>
            <p:cNvSpPr/>
            <p:nvPr/>
          </p:nvSpPr>
          <p:spPr>
            <a:xfrm>
              <a:off x="328150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19"/>
            <p:cNvSpPr/>
            <p:nvPr/>
          </p:nvSpPr>
          <p:spPr>
            <a:xfrm>
              <a:off x="3281500" y="2302875"/>
              <a:ext cx="825" cy="9525"/>
            </a:xfrm>
            <a:custGeom>
              <a:rect b="b" l="l" r="r" t="t"/>
              <a:pathLst>
                <a:path extrusionOk="0" h="381" w="33">
                  <a:moveTo>
                    <a:pt x="1" y="0"/>
                  </a:moveTo>
                  <a:lnTo>
                    <a:pt x="1" y="380"/>
                  </a:lnTo>
                  <a:lnTo>
                    <a:pt x="33" y="380"/>
                  </a:lnTo>
                  <a:lnTo>
                    <a:pt x="33"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19"/>
            <p:cNvSpPr/>
            <p:nvPr/>
          </p:nvSpPr>
          <p:spPr>
            <a:xfrm>
              <a:off x="328230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19"/>
            <p:cNvSpPr/>
            <p:nvPr/>
          </p:nvSpPr>
          <p:spPr>
            <a:xfrm>
              <a:off x="328230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19"/>
            <p:cNvSpPr/>
            <p:nvPr/>
          </p:nvSpPr>
          <p:spPr>
            <a:xfrm>
              <a:off x="328230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19"/>
            <p:cNvSpPr/>
            <p:nvPr/>
          </p:nvSpPr>
          <p:spPr>
            <a:xfrm>
              <a:off x="32831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19"/>
            <p:cNvSpPr/>
            <p:nvPr/>
          </p:nvSpPr>
          <p:spPr>
            <a:xfrm>
              <a:off x="32831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19"/>
            <p:cNvSpPr/>
            <p:nvPr/>
          </p:nvSpPr>
          <p:spPr>
            <a:xfrm>
              <a:off x="3283100"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19"/>
            <p:cNvSpPr/>
            <p:nvPr/>
          </p:nvSpPr>
          <p:spPr>
            <a:xfrm>
              <a:off x="3283100" y="2302875"/>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19"/>
            <p:cNvSpPr/>
            <p:nvPr/>
          </p:nvSpPr>
          <p:spPr>
            <a:xfrm>
              <a:off x="32838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19"/>
            <p:cNvSpPr/>
            <p:nvPr/>
          </p:nvSpPr>
          <p:spPr>
            <a:xfrm>
              <a:off x="32838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19"/>
            <p:cNvSpPr/>
            <p:nvPr/>
          </p:nvSpPr>
          <p:spPr>
            <a:xfrm>
              <a:off x="32838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19"/>
            <p:cNvSpPr/>
            <p:nvPr/>
          </p:nvSpPr>
          <p:spPr>
            <a:xfrm>
              <a:off x="32846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19"/>
            <p:cNvSpPr/>
            <p:nvPr/>
          </p:nvSpPr>
          <p:spPr>
            <a:xfrm>
              <a:off x="32846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19"/>
            <p:cNvSpPr/>
            <p:nvPr/>
          </p:nvSpPr>
          <p:spPr>
            <a:xfrm>
              <a:off x="3284675"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9"/>
            <p:cNvSpPr/>
            <p:nvPr/>
          </p:nvSpPr>
          <p:spPr>
            <a:xfrm>
              <a:off x="328547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19"/>
            <p:cNvSpPr/>
            <p:nvPr/>
          </p:nvSpPr>
          <p:spPr>
            <a:xfrm>
              <a:off x="328547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19"/>
            <p:cNvSpPr/>
            <p:nvPr/>
          </p:nvSpPr>
          <p:spPr>
            <a:xfrm>
              <a:off x="3285475" y="2302875"/>
              <a:ext cx="25" cy="9525"/>
            </a:xfrm>
            <a:custGeom>
              <a:rect b="b" l="l" r="r" t="t"/>
              <a:pathLst>
                <a:path extrusionOk="0" h="381" w="1">
                  <a:moveTo>
                    <a:pt x="0" y="0"/>
                  </a:moveTo>
                  <a:lnTo>
                    <a:pt x="0" y="0"/>
                  </a:lnTo>
                  <a:lnTo>
                    <a:pt x="0" y="380"/>
                  </a:lnTo>
                  <a:lnTo>
                    <a:pt x="0"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19"/>
            <p:cNvSpPr/>
            <p:nvPr/>
          </p:nvSpPr>
          <p:spPr>
            <a:xfrm>
              <a:off x="3285475" y="2302875"/>
              <a:ext cx="800" cy="9525"/>
            </a:xfrm>
            <a:custGeom>
              <a:rect b="b" l="l" r="r" t="t"/>
              <a:pathLst>
                <a:path extrusionOk="0" h="381" w="32">
                  <a:moveTo>
                    <a:pt x="0" y="0"/>
                  </a:moveTo>
                  <a:lnTo>
                    <a:pt x="0" y="380"/>
                  </a:lnTo>
                  <a:lnTo>
                    <a:pt x="32" y="380"/>
                  </a:lnTo>
                  <a:lnTo>
                    <a:pt x="3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19"/>
            <p:cNvSpPr/>
            <p:nvPr/>
          </p:nvSpPr>
          <p:spPr>
            <a:xfrm>
              <a:off x="3286250" y="2302875"/>
              <a:ext cx="25" cy="9525"/>
            </a:xfrm>
            <a:custGeom>
              <a:rect b="b" l="l" r="r" t="t"/>
              <a:pathLst>
                <a:path extrusionOk="0" h="381" w="1">
                  <a:moveTo>
                    <a:pt x="1" y="0"/>
                  </a:moveTo>
                  <a:lnTo>
                    <a:pt x="1" y="0"/>
                  </a:lnTo>
                  <a:lnTo>
                    <a:pt x="1" y="380"/>
                  </a:lnTo>
                  <a:lnTo>
                    <a:pt x="1" y="38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19"/>
            <p:cNvSpPr/>
            <p:nvPr/>
          </p:nvSpPr>
          <p:spPr>
            <a:xfrm>
              <a:off x="3302100"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19"/>
            <p:cNvSpPr/>
            <p:nvPr/>
          </p:nvSpPr>
          <p:spPr>
            <a:xfrm>
              <a:off x="330287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19"/>
            <p:cNvSpPr/>
            <p:nvPr/>
          </p:nvSpPr>
          <p:spPr>
            <a:xfrm>
              <a:off x="3302875" y="22403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19"/>
            <p:cNvSpPr/>
            <p:nvPr/>
          </p:nvSpPr>
          <p:spPr>
            <a:xfrm>
              <a:off x="330367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19"/>
            <p:cNvSpPr/>
            <p:nvPr/>
          </p:nvSpPr>
          <p:spPr>
            <a:xfrm>
              <a:off x="330367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19"/>
            <p:cNvSpPr/>
            <p:nvPr/>
          </p:nvSpPr>
          <p:spPr>
            <a:xfrm>
              <a:off x="330367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19"/>
            <p:cNvSpPr/>
            <p:nvPr/>
          </p:nvSpPr>
          <p:spPr>
            <a:xfrm>
              <a:off x="3303675" y="22403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19"/>
            <p:cNvSpPr/>
            <p:nvPr/>
          </p:nvSpPr>
          <p:spPr>
            <a:xfrm>
              <a:off x="33044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19"/>
            <p:cNvSpPr/>
            <p:nvPr/>
          </p:nvSpPr>
          <p:spPr>
            <a:xfrm>
              <a:off x="33044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19"/>
            <p:cNvSpPr/>
            <p:nvPr/>
          </p:nvSpPr>
          <p:spPr>
            <a:xfrm>
              <a:off x="330447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19"/>
            <p:cNvSpPr/>
            <p:nvPr/>
          </p:nvSpPr>
          <p:spPr>
            <a:xfrm>
              <a:off x="330525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19"/>
            <p:cNvSpPr/>
            <p:nvPr/>
          </p:nvSpPr>
          <p:spPr>
            <a:xfrm>
              <a:off x="330525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19"/>
            <p:cNvSpPr/>
            <p:nvPr/>
          </p:nvSpPr>
          <p:spPr>
            <a:xfrm>
              <a:off x="3305250" y="22403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19"/>
            <p:cNvSpPr/>
            <p:nvPr/>
          </p:nvSpPr>
          <p:spPr>
            <a:xfrm>
              <a:off x="3305250" y="22403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19"/>
            <p:cNvSpPr/>
            <p:nvPr/>
          </p:nvSpPr>
          <p:spPr>
            <a:xfrm>
              <a:off x="330605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19"/>
            <p:cNvSpPr/>
            <p:nvPr/>
          </p:nvSpPr>
          <p:spPr>
            <a:xfrm>
              <a:off x="330605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19"/>
            <p:cNvSpPr/>
            <p:nvPr/>
          </p:nvSpPr>
          <p:spPr>
            <a:xfrm>
              <a:off x="3306050" y="22403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19"/>
            <p:cNvSpPr/>
            <p:nvPr/>
          </p:nvSpPr>
          <p:spPr>
            <a:xfrm>
              <a:off x="330685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19"/>
            <p:cNvSpPr/>
            <p:nvPr/>
          </p:nvSpPr>
          <p:spPr>
            <a:xfrm>
              <a:off x="330685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19"/>
            <p:cNvSpPr/>
            <p:nvPr/>
          </p:nvSpPr>
          <p:spPr>
            <a:xfrm>
              <a:off x="3306850"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19"/>
            <p:cNvSpPr/>
            <p:nvPr/>
          </p:nvSpPr>
          <p:spPr>
            <a:xfrm>
              <a:off x="33076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19"/>
            <p:cNvSpPr/>
            <p:nvPr/>
          </p:nvSpPr>
          <p:spPr>
            <a:xfrm>
              <a:off x="33076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19"/>
            <p:cNvSpPr/>
            <p:nvPr/>
          </p:nvSpPr>
          <p:spPr>
            <a:xfrm>
              <a:off x="33076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19"/>
            <p:cNvSpPr/>
            <p:nvPr/>
          </p:nvSpPr>
          <p:spPr>
            <a:xfrm>
              <a:off x="33084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19"/>
            <p:cNvSpPr/>
            <p:nvPr/>
          </p:nvSpPr>
          <p:spPr>
            <a:xfrm>
              <a:off x="33084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19"/>
            <p:cNvSpPr/>
            <p:nvPr/>
          </p:nvSpPr>
          <p:spPr>
            <a:xfrm>
              <a:off x="330842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19"/>
            <p:cNvSpPr/>
            <p:nvPr/>
          </p:nvSpPr>
          <p:spPr>
            <a:xfrm>
              <a:off x="3308425" y="22403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19"/>
            <p:cNvSpPr/>
            <p:nvPr/>
          </p:nvSpPr>
          <p:spPr>
            <a:xfrm>
              <a:off x="33092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19"/>
            <p:cNvSpPr/>
            <p:nvPr/>
          </p:nvSpPr>
          <p:spPr>
            <a:xfrm>
              <a:off x="33092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19"/>
            <p:cNvSpPr/>
            <p:nvPr/>
          </p:nvSpPr>
          <p:spPr>
            <a:xfrm>
              <a:off x="3309225"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19"/>
            <p:cNvSpPr/>
            <p:nvPr/>
          </p:nvSpPr>
          <p:spPr>
            <a:xfrm>
              <a:off x="3309225" y="2240325"/>
              <a:ext cx="800" cy="10325"/>
            </a:xfrm>
            <a:custGeom>
              <a:rect b="b" l="l" r="r" t="t"/>
              <a:pathLst>
                <a:path extrusionOk="0" h="413" w="32">
                  <a:moveTo>
                    <a:pt x="0" y="1"/>
                  </a:moveTo>
                  <a:lnTo>
                    <a:pt x="0"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19"/>
            <p:cNvSpPr/>
            <p:nvPr/>
          </p:nvSpPr>
          <p:spPr>
            <a:xfrm>
              <a:off x="331000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19"/>
            <p:cNvSpPr/>
            <p:nvPr/>
          </p:nvSpPr>
          <p:spPr>
            <a:xfrm>
              <a:off x="331000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19"/>
            <p:cNvSpPr/>
            <p:nvPr/>
          </p:nvSpPr>
          <p:spPr>
            <a:xfrm>
              <a:off x="3310000" y="2240325"/>
              <a:ext cx="825" cy="10325"/>
            </a:xfrm>
            <a:custGeom>
              <a:rect b="b" l="l" r="r" t="t"/>
              <a:pathLst>
                <a:path extrusionOk="0" h="413" w="33">
                  <a:moveTo>
                    <a:pt x="1" y="1"/>
                  </a:moveTo>
                  <a:lnTo>
                    <a:pt x="1" y="412"/>
                  </a:lnTo>
                  <a:lnTo>
                    <a:pt x="33" y="412"/>
                  </a:lnTo>
                  <a:lnTo>
                    <a:pt x="33"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19"/>
            <p:cNvSpPr/>
            <p:nvPr/>
          </p:nvSpPr>
          <p:spPr>
            <a:xfrm>
              <a:off x="331080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19"/>
            <p:cNvSpPr/>
            <p:nvPr/>
          </p:nvSpPr>
          <p:spPr>
            <a:xfrm>
              <a:off x="3310800"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19"/>
            <p:cNvSpPr/>
            <p:nvPr/>
          </p:nvSpPr>
          <p:spPr>
            <a:xfrm>
              <a:off x="3310800" y="2240325"/>
              <a:ext cx="825" cy="10325"/>
            </a:xfrm>
            <a:custGeom>
              <a:rect b="b" l="l" r="r" t="t"/>
              <a:pathLst>
                <a:path extrusionOk="0" h="413" w="33">
                  <a:moveTo>
                    <a:pt x="1" y="1"/>
                  </a:moveTo>
                  <a:lnTo>
                    <a:pt x="1" y="412"/>
                  </a:lnTo>
                  <a:lnTo>
                    <a:pt x="32" y="412"/>
                  </a:lnTo>
                  <a:lnTo>
                    <a:pt x="32"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19"/>
            <p:cNvSpPr/>
            <p:nvPr/>
          </p:nvSpPr>
          <p:spPr>
            <a:xfrm>
              <a:off x="33116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19"/>
            <p:cNvSpPr/>
            <p:nvPr/>
          </p:nvSpPr>
          <p:spPr>
            <a:xfrm>
              <a:off x="33116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19"/>
            <p:cNvSpPr/>
            <p:nvPr/>
          </p:nvSpPr>
          <p:spPr>
            <a:xfrm>
              <a:off x="3311600" y="2240325"/>
              <a:ext cx="25" cy="10325"/>
            </a:xfrm>
            <a:custGeom>
              <a:rect b="b" l="l" r="r" t="t"/>
              <a:pathLst>
                <a:path extrusionOk="0" h="413" w="1">
                  <a:moveTo>
                    <a:pt x="0" y="1"/>
                  </a:moveTo>
                  <a:lnTo>
                    <a:pt x="0" y="1"/>
                  </a:lnTo>
                  <a:lnTo>
                    <a:pt x="0" y="412"/>
                  </a:lnTo>
                  <a:lnTo>
                    <a:pt x="0"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19"/>
            <p:cNvSpPr/>
            <p:nvPr/>
          </p:nvSpPr>
          <p:spPr>
            <a:xfrm>
              <a:off x="3312375" y="2240325"/>
              <a:ext cx="25" cy="10325"/>
            </a:xfrm>
            <a:custGeom>
              <a:rect b="b" l="l" r="r" t="t"/>
              <a:pathLst>
                <a:path extrusionOk="0" h="413" w="1">
                  <a:moveTo>
                    <a:pt x="1" y="1"/>
                  </a:moveTo>
                  <a:lnTo>
                    <a:pt x="1" y="1"/>
                  </a:lnTo>
                  <a:lnTo>
                    <a:pt x="1" y="412"/>
                  </a:lnTo>
                  <a:lnTo>
                    <a:pt x="1" y="412"/>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19"/>
            <p:cNvSpPr/>
            <p:nvPr/>
          </p:nvSpPr>
          <p:spPr>
            <a:xfrm>
              <a:off x="3256975" y="2195200"/>
              <a:ext cx="224875" cy="224875"/>
            </a:xfrm>
            <a:custGeom>
              <a:rect b="b" l="l" r="r" t="t"/>
              <a:pathLst>
                <a:path extrusionOk="0" fill="none" h="8995" w="8995">
                  <a:moveTo>
                    <a:pt x="4814" y="8994"/>
                  </a:moveTo>
                  <a:lnTo>
                    <a:pt x="4212" y="8994"/>
                  </a:lnTo>
                  <a:cubicBezTo>
                    <a:pt x="3959" y="8994"/>
                    <a:pt x="3769" y="8804"/>
                    <a:pt x="3769" y="8551"/>
                  </a:cubicBezTo>
                  <a:lnTo>
                    <a:pt x="3769" y="7759"/>
                  </a:lnTo>
                  <a:cubicBezTo>
                    <a:pt x="3389" y="7696"/>
                    <a:pt x="3040" y="7538"/>
                    <a:pt x="2724" y="7348"/>
                  </a:cubicBezTo>
                  <a:lnTo>
                    <a:pt x="2154" y="7886"/>
                  </a:lnTo>
                  <a:cubicBezTo>
                    <a:pt x="1995" y="8076"/>
                    <a:pt x="1710" y="8076"/>
                    <a:pt x="1520" y="7886"/>
                  </a:cubicBezTo>
                  <a:lnTo>
                    <a:pt x="1109" y="7474"/>
                  </a:lnTo>
                  <a:cubicBezTo>
                    <a:pt x="950" y="7316"/>
                    <a:pt x="950" y="7031"/>
                    <a:pt x="1109" y="6841"/>
                  </a:cubicBezTo>
                  <a:lnTo>
                    <a:pt x="1679" y="6303"/>
                  </a:lnTo>
                  <a:cubicBezTo>
                    <a:pt x="1489" y="5986"/>
                    <a:pt x="1330" y="5606"/>
                    <a:pt x="1235" y="5226"/>
                  </a:cubicBezTo>
                  <a:lnTo>
                    <a:pt x="444" y="5226"/>
                  </a:lnTo>
                  <a:cubicBezTo>
                    <a:pt x="190" y="5226"/>
                    <a:pt x="0" y="5036"/>
                    <a:pt x="0" y="4782"/>
                  </a:cubicBezTo>
                  <a:lnTo>
                    <a:pt x="0" y="4212"/>
                  </a:lnTo>
                  <a:cubicBezTo>
                    <a:pt x="0" y="3959"/>
                    <a:pt x="190" y="3769"/>
                    <a:pt x="444" y="3769"/>
                  </a:cubicBezTo>
                  <a:lnTo>
                    <a:pt x="1235" y="3769"/>
                  </a:lnTo>
                  <a:cubicBezTo>
                    <a:pt x="1330" y="3389"/>
                    <a:pt x="1457" y="3041"/>
                    <a:pt x="1679" y="2724"/>
                  </a:cubicBezTo>
                  <a:lnTo>
                    <a:pt x="1109" y="2154"/>
                  </a:lnTo>
                  <a:cubicBezTo>
                    <a:pt x="950" y="1996"/>
                    <a:pt x="950" y="1711"/>
                    <a:pt x="1109" y="1521"/>
                  </a:cubicBezTo>
                  <a:lnTo>
                    <a:pt x="1520" y="1109"/>
                  </a:lnTo>
                  <a:cubicBezTo>
                    <a:pt x="1710" y="951"/>
                    <a:pt x="1995" y="951"/>
                    <a:pt x="2154" y="1109"/>
                  </a:cubicBezTo>
                  <a:lnTo>
                    <a:pt x="2724" y="1679"/>
                  </a:lnTo>
                  <a:cubicBezTo>
                    <a:pt x="3040" y="1457"/>
                    <a:pt x="3389" y="1331"/>
                    <a:pt x="3769" y="1236"/>
                  </a:cubicBezTo>
                  <a:lnTo>
                    <a:pt x="3769" y="444"/>
                  </a:lnTo>
                  <a:cubicBezTo>
                    <a:pt x="3769" y="190"/>
                    <a:pt x="3959" y="0"/>
                    <a:pt x="4212" y="0"/>
                  </a:cubicBezTo>
                  <a:lnTo>
                    <a:pt x="4814" y="0"/>
                  </a:lnTo>
                  <a:cubicBezTo>
                    <a:pt x="5036" y="0"/>
                    <a:pt x="5257" y="190"/>
                    <a:pt x="5257" y="444"/>
                  </a:cubicBezTo>
                  <a:lnTo>
                    <a:pt x="5257" y="1236"/>
                  </a:lnTo>
                  <a:cubicBezTo>
                    <a:pt x="5606" y="1331"/>
                    <a:pt x="5986" y="1457"/>
                    <a:pt x="6302" y="1679"/>
                  </a:cubicBezTo>
                  <a:lnTo>
                    <a:pt x="6872" y="1109"/>
                  </a:lnTo>
                  <a:cubicBezTo>
                    <a:pt x="7031" y="951"/>
                    <a:pt x="7316" y="951"/>
                    <a:pt x="7474" y="1109"/>
                  </a:cubicBezTo>
                  <a:lnTo>
                    <a:pt x="7886" y="1521"/>
                  </a:lnTo>
                  <a:cubicBezTo>
                    <a:pt x="8076" y="1711"/>
                    <a:pt x="8076" y="1996"/>
                    <a:pt x="7886" y="2154"/>
                  </a:cubicBezTo>
                  <a:lnTo>
                    <a:pt x="7347" y="2724"/>
                  </a:lnTo>
                  <a:cubicBezTo>
                    <a:pt x="7537" y="3041"/>
                    <a:pt x="7696" y="3389"/>
                    <a:pt x="7759" y="3769"/>
                  </a:cubicBezTo>
                  <a:lnTo>
                    <a:pt x="8551" y="3769"/>
                  </a:lnTo>
                  <a:cubicBezTo>
                    <a:pt x="8804" y="3769"/>
                    <a:pt x="8994" y="3959"/>
                    <a:pt x="8994" y="4212"/>
                  </a:cubicBezTo>
                  <a:lnTo>
                    <a:pt x="8994" y="4782"/>
                  </a:lnTo>
                  <a:cubicBezTo>
                    <a:pt x="8994" y="5036"/>
                    <a:pt x="8804" y="5226"/>
                    <a:pt x="8551" y="5226"/>
                  </a:cubicBezTo>
                  <a:lnTo>
                    <a:pt x="7759" y="5226"/>
                  </a:lnTo>
                  <a:cubicBezTo>
                    <a:pt x="7696" y="5606"/>
                    <a:pt x="7537" y="5954"/>
                    <a:pt x="7347" y="6303"/>
                  </a:cubicBezTo>
                  <a:lnTo>
                    <a:pt x="7886" y="6841"/>
                  </a:lnTo>
                  <a:cubicBezTo>
                    <a:pt x="8076" y="7031"/>
                    <a:pt x="8076" y="7316"/>
                    <a:pt x="7886" y="7474"/>
                  </a:cubicBezTo>
                  <a:lnTo>
                    <a:pt x="7474" y="7886"/>
                  </a:lnTo>
                  <a:cubicBezTo>
                    <a:pt x="7316" y="8076"/>
                    <a:pt x="7031" y="8076"/>
                    <a:pt x="6872" y="7886"/>
                  </a:cubicBezTo>
                  <a:lnTo>
                    <a:pt x="6302" y="7348"/>
                  </a:lnTo>
                  <a:cubicBezTo>
                    <a:pt x="5986" y="7538"/>
                    <a:pt x="5606" y="7696"/>
                    <a:pt x="5257" y="7759"/>
                  </a:cubicBezTo>
                  <a:lnTo>
                    <a:pt x="5257" y="8551"/>
                  </a:lnTo>
                  <a:cubicBezTo>
                    <a:pt x="5226" y="8804"/>
                    <a:pt x="5036" y="8994"/>
                    <a:pt x="4814" y="8994"/>
                  </a:cubicBezTo>
                  <a:close/>
                  <a:moveTo>
                    <a:pt x="2692" y="6904"/>
                  </a:moveTo>
                  <a:lnTo>
                    <a:pt x="2787" y="6999"/>
                  </a:lnTo>
                  <a:cubicBezTo>
                    <a:pt x="3135" y="7253"/>
                    <a:pt x="3547" y="7411"/>
                    <a:pt x="3959" y="7474"/>
                  </a:cubicBezTo>
                  <a:lnTo>
                    <a:pt x="4085" y="7506"/>
                  </a:lnTo>
                  <a:lnTo>
                    <a:pt x="4085" y="8551"/>
                  </a:lnTo>
                  <a:cubicBezTo>
                    <a:pt x="4085" y="8614"/>
                    <a:pt x="4149" y="8678"/>
                    <a:pt x="4212" y="8678"/>
                  </a:cubicBezTo>
                  <a:lnTo>
                    <a:pt x="4814" y="8678"/>
                  </a:lnTo>
                  <a:cubicBezTo>
                    <a:pt x="4877" y="8678"/>
                    <a:pt x="4941" y="8614"/>
                    <a:pt x="4941" y="8551"/>
                  </a:cubicBezTo>
                  <a:lnTo>
                    <a:pt x="4941" y="7506"/>
                  </a:lnTo>
                  <a:lnTo>
                    <a:pt x="5067" y="7474"/>
                  </a:lnTo>
                  <a:cubicBezTo>
                    <a:pt x="5479" y="7411"/>
                    <a:pt x="5891" y="7221"/>
                    <a:pt x="6239" y="6999"/>
                  </a:cubicBezTo>
                  <a:lnTo>
                    <a:pt x="6334" y="6904"/>
                  </a:lnTo>
                  <a:lnTo>
                    <a:pt x="7094" y="7664"/>
                  </a:lnTo>
                  <a:cubicBezTo>
                    <a:pt x="7126" y="7728"/>
                    <a:pt x="7221" y="7728"/>
                    <a:pt x="7252" y="7664"/>
                  </a:cubicBezTo>
                  <a:lnTo>
                    <a:pt x="7664" y="7253"/>
                  </a:lnTo>
                  <a:cubicBezTo>
                    <a:pt x="7727" y="7221"/>
                    <a:pt x="7727" y="7126"/>
                    <a:pt x="7664" y="7094"/>
                  </a:cubicBezTo>
                  <a:lnTo>
                    <a:pt x="6936" y="6334"/>
                  </a:lnTo>
                  <a:lnTo>
                    <a:pt x="6999" y="6239"/>
                  </a:lnTo>
                  <a:cubicBezTo>
                    <a:pt x="7252" y="5859"/>
                    <a:pt x="7411" y="5479"/>
                    <a:pt x="7474" y="5036"/>
                  </a:cubicBezTo>
                  <a:lnTo>
                    <a:pt x="7506" y="4909"/>
                  </a:lnTo>
                  <a:lnTo>
                    <a:pt x="8551" y="4909"/>
                  </a:lnTo>
                  <a:cubicBezTo>
                    <a:pt x="8646" y="4909"/>
                    <a:pt x="8677" y="4877"/>
                    <a:pt x="8677" y="4782"/>
                  </a:cubicBezTo>
                  <a:lnTo>
                    <a:pt x="8677" y="4212"/>
                  </a:lnTo>
                  <a:cubicBezTo>
                    <a:pt x="8677" y="4149"/>
                    <a:pt x="8646" y="4086"/>
                    <a:pt x="8551" y="4086"/>
                  </a:cubicBezTo>
                  <a:lnTo>
                    <a:pt x="7506" y="4086"/>
                  </a:lnTo>
                  <a:lnTo>
                    <a:pt x="7474" y="3959"/>
                  </a:lnTo>
                  <a:cubicBezTo>
                    <a:pt x="7411" y="3547"/>
                    <a:pt x="7252" y="3136"/>
                    <a:pt x="6999" y="2787"/>
                  </a:cubicBezTo>
                  <a:lnTo>
                    <a:pt x="6936" y="2661"/>
                  </a:lnTo>
                  <a:lnTo>
                    <a:pt x="7664" y="1932"/>
                  </a:lnTo>
                  <a:cubicBezTo>
                    <a:pt x="7727" y="1869"/>
                    <a:pt x="7727" y="1806"/>
                    <a:pt x="7664" y="1742"/>
                  </a:cubicBezTo>
                  <a:lnTo>
                    <a:pt x="7252" y="1331"/>
                  </a:lnTo>
                  <a:cubicBezTo>
                    <a:pt x="7221" y="1299"/>
                    <a:pt x="7126" y="1299"/>
                    <a:pt x="7094" y="1331"/>
                  </a:cubicBezTo>
                  <a:lnTo>
                    <a:pt x="6334" y="2091"/>
                  </a:lnTo>
                  <a:lnTo>
                    <a:pt x="6239" y="2027"/>
                  </a:lnTo>
                  <a:cubicBezTo>
                    <a:pt x="5859" y="1774"/>
                    <a:pt x="5479" y="1616"/>
                    <a:pt x="5036" y="1521"/>
                  </a:cubicBezTo>
                  <a:lnTo>
                    <a:pt x="4909" y="1489"/>
                  </a:lnTo>
                  <a:lnTo>
                    <a:pt x="4909" y="444"/>
                  </a:lnTo>
                  <a:cubicBezTo>
                    <a:pt x="4909" y="381"/>
                    <a:pt x="4877" y="317"/>
                    <a:pt x="4782" y="317"/>
                  </a:cubicBezTo>
                  <a:lnTo>
                    <a:pt x="4212" y="317"/>
                  </a:lnTo>
                  <a:cubicBezTo>
                    <a:pt x="4149" y="317"/>
                    <a:pt x="4085" y="381"/>
                    <a:pt x="4085" y="444"/>
                  </a:cubicBezTo>
                  <a:lnTo>
                    <a:pt x="4085" y="1489"/>
                  </a:lnTo>
                  <a:lnTo>
                    <a:pt x="3959" y="1521"/>
                  </a:lnTo>
                  <a:cubicBezTo>
                    <a:pt x="3547" y="1616"/>
                    <a:pt x="3135" y="1774"/>
                    <a:pt x="2787" y="2027"/>
                  </a:cubicBezTo>
                  <a:lnTo>
                    <a:pt x="2660" y="2091"/>
                  </a:lnTo>
                  <a:lnTo>
                    <a:pt x="1932" y="1331"/>
                  </a:lnTo>
                  <a:cubicBezTo>
                    <a:pt x="1869" y="1299"/>
                    <a:pt x="1805" y="1299"/>
                    <a:pt x="1742" y="1331"/>
                  </a:cubicBezTo>
                  <a:lnTo>
                    <a:pt x="1330" y="1742"/>
                  </a:lnTo>
                  <a:cubicBezTo>
                    <a:pt x="1299" y="1806"/>
                    <a:pt x="1299" y="1869"/>
                    <a:pt x="1330" y="1932"/>
                  </a:cubicBezTo>
                  <a:lnTo>
                    <a:pt x="2090" y="2661"/>
                  </a:lnTo>
                  <a:lnTo>
                    <a:pt x="2027" y="2787"/>
                  </a:lnTo>
                  <a:cubicBezTo>
                    <a:pt x="1774" y="3136"/>
                    <a:pt x="1615" y="3547"/>
                    <a:pt x="1520" y="3959"/>
                  </a:cubicBezTo>
                  <a:lnTo>
                    <a:pt x="1520" y="4086"/>
                  </a:lnTo>
                  <a:lnTo>
                    <a:pt x="444" y="4086"/>
                  </a:lnTo>
                  <a:cubicBezTo>
                    <a:pt x="380" y="4086"/>
                    <a:pt x="317" y="4149"/>
                    <a:pt x="317" y="4212"/>
                  </a:cubicBezTo>
                  <a:lnTo>
                    <a:pt x="317" y="4782"/>
                  </a:lnTo>
                  <a:cubicBezTo>
                    <a:pt x="317" y="4846"/>
                    <a:pt x="380" y="4909"/>
                    <a:pt x="444" y="4909"/>
                  </a:cubicBezTo>
                  <a:lnTo>
                    <a:pt x="1520" y="4909"/>
                  </a:lnTo>
                  <a:lnTo>
                    <a:pt x="1520" y="5036"/>
                  </a:lnTo>
                  <a:cubicBezTo>
                    <a:pt x="1615" y="5479"/>
                    <a:pt x="1774" y="5859"/>
                    <a:pt x="2027" y="6239"/>
                  </a:cubicBezTo>
                  <a:lnTo>
                    <a:pt x="2090" y="6334"/>
                  </a:lnTo>
                  <a:lnTo>
                    <a:pt x="1330" y="7094"/>
                  </a:lnTo>
                  <a:cubicBezTo>
                    <a:pt x="1299" y="7126"/>
                    <a:pt x="1299" y="7221"/>
                    <a:pt x="1330" y="7253"/>
                  </a:cubicBezTo>
                  <a:lnTo>
                    <a:pt x="1742" y="7664"/>
                  </a:lnTo>
                  <a:cubicBezTo>
                    <a:pt x="1805" y="7728"/>
                    <a:pt x="1869" y="7728"/>
                    <a:pt x="1932" y="7664"/>
                  </a:cubicBezTo>
                  <a:close/>
                  <a:moveTo>
                    <a:pt x="4497" y="6651"/>
                  </a:moveTo>
                  <a:cubicBezTo>
                    <a:pt x="3325" y="6651"/>
                    <a:pt x="2375" y="5669"/>
                    <a:pt x="2375" y="4497"/>
                  </a:cubicBezTo>
                  <a:cubicBezTo>
                    <a:pt x="2375" y="3326"/>
                    <a:pt x="3325" y="2376"/>
                    <a:pt x="4497" y="2376"/>
                  </a:cubicBezTo>
                  <a:cubicBezTo>
                    <a:pt x="5701" y="2376"/>
                    <a:pt x="6651" y="3326"/>
                    <a:pt x="6651" y="4497"/>
                  </a:cubicBezTo>
                  <a:cubicBezTo>
                    <a:pt x="6651" y="5669"/>
                    <a:pt x="5701" y="6651"/>
                    <a:pt x="4497" y="6651"/>
                  </a:cubicBezTo>
                  <a:close/>
                  <a:moveTo>
                    <a:pt x="4497" y="2692"/>
                  </a:moveTo>
                  <a:cubicBezTo>
                    <a:pt x="3515" y="2692"/>
                    <a:pt x="2692" y="3516"/>
                    <a:pt x="2692" y="4497"/>
                  </a:cubicBezTo>
                  <a:cubicBezTo>
                    <a:pt x="2692" y="5511"/>
                    <a:pt x="3515" y="6334"/>
                    <a:pt x="4497" y="6334"/>
                  </a:cubicBezTo>
                  <a:cubicBezTo>
                    <a:pt x="5511" y="6334"/>
                    <a:pt x="6334" y="5511"/>
                    <a:pt x="6334" y="4497"/>
                  </a:cubicBezTo>
                  <a:cubicBezTo>
                    <a:pt x="6334" y="3516"/>
                    <a:pt x="5511" y="2692"/>
                    <a:pt x="4497" y="2692"/>
                  </a:cubicBez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19"/>
            <p:cNvSpPr/>
            <p:nvPr/>
          </p:nvSpPr>
          <p:spPr>
            <a:xfrm>
              <a:off x="3365425" y="2215000"/>
              <a:ext cx="25" cy="9525"/>
            </a:xfrm>
            <a:custGeom>
              <a:rect b="b" l="l" r="r" t="t"/>
              <a:pathLst>
                <a:path extrusionOk="0" fill="none" h="381" w="1">
                  <a:moveTo>
                    <a:pt x="1" y="0"/>
                  </a:move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19"/>
            <p:cNvSpPr/>
            <p:nvPr/>
          </p:nvSpPr>
          <p:spPr>
            <a:xfrm>
              <a:off x="336542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19"/>
            <p:cNvSpPr/>
            <p:nvPr/>
          </p:nvSpPr>
          <p:spPr>
            <a:xfrm>
              <a:off x="336542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19"/>
            <p:cNvSpPr/>
            <p:nvPr/>
          </p:nvSpPr>
          <p:spPr>
            <a:xfrm>
              <a:off x="336542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19"/>
            <p:cNvSpPr/>
            <p:nvPr/>
          </p:nvSpPr>
          <p:spPr>
            <a:xfrm>
              <a:off x="336622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19"/>
            <p:cNvSpPr/>
            <p:nvPr/>
          </p:nvSpPr>
          <p:spPr>
            <a:xfrm>
              <a:off x="336622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19"/>
            <p:cNvSpPr/>
            <p:nvPr/>
          </p:nvSpPr>
          <p:spPr>
            <a:xfrm>
              <a:off x="336622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19"/>
            <p:cNvSpPr/>
            <p:nvPr/>
          </p:nvSpPr>
          <p:spPr>
            <a:xfrm>
              <a:off x="3366225" y="2215000"/>
              <a:ext cx="825" cy="9525"/>
            </a:xfrm>
            <a:custGeom>
              <a:rect b="b" l="l" r="r" t="t"/>
              <a:pathLst>
                <a:path extrusionOk="0" fill="none" h="381" w="33">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19"/>
            <p:cNvSpPr/>
            <p:nvPr/>
          </p:nvSpPr>
          <p:spPr>
            <a:xfrm>
              <a:off x="336702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19"/>
            <p:cNvSpPr/>
            <p:nvPr/>
          </p:nvSpPr>
          <p:spPr>
            <a:xfrm>
              <a:off x="336702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19"/>
            <p:cNvSpPr/>
            <p:nvPr/>
          </p:nvSpPr>
          <p:spPr>
            <a:xfrm>
              <a:off x="336702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19"/>
            <p:cNvSpPr/>
            <p:nvPr/>
          </p:nvSpPr>
          <p:spPr>
            <a:xfrm>
              <a:off x="336780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19"/>
            <p:cNvSpPr/>
            <p:nvPr/>
          </p:nvSpPr>
          <p:spPr>
            <a:xfrm>
              <a:off x="336780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19"/>
            <p:cNvSpPr/>
            <p:nvPr/>
          </p:nvSpPr>
          <p:spPr>
            <a:xfrm>
              <a:off x="336780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19"/>
            <p:cNvSpPr/>
            <p:nvPr/>
          </p:nvSpPr>
          <p:spPr>
            <a:xfrm>
              <a:off x="3367800" y="2215000"/>
              <a:ext cx="825" cy="9525"/>
            </a:xfrm>
            <a:custGeom>
              <a:rect b="b" l="l" r="r" t="t"/>
              <a:pathLst>
                <a:path extrusionOk="0" fill="none" h="381" w="33">
                  <a:moveTo>
                    <a:pt x="1" y="0"/>
                  </a:moveTo>
                  <a:lnTo>
                    <a:pt x="33" y="0"/>
                  </a:lnTo>
                  <a:lnTo>
                    <a:pt x="33"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19"/>
            <p:cNvSpPr/>
            <p:nvPr/>
          </p:nvSpPr>
          <p:spPr>
            <a:xfrm>
              <a:off x="336860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19"/>
            <p:cNvSpPr/>
            <p:nvPr/>
          </p:nvSpPr>
          <p:spPr>
            <a:xfrm>
              <a:off x="336860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19"/>
            <p:cNvSpPr/>
            <p:nvPr/>
          </p:nvSpPr>
          <p:spPr>
            <a:xfrm>
              <a:off x="3368600" y="2215000"/>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19"/>
            <p:cNvSpPr/>
            <p:nvPr/>
          </p:nvSpPr>
          <p:spPr>
            <a:xfrm>
              <a:off x="3369400"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19"/>
            <p:cNvSpPr/>
            <p:nvPr/>
          </p:nvSpPr>
          <p:spPr>
            <a:xfrm>
              <a:off x="3369400"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19"/>
            <p:cNvSpPr/>
            <p:nvPr/>
          </p:nvSpPr>
          <p:spPr>
            <a:xfrm>
              <a:off x="3369400" y="2215000"/>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19"/>
            <p:cNvSpPr/>
            <p:nvPr/>
          </p:nvSpPr>
          <p:spPr>
            <a:xfrm>
              <a:off x="337017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19"/>
            <p:cNvSpPr/>
            <p:nvPr/>
          </p:nvSpPr>
          <p:spPr>
            <a:xfrm>
              <a:off x="337017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19"/>
            <p:cNvSpPr/>
            <p:nvPr/>
          </p:nvSpPr>
          <p:spPr>
            <a:xfrm>
              <a:off x="337017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19"/>
            <p:cNvSpPr/>
            <p:nvPr/>
          </p:nvSpPr>
          <p:spPr>
            <a:xfrm>
              <a:off x="3370175" y="2215000"/>
              <a:ext cx="825" cy="9525"/>
            </a:xfrm>
            <a:custGeom>
              <a:rect b="b" l="l" r="r" t="t"/>
              <a:pathLst>
                <a:path extrusionOk="0" fill="none" h="381" w="33">
                  <a:moveTo>
                    <a:pt x="1" y="0"/>
                  </a:moveTo>
                  <a:lnTo>
                    <a:pt x="33" y="0"/>
                  </a:lnTo>
                  <a:lnTo>
                    <a:pt x="33"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19"/>
            <p:cNvSpPr/>
            <p:nvPr/>
          </p:nvSpPr>
          <p:spPr>
            <a:xfrm>
              <a:off x="337097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19"/>
            <p:cNvSpPr/>
            <p:nvPr/>
          </p:nvSpPr>
          <p:spPr>
            <a:xfrm>
              <a:off x="337097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19"/>
            <p:cNvSpPr/>
            <p:nvPr/>
          </p:nvSpPr>
          <p:spPr>
            <a:xfrm>
              <a:off x="3370975"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19"/>
            <p:cNvSpPr/>
            <p:nvPr/>
          </p:nvSpPr>
          <p:spPr>
            <a:xfrm>
              <a:off x="337177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19"/>
            <p:cNvSpPr/>
            <p:nvPr/>
          </p:nvSpPr>
          <p:spPr>
            <a:xfrm>
              <a:off x="337177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19"/>
            <p:cNvSpPr/>
            <p:nvPr/>
          </p:nvSpPr>
          <p:spPr>
            <a:xfrm>
              <a:off x="3371775"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19"/>
            <p:cNvSpPr/>
            <p:nvPr/>
          </p:nvSpPr>
          <p:spPr>
            <a:xfrm>
              <a:off x="3371775" y="2215000"/>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19"/>
            <p:cNvSpPr/>
            <p:nvPr/>
          </p:nvSpPr>
          <p:spPr>
            <a:xfrm>
              <a:off x="337255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19"/>
            <p:cNvSpPr/>
            <p:nvPr/>
          </p:nvSpPr>
          <p:spPr>
            <a:xfrm>
              <a:off x="337255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19"/>
            <p:cNvSpPr/>
            <p:nvPr/>
          </p:nvSpPr>
          <p:spPr>
            <a:xfrm>
              <a:off x="3372550" y="2215000"/>
              <a:ext cx="825" cy="9525"/>
            </a:xfrm>
            <a:custGeom>
              <a:rect b="b" l="l" r="r" t="t"/>
              <a:pathLst>
                <a:path extrusionOk="0" fill="none" h="381" w="33">
                  <a:moveTo>
                    <a:pt x="1" y="0"/>
                  </a:moveTo>
                  <a:lnTo>
                    <a:pt x="33" y="0"/>
                  </a:lnTo>
                  <a:lnTo>
                    <a:pt x="33"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19"/>
            <p:cNvSpPr/>
            <p:nvPr/>
          </p:nvSpPr>
          <p:spPr>
            <a:xfrm>
              <a:off x="337335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19"/>
            <p:cNvSpPr/>
            <p:nvPr/>
          </p:nvSpPr>
          <p:spPr>
            <a:xfrm>
              <a:off x="3373350" y="2215000"/>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19"/>
            <p:cNvSpPr/>
            <p:nvPr/>
          </p:nvSpPr>
          <p:spPr>
            <a:xfrm>
              <a:off x="3373350" y="2215000"/>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19"/>
            <p:cNvSpPr/>
            <p:nvPr/>
          </p:nvSpPr>
          <p:spPr>
            <a:xfrm>
              <a:off x="3373350" y="2215000"/>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19"/>
            <p:cNvSpPr/>
            <p:nvPr/>
          </p:nvSpPr>
          <p:spPr>
            <a:xfrm>
              <a:off x="3374150" y="2215000"/>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19"/>
            <p:cNvSpPr/>
            <p:nvPr/>
          </p:nvSpPr>
          <p:spPr>
            <a:xfrm>
              <a:off x="3374150" y="2215000"/>
              <a:ext cx="25" cy="9525"/>
            </a:xfrm>
            <a:custGeom>
              <a:rect b="b" l="l" r="r" t="t"/>
              <a:pathLst>
                <a:path extrusionOk="0" fill="none" h="381" w="1">
                  <a:moveTo>
                    <a:pt x="0" y="380"/>
                  </a:moveTo>
                  <a:lnTo>
                    <a:pt x="0" y="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19"/>
            <p:cNvSpPr/>
            <p:nvPr/>
          </p:nvSpPr>
          <p:spPr>
            <a:xfrm>
              <a:off x="3427200" y="2240325"/>
              <a:ext cx="0" cy="10325"/>
            </a:xfrm>
            <a:custGeom>
              <a:rect b="b" l="l" r="r" t="t"/>
              <a:pathLst>
                <a:path extrusionOk="0" fill="none" h="413" w="0">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19"/>
            <p:cNvSpPr/>
            <p:nvPr/>
          </p:nvSpPr>
          <p:spPr>
            <a:xfrm>
              <a:off x="3427200" y="22403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19"/>
            <p:cNvSpPr/>
            <p:nvPr/>
          </p:nvSpPr>
          <p:spPr>
            <a:xfrm>
              <a:off x="3427200" y="22403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19"/>
            <p:cNvSpPr/>
            <p:nvPr/>
          </p:nvSpPr>
          <p:spPr>
            <a:xfrm>
              <a:off x="342797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19"/>
            <p:cNvSpPr/>
            <p:nvPr/>
          </p:nvSpPr>
          <p:spPr>
            <a:xfrm>
              <a:off x="342797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19"/>
            <p:cNvSpPr/>
            <p:nvPr/>
          </p:nvSpPr>
          <p:spPr>
            <a:xfrm>
              <a:off x="3427975" y="22403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19"/>
            <p:cNvSpPr/>
            <p:nvPr/>
          </p:nvSpPr>
          <p:spPr>
            <a:xfrm>
              <a:off x="342877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19"/>
            <p:cNvSpPr/>
            <p:nvPr/>
          </p:nvSpPr>
          <p:spPr>
            <a:xfrm>
              <a:off x="342877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19"/>
            <p:cNvSpPr/>
            <p:nvPr/>
          </p:nvSpPr>
          <p:spPr>
            <a:xfrm>
              <a:off x="3428775" y="2240325"/>
              <a:ext cx="825" cy="10325"/>
            </a:xfrm>
            <a:custGeom>
              <a:rect b="b" l="l" r="r" t="t"/>
              <a:pathLst>
                <a:path extrusionOk="0" fill="none" h="413" w="33">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19"/>
            <p:cNvSpPr/>
            <p:nvPr/>
          </p:nvSpPr>
          <p:spPr>
            <a:xfrm>
              <a:off x="342957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9"/>
            <p:cNvSpPr/>
            <p:nvPr/>
          </p:nvSpPr>
          <p:spPr>
            <a:xfrm>
              <a:off x="342957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19"/>
            <p:cNvSpPr/>
            <p:nvPr/>
          </p:nvSpPr>
          <p:spPr>
            <a:xfrm>
              <a:off x="342957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19"/>
            <p:cNvSpPr/>
            <p:nvPr/>
          </p:nvSpPr>
          <p:spPr>
            <a:xfrm>
              <a:off x="3429575" y="22403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19"/>
            <p:cNvSpPr/>
            <p:nvPr/>
          </p:nvSpPr>
          <p:spPr>
            <a:xfrm>
              <a:off x="343035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19"/>
            <p:cNvSpPr/>
            <p:nvPr/>
          </p:nvSpPr>
          <p:spPr>
            <a:xfrm>
              <a:off x="343035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19"/>
            <p:cNvSpPr/>
            <p:nvPr/>
          </p:nvSpPr>
          <p:spPr>
            <a:xfrm>
              <a:off x="3430350" y="22403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19"/>
            <p:cNvSpPr/>
            <p:nvPr/>
          </p:nvSpPr>
          <p:spPr>
            <a:xfrm>
              <a:off x="343115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19"/>
            <p:cNvSpPr/>
            <p:nvPr/>
          </p:nvSpPr>
          <p:spPr>
            <a:xfrm>
              <a:off x="343115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19"/>
            <p:cNvSpPr/>
            <p:nvPr/>
          </p:nvSpPr>
          <p:spPr>
            <a:xfrm>
              <a:off x="3431150" y="2240325"/>
              <a:ext cx="825" cy="10325"/>
            </a:xfrm>
            <a:custGeom>
              <a:rect b="b" l="l" r="r" t="t"/>
              <a:pathLst>
                <a:path extrusionOk="0" fill="none" h="413" w="33">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19"/>
            <p:cNvSpPr/>
            <p:nvPr/>
          </p:nvSpPr>
          <p:spPr>
            <a:xfrm>
              <a:off x="3431150" y="2240325"/>
              <a:ext cx="825" cy="10325"/>
            </a:xfrm>
            <a:custGeom>
              <a:rect b="b" l="l" r="r" t="t"/>
              <a:pathLst>
                <a:path extrusionOk="0" fill="none" h="413" w="33">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19"/>
            <p:cNvSpPr/>
            <p:nvPr/>
          </p:nvSpPr>
          <p:spPr>
            <a:xfrm>
              <a:off x="343195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19"/>
            <p:cNvSpPr/>
            <p:nvPr/>
          </p:nvSpPr>
          <p:spPr>
            <a:xfrm>
              <a:off x="343195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19"/>
            <p:cNvSpPr/>
            <p:nvPr/>
          </p:nvSpPr>
          <p:spPr>
            <a:xfrm>
              <a:off x="3431950" y="22403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19"/>
            <p:cNvSpPr/>
            <p:nvPr/>
          </p:nvSpPr>
          <p:spPr>
            <a:xfrm>
              <a:off x="343272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19"/>
            <p:cNvSpPr/>
            <p:nvPr/>
          </p:nvSpPr>
          <p:spPr>
            <a:xfrm>
              <a:off x="343272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19"/>
            <p:cNvSpPr/>
            <p:nvPr/>
          </p:nvSpPr>
          <p:spPr>
            <a:xfrm>
              <a:off x="3432725" y="22403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19"/>
            <p:cNvSpPr/>
            <p:nvPr/>
          </p:nvSpPr>
          <p:spPr>
            <a:xfrm>
              <a:off x="34335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19"/>
            <p:cNvSpPr/>
            <p:nvPr/>
          </p:nvSpPr>
          <p:spPr>
            <a:xfrm>
              <a:off x="34335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19"/>
            <p:cNvSpPr/>
            <p:nvPr/>
          </p:nvSpPr>
          <p:spPr>
            <a:xfrm>
              <a:off x="34335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19"/>
            <p:cNvSpPr/>
            <p:nvPr/>
          </p:nvSpPr>
          <p:spPr>
            <a:xfrm>
              <a:off x="34343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19"/>
            <p:cNvSpPr/>
            <p:nvPr/>
          </p:nvSpPr>
          <p:spPr>
            <a:xfrm>
              <a:off x="34343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19"/>
            <p:cNvSpPr/>
            <p:nvPr/>
          </p:nvSpPr>
          <p:spPr>
            <a:xfrm>
              <a:off x="34343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19"/>
            <p:cNvSpPr/>
            <p:nvPr/>
          </p:nvSpPr>
          <p:spPr>
            <a:xfrm>
              <a:off x="3434325" y="22403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19"/>
            <p:cNvSpPr/>
            <p:nvPr/>
          </p:nvSpPr>
          <p:spPr>
            <a:xfrm>
              <a:off x="343510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19"/>
            <p:cNvSpPr/>
            <p:nvPr/>
          </p:nvSpPr>
          <p:spPr>
            <a:xfrm>
              <a:off x="343510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19"/>
            <p:cNvSpPr/>
            <p:nvPr/>
          </p:nvSpPr>
          <p:spPr>
            <a:xfrm>
              <a:off x="343510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19"/>
            <p:cNvSpPr/>
            <p:nvPr/>
          </p:nvSpPr>
          <p:spPr>
            <a:xfrm>
              <a:off x="343590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19"/>
            <p:cNvSpPr/>
            <p:nvPr/>
          </p:nvSpPr>
          <p:spPr>
            <a:xfrm>
              <a:off x="343590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19"/>
            <p:cNvSpPr/>
            <p:nvPr/>
          </p:nvSpPr>
          <p:spPr>
            <a:xfrm>
              <a:off x="343590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19"/>
            <p:cNvSpPr/>
            <p:nvPr/>
          </p:nvSpPr>
          <p:spPr>
            <a:xfrm>
              <a:off x="343670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19"/>
            <p:cNvSpPr/>
            <p:nvPr/>
          </p:nvSpPr>
          <p:spPr>
            <a:xfrm>
              <a:off x="343670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19"/>
            <p:cNvSpPr/>
            <p:nvPr/>
          </p:nvSpPr>
          <p:spPr>
            <a:xfrm>
              <a:off x="3453325" y="2303675"/>
              <a:ext cx="25" cy="8725"/>
            </a:xfrm>
            <a:custGeom>
              <a:rect b="b" l="l" r="r" t="t"/>
              <a:pathLst>
                <a:path extrusionOk="0" fill="none" h="349" w="1">
                  <a:moveTo>
                    <a:pt x="0" y="0"/>
                  </a:moveTo>
                  <a:lnTo>
                    <a:pt x="0" y="348"/>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19"/>
            <p:cNvSpPr/>
            <p:nvPr/>
          </p:nvSpPr>
          <p:spPr>
            <a:xfrm>
              <a:off x="345332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19"/>
            <p:cNvSpPr/>
            <p:nvPr/>
          </p:nvSpPr>
          <p:spPr>
            <a:xfrm>
              <a:off x="345332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19"/>
            <p:cNvSpPr/>
            <p:nvPr/>
          </p:nvSpPr>
          <p:spPr>
            <a:xfrm>
              <a:off x="3453325" y="2302875"/>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19"/>
            <p:cNvSpPr/>
            <p:nvPr/>
          </p:nvSpPr>
          <p:spPr>
            <a:xfrm>
              <a:off x="345410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19"/>
            <p:cNvSpPr/>
            <p:nvPr/>
          </p:nvSpPr>
          <p:spPr>
            <a:xfrm>
              <a:off x="345410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19"/>
            <p:cNvSpPr/>
            <p:nvPr/>
          </p:nvSpPr>
          <p:spPr>
            <a:xfrm>
              <a:off x="3454100" y="2302875"/>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19"/>
            <p:cNvSpPr/>
            <p:nvPr/>
          </p:nvSpPr>
          <p:spPr>
            <a:xfrm>
              <a:off x="345490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19"/>
            <p:cNvSpPr/>
            <p:nvPr/>
          </p:nvSpPr>
          <p:spPr>
            <a:xfrm>
              <a:off x="345490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19"/>
            <p:cNvSpPr/>
            <p:nvPr/>
          </p:nvSpPr>
          <p:spPr>
            <a:xfrm>
              <a:off x="345490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19"/>
            <p:cNvSpPr/>
            <p:nvPr/>
          </p:nvSpPr>
          <p:spPr>
            <a:xfrm>
              <a:off x="3454900" y="2302875"/>
              <a:ext cx="825" cy="9525"/>
            </a:xfrm>
            <a:custGeom>
              <a:rect b="b" l="l" r="r" t="t"/>
              <a:pathLst>
                <a:path extrusionOk="0" fill="none" h="381" w="33">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19"/>
            <p:cNvSpPr/>
            <p:nvPr/>
          </p:nvSpPr>
          <p:spPr>
            <a:xfrm>
              <a:off x="345570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19"/>
            <p:cNvSpPr/>
            <p:nvPr/>
          </p:nvSpPr>
          <p:spPr>
            <a:xfrm>
              <a:off x="345570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19"/>
            <p:cNvSpPr/>
            <p:nvPr/>
          </p:nvSpPr>
          <p:spPr>
            <a:xfrm>
              <a:off x="3455700" y="2302875"/>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19"/>
            <p:cNvSpPr/>
            <p:nvPr/>
          </p:nvSpPr>
          <p:spPr>
            <a:xfrm>
              <a:off x="345647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19"/>
            <p:cNvSpPr/>
            <p:nvPr/>
          </p:nvSpPr>
          <p:spPr>
            <a:xfrm>
              <a:off x="345647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19"/>
            <p:cNvSpPr/>
            <p:nvPr/>
          </p:nvSpPr>
          <p:spPr>
            <a:xfrm>
              <a:off x="3456475" y="2302875"/>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19"/>
            <p:cNvSpPr/>
            <p:nvPr/>
          </p:nvSpPr>
          <p:spPr>
            <a:xfrm>
              <a:off x="3456475" y="2302875"/>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19"/>
            <p:cNvSpPr/>
            <p:nvPr/>
          </p:nvSpPr>
          <p:spPr>
            <a:xfrm>
              <a:off x="345727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19"/>
            <p:cNvSpPr/>
            <p:nvPr/>
          </p:nvSpPr>
          <p:spPr>
            <a:xfrm>
              <a:off x="345727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19"/>
            <p:cNvSpPr/>
            <p:nvPr/>
          </p:nvSpPr>
          <p:spPr>
            <a:xfrm>
              <a:off x="3457275" y="2302875"/>
              <a:ext cx="825" cy="9525"/>
            </a:xfrm>
            <a:custGeom>
              <a:rect b="b" l="l" r="r" t="t"/>
              <a:pathLst>
                <a:path extrusionOk="0" fill="none" h="381" w="33">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19"/>
            <p:cNvSpPr/>
            <p:nvPr/>
          </p:nvSpPr>
          <p:spPr>
            <a:xfrm>
              <a:off x="345807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19"/>
            <p:cNvSpPr/>
            <p:nvPr/>
          </p:nvSpPr>
          <p:spPr>
            <a:xfrm>
              <a:off x="345807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19"/>
            <p:cNvSpPr/>
            <p:nvPr/>
          </p:nvSpPr>
          <p:spPr>
            <a:xfrm>
              <a:off x="3458075" y="2302875"/>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19"/>
            <p:cNvSpPr/>
            <p:nvPr/>
          </p:nvSpPr>
          <p:spPr>
            <a:xfrm>
              <a:off x="345885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19"/>
            <p:cNvSpPr/>
            <p:nvPr/>
          </p:nvSpPr>
          <p:spPr>
            <a:xfrm>
              <a:off x="345885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19"/>
            <p:cNvSpPr/>
            <p:nvPr/>
          </p:nvSpPr>
          <p:spPr>
            <a:xfrm>
              <a:off x="345885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19"/>
            <p:cNvSpPr/>
            <p:nvPr/>
          </p:nvSpPr>
          <p:spPr>
            <a:xfrm>
              <a:off x="34596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19"/>
            <p:cNvSpPr/>
            <p:nvPr/>
          </p:nvSpPr>
          <p:spPr>
            <a:xfrm>
              <a:off x="34596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19"/>
            <p:cNvSpPr/>
            <p:nvPr/>
          </p:nvSpPr>
          <p:spPr>
            <a:xfrm>
              <a:off x="34596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19"/>
            <p:cNvSpPr/>
            <p:nvPr/>
          </p:nvSpPr>
          <p:spPr>
            <a:xfrm>
              <a:off x="3459650" y="2302875"/>
              <a:ext cx="825" cy="9525"/>
            </a:xfrm>
            <a:custGeom>
              <a:rect b="b" l="l" r="r" t="t"/>
              <a:pathLst>
                <a:path extrusionOk="0" fill="none" h="381" w="33">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19"/>
            <p:cNvSpPr/>
            <p:nvPr/>
          </p:nvSpPr>
          <p:spPr>
            <a:xfrm>
              <a:off x="34604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19"/>
            <p:cNvSpPr/>
            <p:nvPr/>
          </p:nvSpPr>
          <p:spPr>
            <a:xfrm>
              <a:off x="34604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19"/>
            <p:cNvSpPr/>
            <p:nvPr/>
          </p:nvSpPr>
          <p:spPr>
            <a:xfrm>
              <a:off x="34604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19"/>
            <p:cNvSpPr/>
            <p:nvPr/>
          </p:nvSpPr>
          <p:spPr>
            <a:xfrm>
              <a:off x="346122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19"/>
            <p:cNvSpPr/>
            <p:nvPr/>
          </p:nvSpPr>
          <p:spPr>
            <a:xfrm>
              <a:off x="346122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19"/>
            <p:cNvSpPr/>
            <p:nvPr/>
          </p:nvSpPr>
          <p:spPr>
            <a:xfrm>
              <a:off x="346122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19"/>
            <p:cNvSpPr/>
            <p:nvPr/>
          </p:nvSpPr>
          <p:spPr>
            <a:xfrm>
              <a:off x="346202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19"/>
            <p:cNvSpPr/>
            <p:nvPr/>
          </p:nvSpPr>
          <p:spPr>
            <a:xfrm>
              <a:off x="346202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19"/>
            <p:cNvSpPr/>
            <p:nvPr/>
          </p:nvSpPr>
          <p:spPr>
            <a:xfrm>
              <a:off x="346202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19"/>
            <p:cNvSpPr/>
            <p:nvPr/>
          </p:nvSpPr>
          <p:spPr>
            <a:xfrm>
              <a:off x="3462025" y="2302875"/>
              <a:ext cx="25" cy="9525"/>
            </a:xfrm>
            <a:custGeom>
              <a:rect b="b" l="l" r="r" t="t"/>
              <a:pathLst>
                <a:path extrusionOk="0" fill="none" h="381" w="1">
                  <a:moveTo>
                    <a:pt x="0" y="380"/>
                  </a:moveTo>
                  <a:lnTo>
                    <a:pt x="0" y="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19"/>
            <p:cNvSpPr/>
            <p:nvPr/>
          </p:nvSpPr>
          <p:spPr>
            <a:xfrm>
              <a:off x="3427200" y="2364625"/>
              <a:ext cx="0" cy="10325"/>
            </a:xfrm>
            <a:custGeom>
              <a:rect b="b" l="l" r="r" t="t"/>
              <a:pathLst>
                <a:path extrusionOk="0" fill="none" h="413" w="0">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19"/>
            <p:cNvSpPr/>
            <p:nvPr/>
          </p:nvSpPr>
          <p:spPr>
            <a:xfrm>
              <a:off x="3427200" y="23646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19"/>
            <p:cNvSpPr/>
            <p:nvPr/>
          </p:nvSpPr>
          <p:spPr>
            <a:xfrm>
              <a:off x="3427200" y="23646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19"/>
            <p:cNvSpPr/>
            <p:nvPr/>
          </p:nvSpPr>
          <p:spPr>
            <a:xfrm>
              <a:off x="342797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19"/>
            <p:cNvSpPr/>
            <p:nvPr/>
          </p:nvSpPr>
          <p:spPr>
            <a:xfrm>
              <a:off x="342797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19"/>
            <p:cNvSpPr/>
            <p:nvPr/>
          </p:nvSpPr>
          <p:spPr>
            <a:xfrm>
              <a:off x="3427975" y="23646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19"/>
            <p:cNvSpPr/>
            <p:nvPr/>
          </p:nvSpPr>
          <p:spPr>
            <a:xfrm>
              <a:off x="342877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19"/>
            <p:cNvSpPr/>
            <p:nvPr/>
          </p:nvSpPr>
          <p:spPr>
            <a:xfrm>
              <a:off x="342877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19"/>
            <p:cNvSpPr/>
            <p:nvPr/>
          </p:nvSpPr>
          <p:spPr>
            <a:xfrm>
              <a:off x="3428775" y="2364625"/>
              <a:ext cx="825" cy="10325"/>
            </a:xfrm>
            <a:custGeom>
              <a:rect b="b" l="l" r="r" t="t"/>
              <a:pathLst>
                <a:path extrusionOk="0" fill="none" h="413" w="33">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19"/>
            <p:cNvSpPr/>
            <p:nvPr/>
          </p:nvSpPr>
          <p:spPr>
            <a:xfrm>
              <a:off x="342957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19"/>
            <p:cNvSpPr/>
            <p:nvPr/>
          </p:nvSpPr>
          <p:spPr>
            <a:xfrm>
              <a:off x="342957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19"/>
            <p:cNvSpPr/>
            <p:nvPr/>
          </p:nvSpPr>
          <p:spPr>
            <a:xfrm>
              <a:off x="342957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19"/>
            <p:cNvSpPr/>
            <p:nvPr/>
          </p:nvSpPr>
          <p:spPr>
            <a:xfrm>
              <a:off x="3429575" y="23646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19"/>
            <p:cNvSpPr/>
            <p:nvPr/>
          </p:nvSpPr>
          <p:spPr>
            <a:xfrm>
              <a:off x="343035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19"/>
            <p:cNvSpPr/>
            <p:nvPr/>
          </p:nvSpPr>
          <p:spPr>
            <a:xfrm>
              <a:off x="343035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19"/>
            <p:cNvSpPr/>
            <p:nvPr/>
          </p:nvSpPr>
          <p:spPr>
            <a:xfrm>
              <a:off x="3430350" y="23646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19"/>
            <p:cNvSpPr/>
            <p:nvPr/>
          </p:nvSpPr>
          <p:spPr>
            <a:xfrm>
              <a:off x="343115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19"/>
            <p:cNvSpPr/>
            <p:nvPr/>
          </p:nvSpPr>
          <p:spPr>
            <a:xfrm>
              <a:off x="343115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19"/>
            <p:cNvSpPr/>
            <p:nvPr/>
          </p:nvSpPr>
          <p:spPr>
            <a:xfrm>
              <a:off x="3431150" y="2364625"/>
              <a:ext cx="825" cy="10325"/>
            </a:xfrm>
            <a:custGeom>
              <a:rect b="b" l="l" r="r" t="t"/>
              <a:pathLst>
                <a:path extrusionOk="0" fill="none" h="413" w="33">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19"/>
            <p:cNvSpPr/>
            <p:nvPr/>
          </p:nvSpPr>
          <p:spPr>
            <a:xfrm>
              <a:off x="3431150" y="2364625"/>
              <a:ext cx="825" cy="10325"/>
            </a:xfrm>
            <a:custGeom>
              <a:rect b="b" l="l" r="r" t="t"/>
              <a:pathLst>
                <a:path extrusionOk="0" fill="none" h="413" w="33">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19"/>
            <p:cNvSpPr/>
            <p:nvPr/>
          </p:nvSpPr>
          <p:spPr>
            <a:xfrm>
              <a:off x="343195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19"/>
            <p:cNvSpPr/>
            <p:nvPr/>
          </p:nvSpPr>
          <p:spPr>
            <a:xfrm>
              <a:off x="343195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19"/>
            <p:cNvSpPr/>
            <p:nvPr/>
          </p:nvSpPr>
          <p:spPr>
            <a:xfrm>
              <a:off x="3431950" y="23646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19"/>
            <p:cNvSpPr/>
            <p:nvPr/>
          </p:nvSpPr>
          <p:spPr>
            <a:xfrm>
              <a:off x="343272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19"/>
            <p:cNvSpPr/>
            <p:nvPr/>
          </p:nvSpPr>
          <p:spPr>
            <a:xfrm>
              <a:off x="343272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19"/>
            <p:cNvSpPr/>
            <p:nvPr/>
          </p:nvSpPr>
          <p:spPr>
            <a:xfrm>
              <a:off x="3432725" y="23646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19"/>
            <p:cNvSpPr/>
            <p:nvPr/>
          </p:nvSpPr>
          <p:spPr>
            <a:xfrm>
              <a:off x="34335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19"/>
            <p:cNvSpPr/>
            <p:nvPr/>
          </p:nvSpPr>
          <p:spPr>
            <a:xfrm>
              <a:off x="34335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19"/>
            <p:cNvSpPr/>
            <p:nvPr/>
          </p:nvSpPr>
          <p:spPr>
            <a:xfrm>
              <a:off x="34335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19"/>
            <p:cNvSpPr/>
            <p:nvPr/>
          </p:nvSpPr>
          <p:spPr>
            <a:xfrm>
              <a:off x="34343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19"/>
            <p:cNvSpPr/>
            <p:nvPr/>
          </p:nvSpPr>
          <p:spPr>
            <a:xfrm>
              <a:off x="34343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19"/>
            <p:cNvSpPr/>
            <p:nvPr/>
          </p:nvSpPr>
          <p:spPr>
            <a:xfrm>
              <a:off x="34343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19"/>
            <p:cNvSpPr/>
            <p:nvPr/>
          </p:nvSpPr>
          <p:spPr>
            <a:xfrm>
              <a:off x="3434325" y="23646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19"/>
            <p:cNvSpPr/>
            <p:nvPr/>
          </p:nvSpPr>
          <p:spPr>
            <a:xfrm>
              <a:off x="343510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19"/>
            <p:cNvSpPr/>
            <p:nvPr/>
          </p:nvSpPr>
          <p:spPr>
            <a:xfrm>
              <a:off x="343510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19"/>
            <p:cNvSpPr/>
            <p:nvPr/>
          </p:nvSpPr>
          <p:spPr>
            <a:xfrm>
              <a:off x="343510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19"/>
            <p:cNvSpPr/>
            <p:nvPr/>
          </p:nvSpPr>
          <p:spPr>
            <a:xfrm>
              <a:off x="343590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19"/>
            <p:cNvSpPr/>
            <p:nvPr/>
          </p:nvSpPr>
          <p:spPr>
            <a:xfrm>
              <a:off x="343590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19"/>
            <p:cNvSpPr/>
            <p:nvPr/>
          </p:nvSpPr>
          <p:spPr>
            <a:xfrm>
              <a:off x="343590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19"/>
            <p:cNvSpPr/>
            <p:nvPr/>
          </p:nvSpPr>
          <p:spPr>
            <a:xfrm>
              <a:off x="343670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19"/>
            <p:cNvSpPr/>
            <p:nvPr/>
          </p:nvSpPr>
          <p:spPr>
            <a:xfrm>
              <a:off x="343670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19"/>
            <p:cNvSpPr/>
            <p:nvPr/>
          </p:nvSpPr>
          <p:spPr>
            <a:xfrm>
              <a:off x="3365425" y="2391550"/>
              <a:ext cx="25" cy="8725"/>
            </a:xfrm>
            <a:custGeom>
              <a:rect b="b" l="l" r="r" t="t"/>
              <a:pathLst>
                <a:path extrusionOk="0" fill="none" h="349" w="1">
                  <a:moveTo>
                    <a:pt x="1" y="0"/>
                  </a:move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19"/>
            <p:cNvSpPr/>
            <p:nvPr/>
          </p:nvSpPr>
          <p:spPr>
            <a:xfrm>
              <a:off x="336542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19"/>
            <p:cNvSpPr/>
            <p:nvPr/>
          </p:nvSpPr>
          <p:spPr>
            <a:xfrm>
              <a:off x="336542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19"/>
            <p:cNvSpPr/>
            <p:nvPr/>
          </p:nvSpPr>
          <p:spPr>
            <a:xfrm>
              <a:off x="336542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19"/>
            <p:cNvSpPr/>
            <p:nvPr/>
          </p:nvSpPr>
          <p:spPr>
            <a:xfrm>
              <a:off x="336622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19"/>
            <p:cNvSpPr/>
            <p:nvPr/>
          </p:nvSpPr>
          <p:spPr>
            <a:xfrm>
              <a:off x="336622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19"/>
            <p:cNvSpPr/>
            <p:nvPr/>
          </p:nvSpPr>
          <p:spPr>
            <a:xfrm>
              <a:off x="336622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19"/>
            <p:cNvSpPr/>
            <p:nvPr/>
          </p:nvSpPr>
          <p:spPr>
            <a:xfrm>
              <a:off x="3366225" y="2391550"/>
              <a:ext cx="825" cy="8725"/>
            </a:xfrm>
            <a:custGeom>
              <a:rect b="b" l="l" r="r" t="t"/>
              <a:pathLst>
                <a:path extrusionOk="0" fill="none" h="349" w="33">
                  <a:moveTo>
                    <a:pt x="0" y="0"/>
                  </a:moveTo>
                  <a:lnTo>
                    <a:pt x="32" y="0"/>
                  </a:lnTo>
                  <a:lnTo>
                    <a:pt x="32"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19"/>
            <p:cNvSpPr/>
            <p:nvPr/>
          </p:nvSpPr>
          <p:spPr>
            <a:xfrm>
              <a:off x="336702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19"/>
            <p:cNvSpPr/>
            <p:nvPr/>
          </p:nvSpPr>
          <p:spPr>
            <a:xfrm>
              <a:off x="336702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19"/>
            <p:cNvSpPr/>
            <p:nvPr/>
          </p:nvSpPr>
          <p:spPr>
            <a:xfrm>
              <a:off x="336702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19"/>
            <p:cNvSpPr/>
            <p:nvPr/>
          </p:nvSpPr>
          <p:spPr>
            <a:xfrm>
              <a:off x="336780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19"/>
            <p:cNvSpPr/>
            <p:nvPr/>
          </p:nvSpPr>
          <p:spPr>
            <a:xfrm>
              <a:off x="336780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19"/>
            <p:cNvSpPr/>
            <p:nvPr/>
          </p:nvSpPr>
          <p:spPr>
            <a:xfrm>
              <a:off x="336780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19"/>
            <p:cNvSpPr/>
            <p:nvPr/>
          </p:nvSpPr>
          <p:spPr>
            <a:xfrm>
              <a:off x="3367800" y="2391550"/>
              <a:ext cx="825" cy="8725"/>
            </a:xfrm>
            <a:custGeom>
              <a:rect b="b" l="l" r="r" t="t"/>
              <a:pathLst>
                <a:path extrusionOk="0" fill="none" h="349" w="33">
                  <a:moveTo>
                    <a:pt x="1" y="0"/>
                  </a:moveTo>
                  <a:lnTo>
                    <a:pt x="33" y="0"/>
                  </a:lnTo>
                  <a:lnTo>
                    <a:pt x="33"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19"/>
            <p:cNvSpPr/>
            <p:nvPr/>
          </p:nvSpPr>
          <p:spPr>
            <a:xfrm>
              <a:off x="336860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19"/>
            <p:cNvSpPr/>
            <p:nvPr/>
          </p:nvSpPr>
          <p:spPr>
            <a:xfrm>
              <a:off x="336860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19"/>
            <p:cNvSpPr/>
            <p:nvPr/>
          </p:nvSpPr>
          <p:spPr>
            <a:xfrm>
              <a:off x="3368600" y="2391550"/>
              <a:ext cx="825" cy="8725"/>
            </a:xfrm>
            <a:custGeom>
              <a:rect b="b" l="l" r="r" t="t"/>
              <a:pathLst>
                <a:path extrusionOk="0" fill="none" h="349" w="33">
                  <a:moveTo>
                    <a:pt x="1" y="0"/>
                  </a:moveTo>
                  <a:lnTo>
                    <a:pt x="32" y="0"/>
                  </a:lnTo>
                  <a:lnTo>
                    <a:pt x="32"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19"/>
            <p:cNvSpPr/>
            <p:nvPr/>
          </p:nvSpPr>
          <p:spPr>
            <a:xfrm>
              <a:off x="3369400"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19"/>
            <p:cNvSpPr/>
            <p:nvPr/>
          </p:nvSpPr>
          <p:spPr>
            <a:xfrm>
              <a:off x="3369400"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19"/>
            <p:cNvSpPr/>
            <p:nvPr/>
          </p:nvSpPr>
          <p:spPr>
            <a:xfrm>
              <a:off x="3369400" y="2391550"/>
              <a:ext cx="800" cy="8725"/>
            </a:xfrm>
            <a:custGeom>
              <a:rect b="b" l="l" r="r" t="t"/>
              <a:pathLst>
                <a:path extrusionOk="0" fill="none" h="349" w="32">
                  <a:moveTo>
                    <a:pt x="0" y="0"/>
                  </a:moveTo>
                  <a:lnTo>
                    <a:pt x="32" y="0"/>
                  </a:lnTo>
                  <a:lnTo>
                    <a:pt x="32"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19"/>
            <p:cNvSpPr/>
            <p:nvPr/>
          </p:nvSpPr>
          <p:spPr>
            <a:xfrm>
              <a:off x="337017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19"/>
            <p:cNvSpPr/>
            <p:nvPr/>
          </p:nvSpPr>
          <p:spPr>
            <a:xfrm>
              <a:off x="337017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19"/>
            <p:cNvSpPr/>
            <p:nvPr/>
          </p:nvSpPr>
          <p:spPr>
            <a:xfrm>
              <a:off x="337017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19"/>
            <p:cNvSpPr/>
            <p:nvPr/>
          </p:nvSpPr>
          <p:spPr>
            <a:xfrm>
              <a:off x="3370175" y="2391550"/>
              <a:ext cx="825" cy="8725"/>
            </a:xfrm>
            <a:custGeom>
              <a:rect b="b" l="l" r="r" t="t"/>
              <a:pathLst>
                <a:path extrusionOk="0" fill="none" h="349" w="33">
                  <a:moveTo>
                    <a:pt x="1" y="0"/>
                  </a:moveTo>
                  <a:lnTo>
                    <a:pt x="33" y="0"/>
                  </a:lnTo>
                  <a:lnTo>
                    <a:pt x="33"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19"/>
            <p:cNvSpPr/>
            <p:nvPr/>
          </p:nvSpPr>
          <p:spPr>
            <a:xfrm>
              <a:off x="337097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19"/>
            <p:cNvSpPr/>
            <p:nvPr/>
          </p:nvSpPr>
          <p:spPr>
            <a:xfrm>
              <a:off x="337097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19"/>
            <p:cNvSpPr/>
            <p:nvPr/>
          </p:nvSpPr>
          <p:spPr>
            <a:xfrm>
              <a:off x="3370975"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19"/>
            <p:cNvSpPr/>
            <p:nvPr/>
          </p:nvSpPr>
          <p:spPr>
            <a:xfrm>
              <a:off x="337177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19"/>
            <p:cNvSpPr/>
            <p:nvPr/>
          </p:nvSpPr>
          <p:spPr>
            <a:xfrm>
              <a:off x="337177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19"/>
            <p:cNvSpPr/>
            <p:nvPr/>
          </p:nvSpPr>
          <p:spPr>
            <a:xfrm>
              <a:off x="3371775"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19"/>
            <p:cNvSpPr/>
            <p:nvPr/>
          </p:nvSpPr>
          <p:spPr>
            <a:xfrm>
              <a:off x="3371775" y="2391550"/>
              <a:ext cx="800" cy="8725"/>
            </a:xfrm>
            <a:custGeom>
              <a:rect b="b" l="l" r="r" t="t"/>
              <a:pathLst>
                <a:path extrusionOk="0" fill="none" h="349" w="32">
                  <a:moveTo>
                    <a:pt x="0" y="0"/>
                  </a:moveTo>
                  <a:lnTo>
                    <a:pt x="32" y="0"/>
                  </a:lnTo>
                  <a:lnTo>
                    <a:pt x="32"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19"/>
            <p:cNvSpPr/>
            <p:nvPr/>
          </p:nvSpPr>
          <p:spPr>
            <a:xfrm>
              <a:off x="337255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19"/>
            <p:cNvSpPr/>
            <p:nvPr/>
          </p:nvSpPr>
          <p:spPr>
            <a:xfrm>
              <a:off x="337255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19"/>
            <p:cNvSpPr/>
            <p:nvPr/>
          </p:nvSpPr>
          <p:spPr>
            <a:xfrm>
              <a:off x="3372550" y="2391550"/>
              <a:ext cx="825" cy="8725"/>
            </a:xfrm>
            <a:custGeom>
              <a:rect b="b" l="l" r="r" t="t"/>
              <a:pathLst>
                <a:path extrusionOk="0" fill="none" h="349" w="33">
                  <a:moveTo>
                    <a:pt x="1" y="0"/>
                  </a:moveTo>
                  <a:lnTo>
                    <a:pt x="33" y="0"/>
                  </a:lnTo>
                  <a:lnTo>
                    <a:pt x="33"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19"/>
            <p:cNvSpPr/>
            <p:nvPr/>
          </p:nvSpPr>
          <p:spPr>
            <a:xfrm>
              <a:off x="337335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19"/>
            <p:cNvSpPr/>
            <p:nvPr/>
          </p:nvSpPr>
          <p:spPr>
            <a:xfrm>
              <a:off x="3373350" y="2391550"/>
              <a:ext cx="25" cy="8725"/>
            </a:xfrm>
            <a:custGeom>
              <a:rect b="b" l="l" r="r" t="t"/>
              <a:pathLst>
                <a:path extrusionOk="0" fill="none" h="349" w="1">
                  <a:moveTo>
                    <a:pt x="1" y="0"/>
                  </a:moveTo>
                  <a:lnTo>
                    <a:pt x="1" y="0"/>
                  </a:lnTo>
                  <a:lnTo>
                    <a:pt x="1"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19"/>
            <p:cNvSpPr/>
            <p:nvPr/>
          </p:nvSpPr>
          <p:spPr>
            <a:xfrm>
              <a:off x="3373350" y="2391550"/>
              <a:ext cx="825" cy="8725"/>
            </a:xfrm>
            <a:custGeom>
              <a:rect b="b" l="l" r="r" t="t"/>
              <a:pathLst>
                <a:path extrusionOk="0" fill="none" h="349" w="33">
                  <a:moveTo>
                    <a:pt x="1" y="0"/>
                  </a:moveTo>
                  <a:lnTo>
                    <a:pt x="32" y="0"/>
                  </a:lnTo>
                  <a:lnTo>
                    <a:pt x="32"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19"/>
            <p:cNvSpPr/>
            <p:nvPr/>
          </p:nvSpPr>
          <p:spPr>
            <a:xfrm>
              <a:off x="3373350" y="2391550"/>
              <a:ext cx="825" cy="8725"/>
            </a:xfrm>
            <a:custGeom>
              <a:rect b="b" l="l" r="r" t="t"/>
              <a:pathLst>
                <a:path extrusionOk="0" fill="none" h="349" w="33">
                  <a:moveTo>
                    <a:pt x="1" y="0"/>
                  </a:moveTo>
                  <a:lnTo>
                    <a:pt x="32" y="0"/>
                  </a:lnTo>
                  <a:lnTo>
                    <a:pt x="32" y="349"/>
                  </a:lnTo>
                  <a:lnTo>
                    <a:pt x="1"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19"/>
            <p:cNvSpPr/>
            <p:nvPr/>
          </p:nvSpPr>
          <p:spPr>
            <a:xfrm>
              <a:off x="3374150" y="2391550"/>
              <a:ext cx="25" cy="8725"/>
            </a:xfrm>
            <a:custGeom>
              <a:rect b="b" l="l" r="r" t="t"/>
              <a:pathLst>
                <a:path extrusionOk="0" fill="none" h="349" w="1">
                  <a:moveTo>
                    <a:pt x="0" y="0"/>
                  </a:moveTo>
                  <a:lnTo>
                    <a:pt x="0" y="0"/>
                  </a:lnTo>
                  <a:lnTo>
                    <a:pt x="0" y="349"/>
                  </a:lnTo>
                  <a:lnTo>
                    <a:pt x="0" y="349"/>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19"/>
            <p:cNvSpPr/>
            <p:nvPr/>
          </p:nvSpPr>
          <p:spPr>
            <a:xfrm>
              <a:off x="3374150" y="2391550"/>
              <a:ext cx="25" cy="8725"/>
            </a:xfrm>
            <a:custGeom>
              <a:rect b="b" l="l" r="r" t="t"/>
              <a:pathLst>
                <a:path extrusionOk="0" fill="none" h="349" w="1">
                  <a:moveTo>
                    <a:pt x="0" y="349"/>
                  </a:moveTo>
                  <a:lnTo>
                    <a:pt x="0" y="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19"/>
            <p:cNvSpPr/>
            <p:nvPr/>
          </p:nvSpPr>
          <p:spPr>
            <a:xfrm>
              <a:off x="3302100" y="23646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19"/>
            <p:cNvSpPr/>
            <p:nvPr/>
          </p:nvSpPr>
          <p:spPr>
            <a:xfrm>
              <a:off x="330287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19"/>
            <p:cNvSpPr/>
            <p:nvPr/>
          </p:nvSpPr>
          <p:spPr>
            <a:xfrm>
              <a:off x="3302875" y="2364625"/>
              <a:ext cx="825" cy="10325"/>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19"/>
            <p:cNvSpPr/>
            <p:nvPr/>
          </p:nvSpPr>
          <p:spPr>
            <a:xfrm>
              <a:off x="330367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19"/>
            <p:cNvSpPr/>
            <p:nvPr/>
          </p:nvSpPr>
          <p:spPr>
            <a:xfrm>
              <a:off x="330367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19"/>
            <p:cNvSpPr/>
            <p:nvPr/>
          </p:nvSpPr>
          <p:spPr>
            <a:xfrm>
              <a:off x="330367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19"/>
            <p:cNvSpPr/>
            <p:nvPr/>
          </p:nvSpPr>
          <p:spPr>
            <a:xfrm>
              <a:off x="3303675" y="23646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19"/>
            <p:cNvSpPr/>
            <p:nvPr/>
          </p:nvSpPr>
          <p:spPr>
            <a:xfrm>
              <a:off x="330447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19"/>
            <p:cNvSpPr/>
            <p:nvPr/>
          </p:nvSpPr>
          <p:spPr>
            <a:xfrm>
              <a:off x="330447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19"/>
            <p:cNvSpPr/>
            <p:nvPr/>
          </p:nvSpPr>
          <p:spPr>
            <a:xfrm>
              <a:off x="330447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19"/>
            <p:cNvSpPr/>
            <p:nvPr/>
          </p:nvSpPr>
          <p:spPr>
            <a:xfrm>
              <a:off x="330525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19"/>
            <p:cNvSpPr/>
            <p:nvPr/>
          </p:nvSpPr>
          <p:spPr>
            <a:xfrm>
              <a:off x="330525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19"/>
            <p:cNvSpPr/>
            <p:nvPr/>
          </p:nvSpPr>
          <p:spPr>
            <a:xfrm>
              <a:off x="3305250" y="2364625"/>
              <a:ext cx="825" cy="10325"/>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19"/>
            <p:cNvSpPr/>
            <p:nvPr/>
          </p:nvSpPr>
          <p:spPr>
            <a:xfrm>
              <a:off x="3305250" y="2364625"/>
              <a:ext cx="825" cy="10325"/>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19"/>
            <p:cNvSpPr/>
            <p:nvPr/>
          </p:nvSpPr>
          <p:spPr>
            <a:xfrm>
              <a:off x="330605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19"/>
            <p:cNvSpPr/>
            <p:nvPr/>
          </p:nvSpPr>
          <p:spPr>
            <a:xfrm>
              <a:off x="330605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19"/>
            <p:cNvSpPr/>
            <p:nvPr/>
          </p:nvSpPr>
          <p:spPr>
            <a:xfrm>
              <a:off x="3306050" y="23646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19"/>
            <p:cNvSpPr/>
            <p:nvPr/>
          </p:nvSpPr>
          <p:spPr>
            <a:xfrm>
              <a:off x="330685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19"/>
            <p:cNvSpPr/>
            <p:nvPr/>
          </p:nvSpPr>
          <p:spPr>
            <a:xfrm>
              <a:off x="330685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19"/>
            <p:cNvSpPr/>
            <p:nvPr/>
          </p:nvSpPr>
          <p:spPr>
            <a:xfrm>
              <a:off x="3306850" y="23646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19"/>
            <p:cNvSpPr/>
            <p:nvPr/>
          </p:nvSpPr>
          <p:spPr>
            <a:xfrm>
              <a:off x="330762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19"/>
            <p:cNvSpPr/>
            <p:nvPr/>
          </p:nvSpPr>
          <p:spPr>
            <a:xfrm>
              <a:off x="330762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19"/>
            <p:cNvSpPr/>
            <p:nvPr/>
          </p:nvSpPr>
          <p:spPr>
            <a:xfrm>
              <a:off x="330762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19"/>
            <p:cNvSpPr/>
            <p:nvPr/>
          </p:nvSpPr>
          <p:spPr>
            <a:xfrm>
              <a:off x="330842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19"/>
            <p:cNvSpPr/>
            <p:nvPr/>
          </p:nvSpPr>
          <p:spPr>
            <a:xfrm>
              <a:off x="330842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19"/>
            <p:cNvSpPr/>
            <p:nvPr/>
          </p:nvSpPr>
          <p:spPr>
            <a:xfrm>
              <a:off x="330842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19"/>
            <p:cNvSpPr/>
            <p:nvPr/>
          </p:nvSpPr>
          <p:spPr>
            <a:xfrm>
              <a:off x="3308425" y="23646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19"/>
            <p:cNvSpPr/>
            <p:nvPr/>
          </p:nvSpPr>
          <p:spPr>
            <a:xfrm>
              <a:off x="33092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19"/>
            <p:cNvSpPr/>
            <p:nvPr/>
          </p:nvSpPr>
          <p:spPr>
            <a:xfrm>
              <a:off x="33092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19"/>
            <p:cNvSpPr/>
            <p:nvPr/>
          </p:nvSpPr>
          <p:spPr>
            <a:xfrm>
              <a:off x="3309225"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19"/>
            <p:cNvSpPr/>
            <p:nvPr/>
          </p:nvSpPr>
          <p:spPr>
            <a:xfrm>
              <a:off x="3309225" y="23646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19"/>
            <p:cNvSpPr/>
            <p:nvPr/>
          </p:nvSpPr>
          <p:spPr>
            <a:xfrm>
              <a:off x="331000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19"/>
            <p:cNvSpPr/>
            <p:nvPr/>
          </p:nvSpPr>
          <p:spPr>
            <a:xfrm>
              <a:off x="331000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19"/>
            <p:cNvSpPr/>
            <p:nvPr/>
          </p:nvSpPr>
          <p:spPr>
            <a:xfrm>
              <a:off x="3310000" y="2364625"/>
              <a:ext cx="825" cy="10325"/>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19"/>
            <p:cNvSpPr/>
            <p:nvPr/>
          </p:nvSpPr>
          <p:spPr>
            <a:xfrm>
              <a:off x="331080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19"/>
            <p:cNvSpPr/>
            <p:nvPr/>
          </p:nvSpPr>
          <p:spPr>
            <a:xfrm>
              <a:off x="3310800"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19"/>
            <p:cNvSpPr/>
            <p:nvPr/>
          </p:nvSpPr>
          <p:spPr>
            <a:xfrm>
              <a:off x="3310800" y="23646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19"/>
            <p:cNvSpPr/>
            <p:nvPr/>
          </p:nvSpPr>
          <p:spPr>
            <a:xfrm>
              <a:off x="331160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19"/>
            <p:cNvSpPr/>
            <p:nvPr/>
          </p:nvSpPr>
          <p:spPr>
            <a:xfrm>
              <a:off x="331160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19"/>
            <p:cNvSpPr/>
            <p:nvPr/>
          </p:nvSpPr>
          <p:spPr>
            <a:xfrm>
              <a:off x="3311600" y="23646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19"/>
            <p:cNvSpPr/>
            <p:nvPr/>
          </p:nvSpPr>
          <p:spPr>
            <a:xfrm>
              <a:off x="3312375" y="23646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19"/>
            <p:cNvSpPr/>
            <p:nvPr/>
          </p:nvSpPr>
          <p:spPr>
            <a:xfrm>
              <a:off x="3276750" y="2303675"/>
              <a:ext cx="25" cy="8725"/>
            </a:xfrm>
            <a:custGeom>
              <a:rect b="b" l="l" r="r" t="t"/>
              <a:pathLst>
                <a:path extrusionOk="0" fill="none" h="349" w="1">
                  <a:moveTo>
                    <a:pt x="1" y="0"/>
                  </a:moveTo>
                  <a:lnTo>
                    <a:pt x="1" y="348"/>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19"/>
            <p:cNvSpPr/>
            <p:nvPr/>
          </p:nvSpPr>
          <p:spPr>
            <a:xfrm>
              <a:off x="3276750" y="2302875"/>
              <a:ext cx="825" cy="9525"/>
            </a:xfrm>
            <a:custGeom>
              <a:rect b="b" l="l" r="r" t="t"/>
              <a:pathLst>
                <a:path extrusionOk="0" fill="none" h="381" w="33">
                  <a:moveTo>
                    <a:pt x="1" y="0"/>
                  </a:moveTo>
                  <a:lnTo>
                    <a:pt x="33" y="0"/>
                  </a:lnTo>
                  <a:lnTo>
                    <a:pt x="33"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19"/>
            <p:cNvSpPr/>
            <p:nvPr/>
          </p:nvSpPr>
          <p:spPr>
            <a:xfrm>
              <a:off x="327755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19"/>
            <p:cNvSpPr/>
            <p:nvPr/>
          </p:nvSpPr>
          <p:spPr>
            <a:xfrm>
              <a:off x="327755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19"/>
            <p:cNvSpPr/>
            <p:nvPr/>
          </p:nvSpPr>
          <p:spPr>
            <a:xfrm>
              <a:off x="3277550" y="2302875"/>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19"/>
            <p:cNvSpPr/>
            <p:nvPr/>
          </p:nvSpPr>
          <p:spPr>
            <a:xfrm>
              <a:off x="32783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19"/>
            <p:cNvSpPr/>
            <p:nvPr/>
          </p:nvSpPr>
          <p:spPr>
            <a:xfrm>
              <a:off x="32783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19"/>
            <p:cNvSpPr/>
            <p:nvPr/>
          </p:nvSpPr>
          <p:spPr>
            <a:xfrm>
              <a:off x="327835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19"/>
            <p:cNvSpPr/>
            <p:nvPr/>
          </p:nvSpPr>
          <p:spPr>
            <a:xfrm>
              <a:off x="3278350" y="2302875"/>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19"/>
            <p:cNvSpPr/>
            <p:nvPr/>
          </p:nvSpPr>
          <p:spPr>
            <a:xfrm>
              <a:off x="327912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19"/>
            <p:cNvSpPr/>
            <p:nvPr/>
          </p:nvSpPr>
          <p:spPr>
            <a:xfrm>
              <a:off x="327912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19"/>
            <p:cNvSpPr/>
            <p:nvPr/>
          </p:nvSpPr>
          <p:spPr>
            <a:xfrm>
              <a:off x="3279125" y="2302875"/>
              <a:ext cx="825" cy="9525"/>
            </a:xfrm>
            <a:custGeom>
              <a:rect b="b" l="l" r="r" t="t"/>
              <a:pathLst>
                <a:path extrusionOk="0" fill="none" h="381" w="33">
                  <a:moveTo>
                    <a:pt x="1" y="0"/>
                  </a:moveTo>
                  <a:lnTo>
                    <a:pt x="33" y="0"/>
                  </a:lnTo>
                  <a:lnTo>
                    <a:pt x="33"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19"/>
            <p:cNvSpPr/>
            <p:nvPr/>
          </p:nvSpPr>
          <p:spPr>
            <a:xfrm>
              <a:off x="327992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19"/>
            <p:cNvSpPr/>
            <p:nvPr/>
          </p:nvSpPr>
          <p:spPr>
            <a:xfrm>
              <a:off x="327992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19"/>
            <p:cNvSpPr/>
            <p:nvPr/>
          </p:nvSpPr>
          <p:spPr>
            <a:xfrm>
              <a:off x="3279925" y="2302875"/>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19"/>
            <p:cNvSpPr/>
            <p:nvPr/>
          </p:nvSpPr>
          <p:spPr>
            <a:xfrm>
              <a:off x="3279925" y="2302875"/>
              <a:ext cx="825" cy="9525"/>
            </a:xfrm>
            <a:custGeom>
              <a:rect b="b" l="l" r="r" t="t"/>
              <a:pathLst>
                <a:path extrusionOk="0" fill="none" h="381" w="33">
                  <a:moveTo>
                    <a:pt x="1" y="0"/>
                  </a:moveTo>
                  <a:lnTo>
                    <a:pt x="32" y="0"/>
                  </a:lnTo>
                  <a:lnTo>
                    <a:pt x="32"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19"/>
            <p:cNvSpPr/>
            <p:nvPr/>
          </p:nvSpPr>
          <p:spPr>
            <a:xfrm>
              <a:off x="328072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19"/>
            <p:cNvSpPr/>
            <p:nvPr/>
          </p:nvSpPr>
          <p:spPr>
            <a:xfrm>
              <a:off x="328072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19"/>
            <p:cNvSpPr/>
            <p:nvPr/>
          </p:nvSpPr>
          <p:spPr>
            <a:xfrm>
              <a:off x="3280725" y="2302875"/>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19"/>
            <p:cNvSpPr/>
            <p:nvPr/>
          </p:nvSpPr>
          <p:spPr>
            <a:xfrm>
              <a:off x="328150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19"/>
            <p:cNvSpPr/>
            <p:nvPr/>
          </p:nvSpPr>
          <p:spPr>
            <a:xfrm>
              <a:off x="328150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19"/>
            <p:cNvSpPr/>
            <p:nvPr/>
          </p:nvSpPr>
          <p:spPr>
            <a:xfrm>
              <a:off x="3281500" y="2302875"/>
              <a:ext cx="825" cy="9525"/>
            </a:xfrm>
            <a:custGeom>
              <a:rect b="b" l="l" r="r" t="t"/>
              <a:pathLst>
                <a:path extrusionOk="0" fill="none" h="381" w="33">
                  <a:moveTo>
                    <a:pt x="1" y="0"/>
                  </a:moveTo>
                  <a:lnTo>
                    <a:pt x="33" y="0"/>
                  </a:lnTo>
                  <a:lnTo>
                    <a:pt x="33"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19"/>
            <p:cNvSpPr/>
            <p:nvPr/>
          </p:nvSpPr>
          <p:spPr>
            <a:xfrm>
              <a:off x="328230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19"/>
            <p:cNvSpPr/>
            <p:nvPr/>
          </p:nvSpPr>
          <p:spPr>
            <a:xfrm>
              <a:off x="328230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19"/>
            <p:cNvSpPr/>
            <p:nvPr/>
          </p:nvSpPr>
          <p:spPr>
            <a:xfrm>
              <a:off x="328230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19"/>
            <p:cNvSpPr/>
            <p:nvPr/>
          </p:nvSpPr>
          <p:spPr>
            <a:xfrm>
              <a:off x="328310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19"/>
            <p:cNvSpPr/>
            <p:nvPr/>
          </p:nvSpPr>
          <p:spPr>
            <a:xfrm>
              <a:off x="328310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19"/>
            <p:cNvSpPr/>
            <p:nvPr/>
          </p:nvSpPr>
          <p:spPr>
            <a:xfrm>
              <a:off x="3283100"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19"/>
            <p:cNvSpPr/>
            <p:nvPr/>
          </p:nvSpPr>
          <p:spPr>
            <a:xfrm>
              <a:off x="3283100" y="2302875"/>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19"/>
            <p:cNvSpPr/>
            <p:nvPr/>
          </p:nvSpPr>
          <p:spPr>
            <a:xfrm>
              <a:off x="328387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19"/>
            <p:cNvSpPr/>
            <p:nvPr/>
          </p:nvSpPr>
          <p:spPr>
            <a:xfrm>
              <a:off x="328387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19"/>
            <p:cNvSpPr/>
            <p:nvPr/>
          </p:nvSpPr>
          <p:spPr>
            <a:xfrm>
              <a:off x="328387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19"/>
            <p:cNvSpPr/>
            <p:nvPr/>
          </p:nvSpPr>
          <p:spPr>
            <a:xfrm>
              <a:off x="328467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19"/>
            <p:cNvSpPr/>
            <p:nvPr/>
          </p:nvSpPr>
          <p:spPr>
            <a:xfrm>
              <a:off x="328467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19"/>
            <p:cNvSpPr/>
            <p:nvPr/>
          </p:nvSpPr>
          <p:spPr>
            <a:xfrm>
              <a:off x="3284675"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19"/>
            <p:cNvSpPr/>
            <p:nvPr/>
          </p:nvSpPr>
          <p:spPr>
            <a:xfrm>
              <a:off x="328547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19"/>
            <p:cNvSpPr/>
            <p:nvPr/>
          </p:nvSpPr>
          <p:spPr>
            <a:xfrm>
              <a:off x="328547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19"/>
            <p:cNvSpPr/>
            <p:nvPr/>
          </p:nvSpPr>
          <p:spPr>
            <a:xfrm>
              <a:off x="3285475" y="2302875"/>
              <a:ext cx="25" cy="9525"/>
            </a:xfrm>
            <a:custGeom>
              <a:rect b="b" l="l" r="r" t="t"/>
              <a:pathLst>
                <a:path extrusionOk="0" fill="none" h="381" w="1">
                  <a:moveTo>
                    <a:pt x="0" y="0"/>
                  </a:moveTo>
                  <a:lnTo>
                    <a:pt x="0" y="0"/>
                  </a:lnTo>
                  <a:lnTo>
                    <a:pt x="0"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19"/>
            <p:cNvSpPr/>
            <p:nvPr/>
          </p:nvSpPr>
          <p:spPr>
            <a:xfrm>
              <a:off x="3285475" y="2302875"/>
              <a:ext cx="800" cy="9525"/>
            </a:xfrm>
            <a:custGeom>
              <a:rect b="b" l="l" r="r" t="t"/>
              <a:pathLst>
                <a:path extrusionOk="0" fill="none" h="381" w="32">
                  <a:moveTo>
                    <a:pt x="0" y="0"/>
                  </a:moveTo>
                  <a:lnTo>
                    <a:pt x="32" y="0"/>
                  </a:lnTo>
                  <a:lnTo>
                    <a:pt x="32" y="380"/>
                  </a:lnTo>
                  <a:lnTo>
                    <a:pt x="0"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19"/>
            <p:cNvSpPr/>
            <p:nvPr/>
          </p:nvSpPr>
          <p:spPr>
            <a:xfrm>
              <a:off x="3286250" y="2302875"/>
              <a:ext cx="25" cy="9525"/>
            </a:xfrm>
            <a:custGeom>
              <a:rect b="b" l="l" r="r" t="t"/>
              <a:pathLst>
                <a:path extrusionOk="0" fill="none" h="381" w="1">
                  <a:moveTo>
                    <a:pt x="1" y="0"/>
                  </a:moveTo>
                  <a:lnTo>
                    <a:pt x="1" y="0"/>
                  </a:lnTo>
                  <a:lnTo>
                    <a:pt x="1" y="380"/>
                  </a:lnTo>
                  <a:lnTo>
                    <a:pt x="1" y="38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19"/>
            <p:cNvSpPr/>
            <p:nvPr/>
          </p:nvSpPr>
          <p:spPr>
            <a:xfrm>
              <a:off x="3286250" y="2302875"/>
              <a:ext cx="25" cy="9525"/>
            </a:xfrm>
            <a:custGeom>
              <a:rect b="b" l="l" r="r" t="t"/>
              <a:pathLst>
                <a:path extrusionOk="0" fill="none" h="381" w="1">
                  <a:moveTo>
                    <a:pt x="1" y="380"/>
                  </a:moveTo>
                  <a:lnTo>
                    <a:pt x="1" y="0"/>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19"/>
            <p:cNvSpPr/>
            <p:nvPr/>
          </p:nvSpPr>
          <p:spPr>
            <a:xfrm>
              <a:off x="3302100" y="22403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19"/>
            <p:cNvSpPr/>
            <p:nvPr/>
          </p:nvSpPr>
          <p:spPr>
            <a:xfrm>
              <a:off x="330287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19"/>
            <p:cNvSpPr/>
            <p:nvPr/>
          </p:nvSpPr>
          <p:spPr>
            <a:xfrm>
              <a:off x="3302875" y="2240325"/>
              <a:ext cx="825" cy="10325"/>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19"/>
            <p:cNvSpPr/>
            <p:nvPr/>
          </p:nvSpPr>
          <p:spPr>
            <a:xfrm>
              <a:off x="330367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19"/>
            <p:cNvSpPr/>
            <p:nvPr/>
          </p:nvSpPr>
          <p:spPr>
            <a:xfrm>
              <a:off x="330367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19"/>
            <p:cNvSpPr/>
            <p:nvPr/>
          </p:nvSpPr>
          <p:spPr>
            <a:xfrm>
              <a:off x="330367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19"/>
            <p:cNvSpPr/>
            <p:nvPr/>
          </p:nvSpPr>
          <p:spPr>
            <a:xfrm>
              <a:off x="3303675" y="22403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19"/>
            <p:cNvSpPr/>
            <p:nvPr/>
          </p:nvSpPr>
          <p:spPr>
            <a:xfrm>
              <a:off x="330447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19"/>
            <p:cNvSpPr/>
            <p:nvPr/>
          </p:nvSpPr>
          <p:spPr>
            <a:xfrm>
              <a:off x="330447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19"/>
            <p:cNvSpPr/>
            <p:nvPr/>
          </p:nvSpPr>
          <p:spPr>
            <a:xfrm>
              <a:off x="330447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19"/>
            <p:cNvSpPr/>
            <p:nvPr/>
          </p:nvSpPr>
          <p:spPr>
            <a:xfrm>
              <a:off x="330525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19"/>
            <p:cNvSpPr/>
            <p:nvPr/>
          </p:nvSpPr>
          <p:spPr>
            <a:xfrm>
              <a:off x="330525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19"/>
            <p:cNvSpPr/>
            <p:nvPr/>
          </p:nvSpPr>
          <p:spPr>
            <a:xfrm>
              <a:off x="3305250" y="2240325"/>
              <a:ext cx="825" cy="10325"/>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19"/>
            <p:cNvSpPr/>
            <p:nvPr/>
          </p:nvSpPr>
          <p:spPr>
            <a:xfrm>
              <a:off x="3305250" y="2240325"/>
              <a:ext cx="825" cy="10325"/>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19"/>
            <p:cNvSpPr/>
            <p:nvPr/>
          </p:nvSpPr>
          <p:spPr>
            <a:xfrm>
              <a:off x="330605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19"/>
            <p:cNvSpPr/>
            <p:nvPr/>
          </p:nvSpPr>
          <p:spPr>
            <a:xfrm>
              <a:off x="330605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19"/>
            <p:cNvSpPr/>
            <p:nvPr/>
          </p:nvSpPr>
          <p:spPr>
            <a:xfrm>
              <a:off x="3306050" y="22403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19"/>
            <p:cNvSpPr/>
            <p:nvPr/>
          </p:nvSpPr>
          <p:spPr>
            <a:xfrm>
              <a:off x="330685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19"/>
            <p:cNvSpPr/>
            <p:nvPr/>
          </p:nvSpPr>
          <p:spPr>
            <a:xfrm>
              <a:off x="330685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19"/>
            <p:cNvSpPr/>
            <p:nvPr/>
          </p:nvSpPr>
          <p:spPr>
            <a:xfrm>
              <a:off x="3306850" y="22403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19"/>
            <p:cNvSpPr/>
            <p:nvPr/>
          </p:nvSpPr>
          <p:spPr>
            <a:xfrm>
              <a:off x="330762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19"/>
            <p:cNvSpPr/>
            <p:nvPr/>
          </p:nvSpPr>
          <p:spPr>
            <a:xfrm>
              <a:off x="330762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19"/>
            <p:cNvSpPr/>
            <p:nvPr/>
          </p:nvSpPr>
          <p:spPr>
            <a:xfrm>
              <a:off x="330762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19"/>
            <p:cNvSpPr/>
            <p:nvPr/>
          </p:nvSpPr>
          <p:spPr>
            <a:xfrm>
              <a:off x="330842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19"/>
            <p:cNvSpPr/>
            <p:nvPr/>
          </p:nvSpPr>
          <p:spPr>
            <a:xfrm>
              <a:off x="330842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19"/>
            <p:cNvSpPr/>
            <p:nvPr/>
          </p:nvSpPr>
          <p:spPr>
            <a:xfrm>
              <a:off x="330842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19"/>
            <p:cNvSpPr/>
            <p:nvPr/>
          </p:nvSpPr>
          <p:spPr>
            <a:xfrm>
              <a:off x="3308425" y="22403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19"/>
            <p:cNvSpPr/>
            <p:nvPr/>
          </p:nvSpPr>
          <p:spPr>
            <a:xfrm>
              <a:off x="33092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19"/>
            <p:cNvSpPr/>
            <p:nvPr/>
          </p:nvSpPr>
          <p:spPr>
            <a:xfrm>
              <a:off x="33092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19"/>
            <p:cNvSpPr/>
            <p:nvPr/>
          </p:nvSpPr>
          <p:spPr>
            <a:xfrm>
              <a:off x="3309225"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19"/>
            <p:cNvSpPr/>
            <p:nvPr/>
          </p:nvSpPr>
          <p:spPr>
            <a:xfrm>
              <a:off x="3309225" y="2240325"/>
              <a:ext cx="800" cy="10325"/>
            </a:xfrm>
            <a:custGeom>
              <a:rect b="b" l="l" r="r" t="t"/>
              <a:pathLst>
                <a:path extrusionOk="0" fill="none" h="413" w="32">
                  <a:moveTo>
                    <a:pt x="0" y="1"/>
                  </a:moveTo>
                  <a:lnTo>
                    <a:pt x="32" y="1"/>
                  </a:lnTo>
                  <a:lnTo>
                    <a:pt x="32"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19"/>
            <p:cNvSpPr/>
            <p:nvPr/>
          </p:nvSpPr>
          <p:spPr>
            <a:xfrm>
              <a:off x="331000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19"/>
            <p:cNvSpPr/>
            <p:nvPr/>
          </p:nvSpPr>
          <p:spPr>
            <a:xfrm>
              <a:off x="331000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19"/>
            <p:cNvSpPr/>
            <p:nvPr/>
          </p:nvSpPr>
          <p:spPr>
            <a:xfrm>
              <a:off x="3310000" y="2240325"/>
              <a:ext cx="825" cy="10325"/>
            </a:xfrm>
            <a:custGeom>
              <a:rect b="b" l="l" r="r" t="t"/>
              <a:pathLst>
                <a:path extrusionOk="0" fill="none" h="413" w="33">
                  <a:moveTo>
                    <a:pt x="1" y="1"/>
                  </a:moveTo>
                  <a:lnTo>
                    <a:pt x="33" y="1"/>
                  </a:lnTo>
                  <a:lnTo>
                    <a:pt x="33"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19"/>
            <p:cNvSpPr/>
            <p:nvPr/>
          </p:nvSpPr>
          <p:spPr>
            <a:xfrm>
              <a:off x="331080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19"/>
            <p:cNvSpPr/>
            <p:nvPr/>
          </p:nvSpPr>
          <p:spPr>
            <a:xfrm>
              <a:off x="3310800"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19"/>
            <p:cNvSpPr/>
            <p:nvPr/>
          </p:nvSpPr>
          <p:spPr>
            <a:xfrm>
              <a:off x="3310800" y="2240325"/>
              <a:ext cx="825" cy="10325"/>
            </a:xfrm>
            <a:custGeom>
              <a:rect b="b" l="l" r="r" t="t"/>
              <a:pathLst>
                <a:path extrusionOk="0" fill="none" h="413" w="33">
                  <a:moveTo>
                    <a:pt x="1" y="1"/>
                  </a:moveTo>
                  <a:lnTo>
                    <a:pt x="32" y="1"/>
                  </a:lnTo>
                  <a:lnTo>
                    <a:pt x="32"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19"/>
            <p:cNvSpPr/>
            <p:nvPr/>
          </p:nvSpPr>
          <p:spPr>
            <a:xfrm>
              <a:off x="331160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19"/>
            <p:cNvSpPr/>
            <p:nvPr/>
          </p:nvSpPr>
          <p:spPr>
            <a:xfrm>
              <a:off x="331160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19"/>
            <p:cNvSpPr/>
            <p:nvPr/>
          </p:nvSpPr>
          <p:spPr>
            <a:xfrm>
              <a:off x="3311600" y="2240325"/>
              <a:ext cx="25" cy="10325"/>
            </a:xfrm>
            <a:custGeom>
              <a:rect b="b" l="l" r="r" t="t"/>
              <a:pathLst>
                <a:path extrusionOk="0" fill="none" h="413" w="1">
                  <a:moveTo>
                    <a:pt x="0" y="1"/>
                  </a:moveTo>
                  <a:lnTo>
                    <a:pt x="0" y="1"/>
                  </a:lnTo>
                  <a:lnTo>
                    <a:pt x="0" y="412"/>
                  </a:lnTo>
                  <a:lnTo>
                    <a:pt x="0"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19"/>
            <p:cNvSpPr/>
            <p:nvPr/>
          </p:nvSpPr>
          <p:spPr>
            <a:xfrm>
              <a:off x="3312375" y="2240325"/>
              <a:ext cx="25" cy="10325"/>
            </a:xfrm>
            <a:custGeom>
              <a:rect b="b" l="l" r="r" t="t"/>
              <a:pathLst>
                <a:path extrusionOk="0" fill="none" h="413" w="1">
                  <a:moveTo>
                    <a:pt x="1" y="1"/>
                  </a:moveTo>
                  <a:lnTo>
                    <a:pt x="1" y="1"/>
                  </a:lnTo>
                  <a:lnTo>
                    <a:pt x="1" y="412"/>
                  </a:lnTo>
                  <a:lnTo>
                    <a:pt x="1" y="412"/>
                  </a:ln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19"/>
            <p:cNvSpPr/>
            <p:nvPr/>
          </p:nvSpPr>
          <p:spPr>
            <a:xfrm>
              <a:off x="3743875" y="1532525"/>
              <a:ext cx="3261950" cy="581150"/>
            </a:xfrm>
            <a:custGeom>
              <a:rect b="b" l="l" r="r" t="t"/>
              <a:pathLst>
                <a:path extrusionOk="0" h="23246" w="130478">
                  <a:moveTo>
                    <a:pt x="37655" y="1"/>
                  </a:moveTo>
                  <a:cubicBezTo>
                    <a:pt x="35755" y="1"/>
                    <a:pt x="34235" y="1521"/>
                    <a:pt x="34235" y="3421"/>
                  </a:cubicBezTo>
                  <a:lnTo>
                    <a:pt x="34235" y="7886"/>
                  </a:lnTo>
                  <a:cubicBezTo>
                    <a:pt x="34184" y="10056"/>
                    <a:pt x="32677" y="11243"/>
                    <a:pt x="31005" y="11243"/>
                  </a:cubicBezTo>
                  <a:cubicBezTo>
                    <a:pt x="29529" y="11243"/>
                    <a:pt x="27924" y="10319"/>
                    <a:pt x="27078" y="8330"/>
                  </a:cubicBezTo>
                  <a:cubicBezTo>
                    <a:pt x="25811" y="5384"/>
                    <a:pt x="22866" y="3294"/>
                    <a:pt x="19445" y="3294"/>
                  </a:cubicBezTo>
                  <a:cubicBezTo>
                    <a:pt x="16089" y="3294"/>
                    <a:pt x="13207" y="5289"/>
                    <a:pt x="11877" y="8140"/>
                  </a:cubicBezTo>
                  <a:lnTo>
                    <a:pt x="11877" y="8108"/>
                  </a:lnTo>
                  <a:cubicBezTo>
                    <a:pt x="10663" y="10419"/>
                    <a:pt x="8778" y="11302"/>
                    <a:pt x="7097" y="11302"/>
                  </a:cubicBezTo>
                  <a:cubicBezTo>
                    <a:pt x="6497" y="11302"/>
                    <a:pt x="5924" y="11190"/>
                    <a:pt x="5416" y="10990"/>
                  </a:cubicBezTo>
                  <a:cubicBezTo>
                    <a:pt x="5353" y="10958"/>
                    <a:pt x="5289" y="10926"/>
                    <a:pt x="5226" y="10895"/>
                  </a:cubicBezTo>
                  <a:cubicBezTo>
                    <a:pt x="5163" y="10863"/>
                    <a:pt x="5099" y="10831"/>
                    <a:pt x="5068" y="10831"/>
                  </a:cubicBezTo>
                  <a:cubicBezTo>
                    <a:pt x="5004" y="10768"/>
                    <a:pt x="4909" y="10736"/>
                    <a:pt x="4846" y="10705"/>
                  </a:cubicBezTo>
                  <a:cubicBezTo>
                    <a:pt x="4339" y="10388"/>
                    <a:pt x="4086" y="10008"/>
                    <a:pt x="3833" y="9850"/>
                  </a:cubicBezTo>
                  <a:cubicBezTo>
                    <a:pt x="3421" y="9501"/>
                    <a:pt x="2914" y="9280"/>
                    <a:pt x="2344" y="9280"/>
                  </a:cubicBezTo>
                  <a:cubicBezTo>
                    <a:pt x="1046" y="9280"/>
                    <a:pt x="1" y="10325"/>
                    <a:pt x="1" y="11623"/>
                  </a:cubicBezTo>
                  <a:cubicBezTo>
                    <a:pt x="1" y="12922"/>
                    <a:pt x="1046" y="13967"/>
                    <a:pt x="2344" y="13967"/>
                  </a:cubicBezTo>
                  <a:cubicBezTo>
                    <a:pt x="2914" y="13967"/>
                    <a:pt x="3421" y="13777"/>
                    <a:pt x="3833" y="13428"/>
                  </a:cubicBezTo>
                  <a:cubicBezTo>
                    <a:pt x="4086" y="13238"/>
                    <a:pt x="4339" y="12890"/>
                    <a:pt x="4846" y="12573"/>
                  </a:cubicBezTo>
                  <a:cubicBezTo>
                    <a:pt x="4846" y="12573"/>
                    <a:pt x="4846" y="12541"/>
                    <a:pt x="4846" y="12541"/>
                  </a:cubicBezTo>
                  <a:cubicBezTo>
                    <a:pt x="4909" y="12510"/>
                    <a:pt x="4973" y="12478"/>
                    <a:pt x="5068" y="12446"/>
                  </a:cubicBezTo>
                  <a:cubicBezTo>
                    <a:pt x="5099" y="12415"/>
                    <a:pt x="5163" y="12383"/>
                    <a:pt x="5226" y="12351"/>
                  </a:cubicBezTo>
                  <a:cubicBezTo>
                    <a:pt x="5289" y="12320"/>
                    <a:pt x="5353" y="12288"/>
                    <a:pt x="5416" y="12288"/>
                  </a:cubicBezTo>
                  <a:cubicBezTo>
                    <a:pt x="5928" y="12078"/>
                    <a:pt x="6507" y="11962"/>
                    <a:pt x="7111" y="11962"/>
                  </a:cubicBezTo>
                  <a:cubicBezTo>
                    <a:pt x="8789" y="11962"/>
                    <a:pt x="10666" y="12857"/>
                    <a:pt x="11877" y="15138"/>
                  </a:cubicBezTo>
                  <a:cubicBezTo>
                    <a:pt x="13207" y="17989"/>
                    <a:pt x="16089" y="19952"/>
                    <a:pt x="19445" y="19952"/>
                  </a:cubicBezTo>
                  <a:cubicBezTo>
                    <a:pt x="22866" y="19952"/>
                    <a:pt x="25811" y="17894"/>
                    <a:pt x="27078" y="14917"/>
                  </a:cubicBezTo>
                  <a:lnTo>
                    <a:pt x="27078" y="14948"/>
                  </a:lnTo>
                  <a:cubicBezTo>
                    <a:pt x="27924" y="12959"/>
                    <a:pt x="29522" y="12034"/>
                    <a:pt x="30994" y="12034"/>
                  </a:cubicBezTo>
                  <a:cubicBezTo>
                    <a:pt x="32662" y="12034"/>
                    <a:pt x="34168" y="13222"/>
                    <a:pt x="34235" y="15392"/>
                  </a:cubicBezTo>
                  <a:lnTo>
                    <a:pt x="34235" y="19825"/>
                  </a:lnTo>
                  <a:cubicBezTo>
                    <a:pt x="34235" y="21725"/>
                    <a:pt x="35755" y="23246"/>
                    <a:pt x="37655" y="23246"/>
                  </a:cubicBezTo>
                  <a:lnTo>
                    <a:pt x="127025" y="23246"/>
                  </a:lnTo>
                  <a:cubicBezTo>
                    <a:pt x="128925" y="23246"/>
                    <a:pt x="130477" y="21725"/>
                    <a:pt x="130477" y="19825"/>
                  </a:cubicBezTo>
                  <a:lnTo>
                    <a:pt x="130477" y="3421"/>
                  </a:lnTo>
                  <a:cubicBezTo>
                    <a:pt x="130477" y="1521"/>
                    <a:pt x="128925" y="1"/>
                    <a:pt x="127025"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19"/>
            <p:cNvSpPr/>
            <p:nvPr/>
          </p:nvSpPr>
          <p:spPr>
            <a:xfrm>
              <a:off x="4059775" y="1652875"/>
              <a:ext cx="340475" cy="340450"/>
            </a:xfrm>
            <a:custGeom>
              <a:rect b="b" l="l" r="r" t="t"/>
              <a:pathLst>
                <a:path extrusionOk="0" h="13618" w="13619">
                  <a:moveTo>
                    <a:pt x="6809" y="0"/>
                  </a:moveTo>
                  <a:cubicBezTo>
                    <a:pt x="3041" y="0"/>
                    <a:pt x="1" y="3041"/>
                    <a:pt x="1" y="6809"/>
                  </a:cubicBezTo>
                  <a:cubicBezTo>
                    <a:pt x="1" y="10578"/>
                    <a:pt x="3041" y="13618"/>
                    <a:pt x="6809" y="13618"/>
                  </a:cubicBezTo>
                  <a:cubicBezTo>
                    <a:pt x="10578" y="13618"/>
                    <a:pt x="13618" y="10578"/>
                    <a:pt x="13618" y="6809"/>
                  </a:cubicBezTo>
                  <a:cubicBezTo>
                    <a:pt x="13618" y="3041"/>
                    <a:pt x="10578" y="0"/>
                    <a:pt x="68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19"/>
            <p:cNvSpPr/>
            <p:nvPr/>
          </p:nvSpPr>
          <p:spPr>
            <a:xfrm>
              <a:off x="3771600" y="1793000"/>
              <a:ext cx="60975" cy="61000"/>
            </a:xfrm>
            <a:custGeom>
              <a:rect b="b" l="l" r="r" t="t"/>
              <a:pathLst>
                <a:path extrusionOk="0" h="2440" w="2439">
                  <a:moveTo>
                    <a:pt x="2439" y="1204"/>
                  </a:moveTo>
                  <a:cubicBezTo>
                    <a:pt x="2439" y="1869"/>
                    <a:pt x="1900" y="2439"/>
                    <a:pt x="1235" y="2439"/>
                  </a:cubicBezTo>
                  <a:cubicBezTo>
                    <a:pt x="538" y="2439"/>
                    <a:pt x="0" y="1869"/>
                    <a:pt x="0" y="1204"/>
                  </a:cubicBezTo>
                  <a:cubicBezTo>
                    <a:pt x="0" y="539"/>
                    <a:pt x="538" y="1"/>
                    <a:pt x="1235" y="1"/>
                  </a:cubicBezTo>
                  <a:cubicBezTo>
                    <a:pt x="1900" y="1"/>
                    <a:pt x="2439" y="539"/>
                    <a:pt x="2439" y="120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19"/>
            <p:cNvSpPr/>
            <p:nvPr/>
          </p:nvSpPr>
          <p:spPr>
            <a:xfrm>
              <a:off x="4631400" y="1564200"/>
              <a:ext cx="2341950" cy="517800"/>
            </a:xfrm>
            <a:custGeom>
              <a:rect b="b" l="l" r="r" t="t"/>
              <a:pathLst>
                <a:path extrusionOk="0" h="20712" w="93678">
                  <a:moveTo>
                    <a:pt x="2154" y="0"/>
                  </a:moveTo>
                  <a:cubicBezTo>
                    <a:pt x="982" y="0"/>
                    <a:pt x="1" y="982"/>
                    <a:pt x="1" y="2154"/>
                  </a:cubicBezTo>
                  <a:lnTo>
                    <a:pt x="1" y="18558"/>
                  </a:lnTo>
                  <a:cubicBezTo>
                    <a:pt x="1" y="19730"/>
                    <a:pt x="982" y="20712"/>
                    <a:pt x="2154" y="20712"/>
                  </a:cubicBezTo>
                  <a:lnTo>
                    <a:pt x="91524" y="20712"/>
                  </a:lnTo>
                  <a:cubicBezTo>
                    <a:pt x="92728" y="20712"/>
                    <a:pt x="93678" y="19730"/>
                    <a:pt x="93678" y="18558"/>
                  </a:cubicBezTo>
                  <a:lnTo>
                    <a:pt x="93678" y="2154"/>
                  </a:lnTo>
                  <a:cubicBezTo>
                    <a:pt x="93678" y="982"/>
                    <a:pt x="92728" y="0"/>
                    <a:pt x="915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19"/>
            <p:cNvSpPr/>
            <p:nvPr/>
          </p:nvSpPr>
          <p:spPr>
            <a:xfrm>
              <a:off x="4136575" y="1720175"/>
              <a:ext cx="186075" cy="205875"/>
            </a:xfrm>
            <a:custGeom>
              <a:rect b="b" l="l" r="r" t="t"/>
              <a:pathLst>
                <a:path extrusionOk="0" h="8235" w="7443">
                  <a:moveTo>
                    <a:pt x="3737" y="317"/>
                  </a:moveTo>
                  <a:lnTo>
                    <a:pt x="7094" y="1140"/>
                  </a:lnTo>
                  <a:cubicBezTo>
                    <a:pt x="7094" y="2565"/>
                    <a:pt x="6778" y="6682"/>
                    <a:pt x="3737" y="7917"/>
                  </a:cubicBezTo>
                  <a:cubicBezTo>
                    <a:pt x="507" y="6619"/>
                    <a:pt x="381" y="2090"/>
                    <a:pt x="381" y="1140"/>
                  </a:cubicBezTo>
                  <a:lnTo>
                    <a:pt x="3737" y="317"/>
                  </a:lnTo>
                  <a:close/>
                  <a:moveTo>
                    <a:pt x="3706" y="0"/>
                  </a:moveTo>
                  <a:lnTo>
                    <a:pt x="191" y="855"/>
                  </a:lnTo>
                  <a:cubicBezTo>
                    <a:pt x="127" y="855"/>
                    <a:pt x="64" y="919"/>
                    <a:pt x="64" y="982"/>
                  </a:cubicBezTo>
                  <a:cubicBezTo>
                    <a:pt x="64" y="1584"/>
                    <a:pt x="0" y="6809"/>
                    <a:pt x="3674" y="8234"/>
                  </a:cubicBezTo>
                  <a:lnTo>
                    <a:pt x="3801" y="8234"/>
                  </a:lnTo>
                  <a:cubicBezTo>
                    <a:pt x="7158" y="6936"/>
                    <a:pt x="7443" y="2375"/>
                    <a:pt x="7443" y="1014"/>
                  </a:cubicBezTo>
                  <a:cubicBezTo>
                    <a:pt x="7443" y="950"/>
                    <a:pt x="7379" y="887"/>
                    <a:pt x="7316" y="855"/>
                  </a:cubicBezTo>
                  <a:lnTo>
                    <a:pt x="3769" y="0"/>
                  </a:lnTo>
                  <a:close/>
                </a:path>
              </a:pathLst>
            </a:custGeom>
            <a:solidFill>
              <a:srgbClr val="F2A365"/>
            </a:solidFill>
            <a:ln cap="flat" cmpd="sng" w="2375">
              <a:solidFill>
                <a:srgbClr val="F2A365"/>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19"/>
            <p:cNvSpPr/>
            <p:nvPr/>
          </p:nvSpPr>
          <p:spPr>
            <a:xfrm>
              <a:off x="4199125" y="1760425"/>
              <a:ext cx="60975" cy="111775"/>
            </a:xfrm>
            <a:custGeom>
              <a:rect b="b" l="l" r="r" t="t"/>
              <a:pathLst>
                <a:path extrusionOk="0" h="4471" w="2439">
                  <a:moveTo>
                    <a:pt x="1235" y="322"/>
                  </a:moveTo>
                  <a:cubicBezTo>
                    <a:pt x="1425" y="322"/>
                    <a:pt x="1615" y="385"/>
                    <a:pt x="1774" y="512"/>
                  </a:cubicBezTo>
                  <a:cubicBezTo>
                    <a:pt x="1996" y="670"/>
                    <a:pt x="2122" y="924"/>
                    <a:pt x="2122" y="1177"/>
                  </a:cubicBezTo>
                  <a:cubicBezTo>
                    <a:pt x="2122" y="1494"/>
                    <a:pt x="1964" y="1747"/>
                    <a:pt x="1710" y="1905"/>
                  </a:cubicBezTo>
                  <a:cubicBezTo>
                    <a:pt x="1647" y="1937"/>
                    <a:pt x="1615" y="2000"/>
                    <a:pt x="1615" y="2064"/>
                  </a:cubicBezTo>
                  <a:lnTo>
                    <a:pt x="1774" y="3584"/>
                  </a:lnTo>
                  <a:cubicBezTo>
                    <a:pt x="1774" y="3742"/>
                    <a:pt x="1710" y="3869"/>
                    <a:pt x="1615" y="3964"/>
                  </a:cubicBezTo>
                  <a:cubicBezTo>
                    <a:pt x="1520" y="4075"/>
                    <a:pt x="1378" y="4130"/>
                    <a:pt x="1235" y="4130"/>
                  </a:cubicBezTo>
                  <a:cubicBezTo>
                    <a:pt x="1093" y="4130"/>
                    <a:pt x="950" y="4075"/>
                    <a:pt x="855" y="3964"/>
                  </a:cubicBezTo>
                  <a:cubicBezTo>
                    <a:pt x="760" y="3869"/>
                    <a:pt x="729" y="3742"/>
                    <a:pt x="729" y="3584"/>
                  </a:cubicBezTo>
                  <a:lnTo>
                    <a:pt x="855" y="2064"/>
                  </a:lnTo>
                  <a:cubicBezTo>
                    <a:pt x="855" y="2000"/>
                    <a:pt x="824" y="1937"/>
                    <a:pt x="792" y="1905"/>
                  </a:cubicBezTo>
                  <a:cubicBezTo>
                    <a:pt x="475" y="1715"/>
                    <a:pt x="317" y="1367"/>
                    <a:pt x="380" y="1019"/>
                  </a:cubicBezTo>
                  <a:cubicBezTo>
                    <a:pt x="475" y="670"/>
                    <a:pt x="729" y="417"/>
                    <a:pt x="1045" y="354"/>
                  </a:cubicBezTo>
                  <a:cubicBezTo>
                    <a:pt x="1109" y="322"/>
                    <a:pt x="1172" y="322"/>
                    <a:pt x="1235" y="322"/>
                  </a:cubicBezTo>
                  <a:close/>
                  <a:moveTo>
                    <a:pt x="1247" y="0"/>
                  </a:moveTo>
                  <a:cubicBezTo>
                    <a:pt x="1149" y="0"/>
                    <a:pt x="1050" y="12"/>
                    <a:pt x="950" y="37"/>
                  </a:cubicBezTo>
                  <a:cubicBezTo>
                    <a:pt x="539" y="132"/>
                    <a:pt x="159" y="480"/>
                    <a:pt x="95" y="924"/>
                  </a:cubicBezTo>
                  <a:cubicBezTo>
                    <a:pt x="0" y="1399"/>
                    <a:pt x="159" y="1842"/>
                    <a:pt x="539" y="2127"/>
                  </a:cubicBezTo>
                  <a:lnTo>
                    <a:pt x="412" y="3552"/>
                  </a:lnTo>
                  <a:cubicBezTo>
                    <a:pt x="380" y="3774"/>
                    <a:pt x="475" y="4027"/>
                    <a:pt x="634" y="4186"/>
                  </a:cubicBezTo>
                  <a:cubicBezTo>
                    <a:pt x="792" y="4376"/>
                    <a:pt x="1014" y="4471"/>
                    <a:pt x="1235" y="4471"/>
                  </a:cubicBezTo>
                  <a:cubicBezTo>
                    <a:pt x="1489" y="4471"/>
                    <a:pt x="1710" y="4376"/>
                    <a:pt x="1869" y="4186"/>
                  </a:cubicBezTo>
                  <a:cubicBezTo>
                    <a:pt x="2027" y="4027"/>
                    <a:pt x="2091" y="3774"/>
                    <a:pt x="2091" y="3552"/>
                  </a:cubicBezTo>
                  <a:lnTo>
                    <a:pt x="1964" y="2127"/>
                  </a:lnTo>
                  <a:cubicBezTo>
                    <a:pt x="2249" y="1905"/>
                    <a:pt x="2439" y="1557"/>
                    <a:pt x="2439" y="1177"/>
                  </a:cubicBezTo>
                  <a:cubicBezTo>
                    <a:pt x="2439" y="829"/>
                    <a:pt x="2281" y="480"/>
                    <a:pt x="1996" y="259"/>
                  </a:cubicBezTo>
                  <a:cubicBezTo>
                    <a:pt x="1785" y="95"/>
                    <a:pt x="1523" y="0"/>
                    <a:pt x="1247" y="0"/>
                  </a:cubicBezTo>
                  <a:close/>
                </a:path>
              </a:pathLst>
            </a:custGeom>
            <a:solidFill>
              <a:srgbClr val="F2A365"/>
            </a:solidFill>
            <a:ln cap="flat" cmpd="sng" w="2375">
              <a:solidFill>
                <a:srgbClr val="F2A365"/>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19"/>
            <p:cNvSpPr/>
            <p:nvPr/>
          </p:nvSpPr>
          <p:spPr>
            <a:xfrm>
              <a:off x="595975" y="2986125"/>
              <a:ext cx="3262725" cy="581950"/>
            </a:xfrm>
            <a:custGeom>
              <a:rect b="b" l="l" r="r" t="t"/>
              <a:pathLst>
                <a:path extrusionOk="0" h="23278" w="130509">
                  <a:moveTo>
                    <a:pt x="3421" y="1"/>
                  </a:moveTo>
                  <a:cubicBezTo>
                    <a:pt x="1521" y="1"/>
                    <a:pt x="0" y="1552"/>
                    <a:pt x="0" y="3453"/>
                  </a:cubicBezTo>
                  <a:lnTo>
                    <a:pt x="0" y="19825"/>
                  </a:lnTo>
                  <a:cubicBezTo>
                    <a:pt x="0" y="21726"/>
                    <a:pt x="1521" y="23277"/>
                    <a:pt x="3421" y="23277"/>
                  </a:cubicBezTo>
                  <a:lnTo>
                    <a:pt x="92822" y="23277"/>
                  </a:lnTo>
                  <a:cubicBezTo>
                    <a:pt x="94723" y="23277"/>
                    <a:pt x="96274" y="21726"/>
                    <a:pt x="96274" y="19825"/>
                  </a:cubicBezTo>
                  <a:lnTo>
                    <a:pt x="96274" y="15392"/>
                  </a:lnTo>
                  <a:cubicBezTo>
                    <a:pt x="96325" y="13222"/>
                    <a:pt x="97823" y="12035"/>
                    <a:pt x="99487" y="12035"/>
                  </a:cubicBezTo>
                  <a:cubicBezTo>
                    <a:pt x="100956" y="12035"/>
                    <a:pt x="102554" y="12959"/>
                    <a:pt x="103400" y="14948"/>
                  </a:cubicBezTo>
                  <a:cubicBezTo>
                    <a:pt x="104667" y="17894"/>
                    <a:pt x="107612" y="19952"/>
                    <a:pt x="111032" y="19952"/>
                  </a:cubicBezTo>
                  <a:cubicBezTo>
                    <a:pt x="114389" y="19952"/>
                    <a:pt x="117271" y="17989"/>
                    <a:pt x="118601" y="15138"/>
                  </a:cubicBezTo>
                  <a:cubicBezTo>
                    <a:pt x="119811" y="12857"/>
                    <a:pt x="121689" y="11962"/>
                    <a:pt x="123366" y="11962"/>
                  </a:cubicBezTo>
                  <a:cubicBezTo>
                    <a:pt x="123971" y="11962"/>
                    <a:pt x="124550" y="12078"/>
                    <a:pt x="125062" y="12288"/>
                  </a:cubicBezTo>
                  <a:cubicBezTo>
                    <a:pt x="125125" y="12320"/>
                    <a:pt x="125188" y="12352"/>
                    <a:pt x="125252" y="12383"/>
                  </a:cubicBezTo>
                  <a:cubicBezTo>
                    <a:pt x="125315" y="12383"/>
                    <a:pt x="125378" y="12415"/>
                    <a:pt x="125410" y="12447"/>
                  </a:cubicBezTo>
                  <a:cubicBezTo>
                    <a:pt x="125505" y="12478"/>
                    <a:pt x="125568" y="12510"/>
                    <a:pt x="125632" y="12573"/>
                  </a:cubicBezTo>
                  <a:cubicBezTo>
                    <a:pt x="126138" y="12890"/>
                    <a:pt x="126392" y="13238"/>
                    <a:pt x="126645" y="13428"/>
                  </a:cubicBezTo>
                  <a:cubicBezTo>
                    <a:pt x="127057" y="13777"/>
                    <a:pt x="127563" y="13967"/>
                    <a:pt x="128165" y="13967"/>
                  </a:cubicBezTo>
                  <a:cubicBezTo>
                    <a:pt x="129432" y="13967"/>
                    <a:pt x="130509" y="12922"/>
                    <a:pt x="130509" y="11623"/>
                  </a:cubicBezTo>
                  <a:cubicBezTo>
                    <a:pt x="130509" y="10356"/>
                    <a:pt x="129432" y="9280"/>
                    <a:pt x="128165" y="9280"/>
                  </a:cubicBezTo>
                  <a:cubicBezTo>
                    <a:pt x="127563" y="9280"/>
                    <a:pt x="127057" y="9501"/>
                    <a:pt x="126645" y="9850"/>
                  </a:cubicBezTo>
                  <a:cubicBezTo>
                    <a:pt x="126392" y="10040"/>
                    <a:pt x="126138" y="10388"/>
                    <a:pt x="125632" y="10705"/>
                  </a:cubicBezTo>
                  <a:cubicBezTo>
                    <a:pt x="125568" y="10736"/>
                    <a:pt x="125505" y="10800"/>
                    <a:pt x="125410" y="10831"/>
                  </a:cubicBezTo>
                  <a:cubicBezTo>
                    <a:pt x="125378" y="10863"/>
                    <a:pt x="125315" y="10895"/>
                    <a:pt x="125283" y="10895"/>
                  </a:cubicBezTo>
                  <a:cubicBezTo>
                    <a:pt x="125188" y="10926"/>
                    <a:pt x="125157" y="10958"/>
                    <a:pt x="125062" y="10990"/>
                  </a:cubicBezTo>
                  <a:cubicBezTo>
                    <a:pt x="124550" y="11200"/>
                    <a:pt x="123971" y="11316"/>
                    <a:pt x="123366" y="11316"/>
                  </a:cubicBezTo>
                  <a:cubicBezTo>
                    <a:pt x="121689" y="11316"/>
                    <a:pt x="119811" y="10421"/>
                    <a:pt x="118601" y="8140"/>
                  </a:cubicBezTo>
                  <a:cubicBezTo>
                    <a:pt x="117271" y="5289"/>
                    <a:pt x="114389" y="3294"/>
                    <a:pt x="111032" y="3294"/>
                  </a:cubicBezTo>
                  <a:cubicBezTo>
                    <a:pt x="107612" y="3294"/>
                    <a:pt x="104667" y="5384"/>
                    <a:pt x="103400" y="8330"/>
                  </a:cubicBezTo>
                  <a:cubicBezTo>
                    <a:pt x="102569" y="10319"/>
                    <a:pt x="100972" y="11244"/>
                    <a:pt x="99500" y="11244"/>
                  </a:cubicBezTo>
                  <a:cubicBezTo>
                    <a:pt x="97832" y="11244"/>
                    <a:pt x="96325" y="10056"/>
                    <a:pt x="96274" y="7886"/>
                  </a:cubicBezTo>
                  <a:lnTo>
                    <a:pt x="96274" y="3453"/>
                  </a:lnTo>
                  <a:cubicBezTo>
                    <a:pt x="96274" y="1552"/>
                    <a:pt x="94723" y="1"/>
                    <a:pt x="92822"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19"/>
            <p:cNvSpPr/>
            <p:nvPr/>
          </p:nvSpPr>
          <p:spPr>
            <a:xfrm>
              <a:off x="3201550" y="3106475"/>
              <a:ext cx="340475" cy="341250"/>
            </a:xfrm>
            <a:custGeom>
              <a:rect b="b" l="l" r="r" t="t"/>
              <a:pathLst>
                <a:path extrusionOk="0" h="13650" w="13619">
                  <a:moveTo>
                    <a:pt x="13618" y="6841"/>
                  </a:moveTo>
                  <a:cubicBezTo>
                    <a:pt x="13618" y="10578"/>
                    <a:pt x="10578" y="13650"/>
                    <a:pt x="6809" y="13650"/>
                  </a:cubicBezTo>
                  <a:cubicBezTo>
                    <a:pt x="3041" y="13650"/>
                    <a:pt x="0" y="10578"/>
                    <a:pt x="0" y="6841"/>
                  </a:cubicBezTo>
                  <a:cubicBezTo>
                    <a:pt x="0" y="3072"/>
                    <a:pt x="3041" y="0"/>
                    <a:pt x="6809" y="0"/>
                  </a:cubicBezTo>
                  <a:cubicBezTo>
                    <a:pt x="10578" y="0"/>
                    <a:pt x="13618" y="3072"/>
                    <a:pt x="13618" y="684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19"/>
            <p:cNvSpPr/>
            <p:nvPr/>
          </p:nvSpPr>
          <p:spPr>
            <a:xfrm>
              <a:off x="3769225" y="3246600"/>
              <a:ext cx="60975" cy="61000"/>
            </a:xfrm>
            <a:custGeom>
              <a:rect b="b" l="l" r="r" t="t"/>
              <a:pathLst>
                <a:path extrusionOk="0" h="2440" w="2439">
                  <a:moveTo>
                    <a:pt x="2439" y="1236"/>
                  </a:moveTo>
                  <a:cubicBezTo>
                    <a:pt x="2439" y="1901"/>
                    <a:pt x="1900" y="2439"/>
                    <a:pt x="1203" y="2439"/>
                  </a:cubicBezTo>
                  <a:cubicBezTo>
                    <a:pt x="538" y="2439"/>
                    <a:pt x="0" y="1901"/>
                    <a:pt x="0" y="1236"/>
                  </a:cubicBezTo>
                  <a:cubicBezTo>
                    <a:pt x="0" y="539"/>
                    <a:pt x="538" y="1"/>
                    <a:pt x="1203" y="1"/>
                  </a:cubicBezTo>
                  <a:cubicBezTo>
                    <a:pt x="1900" y="1"/>
                    <a:pt x="2439" y="539"/>
                    <a:pt x="2439" y="1236"/>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19"/>
            <p:cNvSpPr/>
            <p:nvPr/>
          </p:nvSpPr>
          <p:spPr>
            <a:xfrm>
              <a:off x="627650" y="3018600"/>
              <a:ext cx="2342725" cy="517000"/>
            </a:xfrm>
            <a:custGeom>
              <a:rect b="b" l="l" r="r" t="t"/>
              <a:pathLst>
                <a:path extrusionOk="0" h="20680" w="93709">
                  <a:moveTo>
                    <a:pt x="2154" y="0"/>
                  </a:moveTo>
                  <a:cubicBezTo>
                    <a:pt x="982" y="0"/>
                    <a:pt x="0" y="950"/>
                    <a:pt x="0" y="2154"/>
                  </a:cubicBezTo>
                  <a:lnTo>
                    <a:pt x="0" y="18526"/>
                  </a:lnTo>
                  <a:cubicBezTo>
                    <a:pt x="0" y="19730"/>
                    <a:pt x="982" y="20680"/>
                    <a:pt x="2154" y="20680"/>
                  </a:cubicBezTo>
                  <a:lnTo>
                    <a:pt x="91555" y="20680"/>
                  </a:lnTo>
                  <a:cubicBezTo>
                    <a:pt x="92759" y="20680"/>
                    <a:pt x="93709" y="19730"/>
                    <a:pt x="93709" y="18526"/>
                  </a:cubicBezTo>
                  <a:lnTo>
                    <a:pt x="93709" y="2154"/>
                  </a:lnTo>
                  <a:cubicBezTo>
                    <a:pt x="93709" y="950"/>
                    <a:pt x="92727" y="0"/>
                    <a:pt x="915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19"/>
            <p:cNvSpPr/>
            <p:nvPr/>
          </p:nvSpPr>
          <p:spPr>
            <a:xfrm>
              <a:off x="3298925" y="3161100"/>
              <a:ext cx="146500" cy="232800"/>
            </a:xfrm>
            <a:custGeom>
              <a:rect b="b" l="l" r="r" t="t"/>
              <a:pathLst>
                <a:path extrusionOk="0" h="9312" w="5860">
                  <a:moveTo>
                    <a:pt x="2914" y="1046"/>
                  </a:moveTo>
                  <a:cubicBezTo>
                    <a:pt x="3484" y="1046"/>
                    <a:pt x="3959" y="1521"/>
                    <a:pt x="3959" y="2154"/>
                  </a:cubicBezTo>
                  <a:lnTo>
                    <a:pt x="3959" y="3421"/>
                  </a:lnTo>
                  <a:lnTo>
                    <a:pt x="1901" y="3421"/>
                  </a:lnTo>
                  <a:lnTo>
                    <a:pt x="1901" y="2154"/>
                  </a:lnTo>
                  <a:cubicBezTo>
                    <a:pt x="1901" y="1521"/>
                    <a:pt x="2344" y="1046"/>
                    <a:pt x="2914" y="1046"/>
                  </a:cubicBezTo>
                  <a:close/>
                  <a:moveTo>
                    <a:pt x="2914" y="317"/>
                  </a:moveTo>
                  <a:cubicBezTo>
                    <a:pt x="3833" y="317"/>
                    <a:pt x="4593" y="1046"/>
                    <a:pt x="4593" y="1964"/>
                  </a:cubicBezTo>
                  <a:lnTo>
                    <a:pt x="4593" y="3421"/>
                  </a:lnTo>
                  <a:lnTo>
                    <a:pt x="4276" y="3421"/>
                  </a:lnTo>
                  <a:lnTo>
                    <a:pt x="4276" y="2122"/>
                  </a:lnTo>
                  <a:cubicBezTo>
                    <a:pt x="4276" y="1362"/>
                    <a:pt x="3674" y="729"/>
                    <a:pt x="2914" y="729"/>
                  </a:cubicBezTo>
                  <a:cubicBezTo>
                    <a:pt x="2186" y="729"/>
                    <a:pt x="1584" y="1362"/>
                    <a:pt x="1584" y="2122"/>
                  </a:cubicBezTo>
                  <a:lnTo>
                    <a:pt x="1584" y="3421"/>
                  </a:lnTo>
                  <a:lnTo>
                    <a:pt x="1267" y="3421"/>
                  </a:lnTo>
                  <a:lnTo>
                    <a:pt x="1267" y="1964"/>
                  </a:lnTo>
                  <a:cubicBezTo>
                    <a:pt x="1267" y="1046"/>
                    <a:pt x="1996" y="317"/>
                    <a:pt x="2914" y="317"/>
                  </a:cubicBezTo>
                  <a:close/>
                  <a:moveTo>
                    <a:pt x="5353" y="3737"/>
                  </a:moveTo>
                  <a:cubicBezTo>
                    <a:pt x="5448" y="3737"/>
                    <a:pt x="5543" y="3832"/>
                    <a:pt x="5543" y="3927"/>
                  </a:cubicBezTo>
                  <a:lnTo>
                    <a:pt x="5543" y="8804"/>
                  </a:lnTo>
                  <a:cubicBezTo>
                    <a:pt x="5543" y="8899"/>
                    <a:pt x="5448" y="8963"/>
                    <a:pt x="5353" y="8963"/>
                  </a:cubicBezTo>
                  <a:lnTo>
                    <a:pt x="476" y="8963"/>
                  </a:lnTo>
                  <a:cubicBezTo>
                    <a:pt x="381" y="8963"/>
                    <a:pt x="317" y="8899"/>
                    <a:pt x="317" y="8804"/>
                  </a:cubicBezTo>
                  <a:lnTo>
                    <a:pt x="317" y="3927"/>
                  </a:lnTo>
                  <a:cubicBezTo>
                    <a:pt x="317" y="3832"/>
                    <a:pt x="381" y="3737"/>
                    <a:pt x="476" y="3737"/>
                  </a:cubicBezTo>
                  <a:close/>
                  <a:moveTo>
                    <a:pt x="2914" y="1"/>
                  </a:moveTo>
                  <a:cubicBezTo>
                    <a:pt x="1837" y="1"/>
                    <a:pt x="951" y="887"/>
                    <a:pt x="951" y="1964"/>
                  </a:cubicBezTo>
                  <a:lnTo>
                    <a:pt x="951" y="3421"/>
                  </a:lnTo>
                  <a:lnTo>
                    <a:pt x="476" y="3421"/>
                  </a:lnTo>
                  <a:cubicBezTo>
                    <a:pt x="222" y="3421"/>
                    <a:pt x="1" y="3642"/>
                    <a:pt x="1" y="3927"/>
                  </a:cubicBezTo>
                  <a:lnTo>
                    <a:pt x="1" y="8804"/>
                  </a:lnTo>
                  <a:cubicBezTo>
                    <a:pt x="1" y="9089"/>
                    <a:pt x="222" y="9311"/>
                    <a:pt x="476" y="9311"/>
                  </a:cubicBezTo>
                  <a:lnTo>
                    <a:pt x="5353" y="9311"/>
                  </a:lnTo>
                  <a:cubicBezTo>
                    <a:pt x="5638" y="9311"/>
                    <a:pt x="5859" y="9089"/>
                    <a:pt x="5859" y="8804"/>
                  </a:cubicBezTo>
                  <a:lnTo>
                    <a:pt x="5859" y="3927"/>
                  </a:lnTo>
                  <a:cubicBezTo>
                    <a:pt x="5859" y="3642"/>
                    <a:pt x="5638" y="3421"/>
                    <a:pt x="5353" y="3421"/>
                  </a:cubicBezTo>
                  <a:lnTo>
                    <a:pt x="4909" y="3421"/>
                  </a:lnTo>
                  <a:lnTo>
                    <a:pt x="4909" y="1964"/>
                  </a:lnTo>
                  <a:cubicBezTo>
                    <a:pt x="4909" y="887"/>
                    <a:pt x="4023" y="1"/>
                    <a:pt x="2914" y="1"/>
                  </a:cubicBezTo>
                  <a:close/>
                </a:path>
              </a:pathLst>
            </a:custGeom>
            <a:solidFill>
              <a:srgbClr val="F2A365"/>
            </a:solidFill>
            <a:ln cap="flat" cmpd="sng" w="2375">
              <a:solidFill>
                <a:srgbClr val="F2A365"/>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19"/>
            <p:cNvSpPr/>
            <p:nvPr/>
          </p:nvSpPr>
          <p:spPr>
            <a:xfrm>
              <a:off x="3346425" y="3280650"/>
              <a:ext cx="51500" cy="78400"/>
            </a:xfrm>
            <a:custGeom>
              <a:rect b="b" l="l" r="r" t="t"/>
              <a:pathLst>
                <a:path extrusionOk="0" h="3136" w="2060">
                  <a:moveTo>
                    <a:pt x="1014" y="317"/>
                  </a:moveTo>
                  <a:cubicBezTo>
                    <a:pt x="1426" y="317"/>
                    <a:pt x="1743" y="634"/>
                    <a:pt x="1743" y="1046"/>
                  </a:cubicBezTo>
                  <a:cubicBezTo>
                    <a:pt x="1743" y="1331"/>
                    <a:pt x="1553" y="1584"/>
                    <a:pt x="1299" y="1679"/>
                  </a:cubicBezTo>
                  <a:lnTo>
                    <a:pt x="1204" y="1742"/>
                  </a:lnTo>
                  <a:lnTo>
                    <a:pt x="1204" y="2756"/>
                  </a:lnTo>
                  <a:cubicBezTo>
                    <a:pt x="1204" y="2787"/>
                    <a:pt x="1173" y="2819"/>
                    <a:pt x="1109" y="2819"/>
                  </a:cubicBezTo>
                  <a:lnTo>
                    <a:pt x="919" y="2819"/>
                  </a:lnTo>
                  <a:cubicBezTo>
                    <a:pt x="856" y="2819"/>
                    <a:pt x="824" y="2787"/>
                    <a:pt x="824" y="2756"/>
                  </a:cubicBezTo>
                  <a:lnTo>
                    <a:pt x="824" y="1742"/>
                  </a:lnTo>
                  <a:lnTo>
                    <a:pt x="729" y="1679"/>
                  </a:lnTo>
                  <a:cubicBezTo>
                    <a:pt x="476" y="1584"/>
                    <a:pt x="317" y="1331"/>
                    <a:pt x="317" y="1046"/>
                  </a:cubicBezTo>
                  <a:cubicBezTo>
                    <a:pt x="317" y="634"/>
                    <a:pt x="634" y="317"/>
                    <a:pt x="1014" y="317"/>
                  </a:cubicBezTo>
                  <a:close/>
                  <a:moveTo>
                    <a:pt x="1014" y="1"/>
                  </a:moveTo>
                  <a:cubicBezTo>
                    <a:pt x="444" y="1"/>
                    <a:pt x="1" y="476"/>
                    <a:pt x="1" y="1046"/>
                  </a:cubicBezTo>
                  <a:cubicBezTo>
                    <a:pt x="1" y="1426"/>
                    <a:pt x="191" y="1742"/>
                    <a:pt x="507" y="1932"/>
                  </a:cubicBezTo>
                  <a:lnTo>
                    <a:pt x="507" y="2724"/>
                  </a:lnTo>
                  <a:cubicBezTo>
                    <a:pt x="507" y="2946"/>
                    <a:pt x="697" y="3136"/>
                    <a:pt x="919" y="3136"/>
                  </a:cubicBezTo>
                  <a:lnTo>
                    <a:pt x="1109" y="3136"/>
                  </a:lnTo>
                  <a:cubicBezTo>
                    <a:pt x="1363" y="3136"/>
                    <a:pt x="1521" y="2946"/>
                    <a:pt x="1521" y="2724"/>
                  </a:cubicBezTo>
                  <a:lnTo>
                    <a:pt x="1521" y="1932"/>
                  </a:lnTo>
                  <a:cubicBezTo>
                    <a:pt x="1838" y="1742"/>
                    <a:pt x="2059" y="1426"/>
                    <a:pt x="2059" y="1046"/>
                  </a:cubicBezTo>
                  <a:cubicBezTo>
                    <a:pt x="2059" y="476"/>
                    <a:pt x="1584" y="1"/>
                    <a:pt x="1014" y="1"/>
                  </a:cubicBezTo>
                  <a:close/>
                </a:path>
              </a:pathLst>
            </a:custGeom>
            <a:solidFill>
              <a:srgbClr val="F2A365"/>
            </a:solidFill>
            <a:ln cap="flat" cmpd="sng" w="2375">
              <a:solidFill>
                <a:srgbClr val="F2A365"/>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19"/>
            <p:cNvSpPr/>
            <p:nvPr/>
          </p:nvSpPr>
          <p:spPr>
            <a:xfrm>
              <a:off x="3743875" y="3470675"/>
              <a:ext cx="3261950" cy="581925"/>
            </a:xfrm>
            <a:custGeom>
              <a:rect b="b" l="l" r="r" t="t"/>
              <a:pathLst>
                <a:path extrusionOk="0" h="23277" w="130478">
                  <a:moveTo>
                    <a:pt x="37655" y="0"/>
                  </a:moveTo>
                  <a:cubicBezTo>
                    <a:pt x="35755" y="0"/>
                    <a:pt x="34235" y="1552"/>
                    <a:pt x="34235" y="3452"/>
                  </a:cubicBezTo>
                  <a:lnTo>
                    <a:pt x="34235" y="7886"/>
                  </a:lnTo>
                  <a:cubicBezTo>
                    <a:pt x="34184" y="10056"/>
                    <a:pt x="32677" y="11243"/>
                    <a:pt x="31005" y="11243"/>
                  </a:cubicBezTo>
                  <a:cubicBezTo>
                    <a:pt x="29529" y="11243"/>
                    <a:pt x="27924" y="10318"/>
                    <a:pt x="27078" y="8329"/>
                  </a:cubicBezTo>
                  <a:cubicBezTo>
                    <a:pt x="25811" y="5384"/>
                    <a:pt x="22866" y="3325"/>
                    <a:pt x="19445" y="3325"/>
                  </a:cubicBezTo>
                  <a:cubicBezTo>
                    <a:pt x="16089" y="3325"/>
                    <a:pt x="13207" y="5289"/>
                    <a:pt x="11877" y="8139"/>
                  </a:cubicBezTo>
                  <a:cubicBezTo>
                    <a:pt x="10666" y="10420"/>
                    <a:pt x="8789" y="11315"/>
                    <a:pt x="7111" y="11315"/>
                  </a:cubicBezTo>
                  <a:cubicBezTo>
                    <a:pt x="6507" y="11315"/>
                    <a:pt x="5928" y="11199"/>
                    <a:pt x="5416" y="10989"/>
                  </a:cubicBezTo>
                  <a:cubicBezTo>
                    <a:pt x="5353" y="10957"/>
                    <a:pt x="5289" y="10926"/>
                    <a:pt x="5226" y="10926"/>
                  </a:cubicBezTo>
                  <a:cubicBezTo>
                    <a:pt x="5163" y="10894"/>
                    <a:pt x="5099" y="10862"/>
                    <a:pt x="5068" y="10831"/>
                  </a:cubicBezTo>
                  <a:cubicBezTo>
                    <a:pt x="5004" y="10799"/>
                    <a:pt x="4909" y="10767"/>
                    <a:pt x="4846" y="10736"/>
                  </a:cubicBezTo>
                  <a:cubicBezTo>
                    <a:pt x="4846" y="10704"/>
                    <a:pt x="4846" y="10704"/>
                    <a:pt x="4846" y="10704"/>
                  </a:cubicBezTo>
                  <a:cubicBezTo>
                    <a:pt x="4339" y="10387"/>
                    <a:pt x="4086" y="10039"/>
                    <a:pt x="3833" y="9849"/>
                  </a:cubicBezTo>
                  <a:cubicBezTo>
                    <a:pt x="3421" y="9501"/>
                    <a:pt x="2914" y="9311"/>
                    <a:pt x="2344" y="9311"/>
                  </a:cubicBezTo>
                  <a:cubicBezTo>
                    <a:pt x="1046" y="9311"/>
                    <a:pt x="1" y="10356"/>
                    <a:pt x="1" y="11654"/>
                  </a:cubicBezTo>
                  <a:cubicBezTo>
                    <a:pt x="1" y="12953"/>
                    <a:pt x="1046" y="13998"/>
                    <a:pt x="2344" y="13998"/>
                  </a:cubicBezTo>
                  <a:cubicBezTo>
                    <a:pt x="2914" y="13998"/>
                    <a:pt x="3421" y="13776"/>
                    <a:pt x="3833" y="13428"/>
                  </a:cubicBezTo>
                  <a:cubicBezTo>
                    <a:pt x="4086" y="13238"/>
                    <a:pt x="4339" y="12889"/>
                    <a:pt x="4846" y="12573"/>
                  </a:cubicBezTo>
                  <a:cubicBezTo>
                    <a:pt x="4909" y="12541"/>
                    <a:pt x="4973" y="12478"/>
                    <a:pt x="5068" y="12446"/>
                  </a:cubicBezTo>
                  <a:cubicBezTo>
                    <a:pt x="5099" y="12414"/>
                    <a:pt x="5163" y="12414"/>
                    <a:pt x="5226" y="12383"/>
                  </a:cubicBezTo>
                  <a:cubicBezTo>
                    <a:pt x="5289" y="12351"/>
                    <a:pt x="5353" y="12319"/>
                    <a:pt x="5416" y="12288"/>
                  </a:cubicBezTo>
                  <a:cubicBezTo>
                    <a:pt x="5925" y="12087"/>
                    <a:pt x="6500" y="11975"/>
                    <a:pt x="7101" y="11975"/>
                  </a:cubicBezTo>
                  <a:cubicBezTo>
                    <a:pt x="8781" y="11975"/>
                    <a:pt x="10664" y="12852"/>
                    <a:pt x="11877" y="15138"/>
                  </a:cubicBezTo>
                  <a:cubicBezTo>
                    <a:pt x="13207" y="17988"/>
                    <a:pt x="16089" y="19983"/>
                    <a:pt x="19445" y="19983"/>
                  </a:cubicBezTo>
                  <a:cubicBezTo>
                    <a:pt x="22866" y="19983"/>
                    <a:pt x="25811" y="17893"/>
                    <a:pt x="27078" y="14948"/>
                  </a:cubicBezTo>
                  <a:cubicBezTo>
                    <a:pt x="27924" y="12958"/>
                    <a:pt x="29522" y="12034"/>
                    <a:pt x="30994" y="12034"/>
                  </a:cubicBezTo>
                  <a:cubicBezTo>
                    <a:pt x="32662" y="12034"/>
                    <a:pt x="34168" y="13221"/>
                    <a:pt x="34235" y="15391"/>
                  </a:cubicBezTo>
                  <a:lnTo>
                    <a:pt x="34235" y="19856"/>
                  </a:lnTo>
                  <a:cubicBezTo>
                    <a:pt x="34235" y="21725"/>
                    <a:pt x="35755" y="23277"/>
                    <a:pt x="37655" y="23277"/>
                  </a:cubicBezTo>
                  <a:lnTo>
                    <a:pt x="127025" y="23277"/>
                  </a:lnTo>
                  <a:cubicBezTo>
                    <a:pt x="128925" y="23277"/>
                    <a:pt x="130477" y="21725"/>
                    <a:pt x="130477" y="19856"/>
                  </a:cubicBezTo>
                  <a:lnTo>
                    <a:pt x="130477" y="3452"/>
                  </a:lnTo>
                  <a:cubicBezTo>
                    <a:pt x="130477" y="1552"/>
                    <a:pt x="128925" y="0"/>
                    <a:pt x="127025"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19"/>
            <p:cNvSpPr/>
            <p:nvPr/>
          </p:nvSpPr>
          <p:spPr>
            <a:xfrm>
              <a:off x="4059775" y="3591000"/>
              <a:ext cx="340475" cy="341275"/>
            </a:xfrm>
            <a:custGeom>
              <a:rect b="b" l="l" r="r" t="t"/>
              <a:pathLst>
                <a:path extrusionOk="0" h="13651" w="13619">
                  <a:moveTo>
                    <a:pt x="13618" y="6841"/>
                  </a:moveTo>
                  <a:cubicBezTo>
                    <a:pt x="13618" y="10610"/>
                    <a:pt x="10578" y="13650"/>
                    <a:pt x="6809" y="13650"/>
                  </a:cubicBezTo>
                  <a:cubicBezTo>
                    <a:pt x="3041" y="13650"/>
                    <a:pt x="1" y="10610"/>
                    <a:pt x="1" y="6841"/>
                  </a:cubicBezTo>
                  <a:cubicBezTo>
                    <a:pt x="1" y="3073"/>
                    <a:pt x="3041" y="1"/>
                    <a:pt x="6809" y="1"/>
                  </a:cubicBezTo>
                  <a:cubicBezTo>
                    <a:pt x="10578" y="1"/>
                    <a:pt x="13618" y="3073"/>
                    <a:pt x="13618" y="684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19"/>
            <p:cNvSpPr/>
            <p:nvPr/>
          </p:nvSpPr>
          <p:spPr>
            <a:xfrm>
              <a:off x="3771600" y="3731150"/>
              <a:ext cx="60975" cy="60975"/>
            </a:xfrm>
            <a:custGeom>
              <a:rect b="b" l="l" r="r" t="t"/>
              <a:pathLst>
                <a:path extrusionOk="0" h="2439" w="2439">
                  <a:moveTo>
                    <a:pt x="2439" y="1235"/>
                  </a:moveTo>
                  <a:cubicBezTo>
                    <a:pt x="2439" y="1900"/>
                    <a:pt x="1900" y="2439"/>
                    <a:pt x="1235" y="2439"/>
                  </a:cubicBezTo>
                  <a:cubicBezTo>
                    <a:pt x="538" y="2439"/>
                    <a:pt x="0" y="1900"/>
                    <a:pt x="0" y="1235"/>
                  </a:cubicBezTo>
                  <a:cubicBezTo>
                    <a:pt x="0" y="538"/>
                    <a:pt x="538" y="0"/>
                    <a:pt x="1235" y="0"/>
                  </a:cubicBezTo>
                  <a:cubicBezTo>
                    <a:pt x="1900" y="0"/>
                    <a:pt x="2439" y="538"/>
                    <a:pt x="2439" y="1235"/>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19"/>
            <p:cNvSpPr/>
            <p:nvPr/>
          </p:nvSpPr>
          <p:spPr>
            <a:xfrm>
              <a:off x="4631400" y="3503125"/>
              <a:ext cx="2341950" cy="517025"/>
            </a:xfrm>
            <a:custGeom>
              <a:rect b="b" l="l" r="r" t="t"/>
              <a:pathLst>
                <a:path extrusionOk="0" h="20681" w="93678">
                  <a:moveTo>
                    <a:pt x="2154" y="0"/>
                  </a:moveTo>
                  <a:cubicBezTo>
                    <a:pt x="982" y="0"/>
                    <a:pt x="1" y="982"/>
                    <a:pt x="1" y="2154"/>
                  </a:cubicBezTo>
                  <a:lnTo>
                    <a:pt x="1" y="18558"/>
                  </a:lnTo>
                  <a:cubicBezTo>
                    <a:pt x="1" y="19730"/>
                    <a:pt x="982" y="20680"/>
                    <a:pt x="2154" y="20680"/>
                  </a:cubicBezTo>
                  <a:lnTo>
                    <a:pt x="91524" y="20680"/>
                  </a:lnTo>
                  <a:cubicBezTo>
                    <a:pt x="92728" y="20680"/>
                    <a:pt x="93678" y="19730"/>
                    <a:pt x="93678" y="18558"/>
                  </a:cubicBezTo>
                  <a:lnTo>
                    <a:pt x="93678" y="2154"/>
                  </a:lnTo>
                  <a:cubicBezTo>
                    <a:pt x="93678" y="951"/>
                    <a:pt x="92728" y="0"/>
                    <a:pt x="915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19"/>
            <p:cNvSpPr/>
            <p:nvPr/>
          </p:nvSpPr>
          <p:spPr>
            <a:xfrm>
              <a:off x="4269575" y="3689975"/>
              <a:ext cx="30125" cy="106100"/>
            </a:xfrm>
            <a:custGeom>
              <a:rect b="b" l="l" r="r" t="t"/>
              <a:pathLst>
                <a:path extrusionOk="0" h="4244" w="1205">
                  <a:moveTo>
                    <a:pt x="286" y="64"/>
                  </a:moveTo>
                  <a:cubicBezTo>
                    <a:pt x="223" y="0"/>
                    <a:pt x="128" y="32"/>
                    <a:pt x="64" y="95"/>
                  </a:cubicBezTo>
                  <a:cubicBezTo>
                    <a:pt x="1" y="159"/>
                    <a:pt x="33" y="254"/>
                    <a:pt x="96" y="317"/>
                  </a:cubicBezTo>
                  <a:cubicBezTo>
                    <a:pt x="603" y="760"/>
                    <a:pt x="888" y="1425"/>
                    <a:pt x="888" y="2122"/>
                  </a:cubicBezTo>
                  <a:cubicBezTo>
                    <a:pt x="888" y="2819"/>
                    <a:pt x="603" y="3484"/>
                    <a:pt x="96" y="3959"/>
                  </a:cubicBezTo>
                  <a:cubicBezTo>
                    <a:pt x="33" y="4022"/>
                    <a:pt x="1" y="4117"/>
                    <a:pt x="64" y="4181"/>
                  </a:cubicBezTo>
                  <a:cubicBezTo>
                    <a:pt x="96" y="4212"/>
                    <a:pt x="159" y="4244"/>
                    <a:pt x="191" y="4244"/>
                  </a:cubicBezTo>
                  <a:cubicBezTo>
                    <a:pt x="223" y="4244"/>
                    <a:pt x="286" y="4212"/>
                    <a:pt x="286" y="4181"/>
                  </a:cubicBezTo>
                  <a:cubicBezTo>
                    <a:pt x="888" y="3674"/>
                    <a:pt x="1204" y="2914"/>
                    <a:pt x="1204" y="2122"/>
                  </a:cubicBezTo>
                  <a:cubicBezTo>
                    <a:pt x="1204" y="1362"/>
                    <a:pt x="888" y="602"/>
                    <a:pt x="286" y="64"/>
                  </a:cubicBezTo>
                  <a:close/>
                </a:path>
              </a:pathLst>
            </a:custGeom>
            <a:solidFill>
              <a:srgbClr val="7823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19"/>
            <p:cNvSpPr/>
            <p:nvPr/>
          </p:nvSpPr>
          <p:spPr>
            <a:xfrm>
              <a:off x="4287000" y="3671750"/>
              <a:ext cx="38025" cy="142550"/>
            </a:xfrm>
            <a:custGeom>
              <a:rect b="b" l="l" r="r" t="t"/>
              <a:pathLst>
                <a:path extrusionOk="0" h="5702" w="1521">
                  <a:moveTo>
                    <a:pt x="286" y="64"/>
                  </a:moveTo>
                  <a:cubicBezTo>
                    <a:pt x="222" y="1"/>
                    <a:pt x="127" y="1"/>
                    <a:pt x="64" y="64"/>
                  </a:cubicBezTo>
                  <a:cubicBezTo>
                    <a:pt x="1" y="128"/>
                    <a:pt x="1" y="254"/>
                    <a:pt x="64" y="286"/>
                  </a:cubicBezTo>
                  <a:cubicBezTo>
                    <a:pt x="792" y="951"/>
                    <a:pt x="1204" y="1901"/>
                    <a:pt x="1204" y="2851"/>
                  </a:cubicBezTo>
                  <a:cubicBezTo>
                    <a:pt x="1204" y="3833"/>
                    <a:pt x="792" y="4783"/>
                    <a:pt x="64" y="5416"/>
                  </a:cubicBezTo>
                  <a:cubicBezTo>
                    <a:pt x="1" y="5480"/>
                    <a:pt x="1" y="5606"/>
                    <a:pt x="64" y="5670"/>
                  </a:cubicBezTo>
                  <a:cubicBezTo>
                    <a:pt x="96" y="5701"/>
                    <a:pt x="127" y="5701"/>
                    <a:pt x="159" y="5701"/>
                  </a:cubicBezTo>
                  <a:cubicBezTo>
                    <a:pt x="222" y="5701"/>
                    <a:pt x="254" y="5701"/>
                    <a:pt x="286" y="5670"/>
                  </a:cubicBezTo>
                  <a:cubicBezTo>
                    <a:pt x="1077" y="4941"/>
                    <a:pt x="1521" y="3928"/>
                    <a:pt x="1521" y="2851"/>
                  </a:cubicBezTo>
                  <a:cubicBezTo>
                    <a:pt x="1521" y="1806"/>
                    <a:pt x="1077" y="761"/>
                    <a:pt x="286" y="64"/>
                  </a:cubicBezTo>
                  <a:close/>
                </a:path>
              </a:pathLst>
            </a:custGeom>
            <a:solidFill>
              <a:srgbClr val="7823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19"/>
            <p:cNvSpPr/>
            <p:nvPr/>
          </p:nvSpPr>
          <p:spPr>
            <a:xfrm>
              <a:off x="4160325" y="3689975"/>
              <a:ext cx="29325" cy="106100"/>
            </a:xfrm>
            <a:custGeom>
              <a:rect b="b" l="l" r="r" t="t"/>
              <a:pathLst>
                <a:path extrusionOk="0" h="4244" w="1173">
                  <a:moveTo>
                    <a:pt x="1141" y="95"/>
                  </a:moveTo>
                  <a:cubicBezTo>
                    <a:pt x="1077" y="32"/>
                    <a:pt x="951" y="0"/>
                    <a:pt x="887" y="64"/>
                  </a:cubicBezTo>
                  <a:cubicBezTo>
                    <a:pt x="317" y="602"/>
                    <a:pt x="1" y="1362"/>
                    <a:pt x="1" y="2122"/>
                  </a:cubicBezTo>
                  <a:cubicBezTo>
                    <a:pt x="1" y="2914"/>
                    <a:pt x="317" y="3674"/>
                    <a:pt x="887" y="4212"/>
                  </a:cubicBezTo>
                  <a:cubicBezTo>
                    <a:pt x="919" y="4212"/>
                    <a:pt x="982" y="4244"/>
                    <a:pt x="1014" y="4244"/>
                  </a:cubicBezTo>
                  <a:cubicBezTo>
                    <a:pt x="1046" y="4244"/>
                    <a:pt x="1109" y="4212"/>
                    <a:pt x="1141" y="4181"/>
                  </a:cubicBezTo>
                  <a:cubicBezTo>
                    <a:pt x="1172" y="4117"/>
                    <a:pt x="1172" y="4022"/>
                    <a:pt x="1109" y="3959"/>
                  </a:cubicBezTo>
                  <a:cubicBezTo>
                    <a:pt x="602" y="3484"/>
                    <a:pt x="317" y="2819"/>
                    <a:pt x="317" y="2154"/>
                  </a:cubicBezTo>
                  <a:cubicBezTo>
                    <a:pt x="317" y="1457"/>
                    <a:pt x="602" y="792"/>
                    <a:pt x="1109" y="317"/>
                  </a:cubicBezTo>
                  <a:cubicBezTo>
                    <a:pt x="1172" y="254"/>
                    <a:pt x="1172" y="159"/>
                    <a:pt x="1141" y="95"/>
                  </a:cubicBezTo>
                  <a:close/>
                </a:path>
              </a:pathLst>
            </a:custGeom>
            <a:solidFill>
              <a:srgbClr val="7823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19"/>
            <p:cNvSpPr/>
            <p:nvPr/>
          </p:nvSpPr>
          <p:spPr>
            <a:xfrm>
              <a:off x="4135000" y="3671750"/>
              <a:ext cx="38025" cy="142550"/>
            </a:xfrm>
            <a:custGeom>
              <a:rect b="b" l="l" r="r" t="t"/>
              <a:pathLst>
                <a:path extrusionOk="0" h="5702" w="1521">
                  <a:moveTo>
                    <a:pt x="317" y="2851"/>
                  </a:moveTo>
                  <a:cubicBezTo>
                    <a:pt x="317" y="1901"/>
                    <a:pt x="729" y="951"/>
                    <a:pt x="1457" y="286"/>
                  </a:cubicBezTo>
                  <a:cubicBezTo>
                    <a:pt x="1520" y="254"/>
                    <a:pt x="1520" y="128"/>
                    <a:pt x="1457" y="64"/>
                  </a:cubicBezTo>
                  <a:cubicBezTo>
                    <a:pt x="1394" y="1"/>
                    <a:pt x="1299" y="1"/>
                    <a:pt x="1235" y="64"/>
                  </a:cubicBezTo>
                  <a:cubicBezTo>
                    <a:pt x="444" y="793"/>
                    <a:pt x="0" y="1806"/>
                    <a:pt x="0" y="2851"/>
                  </a:cubicBezTo>
                  <a:cubicBezTo>
                    <a:pt x="0" y="3928"/>
                    <a:pt x="444" y="4941"/>
                    <a:pt x="1235" y="5670"/>
                  </a:cubicBezTo>
                  <a:cubicBezTo>
                    <a:pt x="1267" y="5701"/>
                    <a:pt x="1299" y="5701"/>
                    <a:pt x="1362" y="5701"/>
                  </a:cubicBezTo>
                  <a:cubicBezTo>
                    <a:pt x="1394" y="5701"/>
                    <a:pt x="1425" y="5701"/>
                    <a:pt x="1457" y="5670"/>
                  </a:cubicBezTo>
                  <a:cubicBezTo>
                    <a:pt x="1520" y="5606"/>
                    <a:pt x="1520" y="5480"/>
                    <a:pt x="1457" y="5448"/>
                  </a:cubicBezTo>
                  <a:cubicBezTo>
                    <a:pt x="729" y="4783"/>
                    <a:pt x="317" y="3833"/>
                    <a:pt x="317" y="2851"/>
                  </a:cubicBezTo>
                  <a:close/>
                </a:path>
              </a:pathLst>
            </a:custGeom>
            <a:solidFill>
              <a:srgbClr val="7823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19"/>
            <p:cNvSpPr/>
            <p:nvPr/>
          </p:nvSpPr>
          <p:spPr>
            <a:xfrm>
              <a:off x="4190400" y="3704225"/>
              <a:ext cx="79200" cy="163125"/>
            </a:xfrm>
            <a:custGeom>
              <a:rect b="b" l="l" r="r" t="t"/>
              <a:pathLst>
                <a:path extrusionOk="0" h="6525" w="3168">
                  <a:moveTo>
                    <a:pt x="1584" y="0"/>
                  </a:moveTo>
                  <a:cubicBezTo>
                    <a:pt x="698" y="0"/>
                    <a:pt x="1" y="697"/>
                    <a:pt x="1" y="1552"/>
                  </a:cubicBezTo>
                  <a:cubicBezTo>
                    <a:pt x="1" y="2217"/>
                    <a:pt x="413" y="2819"/>
                    <a:pt x="1046" y="3041"/>
                  </a:cubicBezTo>
                  <a:lnTo>
                    <a:pt x="1046" y="5986"/>
                  </a:lnTo>
                  <a:cubicBezTo>
                    <a:pt x="1046" y="6302"/>
                    <a:pt x="1299" y="6524"/>
                    <a:pt x="1584" y="6524"/>
                  </a:cubicBezTo>
                  <a:cubicBezTo>
                    <a:pt x="1869" y="6524"/>
                    <a:pt x="2123" y="6302"/>
                    <a:pt x="2123" y="5986"/>
                  </a:cubicBezTo>
                  <a:lnTo>
                    <a:pt x="2123" y="3041"/>
                  </a:lnTo>
                  <a:cubicBezTo>
                    <a:pt x="2725" y="2819"/>
                    <a:pt x="3168" y="2249"/>
                    <a:pt x="3168" y="1552"/>
                  </a:cubicBezTo>
                  <a:cubicBezTo>
                    <a:pt x="3168" y="697"/>
                    <a:pt x="2440" y="0"/>
                    <a:pt x="1584" y="0"/>
                  </a:cubicBezTo>
                  <a:close/>
                  <a:moveTo>
                    <a:pt x="1901" y="2787"/>
                  </a:moveTo>
                  <a:cubicBezTo>
                    <a:pt x="1838" y="2787"/>
                    <a:pt x="1806" y="2851"/>
                    <a:pt x="1806" y="2946"/>
                  </a:cubicBezTo>
                  <a:lnTo>
                    <a:pt x="1806" y="5986"/>
                  </a:lnTo>
                  <a:cubicBezTo>
                    <a:pt x="1806" y="6112"/>
                    <a:pt x="1711" y="6207"/>
                    <a:pt x="1584" y="6207"/>
                  </a:cubicBezTo>
                  <a:cubicBezTo>
                    <a:pt x="1458" y="6207"/>
                    <a:pt x="1363" y="6112"/>
                    <a:pt x="1363" y="5986"/>
                  </a:cubicBezTo>
                  <a:lnTo>
                    <a:pt x="1363" y="2946"/>
                  </a:lnTo>
                  <a:cubicBezTo>
                    <a:pt x="1363" y="2851"/>
                    <a:pt x="1299" y="2787"/>
                    <a:pt x="1236" y="2787"/>
                  </a:cubicBezTo>
                  <a:cubicBezTo>
                    <a:pt x="698" y="2629"/>
                    <a:pt x="318" y="2122"/>
                    <a:pt x="318" y="1552"/>
                  </a:cubicBezTo>
                  <a:cubicBezTo>
                    <a:pt x="318" y="887"/>
                    <a:pt x="888" y="317"/>
                    <a:pt x="1584" y="317"/>
                  </a:cubicBezTo>
                  <a:cubicBezTo>
                    <a:pt x="2281" y="317"/>
                    <a:pt x="2851" y="855"/>
                    <a:pt x="2851" y="1552"/>
                  </a:cubicBezTo>
                  <a:cubicBezTo>
                    <a:pt x="2851" y="2122"/>
                    <a:pt x="2471" y="2629"/>
                    <a:pt x="1901" y="2787"/>
                  </a:cubicBezTo>
                  <a:close/>
                </a:path>
              </a:pathLst>
            </a:custGeom>
            <a:solidFill>
              <a:srgbClr val="7823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19"/>
            <p:cNvSpPr/>
            <p:nvPr/>
          </p:nvSpPr>
          <p:spPr>
            <a:xfrm>
              <a:off x="4269575" y="3690700"/>
              <a:ext cx="30125" cy="105375"/>
            </a:xfrm>
            <a:custGeom>
              <a:rect b="b" l="l" r="r" t="t"/>
              <a:pathLst>
                <a:path extrusionOk="0" h="4215" w="1205">
                  <a:moveTo>
                    <a:pt x="203" y="0"/>
                  </a:moveTo>
                  <a:cubicBezTo>
                    <a:pt x="155" y="0"/>
                    <a:pt x="103" y="27"/>
                    <a:pt x="64" y="66"/>
                  </a:cubicBezTo>
                  <a:cubicBezTo>
                    <a:pt x="1" y="130"/>
                    <a:pt x="33" y="225"/>
                    <a:pt x="96" y="288"/>
                  </a:cubicBezTo>
                  <a:cubicBezTo>
                    <a:pt x="603" y="731"/>
                    <a:pt x="888" y="1396"/>
                    <a:pt x="888" y="2093"/>
                  </a:cubicBezTo>
                  <a:cubicBezTo>
                    <a:pt x="888" y="2790"/>
                    <a:pt x="603" y="3455"/>
                    <a:pt x="96" y="3930"/>
                  </a:cubicBezTo>
                  <a:cubicBezTo>
                    <a:pt x="33" y="3993"/>
                    <a:pt x="1" y="4088"/>
                    <a:pt x="64" y="4152"/>
                  </a:cubicBezTo>
                  <a:cubicBezTo>
                    <a:pt x="96" y="4183"/>
                    <a:pt x="159" y="4215"/>
                    <a:pt x="191" y="4215"/>
                  </a:cubicBezTo>
                  <a:cubicBezTo>
                    <a:pt x="223" y="4215"/>
                    <a:pt x="286" y="4183"/>
                    <a:pt x="286" y="4152"/>
                  </a:cubicBezTo>
                  <a:cubicBezTo>
                    <a:pt x="888" y="3645"/>
                    <a:pt x="1204" y="2885"/>
                    <a:pt x="1204" y="2093"/>
                  </a:cubicBezTo>
                  <a:cubicBezTo>
                    <a:pt x="1204" y="1333"/>
                    <a:pt x="888" y="573"/>
                    <a:pt x="286" y="35"/>
                  </a:cubicBezTo>
                  <a:cubicBezTo>
                    <a:pt x="262" y="10"/>
                    <a:pt x="233" y="0"/>
                    <a:pt x="203"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19"/>
            <p:cNvSpPr/>
            <p:nvPr/>
          </p:nvSpPr>
          <p:spPr>
            <a:xfrm>
              <a:off x="4287000" y="3672150"/>
              <a:ext cx="38025" cy="142150"/>
            </a:xfrm>
            <a:custGeom>
              <a:rect b="b" l="l" r="r" t="t"/>
              <a:pathLst>
                <a:path extrusionOk="0" h="5686" w="1521">
                  <a:moveTo>
                    <a:pt x="175" y="1"/>
                  </a:moveTo>
                  <a:cubicBezTo>
                    <a:pt x="135" y="1"/>
                    <a:pt x="96" y="17"/>
                    <a:pt x="64" y="48"/>
                  </a:cubicBezTo>
                  <a:cubicBezTo>
                    <a:pt x="1" y="112"/>
                    <a:pt x="1" y="238"/>
                    <a:pt x="64" y="270"/>
                  </a:cubicBezTo>
                  <a:cubicBezTo>
                    <a:pt x="792" y="935"/>
                    <a:pt x="1204" y="1885"/>
                    <a:pt x="1204" y="2835"/>
                  </a:cubicBezTo>
                  <a:cubicBezTo>
                    <a:pt x="1204" y="3817"/>
                    <a:pt x="792" y="4767"/>
                    <a:pt x="64" y="5400"/>
                  </a:cubicBezTo>
                  <a:cubicBezTo>
                    <a:pt x="1" y="5464"/>
                    <a:pt x="1" y="5590"/>
                    <a:pt x="64" y="5654"/>
                  </a:cubicBezTo>
                  <a:cubicBezTo>
                    <a:pt x="96" y="5685"/>
                    <a:pt x="127" y="5685"/>
                    <a:pt x="159" y="5685"/>
                  </a:cubicBezTo>
                  <a:cubicBezTo>
                    <a:pt x="222" y="5685"/>
                    <a:pt x="254" y="5685"/>
                    <a:pt x="286" y="5654"/>
                  </a:cubicBezTo>
                  <a:cubicBezTo>
                    <a:pt x="1077" y="4925"/>
                    <a:pt x="1521" y="3912"/>
                    <a:pt x="1521" y="2835"/>
                  </a:cubicBezTo>
                  <a:cubicBezTo>
                    <a:pt x="1521" y="1790"/>
                    <a:pt x="1077" y="745"/>
                    <a:pt x="286" y="48"/>
                  </a:cubicBezTo>
                  <a:cubicBezTo>
                    <a:pt x="254" y="17"/>
                    <a:pt x="214" y="1"/>
                    <a:pt x="17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19"/>
            <p:cNvSpPr/>
            <p:nvPr/>
          </p:nvSpPr>
          <p:spPr>
            <a:xfrm>
              <a:off x="4160325" y="3690700"/>
              <a:ext cx="29325" cy="105375"/>
            </a:xfrm>
            <a:custGeom>
              <a:rect b="b" l="l" r="r" t="t"/>
              <a:pathLst>
                <a:path extrusionOk="0" h="4215" w="1173">
                  <a:moveTo>
                    <a:pt x="981" y="0"/>
                  </a:moveTo>
                  <a:cubicBezTo>
                    <a:pt x="945" y="0"/>
                    <a:pt x="911" y="10"/>
                    <a:pt x="887" y="35"/>
                  </a:cubicBezTo>
                  <a:cubicBezTo>
                    <a:pt x="317" y="573"/>
                    <a:pt x="1" y="1333"/>
                    <a:pt x="1" y="2093"/>
                  </a:cubicBezTo>
                  <a:cubicBezTo>
                    <a:pt x="1" y="2885"/>
                    <a:pt x="317" y="3645"/>
                    <a:pt x="887" y="4183"/>
                  </a:cubicBezTo>
                  <a:cubicBezTo>
                    <a:pt x="919" y="4183"/>
                    <a:pt x="982" y="4215"/>
                    <a:pt x="1014" y="4215"/>
                  </a:cubicBezTo>
                  <a:cubicBezTo>
                    <a:pt x="1046" y="4215"/>
                    <a:pt x="1109" y="4183"/>
                    <a:pt x="1141" y="4152"/>
                  </a:cubicBezTo>
                  <a:cubicBezTo>
                    <a:pt x="1172" y="4088"/>
                    <a:pt x="1172" y="3993"/>
                    <a:pt x="1109" y="3930"/>
                  </a:cubicBezTo>
                  <a:cubicBezTo>
                    <a:pt x="602" y="3455"/>
                    <a:pt x="317" y="2790"/>
                    <a:pt x="317" y="2125"/>
                  </a:cubicBezTo>
                  <a:cubicBezTo>
                    <a:pt x="317" y="1428"/>
                    <a:pt x="602" y="763"/>
                    <a:pt x="1109" y="288"/>
                  </a:cubicBezTo>
                  <a:cubicBezTo>
                    <a:pt x="1172" y="225"/>
                    <a:pt x="1172" y="130"/>
                    <a:pt x="1141" y="66"/>
                  </a:cubicBezTo>
                  <a:cubicBezTo>
                    <a:pt x="1102" y="27"/>
                    <a:pt x="1038" y="0"/>
                    <a:pt x="981"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19"/>
            <p:cNvSpPr/>
            <p:nvPr/>
          </p:nvSpPr>
          <p:spPr>
            <a:xfrm>
              <a:off x="4135000" y="3672150"/>
              <a:ext cx="38025" cy="142150"/>
            </a:xfrm>
            <a:custGeom>
              <a:rect b="b" l="l" r="r" t="t"/>
              <a:pathLst>
                <a:path extrusionOk="0" h="5686" w="1521">
                  <a:moveTo>
                    <a:pt x="1346" y="1"/>
                  </a:moveTo>
                  <a:cubicBezTo>
                    <a:pt x="1307" y="1"/>
                    <a:pt x="1267" y="17"/>
                    <a:pt x="1235" y="48"/>
                  </a:cubicBezTo>
                  <a:cubicBezTo>
                    <a:pt x="444" y="777"/>
                    <a:pt x="0" y="1790"/>
                    <a:pt x="0" y="2835"/>
                  </a:cubicBezTo>
                  <a:cubicBezTo>
                    <a:pt x="0" y="3912"/>
                    <a:pt x="444" y="4925"/>
                    <a:pt x="1235" y="5654"/>
                  </a:cubicBezTo>
                  <a:cubicBezTo>
                    <a:pt x="1267" y="5685"/>
                    <a:pt x="1299" y="5685"/>
                    <a:pt x="1362" y="5685"/>
                  </a:cubicBezTo>
                  <a:cubicBezTo>
                    <a:pt x="1394" y="5685"/>
                    <a:pt x="1425" y="5685"/>
                    <a:pt x="1457" y="5654"/>
                  </a:cubicBezTo>
                  <a:cubicBezTo>
                    <a:pt x="1520" y="5590"/>
                    <a:pt x="1520" y="5464"/>
                    <a:pt x="1457" y="5432"/>
                  </a:cubicBezTo>
                  <a:cubicBezTo>
                    <a:pt x="729" y="4767"/>
                    <a:pt x="317" y="3817"/>
                    <a:pt x="317" y="2835"/>
                  </a:cubicBezTo>
                  <a:cubicBezTo>
                    <a:pt x="317" y="1885"/>
                    <a:pt x="729" y="935"/>
                    <a:pt x="1457" y="270"/>
                  </a:cubicBezTo>
                  <a:cubicBezTo>
                    <a:pt x="1520" y="238"/>
                    <a:pt x="1520" y="112"/>
                    <a:pt x="1457" y="48"/>
                  </a:cubicBezTo>
                  <a:cubicBezTo>
                    <a:pt x="1425" y="17"/>
                    <a:pt x="1386" y="1"/>
                    <a:pt x="1346"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19"/>
            <p:cNvSpPr/>
            <p:nvPr/>
          </p:nvSpPr>
          <p:spPr>
            <a:xfrm>
              <a:off x="4190400" y="3704225"/>
              <a:ext cx="79200" cy="163125"/>
            </a:xfrm>
            <a:custGeom>
              <a:rect b="b" l="l" r="r" t="t"/>
              <a:pathLst>
                <a:path extrusionOk="0" h="6525" w="3168">
                  <a:moveTo>
                    <a:pt x="1584" y="317"/>
                  </a:moveTo>
                  <a:cubicBezTo>
                    <a:pt x="2281" y="317"/>
                    <a:pt x="2851" y="855"/>
                    <a:pt x="2851" y="1552"/>
                  </a:cubicBezTo>
                  <a:cubicBezTo>
                    <a:pt x="2851" y="2122"/>
                    <a:pt x="2471" y="2629"/>
                    <a:pt x="1901" y="2787"/>
                  </a:cubicBezTo>
                  <a:cubicBezTo>
                    <a:pt x="1838" y="2787"/>
                    <a:pt x="1806" y="2851"/>
                    <a:pt x="1806" y="2946"/>
                  </a:cubicBezTo>
                  <a:lnTo>
                    <a:pt x="1806" y="5986"/>
                  </a:lnTo>
                  <a:cubicBezTo>
                    <a:pt x="1806" y="6112"/>
                    <a:pt x="1711" y="6207"/>
                    <a:pt x="1584" y="6207"/>
                  </a:cubicBezTo>
                  <a:cubicBezTo>
                    <a:pt x="1458" y="6207"/>
                    <a:pt x="1363" y="6112"/>
                    <a:pt x="1363" y="5986"/>
                  </a:cubicBezTo>
                  <a:lnTo>
                    <a:pt x="1363" y="2946"/>
                  </a:lnTo>
                  <a:cubicBezTo>
                    <a:pt x="1363" y="2851"/>
                    <a:pt x="1299" y="2787"/>
                    <a:pt x="1236" y="2787"/>
                  </a:cubicBezTo>
                  <a:cubicBezTo>
                    <a:pt x="698" y="2629"/>
                    <a:pt x="318" y="2122"/>
                    <a:pt x="318" y="1552"/>
                  </a:cubicBezTo>
                  <a:cubicBezTo>
                    <a:pt x="318" y="887"/>
                    <a:pt x="888" y="317"/>
                    <a:pt x="1584" y="317"/>
                  </a:cubicBezTo>
                  <a:close/>
                  <a:moveTo>
                    <a:pt x="1584" y="0"/>
                  </a:moveTo>
                  <a:cubicBezTo>
                    <a:pt x="698" y="0"/>
                    <a:pt x="1" y="697"/>
                    <a:pt x="1" y="1552"/>
                  </a:cubicBezTo>
                  <a:cubicBezTo>
                    <a:pt x="1" y="2217"/>
                    <a:pt x="413" y="2819"/>
                    <a:pt x="1046" y="3041"/>
                  </a:cubicBezTo>
                  <a:lnTo>
                    <a:pt x="1046" y="5986"/>
                  </a:lnTo>
                  <a:cubicBezTo>
                    <a:pt x="1046" y="6302"/>
                    <a:pt x="1299" y="6524"/>
                    <a:pt x="1584" y="6524"/>
                  </a:cubicBezTo>
                  <a:cubicBezTo>
                    <a:pt x="1869" y="6524"/>
                    <a:pt x="2123" y="6302"/>
                    <a:pt x="2123" y="5986"/>
                  </a:cubicBezTo>
                  <a:lnTo>
                    <a:pt x="2123" y="3041"/>
                  </a:lnTo>
                  <a:cubicBezTo>
                    <a:pt x="2725" y="2819"/>
                    <a:pt x="3168" y="2249"/>
                    <a:pt x="3168" y="1552"/>
                  </a:cubicBezTo>
                  <a:cubicBezTo>
                    <a:pt x="3168" y="697"/>
                    <a:pt x="2440" y="0"/>
                    <a:pt x="1584"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19"/>
            <p:cNvSpPr/>
            <p:nvPr/>
          </p:nvSpPr>
          <p:spPr>
            <a:xfrm>
              <a:off x="4269575" y="3689975"/>
              <a:ext cx="30125" cy="106100"/>
            </a:xfrm>
            <a:custGeom>
              <a:rect b="b" l="l" r="r" t="t"/>
              <a:pathLst>
                <a:path extrusionOk="0" fill="none" h="4244" w="1205">
                  <a:moveTo>
                    <a:pt x="286" y="64"/>
                  </a:moveTo>
                  <a:cubicBezTo>
                    <a:pt x="223" y="0"/>
                    <a:pt x="128" y="32"/>
                    <a:pt x="64" y="95"/>
                  </a:cubicBezTo>
                  <a:cubicBezTo>
                    <a:pt x="1" y="159"/>
                    <a:pt x="33" y="254"/>
                    <a:pt x="96" y="317"/>
                  </a:cubicBezTo>
                  <a:cubicBezTo>
                    <a:pt x="603" y="760"/>
                    <a:pt x="888" y="1425"/>
                    <a:pt x="888" y="2122"/>
                  </a:cubicBezTo>
                  <a:cubicBezTo>
                    <a:pt x="888" y="2819"/>
                    <a:pt x="603" y="3484"/>
                    <a:pt x="96" y="3959"/>
                  </a:cubicBezTo>
                  <a:cubicBezTo>
                    <a:pt x="33" y="4022"/>
                    <a:pt x="1" y="4117"/>
                    <a:pt x="64" y="4181"/>
                  </a:cubicBezTo>
                  <a:cubicBezTo>
                    <a:pt x="96" y="4212"/>
                    <a:pt x="159" y="4244"/>
                    <a:pt x="191" y="4244"/>
                  </a:cubicBezTo>
                  <a:cubicBezTo>
                    <a:pt x="223" y="4244"/>
                    <a:pt x="286" y="4212"/>
                    <a:pt x="286" y="4181"/>
                  </a:cubicBezTo>
                  <a:cubicBezTo>
                    <a:pt x="888" y="3674"/>
                    <a:pt x="1204" y="2914"/>
                    <a:pt x="1204" y="2122"/>
                  </a:cubicBezTo>
                  <a:cubicBezTo>
                    <a:pt x="1204" y="1362"/>
                    <a:pt x="888" y="602"/>
                    <a:pt x="286" y="64"/>
                  </a:cubicBez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19"/>
            <p:cNvSpPr/>
            <p:nvPr/>
          </p:nvSpPr>
          <p:spPr>
            <a:xfrm>
              <a:off x="4287000" y="3671750"/>
              <a:ext cx="38025" cy="142550"/>
            </a:xfrm>
            <a:custGeom>
              <a:rect b="b" l="l" r="r" t="t"/>
              <a:pathLst>
                <a:path extrusionOk="0" fill="none" h="5702" w="1521">
                  <a:moveTo>
                    <a:pt x="286" y="64"/>
                  </a:moveTo>
                  <a:cubicBezTo>
                    <a:pt x="222" y="1"/>
                    <a:pt x="127" y="1"/>
                    <a:pt x="64" y="64"/>
                  </a:cubicBezTo>
                  <a:cubicBezTo>
                    <a:pt x="1" y="128"/>
                    <a:pt x="1" y="254"/>
                    <a:pt x="64" y="286"/>
                  </a:cubicBezTo>
                  <a:cubicBezTo>
                    <a:pt x="792" y="951"/>
                    <a:pt x="1204" y="1901"/>
                    <a:pt x="1204" y="2851"/>
                  </a:cubicBezTo>
                  <a:cubicBezTo>
                    <a:pt x="1204" y="3833"/>
                    <a:pt x="792" y="4783"/>
                    <a:pt x="64" y="5416"/>
                  </a:cubicBezTo>
                  <a:cubicBezTo>
                    <a:pt x="1" y="5480"/>
                    <a:pt x="1" y="5606"/>
                    <a:pt x="64" y="5670"/>
                  </a:cubicBezTo>
                  <a:cubicBezTo>
                    <a:pt x="96" y="5701"/>
                    <a:pt x="127" y="5701"/>
                    <a:pt x="159" y="5701"/>
                  </a:cubicBezTo>
                  <a:cubicBezTo>
                    <a:pt x="222" y="5701"/>
                    <a:pt x="254" y="5701"/>
                    <a:pt x="286" y="5670"/>
                  </a:cubicBezTo>
                  <a:cubicBezTo>
                    <a:pt x="1077" y="4941"/>
                    <a:pt x="1521" y="3928"/>
                    <a:pt x="1521" y="2851"/>
                  </a:cubicBezTo>
                  <a:cubicBezTo>
                    <a:pt x="1521" y="1806"/>
                    <a:pt x="1077" y="761"/>
                    <a:pt x="286" y="64"/>
                  </a:cubicBez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19"/>
            <p:cNvSpPr/>
            <p:nvPr/>
          </p:nvSpPr>
          <p:spPr>
            <a:xfrm>
              <a:off x="4160325" y="3689975"/>
              <a:ext cx="29325" cy="106100"/>
            </a:xfrm>
            <a:custGeom>
              <a:rect b="b" l="l" r="r" t="t"/>
              <a:pathLst>
                <a:path extrusionOk="0" fill="none" h="4244" w="1173">
                  <a:moveTo>
                    <a:pt x="1141" y="95"/>
                  </a:moveTo>
                  <a:cubicBezTo>
                    <a:pt x="1077" y="32"/>
                    <a:pt x="951" y="0"/>
                    <a:pt x="887" y="64"/>
                  </a:cubicBezTo>
                  <a:cubicBezTo>
                    <a:pt x="317" y="602"/>
                    <a:pt x="1" y="1362"/>
                    <a:pt x="1" y="2122"/>
                  </a:cubicBezTo>
                  <a:cubicBezTo>
                    <a:pt x="1" y="2914"/>
                    <a:pt x="317" y="3674"/>
                    <a:pt x="887" y="4212"/>
                  </a:cubicBezTo>
                  <a:cubicBezTo>
                    <a:pt x="919" y="4212"/>
                    <a:pt x="982" y="4244"/>
                    <a:pt x="1014" y="4244"/>
                  </a:cubicBezTo>
                  <a:cubicBezTo>
                    <a:pt x="1046" y="4244"/>
                    <a:pt x="1109" y="4212"/>
                    <a:pt x="1141" y="4181"/>
                  </a:cubicBezTo>
                  <a:cubicBezTo>
                    <a:pt x="1172" y="4117"/>
                    <a:pt x="1172" y="4022"/>
                    <a:pt x="1109" y="3959"/>
                  </a:cubicBezTo>
                  <a:cubicBezTo>
                    <a:pt x="602" y="3484"/>
                    <a:pt x="317" y="2819"/>
                    <a:pt x="317" y="2154"/>
                  </a:cubicBezTo>
                  <a:cubicBezTo>
                    <a:pt x="317" y="1457"/>
                    <a:pt x="602" y="792"/>
                    <a:pt x="1109" y="317"/>
                  </a:cubicBezTo>
                  <a:cubicBezTo>
                    <a:pt x="1172" y="254"/>
                    <a:pt x="1172" y="159"/>
                    <a:pt x="1141" y="95"/>
                  </a:cubicBez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19"/>
            <p:cNvSpPr/>
            <p:nvPr/>
          </p:nvSpPr>
          <p:spPr>
            <a:xfrm>
              <a:off x="4135000" y="3671750"/>
              <a:ext cx="38025" cy="142550"/>
            </a:xfrm>
            <a:custGeom>
              <a:rect b="b" l="l" r="r" t="t"/>
              <a:pathLst>
                <a:path extrusionOk="0" fill="none" h="5702" w="1521">
                  <a:moveTo>
                    <a:pt x="317" y="2851"/>
                  </a:moveTo>
                  <a:cubicBezTo>
                    <a:pt x="317" y="1901"/>
                    <a:pt x="729" y="951"/>
                    <a:pt x="1457" y="286"/>
                  </a:cubicBezTo>
                  <a:cubicBezTo>
                    <a:pt x="1520" y="254"/>
                    <a:pt x="1520" y="128"/>
                    <a:pt x="1457" y="64"/>
                  </a:cubicBezTo>
                  <a:cubicBezTo>
                    <a:pt x="1394" y="1"/>
                    <a:pt x="1299" y="1"/>
                    <a:pt x="1235" y="64"/>
                  </a:cubicBezTo>
                  <a:cubicBezTo>
                    <a:pt x="444" y="793"/>
                    <a:pt x="0" y="1806"/>
                    <a:pt x="0" y="2851"/>
                  </a:cubicBezTo>
                  <a:cubicBezTo>
                    <a:pt x="0" y="3928"/>
                    <a:pt x="444" y="4941"/>
                    <a:pt x="1235" y="5670"/>
                  </a:cubicBezTo>
                  <a:cubicBezTo>
                    <a:pt x="1267" y="5701"/>
                    <a:pt x="1299" y="5701"/>
                    <a:pt x="1362" y="5701"/>
                  </a:cubicBezTo>
                  <a:cubicBezTo>
                    <a:pt x="1394" y="5701"/>
                    <a:pt x="1425" y="5701"/>
                    <a:pt x="1457" y="5670"/>
                  </a:cubicBezTo>
                  <a:cubicBezTo>
                    <a:pt x="1520" y="5606"/>
                    <a:pt x="1520" y="5480"/>
                    <a:pt x="1457" y="5448"/>
                  </a:cubicBezTo>
                  <a:cubicBezTo>
                    <a:pt x="729" y="4783"/>
                    <a:pt x="317" y="3833"/>
                    <a:pt x="317" y="2851"/>
                  </a:cubicBez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19"/>
            <p:cNvSpPr/>
            <p:nvPr/>
          </p:nvSpPr>
          <p:spPr>
            <a:xfrm>
              <a:off x="4190400" y="3704225"/>
              <a:ext cx="79200" cy="163125"/>
            </a:xfrm>
            <a:custGeom>
              <a:rect b="b" l="l" r="r" t="t"/>
              <a:pathLst>
                <a:path extrusionOk="0" fill="none" h="6525" w="3168">
                  <a:moveTo>
                    <a:pt x="1584" y="0"/>
                  </a:moveTo>
                  <a:cubicBezTo>
                    <a:pt x="698" y="0"/>
                    <a:pt x="1" y="697"/>
                    <a:pt x="1" y="1552"/>
                  </a:cubicBezTo>
                  <a:cubicBezTo>
                    <a:pt x="1" y="2217"/>
                    <a:pt x="413" y="2819"/>
                    <a:pt x="1046" y="3041"/>
                  </a:cubicBezTo>
                  <a:lnTo>
                    <a:pt x="1046" y="5986"/>
                  </a:lnTo>
                  <a:cubicBezTo>
                    <a:pt x="1046" y="6302"/>
                    <a:pt x="1299" y="6524"/>
                    <a:pt x="1584" y="6524"/>
                  </a:cubicBezTo>
                  <a:cubicBezTo>
                    <a:pt x="1869" y="6524"/>
                    <a:pt x="2123" y="6302"/>
                    <a:pt x="2123" y="5986"/>
                  </a:cubicBezTo>
                  <a:lnTo>
                    <a:pt x="2123" y="3041"/>
                  </a:lnTo>
                  <a:cubicBezTo>
                    <a:pt x="2725" y="2819"/>
                    <a:pt x="3168" y="2249"/>
                    <a:pt x="3168" y="1552"/>
                  </a:cubicBezTo>
                  <a:cubicBezTo>
                    <a:pt x="3168" y="697"/>
                    <a:pt x="2440" y="0"/>
                    <a:pt x="1584" y="0"/>
                  </a:cubicBezTo>
                  <a:close/>
                  <a:moveTo>
                    <a:pt x="1901" y="2787"/>
                  </a:moveTo>
                  <a:cubicBezTo>
                    <a:pt x="1838" y="2787"/>
                    <a:pt x="1806" y="2851"/>
                    <a:pt x="1806" y="2946"/>
                  </a:cubicBezTo>
                  <a:lnTo>
                    <a:pt x="1806" y="5986"/>
                  </a:lnTo>
                  <a:cubicBezTo>
                    <a:pt x="1806" y="6112"/>
                    <a:pt x="1711" y="6207"/>
                    <a:pt x="1584" y="6207"/>
                  </a:cubicBezTo>
                  <a:cubicBezTo>
                    <a:pt x="1458" y="6207"/>
                    <a:pt x="1363" y="6112"/>
                    <a:pt x="1363" y="5986"/>
                  </a:cubicBezTo>
                  <a:lnTo>
                    <a:pt x="1363" y="2946"/>
                  </a:lnTo>
                  <a:cubicBezTo>
                    <a:pt x="1363" y="2851"/>
                    <a:pt x="1299" y="2787"/>
                    <a:pt x="1236" y="2787"/>
                  </a:cubicBezTo>
                  <a:cubicBezTo>
                    <a:pt x="698" y="2629"/>
                    <a:pt x="318" y="2122"/>
                    <a:pt x="318" y="1552"/>
                  </a:cubicBezTo>
                  <a:cubicBezTo>
                    <a:pt x="318" y="887"/>
                    <a:pt x="888" y="317"/>
                    <a:pt x="1584" y="317"/>
                  </a:cubicBezTo>
                  <a:cubicBezTo>
                    <a:pt x="2281" y="317"/>
                    <a:pt x="2851" y="855"/>
                    <a:pt x="2851" y="1552"/>
                  </a:cubicBezTo>
                  <a:cubicBezTo>
                    <a:pt x="2851" y="2122"/>
                    <a:pt x="2471" y="2629"/>
                    <a:pt x="1901" y="2787"/>
                  </a:cubicBezTo>
                  <a:close/>
                </a:path>
              </a:pathLst>
            </a:custGeom>
            <a:noFill/>
            <a:ln cap="flat" cmpd="sng" w="2375">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19"/>
            <p:cNvSpPr/>
            <p:nvPr/>
          </p:nvSpPr>
          <p:spPr>
            <a:xfrm>
              <a:off x="595975" y="3956000"/>
              <a:ext cx="3262725" cy="581150"/>
            </a:xfrm>
            <a:custGeom>
              <a:rect b="b" l="l" r="r" t="t"/>
              <a:pathLst>
                <a:path extrusionOk="0" h="23246" w="130509">
                  <a:moveTo>
                    <a:pt x="3421" y="0"/>
                  </a:moveTo>
                  <a:cubicBezTo>
                    <a:pt x="1521" y="0"/>
                    <a:pt x="0" y="1520"/>
                    <a:pt x="0" y="3420"/>
                  </a:cubicBezTo>
                  <a:lnTo>
                    <a:pt x="0" y="19825"/>
                  </a:lnTo>
                  <a:cubicBezTo>
                    <a:pt x="0" y="21725"/>
                    <a:pt x="1521" y="23245"/>
                    <a:pt x="3421" y="23245"/>
                  </a:cubicBezTo>
                  <a:lnTo>
                    <a:pt x="92822" y="23245"/>
                  </a:lnTo>
                  <a:cubicBezTo>
                    <a:pt x="94723" y="23245"/>
                    <a:pt x="96274" y="21725"/>
                    <a:pt x="96274" y="19825"/>
                  </a:cubicBezTo>
                  <a:lnTo>
                    <a:pt x="96274" y="15360"/>
                  </a:lnTo>
                  <a:cubicBezTo>
                    <a:pt x="96325" y="13189"/>
                    <a:pt x="97823" y="12002"/>
                    <a:pt x="99487" y="12002"/>
                  </a:cubicBezTo>
                  <a:cubicBezTo>
                    <a:pt x="100956" y="12002"/>
                    <a:pt x="102554" y="12927"/>
                    <a:pt x="103400" y="14916"/>
                  </a:cubicBezTo>
                  <a:cubicBezTo>
                    <a:pt x="104667" y="17893"/>
                    <a:pt x="107612" y="19951"/>
                    <a:pt x="111032" y="19951"/>
                  </a:cubicBezTo>
                  <a:cubicBezTo>
                    <a:pt x="114389" y="19951"/>
                    <a:pt x="117271" y="17956"/>
                    <a:pt x="118601" y="15106"/>
                  </a:cubicBezTo>
                  <a:lnTo>
                    <a:pt x="118601" y="15138"/>
                  </a:lnTo>
                  <a:cubicBezTo>
                    <a:pt x="119815" y="12827"/>
                    <a:pt x="121700" y="11944"/>
                    <a:pt x="123381" y="11944"/>
                  </a:cubicBezTo>
                  <a:cubicBezTo>
                    <a:pt x="123980" y="11944"/>
                    <a:pt x="124554" y="12056"/>
                    <a:pt x="125062" y="12256"/>
                  </a:cubicBezTo>
                  <a:cubicBezTo>
                    <a:pt x="125125" y="12288"/>
                    <a:pt x="125188" y="12319"/>
                    <a:pt x="125252" y="12351"/>
                  </a:cubicBezTo>
                  <a:cubicBezTo>
                    <a:pt x="125315" y="12383"/>
                    <a:pt x="125378" y="12414"/>
                    <a:pt x="125410" y="12414"/>
                  </a:cubicBezTo>
                  <a:cubicBezTo>
                    <a:pt x="125505" y="12478"/>
                    <a:pt x="125568" y="12509"/>
                    <a:pt x="125632" y="12541"/>
                  </a:cubicBezTo>
                  <a:cubicBezTo>
                    <a:pt x="126138" y="12858"/>
                    <a:pt x="126392" y="13238"/>
                    <a:pt x="126645" y="13396"/>
                  </a:cubicBezTo>
                  <a:cubicBezTo>
                    <a:pt x="127057" y="13744"/>
                    <a:pt x="127563" y="13966"/>
                    <a:pt x="128165" y="13966"/>
                  </a:cubicBezTo>
                  <a:cubicBezTo>
                    <a:pt x="129432" y="13966"/>
                    <a:pt x="130509" y="12921"/>
                    <a:pt x="130509" y="11623"/>
                  </a:cubicBezTo>
                  <a:cubicBezTo>
                    <a:pt x="130509" y="10324"/>
                    <a:pt x="129432" y="9279"/>
                    <a:pt x="128165" y="9279"/>
                  </a:cubicBezTo>
                  <a:cubicBezTo>
                    <a:pt x="127563" y="9279"/>
                    <a:pt x="127057" y="9469"/>
                    <a:pt x="126645" y="9817"/>
                  </a:cubicBezTo>
                  <a:cubicBezTo>
                    <a:pt x="126392" y="10007"/>
                    <a:pt x="126138" y="10356"/>
                    <a:pt x="125632" y="10704"/>
                  </a:cubicBezTo>
                  <a:cubicBezTo>
                    <a:pt x="125568" y="10736"/>
                    <a:pt x="125505" y="10768"/>
                    <a:pt x="125410" y="10799"/>
                  </a:cubicBezTo>
                  <a:cubicBezTo>
                    <a:pt x="125378" y="10831"/>
                    <a:pt x="125315" y="10863"/>
                    <a:pt x="125283" y="10894"/>
                  </a:cubicBezTo>
                  <a:cubicBezTo>
                    <a:pt x="125188" y="10926"/>
                    <a:pt x="125157" y="10958"/>
                    <a:pt x="125062" y="10958"/>
                  </a:cubicBezTo>
                  <a:cubicBezTo>
                    <a:pt x="124550" y="11167"/>
                    <a:pt x="123971" y="11284"/>
                    <a:pt x="123366" y="11284"/>
                  </a:cubicBezTo>
                  <a:cubicBezTo>
                    <a:pt x="121689" y="11284"/>
                    <a:pt x="119811" y="10388"/>
                    <a:pt x="118601" y="8107"/>
                  </a:cubicBezTo>
                  <a:cubicBezTo>
                    <a:pt x="117271" y="5257"/>
                    <a:pt x="114389" y="3294"/>
                    <a:pt x="111032" y="3294"/>
                  </a:cubicBezTo>
                  <a:cubicBezTo>
                    <a:pt x="107612" y="3294"/>
                    <a:pt x="104667" y="5352"/>
                    <a:pt x="103400" y="8329"/>
                  </a:cubicBezTo>
                  <a:lnTo>
                    <a:pt x="103400" y="8297"/>
                  </a:lnTo>
                  <a:cubicBezTo>
                    <a:pt x="102569" y="10287"/>
                    <a:pt x="100972" y="11211"/>
                    <a:pt x="99500" y="11211"/>
                  </a:cubicBezTo>
                  <a:cubicBezTo>
                    <a:pt x="97832" y="11211"/>
                    <a:pt x="96325" y="10024"/>
                    <a:pt x="96274" y="7854"/>
                  </a:cubicBezTo>
                  <a:lnTo>
                    <a:pt x="96274" y="3420"/>
                  </a:lnTo>
                  <a:cubicBezTo>
                    <a:pt x="96274" y="1520"/>
                    <a:pt x="94723" y="0"/>
                    <a:pt x="9282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19"/>
            <p:cNvSpPr/>
            <p:nvPr/>
          </p:nvSpPr>
          <p:spPr>
            <a:xfrm>
              <a:off x="3201550" y="4076325"/>
              <a:ext cx="340475" cy="340475"/>
            </a:xfrm>
            <a:custGeom>
              <a:rect b="b" l="l" r="r" t="t"/>
              <a:pathLst>
                <a:path extrusionOk="0" h="13619" w="13619">
                  <a:moveTo>
                    <a:pt x="13618" y="6810"/>
                  </a:moveTo>
                  <a:cubicBezTo>
                    <a:pt x="13618" y="10578"/>
                    <a:pt x="10578" y="13618"/>
                    <a:pt x="6809" y="13618"/>
                  </a:cubicBezTo>
                  <a:cubicBezTo>
                    <a:pt x="3041" y="13618"/>
                    <a:pt x="0" y="10578"/>
                    <a:pt x="0" y="6810"/>
                  </a:cubicBezTo>
                  <a:cubicBezTo>
                    <a:pt x="0" y="3041"/>
                    <a:pt x="3041" y="1"/>
                    <a:pt x="6809" y="1"/>
                  </a:cubicBezTo>
                  <a:cubicBezTo>
                    <a:pt x="10578" y="1"/>
                    <a:pt x="13618" y="3041"/>
                    <a:pt x="13618" y="681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19"/>
            <p:cNvSpPr/>
            <p:nvPr/>
          </p:nvSpPr>
          <p:spPr>
            <a:xfrm>
              <a:off x="3769225" y="4215675"/>
              <a:ext cx="60975" cy="60975"/>
            </a:xfrm>
            <a:custGeom>
              <a:rect b="b" l="l" r="r" t="t"/>
              <a:pathLst>
                <a:path extrusionOk="0" h="2439" w="2439">
                  <a:moveTo>
                    <a:pt x="2439" y="1236"/>
                  </a:moveTo>
                  <a:cubicBezTo>
                    <a:pt x="2439" y="1901"/>
                    <a:pt x="1900" y="2439"/>
                    <a:pt x="1203" y="2439"/>
                  </a:cubicBezTo>
                  <a:cubicBezTo>
                    <a:pt x="538" y="2439"/>
                    <a:pt x="0" y="1901"/>
                    <a:pt x="0" y="1236"/>
                  </a:cubicBezTo>
                  <a:cubicBezTo>
                    <a:pt x="0" y="571"/>
                    <a:pt x="538" y="0"/>
                    <a:pt x="1203" y="0"/>
                  </a:cubicBezTo>
                  <a:cubicBezTo>
                    <a:pt x="1900" y="0"/>
                    <a:pt x="2439" y="571"/>
                    <a:pt x="2439" y="1236"/>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19"/>
            <p:cNvSpPr/>
            <p:nvPr/>
          </p:nvSpPr>
          <p:spPr>
            <a:xfrm>
              <a:off x="627650" y="3987650"/>
              <a:ext cx="2342725" cy="517825"/>
            </a:xfrm>
            <a:custGeom>
              <a:rect b="b" l="l" r="r" t="t"/>
              <a:pathLst>
                <a:path extrusionOk="0" h="20713" w="93709">
                  <a:moveTo>
                    <a:pt x="2154" y="1"/>
                  </a:moveTo>
                  <a:cubicBezTo>
                    <a:pt x="982" y="1"/>
                    <a:pt x="0" y="983"/>
                    <a:pt x="0" y="2154"/>
                  </a:cubicBezTo>
                  <a:lnTo>
                    <a:pt x="0" y="18559"/>
                  </a:lnTo>
                  <a:cubicBezTo>
                    <a:pt x="0" y="19731"/>
                    <a:pt x="982" y="20712"/>
                    <a:pt x="2154" y="20712"/>
                  </a:cubicBezTo>
                  <a:lnTo>
                    <a:pt x="91555" y="20712"/>
                  </a:lnTo>
                  <a:cubicBezTo>
                    <a:pt x="92759" y="20712"/>
                    <a:pt x="93709" y="19731"/>
                    <a:pt x="93709" y="18559"/>
                  </a:cubicBezTo>
                  <a:lnTo>
                    <a:pt x="93709" y="2154"/>
                  </a:lnTo>
                  <a:cubicBezTo>
                    <a:pt x="93709" y="983"/>
                    <a:pt x="92727" y="1"/>
                    <a:pt x="915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19"/>
            <p:cNvSpPr/>
            <p:nvPr/>
          </p:nvSpPr>
          <p:spPr>
            <a:xfrm>
              <a:off x="3332975" y="4198250"/>
              <a:ext cx="77600" cy="77625"/>
            </a:xfrm>
            <a:custGeom>
              <a:rect b="b" l="l" r="r" t="t"/>
              <a:pathLst>
                <a:path extrusionOk="0" h="3105" w="3104">
                  <a:moveTo>
                    <a:pt x="1552" y="317"/>
                  </a:moveTo>
                  <a:cubicBezTo>
                    <a:pt x="2249" y="317"/>
                    <a:pt x="2787" y="856"/>
                    <a:pt x="2787" y="1553"/>
                  </a:cubicBezTo>
                  <a:cubicBezTo>
                    <a:pt x="2787" y="2249"/>
                    <a:pt x="2249" y="2788"/>
                    <a:pt x="1552" y="2788"/>
                  </a:cubicBezTo>
                  <a:cubicBezTo>
                    <a:pt x="887" y="2788"/>
                    <a:pt x="317" y="2249"/>
                    <a:pt x="317" y="1553"/>
                  </a:cubicBezTo>
                  <a:cubicBezTo>
                    <a:pt x="317" y="856"/>
                    <a:pt x="855" y="317"/>
                    <a:pt x="1552" y="317"/>
                  </a:cubicBezTo>
                  <a:close/>
                  <a:moveTo>
                    <a:pt x="1552" y="1"/>
                  </a:moveTo>
                  <a:cubicBezTo>
                    <a:pt x="697" y="1"/>
                    <a:pt x="0" y="697"/>
                    <a:pt x="0" y="1553"/>
                  </a:cubicBezTo>
                  <a:cubicBezTo>
                    <a:pt x="0" y="2408"/>
                    <a:pt x="697" y="3104"/>
                    <a:pt x="1552" y="3104"/>
                  </a:cubicBezTo>
                  <a:cubicBezTo>
                    <a:pt x="2407" y="3104"/>
                    <a:pt x="3104" y="2408"/>
                    <a:pt x="3104" y="1553"/>
                  </a:cubicBezTo>
                  <a:cubicBezTo>
                    <a:pt x="3104" y="697"/>
                    <a:pt x="2407" y="1"/>
                    <a:pt x="1552" y="1"/>
                  </a:cubicBezTo>
                  <a:close/>
                </a:path>
              </a:pathLst>
            </a:custGeom>
            <a:solidFill>
              <a:srgbClr val="CECECE"/>
            </a:solidFill>
            <a:ln cap="flat" cmpd="sng" w="237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19"/>
            <p:cNvSpPr/>
            <p:nvPr/>
          </p:nvSpPr>
          <p:spPr>
            <a:xfrm>
              <a:off x="3259350" y="4134125"/>
              <a:ext cx="225650" cy="224875"/>
            </a:xfrm>
            <a:custGeom>
              <a:rect b="b" l="l" r="r" t="t"/>
              <a:pathLst>
                <a:path extrusionOk="0" h="8995" w="9026">
                  <a:moveTo>
                    <a:pt x="4497" y="317"/>
                  </a:moveTo>
                  <a:cubicBezTo>
                    <a:pt x="6809" y="317"/>
                    <a:pt x="8677" y="2186"/>
                    <a:pt x="8677" y="4498"/>
                  </a:cubicBezTo>
                  <a:cubicBezTo>
                    <a:pt x="8677" y="5923"/>
                    <a:pt x="7949" y="7221"/>
                    <a:pt x="6841" y="7949"/>
                  </a:cubicBezTo>
                  <a:cubicBezTo>
                    <a:pt x="6746" y="7411"/>
                    <a:pt x="6492" y="6936"/>
                    <a:pt x="6081" y="6588"/>
                  </a:cubicBezTo>
                  <a:cubicBezTo>
                    <a:pt x="5639" y="6176"/>
                    <a:pt x="5061" y="5983"/>
                    <a:pt x="4474" y="5983"/>
                  </a:cubicBezTo>
                  <a:cubicBezTo>
                    <a:pt x="4429" y="5983"/>
                    <a:pt x="4384" y="5984"/>
                    <a:pt x="4339" y="5986"/>
                  </a:cubicBezTo>
                  <a:cubicBezTo>
                    <a:pt x="3262" y="6049"/>
                    <a:pt x="2375" y="6873"/>
                    <a:pt x="2154" y="7981"/>
                  </a:cubicBezTo>
                  <a:cubicBezTo>
                    <a:pt x="1045" y="7221"/>
                    <a:pt x="317" y="5954"/>
                    <a:pt x="317" y="4498"/>
                  </a:cubicBezTo>
                  <a:cubicBezTo>
                    <a:pt x="317" y="2186"/>
                    <a:pt x="2185" y="317"/>
                    <a:pt x="4497" y="317"/>
                  </a:cubicBezTo>
                  <a:close/>
                  <a:moveTo>
                    <a:pt x="4487" y="6299"/>
                  </a:moveTo>
                  <a:cubicBezTo>
                    <a:pt x="4986" y="6299"/>
                    <a:pt x="5477" y="6486"/>
                    <a:pt x="5859" y="6809"/>
                  </a:cubicBezTo>
                  <a:cubicBezTo>
                    <a:pt x="6271" y="7158"/>
                    <a:pt x="6492" y="7633"/>
                    <a:pt x="6556" y="8139"/>
                  </a:cubicBezTo>
                  <a:cubicBezTo>
                    <a:pt x="5922" y="8488"/>
                    <a:pt x="5210" y="8662"/>
                    <a:pt x="4501" y="8662"/>
                  </a:cubicBezTo>
                  <a:cubicBezTo>
                    <a:pt x="3793" y="8662"/>
                    <a:pt x="3088" y="8488"/>
                    <a:pt x="2470" y="8139"/>
                  </a:cubicBezTo>
                  <a:cubicBezTo>
                    <a:pt x="2597" y="7158"/>
                    <a:pt x="3389" y="6366"/>
                    <a:pt x="4371" y="6303"/>
                  </a:cubicBezTo>
                  <a:cubicBezTo>
                    <a:pt x="4409" y="6300"/>
                    <a:pt x="4448" y="6299"/>
                    <a:pt x="4487" y="6299"/>
                  </a:cubicBezTo>
                  <a:close/>
                  <a:moveTo>
                    <a:pt x="4497" y="1"/>
                  </a:moveTo>
                  <a:cubicBezTo>
                    <a:pt x="2027" y="1"/>
                    <a:pt x="0" y="1996"/>
                    <a:pt x="0" y="4498"/>
                  </a:cubicBezTo>
                  <a:cubicBezTo>
                    <a:pt x="0" y="6113"/>
                    <a:pt x="855" y="7506"/>
                    <a:pt x="2122" y="8330"/>
                  </a:cubicBezTo>
                  <a:lnTo>
                    <a:pt x="2217" y="8361"/>
                  </a:lnTo>
                  <a:cubicBezTo>
                    <a:pt x="2217" y="8361"/>
                    <a:pt x="2217" y="8393"/>
                    <a:pt x="2249" y="8393"/>
                  </a:cubicBezTo>
                  <a:cubicBezTo>
                    <a:pt x="2312" y="8425"/>
                    <a:pt x="2375" y="8456"/>
                    <a:pt x="2470" y="8520"/>
                  </a:cubicBezTo>
                  <a:cubicBezTo>
                    <a:pt x="2502" y="8520"/>
                    <a:pt x="2534" y="8520"/>
                    <a:pt x="2534" y="8551"/>
                  </a:cubicBezTo>
                  <a:cubicBezTo>
                    <a:pt x="2660" y="8615"/>
                    <a:pt x="2819" y="8678"/>
                    <a:pt x="2945" y="8710"/>
                  </a:cubicBezTo>
                  <a:lnTo>
                    <a:pt x="3072" y="8773"/>
                  </a:lnTo>
                  <a:cubicBezTo>
                    <a:pt x="3135" y="8773"/>
                    <a:pt x="3199" y="8805"/>
                    <a:pt x="3262" y="8836"/>
                  </a:cubicBezTo>
                  <a:cubicBezTo>
                    <a:pt x="3325" y="8836"/>
                    <a:pt x="3420" y="8868"/>
                    <a:pt x="3484" y="8868"/>
                  </a:cubicBezTo>
                  <a:cubicBezTo>
                    <a:pt x="3547" y="8900"/>
                    <a:pt x="3610" y="8900"/>
                    <a:pt x="3674" y="8931"/>
                  </a:cubicBezTo>
                  <a:cubicBezTo>
                    <a:pt x="3769" y="8931"/>
                    <a:pt x="3895" y="8963"/>
                    <a:pt x="3990" y="8963"/>
                  </a:cubicBezTo>
                  <a:cubicBezTo>
                    <a:pt x="4022" y="8963"/>
                    <a:pt x="4054" y="8963"/>
                    <a:pt x="4117" y="8995"/>
                  </a:cubicBezTo>
                  <a:lnTo>
                    <a:pt x="4909" y="8995"/>
                  </a:lnTo>
                  <a:cubicBezTo>
                    <a:pt x="4941" y="8963"/>
                    <a:pt x="5004" y="8963"/>
                    <a:pt x="5036" y="8963"/>
                  </a:cubicBezTo>
                  <a:cubicBezTo>
                    <a:pt x="5131" y="8963"/>
                    <a:pt x="5226" y="8931"/>
                    <a:pt x="5321" y="8931"/>
                  </a:cubicBezTo>
                  <a:cubicBezTo>
                    <a:pt x="5416" y="8900"/>
                    <a:pt x="5479" y="8900"/>
                    <a:pt x="5542" y="8868"/>
                  </a:cubicBezTo>
                  <a:cubicBezTo>
                    <a:pt x="5606" y="8868"/>
                    <a:pt x="5669" y="8836"/>
                    <a:pt x="5732" y="8836"/>
                  </a:cubicBezTo>
                  <a:cubicBezTo>
                    <a:pt x="5796" y="8805"/>
                    <a:pt x="5891" y="8773"/>
                    <a:pt x="5954" y="8773"/>
                  </a:cubicBezTo>
                  <a:cubicBezTo>
                    <a:pt x="5986" y="8741"/>
                    <a:pt x="6017" y="8741"/>
                    <a:pt x="6081" y="8710"/>
                  </a:cubicBezTo>
                  <a:cubicBezTo>
                    <a:pt x="6207" y="8678"/>
                    <a:pt x="6334" y="8615"/>
                    <a:pt x="6461" y="8551"/>
                  </a:cubicBezTo>
                  <a:cubicBezTo>
                    <a:pt x="6492" y="8520"/>
                    <a:pt x="6524" y="8520"/>
                    <a:pt x="6556" y="8520"/>
                  </a:cubicBezTo>
                  <a:cubicBezTo>
                    <a:pt x="6619" y="8456"/>
                    <a:pt x="6682" y="8425"/>
                    <a:pt x="6777" y="8393"/>
                  </a:cubicBezTo>
                  <a:cubicBezTo>
                    <a:pt x="6777" y="8393"/>
                    <a:pt x="6777" y="8361"/>
                    <a:pt x="6809" y="8361"/>
                  </a:cubicBezTo>
                  <a:lnTo>
                    <a:pt x="6872" y="8330"/>
                  </a:lnTo>
                  <a:lnTo>
                    <a:pt x="6872" y="8298"/>
                  </a:lnTo>
                  <a:cubicBezTo>
                    <a:pt x="8171" y="7506"/>
                    <a:pt x="9026" y="6113"/>
                    <a:pt x="9026" y="4498"/>
                  </a:cubicBezTo>
                  <a:cubicBezTo>
                    <a:pt x="9026" y="1996"/>
                    <a:pt x="6999" y="1"/>
                    <a:pt x="4497" y="1"/>
                  </a:cubicBezTo>
                  <a:close/>
                </a:path>
              </a:pathLst>
            </a:custGeom>
            <a:solidFill>
              <a:srgbClr val="CECECE"/>
            </a:solidFill>
            <a:ln cap="flat" cmpd="sng" w="237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19"/>
            <p:cNvSpPr/>
            <p:nvPr/>
          </p:nvSpPr>
          <p:spPr>
            <a:xfrm>
              <a:off x="4113625" y="2679450"/>
              <a:ext cx="232775" cy="225950"/>
            </a:xfrm>
            <a:custGeom>
              <a:rect b="b" l="l" r="r" t="t"/>
              <a:pathLst>
                <a:path extrusionOk="0" h="9038" w="9311">
                  <a:moveTo>
                    <a:pt x="3452" y="519"/>
                  </a:moveTo>
                  <a:cubicBezTo>
                    <a:pt x="3040" y="835"/>
                    <a:pt x="2692" y="1342"/>
                    <a:pt x="2439" y="1944"/>
                  </a:cubicBezTo>
                  <a:lnTo>
                    <a:pt x="1362" y="1944"/>
                  </a:lnTo>
                  <a:cubicBezTo>
                    <a:pt x="1710" y="1500"/>
                    <a:pt x="2122" y="1120"/>
                    <a:pt x="2629" y="835"/>
                  </a:cubicBezTo>
                  <a:cubicBezTo>
                    <a:pt x="2882" y="709"/>
                    <a:pt x="3167" y="582"/>
                    <a:pt x="3452" y="519"/>
                  </a:cubicBezTo>
                  <a:close/>
                  <a:moveTo>
                    <a:pt x="4497" y="360"/>
                  </a:moveTo>
                  <a:lnTo>
                    <a:pt x="4497" y="1944"/>
                  </a:lnTo>
                  <a:lnTo>
                    <a:pt x="2787" y="1944"/>
                  </a:lnTo>
                  <a:cubicBezTo>
                    <a:pt x="3199" y="1025"/>
                    <a:pt x="3800" y="455"/>
                    <a:pt x="4497" y="360"/>
                  </a:cubicBezTo>
                  <a:close/>
                  <a:moveTo>
                    <a:pt x="4814" y="360"/>
                  </a:moveTo>
                  <a:cubicBezTo>
                    <a:pt x="5479" y="455"/>
                    <a:pt x="6081" y="1025"/>
                    <a:pt x="6492" y="1944"/>
                  </a:cubicBezTo>
                  <a:lnTo>
                    <a:pt x="4814" y="1944"/>
                  </a:lnTo>
                  <a:lnTo>
                    <a:pt x="4814" y="360"/>
                  </a:lnTo>
                  <a:close/>
                  <a:moveTo>
                    <a:pt x="5827" y="487"/>
                  </a:moveTo>
                  <a:cubicBezTo>
                    <a:pt x="6682" y="740"/>
                    <a:pt x="7411" y="1247"/>
                    <a:pt x="7949" y="1944"/>
                  </a:cubicBezTo>
                  <a:lnTo>
                    <a:pt x="6841" y="1944"/>
                  </a:lnTo>
                  <a:cubicBezTo>
                    <a:pt x="6587" y="1310"/>
                    <a:pt x="6239" y="835"/>
                    <a:pt x="5827" y="487"/>
                  </a:cubicBezTo>
                  <a:close/>
                  <a:moveTo>
                    <a:pt x="2344" y="2260"/>
                  </a:moveTo>
                  <a:cubicBezTo>
                    <a:pt x="2122" y="2894"/>
                    <a:pt x="1995" y="3590"/>
                    <a:pt x="1964" y="4382"/>
                  </a:cubicBezTo>
                  <a:lnTo>
                    <a:pt x="475" y="4382"/>
                  </a:lnTo>
                  <a:cubicBezTo>
                    <a:pt x="475" y="4034"/>
                    <a:pt x="538" y="3685"/>
                    <a:pt x="633" y="3337"/>
                  </a:cubicBezTo>
                  <a:cubicBezTo>
                    <a:pt x="760" y="2957"/>
                    <a:pt x="918" y="2577"/>
                    <a:pt x="1140" y="2260"/>
                  </a:cubicBezTo>
                  <a:close/>
                  <a:moveTo>
                    <a:pt x="4497" y="2260"/>
                  </a:moveTo>
                  <a:lnTo>
                    <a:pt x="4497" y="4382"/>
                  </a:lnTo>
                  <a:lnTo>
                    <a:pt x="2280" y="4382"/>
                  </a:lnTo>
                  <a:cubicBezTo>
                    <a:pt x="2312" y="3590"/>
                    <a:pt x="2439" y="2862"/>
                    <a:pt x="2660" y="2260"/>
                  </a:cubicBezTo>
                  <a:close/>
                  <a:moveTo>
                    <a:pt x="6619" y="2260"/>
                  </a:moveTo>
                  <a:cubicBezTo>
                    <a:pt x="6841" y="2862"/>
                    <a:pt x="6999" y="3590"/>
                    <a:pt x="6999" y="4382"/>
                  </a:cubicBezTo>
                  <a:lnTo>
                    <a:pt x="4814" y="4382"/>
                  </a:lnTo>
                  <a:lnTo>
                    <a:pt x="4814" y="2260"/>
                  </a:lnTo>
                  <a:close/>
                  <a:moveTo>
                    <a:pt x="8171" y="2260"/>
                  </a:moveTo>
                  <a:cubicBezTo>
                    <a:pt x="8234" y="2324"/>
                    <a:pt x="8297" y="2419"/>
                    <a:pt x="8329" y="2514"/>
                  </a:cubicBezTo>
                  <a:cubicBezTo>
                    <a:pt x="8646" y="3084"/>
                    <a:pt x="8836" y="3717"/>
                    <a:pt x="8836" y="4382"/>
                  </a:cubicBezTo>
                  <a:lnTo>
                    <a:pt x="7316" y="4382"/>
                  </a:lnTo>
                  <a:cubicBezTo>
                    <a:pt x="7316" y="3590"/>
                    <a:pt x="7189" y="2894"/>
                    <a:pt x="6967" y="2260"/>
                  </a:cubicBezTo>
                  <a:close/>
                  <a:moveTo>
                    <a:pt x="1964" y="4699"/>
                  </a:moveTo>
                  <a:cubicBezTo>
                    <a:pt x="1995" y="5459"/>
                    <a:pt x="2122" y="6187"/>
                    <a:pt x="2344" y="6821"/>
                  </a:cubicBezTo>
                  <a:lnTo>
                    <a:pt x="1172" y="6821"/>
                  </a:lnTo>
                  <a:cubicBezTo>
                    <a:pt x="1109" y="6726"/>
                    <a:pt x="1045" y="6631"/>
                    <a:pt x="982" y="6536"/>
                  </a:cubicBezTo>
                  <a:cubicBezTo>
                    <a:pt x="665" y="5966"/>
                    <a:pt x="507" y="5332"/>
                    <a:pt x="475" y="4699"/>
                  </a:cubicBezTo>
                  <a:close/>
                  <a:moveTo>
                    <a:pt x="4497" y="4699"/>
                  </a:moveTo>
                  <a:lnTo>
                    <a:pt x="4497" y="6821"/>
                  </a:lnTo>
                  <a:lnTo>
                    <a:pt x="2660" y="6821"/>
                  </a:lnTo>
                  <a:cubicBezTo>
                    <a:pt x="2439" y="6187"/>
                    <a:pt x="2312" y="5491"/>
                    <a:pt x="2280" y="4699"/>
                  </a:cubicBezTo>
                  <a:close/>
                  <a:moveTo>
                    <a:pt x="6999" y="4699"/>
                  </a:moveTo>
                  <a:cubicBezTo>
                    <a:pt x="6999" y="5459"/>
                    <a:pt x="6841" y="6187"/>
                    <a:pt x="6619" y="6821"/>
                  </a:cubicBezTo>
                  <a:lnTo>
                    <a:pt x="4814" y="6821"/>
                  </a:lnTo>
                  <a:lnTo>
                    <a:pt x="4814" y="4699"/>
                  </a:lnTo>
                  <a:close/>
                  <a:moveTo>
                    <a:pt x="8836" y="4699"/>
                  </a:moveTo>
                  <a:cubicBezTo>
                    <a:pt x="8804" y="5016"/>
                    <a:pt x="8772" y="5364"/>
                    <a:pt x="8677" y="5681"/>
                  </a:cubicBezTo>
                  <a:cubicBezTo>
                    <a:pt x="8551" y="6092"/>
                    <a:pt x="8392" y="6472"/>
                    <a:pt x="8171" y="6821"/>
                  </a:cubicBezTo>
                  <a:lnTo>
                    <a:pt x="6967" y="6821"/>
                  </a:lnTo>
                  <a:cubicBezTo>
                    <a:pt x="7157" y="6187"/>
                    <a:pt x="7316" y="5459"/>
                    <a:pt x="7316" y="4699"/>
                  </a:cubicBezTo>
                  <a:close/>
                  <a:moveTo>
                    <a:pt x="2470" y="7137"/>
                  </a:moveTo>
                  <a:cubicBezTo>
                    <a:pt x="2692" y="7707"/>
                    <a:pt x="3009" y="8151"/>
                    <a:pt x="3357" y="8499"/>
                  </a:cubicBezTo>
                  <a:cubicBezTo>
                    <a:pt x="2565" y="8246"/>
                    <a:pt x="1900" y="7771"/>
                    <a:pt x="1394" y="7137"/>
                  </a:cubicBezTo>
                  <a:close/>
                  <a:moveTo>
                    <a:pt x="7917" y="7137"/>
                  </a:moveTo>
                  <a:cubicBezTo>
                    <a:pt x="7601" y="7549"/>
                    <a:pt x="7157" y="7929"/>
                    <a:pt x="6682" y="8182"/>
                  </a:cubicBezTo>
                  <a:cubicBezTo>
                    <a:pt x="6429" y="8309"/>
                    <a:pt x="6176" y="8436"/>
                    <a:pt x="5922" y="8499"/>
                  </a:cubicBezTo>
                  <a:cubicBezTo>
                    <a:pt x="6271" y="8182"/>
                    <a:pt x="6587" y="7707"/>
                    <a:pt x="6841" y="7137"/>
                  </a:cubicBezTo>
                  <a:close/>
                  <a:moveTo>
                    <a:pt x="4497" y="7137"/>
                  </a:moveTo>
                  <a:lnTo>
                    <a:pt x="4497" y="8689"/>
                  </a:lnTo>
                  <a:lnTo>
                    <a:pt x="4370" y="8689"/>
                  </a:lnTo>
                  <a:cubicBezTo>
                    <a:pt x="3737" y="8562"/>
                    <a:pt x="3167" y="7961"/>
                    <a:pt x="2787" y="7137"/>
                  </a:cubicBezTo>
                  <a:close/>
                  <a:moveTo>
                    <a:pt x="6492" y="7137"/>
                  </a:moveTo>
                  <a:cubicBezTo>
                    <a:pt x="6112" y="7961"/>
                    <a:pt x="5574" y="8562"/>
                    <a:pt x="4940" y="8689"/>
                  </a:cubicBezTo>
                  <a:lnTo>
                    <a:pt x="4814" y="8689"/>
                  </a:lnTo>
                  <a:lnTo>
                    <a:pt x="4814" y="7137"/>
                  </a:lnTo>
                  <a:close/>
                  <a:moveTo>
                    <a:pt x="4663" y="1"/>
                  </a:moveTo>
                  <a:cubicBezTo>
                    <a:pt x="3911" y="1"/>
                    <a:pt x="3174" y="184"/>
                    <a:pt x="2502" y="550"/>
                  </a:cubicBezTo>
                  <a:cubicBezTo>
                    <a:pt x="1425" y="1152"/>
                    <a:pt x="665" y="2102"/>
                    <a:pt x="317" y="3242"/>
                  </a:cubicBezTo>
                  <a:cubicBezTo>
                    <a:pt x="0" y="4414"/>
                    <a:pt x="127" y="5617"/>
                    <a:pt x="697" y="6694"/>
                  </a:cubicBezTo>
                  <a:cubicBezTo>
                    <a:pt x="1299" y="7739"/>
                    <a:pt x="2249" y="8499"/>
                    <a:pt x="3389" y="8847"/>
                  </a:cubicBezTo>
                  <a:cubicBezTo>
                    <a:pt x="3705" y="8942"/>
                    <a:pt x="4022" y="8974"/>
                    <a:pt x="4339" y="9006"/>
                  </a:cubicBezTo>
                  <a:cubicBezTo>
                    <a:pt x="4434" y="9037"/>
                    <a:pt x="4529" y="9037"/>
                    <a:pt x="4655" y="9037"/>
                  </a:cubicBezTo>
                  <a:cubicBezTo>
                    <a:pt x="4750" y="9037"/>
                    <a:pt x="4877" y="9037"/>
                    <a:pt x="5004" y="9006"/>
                  </a:cubicBezTo>
                  <a:cubicBezTo>
                    <a:pt x="5637" y="8942"/>
                    <a:pt x="6239" y="8784"/>
                    <a:pt x="6841" y="8467"/>
                  </a:cubicBezTo>
                  <a:cubicBezTo>
                    <a:pt x="7886" y="7897"/>
                    <a:pt x="8646" y="6916"/>
                    <a:pt x="8994" y="5776"/>
                  </a:cubicBezTo>
                  <a:cubicBezTo>
                    <a:pt x="9311" y="4604"/>
                    <a:pt x="9184" y="3400"/>
                    <a:pt x="8614" y="2355"/>
                  </a:cubicBezTo>
                  <a:cubicBezTo>
                    <a:pt x="8044" y="1279"/>
                    <a:pt x="7062" y="519"/>
                    <a:pt x="5922" y="170"/>
                  </a:cubicBezTo>
                  <a:cubicBezTo>
                    <a:pt x="5504" y="57"/>
                    <a:pt x="5081" y="1"/>
                    <a:pt x="4663"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19"/>
            <p:cNvSpPr/>
            <p:nvPr/>
          </p:nvSpPr>
          <p:spPr>
            <a:xfrm>
              <a:off x="4113625" y="2675775"/>
              <a:ext cx="232775" cy="229625"/>
            </a:xfrm>
            <a:custGeom>
              <a:rect b="b" l="l" r="r" t="t"/>
              <a:pathLst>
                <a:path extrusionOk="0" fill="none" h="9185" w="9311">
                  <a:moveTo>
                    <a:pt x="8614" y="2502"/>
                  </a:moveTo>
                  <a:cubicBezTo>
                    <a:pt x="8044" y="1426"/>
                    <a:pt x="7062" y="666"/>
                    <a:pt x="5922" y="317"/>
                  </a:cubicBezTo>
                  <a:cubicBezTo>
                    <a:pt x="4750" y="0"/>
                    <a:pt x="3547" y="127"/>
                    <a:pt x="2502" y="697"/>
                  </a:cubicBezTo>
                  <a:cubicBezTo>
                    <a:pt x="1425" y="1299"/>
                    <a:pt x="665" y="2249"/>
                    <a:pt x="317" y="3389"/>
                  </a:cubicBezTo>
                  <a:cubicBezTo>
                    <a:pt x="0" y="4561"/>
                    <a:pt x="127" y="5764"/>
                    <a:pt x="697" y="6841"/>
                  </a:cubicBezTo>
                  <a:cubicBezTo>
                    <a:pt x="1299" y="7886"/>
                    <a:pt x="2249" y="8646"/>
                    <a:pt x="3389" y="8994"/>
                  </a:cubicBezTo>
                  <a:cubicBezTo>
                    <a:pt x="3705" y="9089"/>
                    <a:pt x="4022" y="9121"/>
                    <a:pt x="4339" y="9153"/>
                  </a:cubicBezTo>
                  <a:cubicBezTo>
                    <a:pt x="4434" y="9184"/>
                    <a:pt x="4529" y="9184"/>
                    <a:pt x="4655" y="9184"/>
                  </a:cubicBezTo>
                  <a:cubicBezTo>
                    <a:pt x="4750" y="9184"/>
                    <a:pt x="4877" y="9184"/>
                    <a:pt x="5004" y="9153"/>
                  </a:cubicBezTo>
                  <a:cubicBezTo>
                    <a:pt x="5637" y="9089"/>
                    <a:pt x="6239" y="8931"/>
                    <a:pt x="6841" y="8614"/>
                  </a:cubicBezTo>
                  <a:cubicBezTo>
                    <a:pt x="7886" y="8044"/>
                    <a:pt x="8646" y="7063"/>
                    <a:pt x="8994" y="5923"/>
                  </a:cubicBezTo>
                  <a:cubicBezTo>
                    <a:pt x="9311" y="4751"/>
                    <a:pt x="9184" y="3547"/>
                    <a:pt x="8614" y="2502"/>
                  </a:cubicBezTo>
                  <a:close/>
                  <a:moveTo>
                    <a:pt x="8836" y="4529"/>
                  </a:moveTo>
                  <a:lnTo>
                    <a:pt x="7316" y="4529"/>
                  </a:lnTo>
                  <a:cubicBezTo>
                    <a:pt x="7316" y="3737"/>
                    <a:pt x="7189" y="3041"/>
                    <a:pt x="6967" y="2407"/>
                  </a:cubicBezTo>
                  <a:lnTo>
                    <a:pt x="8171" y="2407"/>
                  </a:lnTo>
                  <a:cubicBezTo>
                    <a:pt x="8234" y="2471"/>
                    <a:pt x="8297" y="2566"/>
                    <a:pt x="8329" y="2661"/>
                  </a:cubicBezTo>
                  <a:cubicBezTo>
                    <a:pt x="8646" y="3231"/>
                    <a:pt x="8836" y="3864"/>
                    <a:pt x="8836" y="4529"/>
                  </a:cubicBezTo>
                  <a:close/>
                  <a:moveTo>
                    <a:pt x="4940" y="8836"/>
                  </a:moveTo>
                  <a:cubicBezTo>
                    <a:pt x="4877" y="8836"/>
                    <a:pt x="4845" y="8836"/>
                    <a:pt x="4814" y="8836"/>
                  </a:cubicBezTo>
                  <a:lnTo>
                    <a:pt x="4814" y="7284"/>
                  </a:lnTo>
                  <a:lnTo>
                    <a:pt x="6492" y="7284"/>
                  </a:lnTo>
                  <a:cubicBezTo>
                    <a:pt x="6112" y="8108"/>
                    <a:pt x="5574" y="8709"/>
                    <a:pt x="4940" y="8836"/>
                  </a:cubicBezTo>
                  <a:close/>
                  <a:moveTo>
                    <a:pt x="2787" y="7284"/>
                  </a:moveTo>
                  <a:lnTo>
                    <a:pt x="4497" y="7284"/>
                  </a:lnTo>
                  <a:lnTo>
                    <a:pt x="4497" y="8836"/>
                  </a:lnTo>
                  <a:cubicBezTo>
                    <a:pt x="4434" y="8836"/>
                    <a:pt x="4402" y="8836"/>
                    <a:pt x="4370" y="8836"/>
                  </a:cubicBezTo>
                  <a:cubicBezTo>
                    <a:pt x="3737" y="8709"/>
                    <a:pt x="3167" y="8108"/>
                    <a:pt x="2787" y="7284"/>
                  </a:cubicBezTo>
                  <a:close/>
                  <a:moveTo>
                    <a:pt x="4814" y="507"/>
                  </a:moveTo>
                  <a:cubicBezTo>
                    <a:pt x="5479" y="602"/>
                    <a:pt x="6081" y="1172"/>
                    <a:pt x="6492" y="2091"/>
                  </a:cubicBezTo>
                  <a:lnTo>
                    <a:pt x="4814" y="2091"/>
                  </a:lnTo>
                  <a:close/>
                  <a:moveTo>
                    <a:pt x="4497" y="507"/>
                  </a:moveTo>
                  <a:lnTo>
                    <a:pt x="4497" y="2091"/>
                  </a:lnTo>
                  <a:lnTo>
                    <a:pt x="2787" y="2091"/>
                  </a:lnTo>
                  <a:cubicBezTo>
                    <a:pt x="3199" y="1172"/>
                    <a:pt x="3800" y="602"/>
                    <a:pt x="4497" y="507"/>
                  </a:cubicBezTo>
                  <a:close/>
                  <a:moveTo>
                    <a:pt x="4497" y="2407"/>
                  </a:moveTo>
                  <a:lnTo>
                    <a:pt x="4497" y="4529"/>
                  </a:lnTo>
                  <a:lnTo>
                    <a:pt x="2280" y="4529"/>
                  </a:lnTo>
                  <a:cubicBezTo>
                    <a:pt x="2312" y="3737"/>
                    <a:pt x="2439" y="3009"/>
                    <a:pt x="2660" y="2407"/>
                  </a:cubicBezTo>
                  <a:close/>
                  <a:moveTo>
                    <a:pt x="4497" y="4846"/>
                  </a:moveTo>
                  <a:lnTo>
                    <a:pt x="4497" y="6968"/>
                  </a:lnTo>
                  <a:lnTo>
                    <a:pt x="2660" y="6968"/>
                  </a:lnTo>
                  <a:cubicBezTo>
                    <a:pt x="2439" y="6334"/>
                    <a:pt x="2312" y="5638"/>
                    <a:pt x="2280" y="4846"/>
                  </a:cubicBezTo>
                  <a:close/>
                  <a:moveTo>
                    <a:pt x="4814" y="6968"/>
                  </a:moveTo>
                  <a:lnTo>
                    <a:pt x="4814" y="4846"/>
                  </a:lnTo>
                  <a:lnTo>
                    <a:pt x="6999" y="4846"/>
                  </a:lnTo>
                  <a:cubicBezTo>
                    <a:pt x="6999" y="5606"/>
                    <a:pt x="6841" y="6334"/>
                    <a:pt x="6619" y="6968"/>
                  </a:cubicBezTo>
                  <a:close/>
                  <a:moveTo>
                    <a:pt x="4814" y="4529"/>
                  </a:moveTo>
                  <a:lnTo>
                    <a:pt x="4814" y="2407"/>
                  </a:lnTo>
                  <a:lnTo>
                    <a:pt x="6619" y="2407"/>
                  </a:lnTo>
                  <a:cubicBezTo>
                    <a:pt x="6841" y="3009"/>
                    <a:pt x="6999" y="3737"/>
                    <a:pt x="6999" y="4529"/>
                  </a:cubicBezTo>
                  <a:close/>
                  <a:moveTo>
                    <a:pt x="7949" y="2091"/>
                  </a:moveTo>
                  <a:lnTo>
                    <a:pt x="6841" y="2091"/>
                  </a:lnTo>
                  <a:cubicBezTo>
                    <a:pt x="6587" y="1457"/>
                    <a:pt x="6239" y="982"/>
                    <a:pt x="5827" y="634"/>
                  </a:cubicBezTo>
                  <a:lnTo>
                    <a:pt x="5827" y="634"/>
                  </a:lnTo>
                  <a:cubicBezTo>
                    <a:pt x="6682" y="887"/>
                    <a:pt x="7411" y="1394"/>
                    <a:pt x="7949" y="2091"/>
                  </a:cubicBezTo>
                  <a:close/>
                  <a:moveTo>
                    <a:pt x="2629" y="982"/>
                  </a:moveTo>
                  <a:cubicBezTo>
                    <a:pt x="2882" y="856"/>
                    <a:pt x="3167" y="729"/>
                    <a:pt x="3452" y="666"/>
                  </a:cubicBezTo>
                  <a:cubicBezTo>
                    <a:pt x="3040" y="982"/>
                    <a:pt x="2692" y="1489"/>
                    <a:pt x="2439" y="2091"/>
                  </a:cubicBezTo>
                  <a:lnTo>
                    <a:pt x="1362" y="2091"/>
                  </a:lnTo>
                  <a:cubicBezTo>
                    <a:pt x="1710" y="1647"/>
                    <a:pt x="2122" y="1267"/>
                    <a:pt x="2629" y="982"/>
                  </a:cubicBezTo>
                  <a:close/>
                  <a:moveTo>
                    <a:pt x="1140" y="2407"/>
                  </a:moveTo>
                  <a:lnTo>
                    <a:pt x="2344" y="2407"/>
                  </a:lnTo>
                  <a:cubicBezTo>
                    <a:pt x="2122" y="3041"/>
                    <a:pt x="1995" y="3737"/>
                    <a:pt x="1964" y="4529"/>
                  </a:cubicBezTo>
                  <a:lnTo>
                    <a:pt x="475" y="4529"/>
                  </a:lnTo>
                  <a:cubicBezTo>
                    <a:pt x="475" y="4181"/>
                    <a:pt x="538" y="3832"/>
                    <a:pt x="633" y="3484"/>
                  </a:cubicBezTo>
                  <a:cubicBezTo>
                    <a:pt x="760" y="3104"/>
                    <a:pt x="918" y="2724"/>
                    <a:pt x="1140" y="2407"/>
                  </a:cubicBezTo>
                  <a:close/>
                  <a:moveTo>
                    <a:pt x="475" y="4846"/>
                  </a:moveTo>
                  <a:lnTo>
                    <a:pt x="1964" y="4846"/>
                  </a:lnTo>
                  <a:cubicBezTo>
                    <a:pt x="1995" y="5606"/>
                    <a:pt x="2122" y="6334"/>
                    <a:pt x="2344" y="6968"/>
                  </a:cubicBezTo>
                  <a:lnTo>
                    <a:pt x="1172" y="6968"/>
                  </a:lnTo>
                  <a:cubicBezTo>
                    <a:pt x="1109" y="6873"/>
                    <a:pt x="1045" y="6778"/>
                    <a:pt x="982" y="6683"/>
                  </a:cubicBezTo>
                  <a:cubicBezTo>
                    <a:pt x="665" y="6113"/>
                    <a:pt x="507" y="5479"/>
                    <a:pt x="475" y="4846"/>
                  </a:cubicBezTo>
                  <a:close/>
                  <a:moveTo>
                    <a:pt x="1394" y="7284"/>
                  </a:moveTo>
                  <a:lnTo>
                    <a:pt x="2470" y="7284"/>
                  </a:lnTo>
                  <a:cubicBezTo>
                    <a:pt x="2692" y="7854"/>
                    <a:pt x="3009" y="8298"/>
                    <a:pt x="3357" y="8646"/>
                  </a:cubicBezTo>
                  <a:cubicBezTo>
                    <a:pt x="2565" y="8393"/>
                    <a:pt x="1900" y="7918"/>
                    <a:pt x="1394" y="7284"/>
                  </a:cubicBezTo>
                  <a:close/>
                  <a:moveTo>
                    <a:pt x="6682" y="8329"/>
                  </a:moveTo>
                  <a:cubicBezTo>
                    <a:pt x="6429" y="8456"/>
                    <a:pt x="6176" y="8583"/>
                    <a:pt x="5922" y="8646"/>
                  </a:cubicBezTo>
                  <a:cubicBezTo>
                    <a:pt x="6271" y="8329"/>
                    <a:pt x="6587" y="7854"/>
                    <a:pt x="6841" y="7284"/>
                  </a:cubicBezTo>
                  <a:lnTo>
                    <a:pt x="7917" y="7284"/>
                  </a:lnTo>
                  <a:cubicBezTo>
                    <a:pt x="7601" y="7696"/>
                    <a:pt x="7157" y="8076"/>
                    <a:pt x="6682" y="8329"/>
                  </a:cubicBezTo>
                  <a:close/>
                  <a:moveTo>
                    <a:pt x="8171" y="6968"/>
                  </a:moveTo>
                  <a:lnTo>
                    <a:pt x="6967" y="6968"/>
                  </a:lnTo>
                  <a:cubicBezTo>
                    <a:pt x="7157" y="6334"/>
                    <a:pt x="7316" y="5606"/>
                    <a:pt x="7316" y="4846"/>
                  </a:cubicBezTo>
                  <a:lnTo>
                    <a:pt x="8836" y="4846"/>
                  </a:lnTo>
                  <a:cubicBezTo>
                    <a:pt x="8804" y="5163"/>
                    <a:pt x="8772" y="5511"/>
                    <a:pt x="8677" y="5828"/>
                  </a:cubicBezTo>
                  <a:cubicBezTo>
                    <a:pt x="8551" y="6239"/>
                    <a:pt x="8392" y="6619"/>
                    <a:pt x="8171" y="6968"/>
                  </a:cubicBezTo>
                  <a:close/>
                </a:path>
              </a:pathLst>
            </a:custGeom>
            <a:noFill/>
            <a:ln cap="flat" cmpd="sng" w="237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6" name="Google Shape;2416;p19"/>
          <p:cNvSpPr txBox="1"/>
          <p:nvPr/>
        </p:nvSpPr>
        <p:spPr>
          <a:xfrm>
            <a:off x="457200" y="411475"/>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Medium"/>
                <a:ea typeface="Fira Sans Medium"/>
                <a:cs typeface="Fira Sans Medium"/>
                <a:sym typeface="Fira Sans Medium"/>
              </a:rPr>
              <a:t>Ou</a:t>
            </a:r>
            <a:r>
              <a:rPr lang="en" sz="2800">
                <a:latin typeface="Fira Sans Medium"/>
                <a:ea typeface="Fira Sans Medium"/>
                <a:cs typeface="Fira Sans Medium"/>
                <a:sym typeface="Fira Sans Medium"/>
              </a:rPr>
              <a:t>r approach</a:t>
            </a:r>
            <a:endParaRPr sz="2800">
              <a:latin typeface="Fira Sans Medium"/>
              <a:ea typeface="Fira Sans Medium"/>
              <a:cs typeface="Fira Sans Medium"/>
              <a:sym typeface="Fira Sans Medium"/>
            </a:endParaRPr>
          </a:p>
        </p:txBody>
      </p:sp>
      <p:sp>
        <p:nvSpPr>
          <p:cNvPr id="2417" name="Google Shape;2417;p19"/>
          <p:cNvSpPr txBox="1"/>
          <p:nvPr/>
        </p:nvSpPr>
        <p:spPr>
          <a:xfrm>
            <a:off x="591675" y="1763300"/>
            <a:ext cx="2769000" cy="299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500">
                <a:solidFill>
                  <a:schemeClr val="dk1"/>
                </a:solidFill>
                <a:latin typeface="Fira Sans Medium"/>
                <a:ea typeface="Fira Sans Medium"/>
                <a:cs typeface="Fira Sans Medium"/>
                <a:sym typeface="Fira Sans Medium"/>
              </a:rPr>
              <a:t>Text Similarity</a:t>
            </a:r>
            <a:endParaRPr sz="1500">
              <a:solidFill>
                <a:schemeClr val="dk1"/>
              </a:solidFill>
              <a:latin typeface="Fira Sans Medium"/>
              <a:ea typeface="Fira Sans Medium"/>
              <a:cs typeface="Fira Sans Medium"/>
              <a:sym typeface="Fira Sans Medium"/>
            </a:endParaRPr>
          </a:p>
        </p:txBody>
      </p:sp>
      <p:sp>
        <p:nvSpPr>
          <p:cNvPr id="2418" name="Google Shape;2418;p19"/>
          <p:cNvSpPr txBox="1"/>
          <p:nvPr/>
        </p:nvSpPr>
        <p:spPr>
          <a:xfrm>
            <a:off x="5671850" y="2345456"/>
            <a:ext cx="2769000" cy="29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A3A3A3"/>
                </a:solidFill>
                <a:latin typeface="Fira Sans Medium"/>
                <a:ea typeface="Fira Sans Medium"/>
                <a:cs typeface="Fira Sans Medium"/>
                <a:sym typeface="Fira Sans Medium"/>
              </a:rPr>
              <a:t>TF-IDF</a:t>
            </a:r>
            <a:endParaRPr sz="1500">
              <a:latin typeface="Fira Sans Medium"/>
              <a:ea typeface="Fira Sans Medium"/>
              <a:cs typeface="Fira Sans Medium"/>
              <a:sym typeface="Fira Sans Medium"/>
            </a:endParaRPr>
          </a:p>
        </p:txBody>
      </p:sp>
      <p:sp>
        <p:nvSpPr>
          <p:cNvPr id="2419" name="Google Shape;2419;p19"/>
          <p:cNvSpPr txBox="1"/>
          <p:nvPr/>
        </p:nvSpPr>
        <p:spPr>
          <a:xfrm>
            <a:off x="5550800" y="2644550"/>
            <a:ext cx="31863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Fira Sans"/>
                <a:ea typeface="Fira Sans"/>
                <a:cs typeface="Fira Sans"/>
                <a:sym typeface="Fira Sans"/>
              </a:rPr>
              <a:t>Weighted-frequencies of words’ occurrence</a:t>
            </a:r>
            <a:endParaRPr sz="1200">
              <a:latin typeface="Fira Sans"/>
              <a:ea typeface="Fira Sans"/>
              <a:cs typeface="Fira Sans"/>
              <a:sym typeface="Fira Sans"/>
            </a:endParaRPr>
          </a:p>
        </p:txBody>
      </p:sp>
      <p:sp>
        <p:nvSpPr>
          <p:cNvPr id="2420" name="Google Shape;2420;p19"/>
          <p:cNvSpPr txBox="1"/>
          <p:nvPr/>
        </p:nvSpPr>
        <p:spPr>
          <a:xfrm>
            <a:off x="5590100" y="3589725"/>
            <a:ext cx="3107700" cy="29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A3A3A3"/>
                </a:solidFill>
                <a:latin typeface="Fira Sans Medium"/>
                <a:ea typeface="Fira Sans Medium"/>
                <a:cs typeface="Fira Sans Medium"/>
                <a:sym typeface="Fira Sans Medium"/>
              </a:rPr>
              <a:t>Cosine similarity</a:t>
            </a:r>
            <a:endParaRPr sz="1300">
              <a:solidFill>
                <a:srgbClr val="A3A3A3"/>
              </a:solidFill>
              <a:latin typeface="Fira Sans Medium"/>
              <a:ea typeface="Fira Sans Medium"/>
              <a:cs typeface="Fira Sans Medium"/>
              <a:sym typeface="Fira Sans Medium"/>
            </a:endParaRPr>
          </a:p>
        </p:txBody>
      </p:sp>
      <p:sp>
        <p:nvSpPr>
          <p:cNvPr id="2421" name="Google Shape;2421;p19"/>
          <p:cNvSpPr txBox="1"/>
          <p:nvPr/>
        </p:nvSpPr>
        <p:spPr>
          <a:xfrm>
            <a:off x="5639450" y="3888825"/>
            <a:ext cx="30090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Fira Sans"/>
                <a:ea typeface="Fira Sans"/>
                <a:cs typeface="Fira Sans"/>
                <a:sym typeface="Fira Sans"/>
              </a:rPr>
              <a:t>Measure similarity score from matrices</a:t>
            </a:r>
            <a:endParaRPr sz="1200">
              <a:latin typeface="Fira Sans"/>
              <a:ea typeface="Fira Sans"/>
              <a:cs typeface="Fira Sans"/>
              <a:sym typeface="Fira Sans"/>
            </a:endParaRPr>
          </a:p>
        </p:txBody>
      </p:sp>
      <p:sp>
        <p:nvSpPr>
          <p:cNvPr id="2422" name="Google Shape;2422;p19"/>
          <p:cNvSpPr txBox="1"/>
          <p:nvPr/>
        </p:nvSpPr>
        <p:spPr>
          <a:xfrm>
            <a:off x="5671850" y="1135038"/>
            <a:ext cx="2769000" cy="29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Fira Sans Medium"/>
                <a:ea typeface="Fira Sans Medium"/>
                <a:cs typeface="Fira Sans Medium"/>
                <a:sym typeface="Fira Sans Medium"/>
              </a:rPr>
              <a:t>Clustering</a:t>
            </a:r>
            <a:endParaRPr sz="1500">
              <a:latin typeface="Fira Sans Medium"/>
              <a:ea typeface="Fira Sans Medium"/>
              <a:cs typeface="Fira Sans Medium"/>
              <a:sym typeface="Fira Sans Medium"/>
            </a:endParaRPr>
          </a:p>
        </p:txBody>
      </p:sp>
      <p:sp>
        <p:nvSpPr>
          <p:cNvPr id="2423" name="Google Shape;2423;p19"/>
          <p:cNvSpPr txBox="1"/>
          <p:nvPr/>
        </p:nvSpPr>
        <p:spPr>
          <a:xfrm>
            <a:off x="5614700" y="1351300"/>
            <a:ext cx="30585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Fira Sans"/>
                <a:ea typeface="Fira Sans"/>
                <a:cs typeface="Fira Sans"/>
                <a:sym typeface="Fira Sans"/>
              </a:rPr>
              <a:t>Determine density of data distribution</a:t>
            </a:r>
            <a:endParaRPr sz="1200">
              <a:latin typeface="Fira Sans"/>
              <a:ea typeface="Fira Sans"/>
              <a:cs typeface="Fira Sans"/>
              <a:sym typeface="Fira Sans"/>
            </a:endParaRPr>
          </a:p>
        </p:txBody>
      </p:sp>
      <p:sp>
        <p:nvSpPr>
          <p:cNvPr id="2424" name="Google Shape;2424;p19"/>
          <p:cNvSpPr txBox="1"/>
          <p:nvPr/>
        </p:nvSpPr>
        <p:spPr>
          <a:xfrm>
            <a:off x="406875" y="2007050"/>
            <a:ext cx="31863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Fira Sans"/>
                <a:ea typeface="Fira Sans"/>
                <a:cs typeface="Fira Sans"/>
                <a:sym typeface="Fira Sans"/>
              </a:rPr>
              <a:t>Calculate similarities between descriptions</a:t>
            </a:r>
            <a:endParaRPr sz="1200">
              <a:latin typeface="Fira Sans"/>
              <a:ea typeface="Fira Sans"/>
              <a:cs typeface="Fira Sans"/>
              <a:sym typeface="Fira Sans"/>
            </a:endParaRPr>
          </a:p>
        </p:txBody>
      </p:sp>
      <p:sp>
        <p:nvSpPr>
          <p:cNvPr id="2425" name="Google Shape;2425;p19"/>
          <p:cNvSpPr txBox="1"/>
          <p:nvPr/>
        </p:nvSpPr>
        <p:spPr>
          <a:xfrm>
            <a:off x="615537" y="2987287"/>
            <a:ext cx="2769000" cy="299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300">
                <a:solidFill>
                  <a:srgbClr val="A3A3A3"/>
                </a:solidFill>
                <a:latin typeface="Fira Sans Medium"/>
                <a:ea typeface="Fira Sans Medium"/>
                <a:cs typeface="Fira Sans Medium"/>
                <a:sym typeface="Fira Sans Medium"/>
              </a:rPr>
              <a:t>Linear Kernel</a:t>
            </a:r>
            <a:endParaRPr sz="1300">
              <a:solidFill>
                <a:srgbClr val="A3A3A3"/>
              </a:solidFill>
              <a:latin typeface="Fira Sans Medium"/>
              <a:ea typeface="Fira Sans Medium"/>
              <a:cs typeface="Fira Sans Medium"/>
              <a:sym typeface="Fira Sans Medium"/>
            </a:endParaRPr>
          </a:p>
        </p:txBody>
      </p:sp>
      <p:sp>
        <p:nvSpPr>
          <p:cNvPr id="2426" name="Google Shape;2426;p19"/>
          <p:cNvSpPr txBox="1"/>
          <p:nvPr/>
        </p:nvSpPr>
        <p:spPr>
          <a:xfrm>
            <a:off x="591675" y="3286371"/>
            <a:ext cx="27690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Fira Sans"/>
                <a:ea typeface="Fira Sans"/>
                <a:cs typeface="Fira Sans"/>
                <a:sym typeface="Fira Sans"/>
              </a:rPr>
              <a:t>To compute dot product of matrices</a:t>
            </a:r>
            <a:endParaRPr sz="1200">
              <a:latin typeface="Fira Sans"/>
              <a:ea typeface="Fira Sans"/>
              <a:cs typeface="Fira Sans"/>
              <a:sym typeface="Fira Sans"/>
            </a:endParaRPr>
          </a:p>
        </p:txBody>
      </p:sp>
      <p:sp>
        <p:nvSpPr>
          <p:cNvPr id="2427" name="Google Shape;2427;p19"/>
          <p:cNvSpPr txBox="1"/>
          <p:nvPr/>
        </p:nvSpPr>
        <p:spPr>
          <a:xfrm>
            <a:off x="406875" y="4502600"/>
            <a:ext cx="31863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Fira Sans"/>
                <a:ea typeface="Fira Sans"/>
                <a:cs typeface="Fira Sans"/>
                <a:sym typeface="Fira Sans"/>
              </a:rPr>
              <a:t>Provide recommendation based on input</a:t>
            </a:r>
            <a:endParaRPr sz="1200">
              <a:latin typeface="Fira Sans"/>
              <a:ea typeface="Fira Sans"/>
              <a:cs typeface="Fira Sans"/>
              <a:sym typeface="Fira Sans"/>
            </a:endParaRPr>
          </a:p>
        </p:txBody>
      </p:sp>
      <p:sp>
        <p:nvSpPr>
          <p:cNvPr id="2428" name="Google Shape;2428;p19"/>
          <p:cNvSpPr txBox="1"/>
          <p:nvPr/>
        </p:nvSpPr>
        <p:spPr>
          <a:xfrm>
            <a:off x="686925" y="4211250"/>
            <a:ext cx="2769000" cy="299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500">
                <a:solidFill>
                  <a:schemeClr val="dk1"/>
                </a:solidFill>
                <a:latin typeface="Fira Sans Medium"/>
                <a:ea typeface="Fira Sans Medium"/>
                <a:cs typeface="Fira Sans Medium"/>
                <a:sym typeface="Fira Sans Medium"/>
              </a:rPr>
              <a:t>Compute output</a:t>
            </a:r>
            <a:endParaRPr sz="1500">
              <a:solidFill>
                <a:schemeClr val="dk1"/>
              </a:solidFill>
              <a:latin typeface="Fira Sans Medium"/>
              <a:ea typeface="Fira Sans Medium"/>
              <a:cs typeface="Fira Sans Medium"/>
              <a:sym typeface="Fira Sa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2" name="Shape 2432"/>
        <p:cNvGrpSpPr/>
        <p:nvPr/>
      </p:nvGrpSpPr>
      <p:grpSpPr>
        <a:xfrm>
          <a:off x="0" y="0"/>
          <a:ext cx="0" cy="0"/>
          <a:chOff x="0" y="0"/>
          <a:chExt cx="0" cy="0"/>
        </a:xfrm>
      </p:grpSpPr>
      <p:sp>
        <p:nvSpPr>
          <p:cNvPr id="2433" name="Google Shape;2433;p20"/>
          <p:cNvSpPr/>
          <p:nvPr/>
        </p:nvSpPr>
        <p:spPr>
          <a:xfrm>
            <a:off x="3860726" y="717675"/>
            <a:ext cx="1395337" cy="1344579"/>
          </a:xfrm>
          <a:custGeom>
            <a:rect b="b" l="l" r="r" t="t"/>
            <a:pathLst>
              <a:path extrusionOk="0" h="27964" w="40284">
                <a:moveTo>
                  <a:pt x="21061" y="0"/>
                </a:moveTo>
                <a:cubicBezTo>
                  <a:pt x="20776" y="0"/>
                  <a:pt x="20522" y="222"/>
                  <a:pt x="20522" y="538"/>
                </a:cubicBezTo>
                <a:lnTo>
                  <a:pt x="20522" y="26887"/>
                </a:lnTo>
                <a:lnTo>
                  <a:pt x="539" y="26887"/>
                </a:lnTo>
                <a:cubicBezTo>
                  <a:pt x="254" y="26887"/>
                  <a:pt x="1" y="27140"/>
                  <a:pt x="1" y="27425"/>
                </a:cubicBezTo>
                <a:cubicBezTo>
                  <a:pt x="1" y="27742"/>
                  <a:pt x="254" y="27964"/>
                  <a:pt x="539" y="27964"/>
                </a:cubicBezTo>
                <a:lnTo>
                  <a:pt x="21061" y="27964"/>
                </a:lnTo>
                <a:cubicBezTo>
                  <a:pt x="21377" y="27964"/>
                  <a:pt x="21631" y="27742"/>
                  <a:pt x="21631" y="27425"/>
                </a:cubicBezTo>
                <a:lnTo>
                  <a:pt x="21631" y="1077"/>
                </a:lnTo>
                <a:lnTo>
                  <a:pt x="39745" y="1077"/>
                </a:lnTo>
                <a:cubicBezTo>
                  <a:pt x="40062" y="1077"/>
                  <a:pt x="40284" y="823"/>
                  <a:pt x="40284" y="538"/>
                </a:cubicBezTo>
                <a:cubicBezTo>
                  <a:pt x="40284" y="222"/>
                  <a:pt x="40062" y="0"/>
                  <a:pt x="39745" y="0"/>
                </a:cubicBez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20"/>
          <p:cNvSpPr/>
          <p:nvPr/>
        </p:nvSpPr>
        <p:spPr>
          <a:xfrm>
            <a:off x="3948025" y="1577928"/>
            <a:ext cx="1395337" cy="900422"/>
          </a:xfrm>
          <a:custGeom>
            <a:rect b="b" l="l" r="r" t="t"/>
            <a:pathLst>
              <a:path extrusionOk="0" h="14537" w="40284">
                <a:moveTo>
                  <a:pt x="28344" y="1"/>
                </a:moveTo>
                <a:cubicBezTo>
                  <a:pt x="28059" y="1"/>
                  <a:pt x="27806" y="222"/>
                  <a:pt x="27806" y="539"/>
                </a:cubicBezTo>
                <a:lnTo>
                  <a:pt x="27806" y="13460"/>
                </a:lnTo>
                <a:lnTo>
                  <a:pt x="539" y="13460"/>
                </a:lnTo>
                <a:cubicBezTo>
                  <a:pt x="254" y="13460"/>
                  <a:pt x="1" y="13713"/>
                  <a:pt x="1" y="13998"/>
                </a:cubicBezTo>
                <a:cubicBezTo>
                  <a:pt x="1" y="14315"/>
                  <a:pt x="254" y="14537"/>
                  <a:pt x="539" y="14537"/>
                </a:cubicBezTo>
                <a:lnTo>
                  <a:pt x="28344" y="14537"/>
                </a:lnTo>
                <a:cubicBezTo>
                  <a:pt x="28661" y="14537"/>
                  <a:pt x="28915" y="14315"/>
                  <a:pt x="28915" y="13998"/>
                </a:cubicBezTo>
                <a:lnTo>
                  <a:pt x="28915" y="1077"/>
                </a:lnTo>
                <a:lnTo>
                  <a:pt x="39745" y="1077"/>
                </a:lnTo>
                <a:cubicBezTo>
                  <a:pt x="40062" y="1077"/>
                  <a:pt x="40284" y="824"/>
                  <a:pt x="40284" y="539"/>
                </a:cubicBezTo>
                <a:cubicBezTo>
                  <a:pt x="40284" y="222"/>
                  <a:pt x="40062" y="1"/>
                  <a:pt x="3974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20"/>
          <p:cNvSpPr/>
          <p:nvPr/>
        </p:nvSpPr>
        <p:spPr>
          <a:xfrm>
            <a:off x="3948036" y="2797448"/>
            <a:ext cx="1292714" cy="35620"/>
          </a:xfrm>
          <a:custGeom>
            <a:rect b="b" l="l" r="r" t="t"/>
            <a:pathLst>
              <a:path extrusionOk="0" h="1110" w="40284">
                <a:moveTo>
                  <a:pt x="539" y="1"/>
                </a:moveTo>
                <a:cubicBezTo>
                  <a:pt x="254" y="1"/>
                  <a:pt x="1" y="254"/>
                  <a:pt x="1" y="571"/>
                </a:cubicBezTo>
                <a:cubicBezTo>
                  <a:pt x="1" y="856"/>
                  <a:pt x="254" y="1109"/>
                  <a:pt x="539" y="1109"/>
                </a:cubicBezTo>
                <a:lnTo>
                  <a:pt x="39745" y="1109"/>
                </a:lnTo>
                <a:cubicBezTo>
                  <a:pt x="40062" y="1109"/>
                  <a:pt x="40284" y="856"/>
                  <a:pt x="40284" y="571"/>
                </a:cubicBezTo>
                <a:cubicBezTo>
                  <a:pt x="40284" y="254"/>
                  <a:pt x="40062" y="1"/>
                  <a:pt x="39745"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20"/>
          <p:cNvSpPr/>
          <p:nvPr/>
        </p:nvSpPr>
        <p:spPr>
          <a:xfrm>
            <a:off x="3948036" y="3505802"/>
            <a:ext cx="1292714" cy="900413"/>
          </a:xfrm>
          <a:custGeom>
            <a:rect b="b" l="l" r="r" t="t"/>
            <a:pathLst>
              <a:path extrusionOk="0" h="28059" w="40284">
                <a:moveTo>
                  <a:pt x="539" y="0"/>
                </a:moveTo>
                <a:cubicBezTo>
                  <a:pt x="254" y="0"/>
                  <a:pt x="1" y="253"/>
                  <a:pt x="1" y="570"/>
                </a:cubicBezTo>
                <a:cubicBezTo>
                  <a:pt x="1" y="855"/>
                  <a:pt x="254" y="1108"/>
                  <a:pt x="539" y="1108"/>
                </a:cubicBezTo>
                <a:lnTo>
                  <a:pt x="20522" y="1108"/>
                </a:lnTo>
                <a:lnTo>
                  <a:pt x="20522" y="27489"/>
                </a:lnTo>
                <a:cubicBezTo>
                  <a:pt x="20522" y="27805"/>
                  <a:pt x="20776" y="28059"/>
                  <a:pt x="21061" y="28059"/>
                </a:cubicBezTo>
                <a:lnTo>
                  <a:pt x="39745" y="28059"/>
                </a:lnTo>
                <a:cubicBezTo>
                  <a:pt x="40062" y="28059"/>
                  <a:pt x="40284" y="27805"/>
                  <a:pt x="40284" y="27489"/>
                </a:cubicBezTo>
                <a:cubicBezTo>
                  <a:pt x="40284" y="27204"/>
                  <a:pt x="40062" y="26950"/>
                  <a:pt x="39745" y="26950"/>
                </a:cubicBezTo>
                <a:lnTo>
                  <a:pt x="21631" y="26950"/>
                </a:lnTo>
                <a:lnTo>
                  <a:pt x="21631" y="570"/>
                </a:lnTo>
                <a:cubicBezTo>
                  <a:pt x="21631" y="253"/>
                  <a:pt x="21377" y="0"/>
                  <a:pt x="21061" y="0"/>
                </a:cubicBezTo>
                <a:close/>
              </a:path>
            </a:pathLst>
          </a:custGeom>
          <a:solidFill>
            <a:srgbClr val="2335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20"/>
          <p:cNvSpPr/>
          <p:nvPr/>
        </p:nvSpPr>
        <p:spPr>
          <a:xfrm>
            <a:off x="3948036" y="3152138"/>
            <a:ext cx="1292714" cy="467487"/>
          </a:xfrm>
          <a:custGeom>
            <a:rect b="b" l="l" r="r" t="t"/>
            <a:pathLst>
              <a:path extrusionOk="0" h="14568" w="40284">
                <a:moveTo>
                  <a:pt x="539" y="0"/>
                </a:moveTo>
                <a:cubicBezTo>
                  <a:pt x="254" y="0"/>
                  <a:pt x="1" y="254"/>
                  <a:pt x="1" y="539"/>
                </a:cubicBezTo>
                <a:cubicBezTo>
                  <a:pt x="1" y="855"/>
                  <a:pt x="254" y="1077"/>
                  <a:pt x="539" y="1077"/>
                </a:cubicBezTo>
                <a:lnTo>
                  <a:pt x="27806" y="1077"/>
                </a:lnTo>
                <a:lnTo>
                  <a:pt x="27806" y="14030"/>
                </a:lnTo>
                <a:cubicBezTo>
                  <a:pt x="27806" y="14315"/>
                  <a:pt x="28059" y="14568"/>
                  <a:pt x="28344" y="14568"/>
                </a:cubicBezTo>
                <a:lnTo>
                  <a:pt x="39745" y="14568"/>
                </a:lnTo>
                <a:cubicBezTo>
                  <a:pt x="40062" y="14568"/>
                  <a:pt x="40284" y="14315"/>
                  <a:pt x="40284" y="14030"/>
                </a:cubicBezTo>
                <a:cubicBezTo>
                  <a:pt x="40284" y="13713"/>
                  <a:pt x="40062" y="13460"/>
                  <a:pt x="39745" y="13460"/>
                </a:cubicBezTo>
                <a:lnTo>
                  <a:pt x="28915" y="13460"/>
                </a:lnTo>
                <a:lnTo>
                  <a:pt x="28915" y="539"/>
                </a:lnTo>
                <a:cubicBezTo>
                  <a:pt x="28915" y="254"/>
                  <a:pt x="28661" y="0"/>
                  <a:pt x="28344"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20"/>
          <p:cNvSpPr/>
          <p:nvPr/>
        </p:nvSpPr>
        <p:spPr>
          <a:xfrm>
            <a:off x="5238750" y="217650"/>
            <a:ext cx="3464468" cy="804351"/>
          </a:xfrm>
          <a:custGeom>
            <a:rect b="b" l="l" r="r" t="t"/>
            <a:pathLst>
              <a:path extrusionOk="0" h="21726" w="107961">
                <a:moveTo>
                  <a:pt x="10863" y="1"/>
                </a:moveTo>
                <a:cubicBezTo>
                  <a:pt x="4877" y="1"/>
                  <a:pt x="0" y="4878"/>
                  <a:pt x="0" y="10863"/>
                </a:cubicBezTo>
                <a:cubicBezTo>
                  <a:pt x="0" y="16849"/>
                  <a:pt x="4877" y="21726"/>
                  <a:pt x="10863" y="21726"/>
                </a:cubicBezTo>
                <a:lnTo>
                  <a:pt x="107960" y="21726"/>
                </a:lnTo>
                <a:lnTo>
                  <a:pt x="107960" y="1"/>
                </a:lnTo>
                <a:close/>
              </a:path>
            </a:pathLst>
          </a:custGeom>
          <a:solidFill>
            <a:srgbClr val="FFFFFF"/>
          </a:solidFill>
          <a:ln cap="flat" cmpd="sng" w="10300">
            <a:solidFill>
              <a:srgbClr val="C4C4C4"/>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20"/>
          <p:cNvSpPr/>
          <p:nvPr/>
        </p:nvSpPr>
        <p:spPr>
          <a:xfrm>
            <a:off x="5256125" y="1142213"/>
            <a:ext cx="3464468" cy="900434"/>
          </a:xfrm>
          <a:custGeom>
            <a:rect b="b" l="l" r="r" t="t"/>
            <a:pathLst>
              <a:path extrusionOk="0" h="21726" w="107961">
                <a:moveTo>
                  <a:pt x="10863" y="1"/>
                </a:moveTo>
                <a:cubicBezTo>
                  <a:pt x="4877" y="1"/>
                  <a:pt x="0" y="4878"/>
                  <a:pt x="0" y="10863"/>
                </a:cubicBezTo>
                <a:cubicBezTo>
                  <a:pt x="0" y="16849"/>
                  <a:pt x="4877" y="21726"/>
                  <a:pt x="10863" y="21726"/>
                </a:cubicBezTo>
                <a:lnTo>
                  <a:pt x="107960" y="21726"/>
                </a:lnTo>
                <a:lnTo>
                  <a:pt x="107960" y="1"/>
                </a:lnTo>
                <a:close/>
              </a:path>
            </a:pathLst>
          </a:custGeom>
          <a:solidFill>
            <a:srgbClr val="FFFFFF"/>
          </a:solidFill>
          <a:ln cap="flat" cmpd="sng" w="10300">
            <a:solidFill>
              <a:srgbClr val="C4C4C4"/>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20"/>
          <p:cNvSpPr/>
          <p:nvPr/>
        </p:nvSpPr>
        <p:spPr>
          <a:xfrm>
            <a:off x="5223450" y="2128000"/>
            <a:ext cx="3464468" cy="961912"/>
          </a:xfrm>
          <a:custGeom>
            <a:rect b="b" l="l" r="r" t="t"/>
            <a:pathLst>
              <a:path extrusionOk="0" h="21694" w="107961">
                <a:moveTo>
                  <a:pt x="10863" y="0"/>
                </a:moveTo>
                <a:cubicBezTo>
                  <a:pt x="4877" y="0"/>
                  <a:pt x="0" y="4846"/>
                  <a:pt x="0" y="10863"/>
                </a:cubicBezTo>
                <a:cubicBezTo>
                  <a:pt x="0" y="16848"/>
                  <a:pt x="4877" y="21694"/>
                  <a:pt x="10863" y="21694"/>
                </a:cubicBezTo>
                <a:lnTo>
                  <a:pt x="107960" y="21694"/>
                </a:lnTo>
                <a:lnTo>
                  <a:pt x="107960" y="0"/>
                </a:lnTo>
                <a:close/>
              </a:path>
            </a:pathLst>
          </a:custGeom>
          <a:solidFill>
            <a:srgbClr val="FFFFFF"/>
          </a:solidFill>
          <a:ln cap="flat" cmpd="sng" w="10300">
            <a:solidFill>
              <a:srgbClr val="C4C4C4"/>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20"/>
          <p:cNvSpPr/>
          <p:nvPr/>
        </p:nvSpPr>
        <p:spPr>
          <a:xfrm>
            <a:off x="5223450" y="3191425"/>
            <a:ext cx="3464468" cy="744267"/>
          </a:xfrm>
          <a:custGeom>
            <a:rect b="b" l="l" r="r" t="t"/>
            <a:pathLst>
              <a:path extrusionOk="0" h="21694" w="107961">
                <a:moveTo>
                  <a:pt x="10863" y="0"/>
                </a:moveTo>
                <a:cubicBezTo>
                  <a:pt x="4877" y="0"/>
                  <a:pt x="0" y="4845"/>
                  <a:pt x="0" y="10831"/>
                </a:cubicBezTo>
                <a:cubicBezTo>
                  <a:pt x="0" y="16848"/>
                  <a:pt x="4877" y="21693"/>
                  <a:pt x="10863" y="21693"/>
                </a:cubicBezTo>
                <a:lnTo>
                  <a:pt x="107960" y="21693"/>
                </a:lnTo>
                <a:lnTo>
                  <a:pt x="107960" y="0"/>
                </a:lnTo>
                <a:close/>
              </a:path>
            </a:pathLst>
          </a:custGeom>
          <a:solidFill>
            <a:srgbClr val="FFFFFF"/>
          </a:solidFill>
          <a:ln cap="flat" cmpd="sng" w="10300">
            <a:solidFill>
              <a:srgbClr val="C4C4C4"/>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20"/>
          <p:cNvSpPr/>
          <p:nvPr/>
        </p:nvSpPr>
        <p:spPr>
          <a:xfrm>
            <a:off x="5223450" y="4040325"/>
            <a:ext cx="3506033" cy="1017441"/>
          </a:xfrm>
          <a:custGeom>
            <a:rect b="b" l="l" r="r" t="t"/>
            <a:pathLst>
              <a:path extrusionOk="0" h="21695" w="107961">
                <a:moveTo>
                  <a:pt x="10863" y="1"/>
                </a:moveTo>
                <a:cubicBezTo>
                  <a:pt x="4877" y="1"/>
                  <a:pt x="0" y="4846"/>
                  <a:pt x="0" y="10832"/>
                </a:cubicBezTo>
                <a:cubicBezTo>
                  <a:pt x="0" y="16849"/>
                  <a:pt x="4877" y="21694"/>
                  <a:pt x="10863" y="21694"/>
                </a:cubicBezTo>
                <a:lnTo>
                  <a:pt x="107960" y="21694"/>
                </a:lnTo>
                <a:lnTo>
                  <a:pt x="107960" y="1"/>
                </a:lnTo>
                <a:close/>
              </a:path>
            </a:pathLst>
          </a:custGeom>
          <a:solidFill>
            <a:srgbClr val="FFFFFF"/>
          </a:solidFill>
          <a:ln cap="flat" cmpd="sng" w="10300">
            <a:solidFill>
              <a:srgbClr val="C4C4C4"/>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20"/>
          <p:cNvSpPr/>
          <p:nvPr/>
        </p:nvSpPr>
        <p:spPr>
          <a:xfrm>
            <a:off x="457200" y="1838125"/>
            <a:ext cx="3506121" cy="2474668"/>
          </a:xfrm>
          <a:custGeom>
            <a:rect b="b" l="l" r="r" t="t"/>
            <a:pathLst>
              <a:path extrusionOk="0" h="75499" w="109259">
                <a:moveTo>
                  <a:pt x="3167" y="0"/>
                </a:moveTo>
                <a:cubicBezTo>
                  <a:pt x="1426" y="0"/>
                  <a:pt x="0" y="1425"/>
                  <a:pt x="0" y="3167"/>
                </a:cubicBezTo>
                <a:lnTo>
                  <a:pt x="0" y="72332"/>
                </a:lnTo>
                <a:cubicBezTo>
                  <a:pt x="0" y="74074"/>
                  <a:pt x="1426" y="75499"/>
                  <a:pt x="3167" y="75499"/>
                </a:cubicBezTo>
                <a:lnTo>
                  <a:pt x="106092" y="75499"/>
                </a:lnTo>
                <a:cubicBezTo>
                  <a:pt x="107834" y="75499"/>
                  <a:pt x="109259" y="74074"/>
                  <a:pt x="109259" y="72332"/>
                </a:cubicBezTo>
                <a:lnTo>
                  <a:pt x="109259" y="3167"/>
                </a:lnTo>
                <a:cubicBezTo>
                  <a:pt x="109259" y="1425"/>
                  <a:pt x="107834" y="0"/>
                  <a:pt x="106092" y="0"/>
                </a:cubicBezTo>
                <a:close/>
              </a:path>
            </a:pathLst>
          </a:custGeom>
          <a:solidFill>
            <a:srgbClr val="4342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E36209"/>
                </a:solidFill>
                <a:highlight>
                  <a:srgbClr val="FFFFFF"/>
                </a:highlight>
                <a:latin typeface="Courier New"/>
                <a:ea typeface="Courier New"/>
                <a:cs typeface="Courier New"/>
                <a:sym typeface="Courier New"/>
              </a:rPr>
              <a:t>RandomForestRegressor</a:t>
            </a:r>
            <a:endParaRPr/>
          </a:p>
        </p:txBody>
      </p:sp>
      <p:sp>
        <p:nvSpPr>
          <p:cNvPr id="2444" name="Google Shape;2444;p20"/>
          <p:cNvSpPr/>
          <p:nvPr/>
        </p:nvSpPr>
        <p:spPr>
          <a:xfrm>
            <a:off x="559813" y="1929574"/>
            <a:ext cx="3300874" cy="1771368"/>
          </a:xfrm>
          <a:custGeom>
            <a:rect b="b" l="l" r="r" t="t"/>
            <a:pathLst>
              <a:path extrusionOk="0" h="55200" w="102863">
                <a:moveTo>
                  <a:pt x="1" y="1"/>
                </a:moveTo>
                <a:lnTo>
                  <a:pt x="1" y="55199"/>
                </a:lnTo>
                <a:lnTo>
                  <a:pt x="102862" y="55199"/>
                </a:lnTo>
                <a:lnTo>
                  <a:pt x="10286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20"/>
          <p:cNvSpPr/>
          <p:nvPr/>
        </p:nvSpPr>
        <p:spPr>
          <a:xfrm>
            <a:off x="1792550" y="4260848"/>
            <a:ext cx="835399" cy="176880"/>
          </a:xfrm>
          <a:custGeom>
            <a:rect b="b" l="l" r="r" t="t"/>
            <a:pathLst>
              <a:path extrusionOk="0" h="5512" w="26033">
                <a:moveTo>
                  <a:pt x="1" y="1"/>
                </a:moveTo>
                <a:lnTo>
                  <a:pt x="1" y="5511"/>
                </a:lnTo>
                <a:lnTo>
                  <a:pt x="26033" y="5511"/>
                </a:lnTo>
                <a:lnTo>
                  <a:pt x="26033" y="1"/>
                </a:lnTo>
                <a:close/>
              </a:path>
            </a:pathLst>
          </a:custGeom>
          <a:solidFill>
            <a:srgbClr val="4342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20"/>
          <p:cNvSpPr/>
          <p:nvPr/>
        </p:nvSpPr>
        <p:spPr>
          <a:xfrm>
            <a:off x="1380975" y="4437704"/>
            <a:ext cx="1658572" cy="302878"/>
          </a:xfrm>
          <a:custGeom>
            <a:rect b="b" l="l" r="r" t="t"/>
            <a:pathLst>
              <a:path extrusionOk="0" h="4371" w="51685">
                <a:moveTo>
                  <a:pt x="4371" y="0"/>
                </a:moveTo>
                <a:cubicBezTo>
                  <a:pt x="1964" y="0"/>
                  <a:pt x="1" y="1932"/>
                  <a:pt x="1" y="4371"/>
                </a:cubicBezTo>
                <a:lnTo>
                  <a:pt x="51685" y="4371"/>
                </a:lnTo>
                <a:cubicBezTo>
                  <a:pt x="51685" y="1932"/>
                  <a:pt x="49721" y="0"/>
                  <a:pt x="47314" y="0"/>
                </a:cubicBezTo>
                <a:close/>
              </a:path>
            </a:pathLst>
          </a:custGeom>
          <a:solidFill>
            <a:srgbClr val="4342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20"/>
          <p:cNvSpPr/>
          <p:nvPr/>
        </p:nvSpPr>
        <p:spPr>
          <a:xfrm flipH="1" rot="10800000">
            <a:off x="1792550" y="4413584"/>
            <a:ext cx="835399" cy="176876"/>
          </a:xfrm>
          <a:custGeom>
            <a:rect b="b" l="l" r="r" t="t"/>
            <a:pathLst>
              <a:path extrusionOk="0" h="1617" w="26033">
                <a:moveTo>
                  <a:pt x="1" y="1"/>
                </a:moveTo>
                <a:lnTo>
                  <a:pt x="1" y="1616"/>
                </a:lnTo>
                <a:lnTo>
                  <a:pt x="26033" y="1616"/>
                </a:lnTo>
                <a:lnTo>
                  <a:pt x="26033" y="1"/>
                </a:lnTo>
                <a:close/>
              </a:path>
            </a:pathLst>
          </a:custGeom>
          <a:solidFill>
            <a:srgbClr val="4342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20"/>
          <p:cNvSpPr/>
          <p:nvPr/>
        </p:nvSpPr>
        <p:spPr>
          <a:xfrm>
            <a:off x="559813" y="1929574"/>
            <a:ext cx="3300874" cy="354691"/>
          </a:xfrm>
          <a:custGeom>
            <a:rect b="b" l="l" r="r" t="t"/>
            <a:pathLst>
              <a:path extrusionOk="0" h="11053" w="102863">
                <a:moveTo>
                  <a:pt x="1" y="1"/>
                </a:moveTo>
                <a:lnTo>
                  <a:pt x="1" y="11053"/>
                </a:lnTo>
                <a:lnTo>
                  <a:pt x="102862" y="11053"/>
                </a:lnTo>
                <a:lnTo>
                  <a:pt x="102862" y="1"/>
                </a:lnTo>
                <a:close/>
              </a:path>
            </a:pathLst>
          </a:custGeom>
          <a:solidFill>
            <a:srgbClr val="A8A8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Fira Sans"/>
                <a:ea typeface="Fira Sans"/>
                <a:cs typeface="Fira Sans"/>
                <a:sym typeface="Fira Sans"/>
              </a:rPr>
              <a:t>Data Gathering</a:t>
            </a:r>
            <a:endParaRPr>
              <a:solidFill>
                <a:srgbClr val="FFFFFF"/>
              </a:solidFill>
              <a:latin typeface="Fira Sans"/>
              <a:ea typeface="Fira Sans"/>
              <a:cs typeface="Fira Sans"/>
              <a:sym typeface="Fira Sans"/>
            </a:endParaRPr>
          </a:p>
        </p:txBody>
      </p:sp>
      <p:sp>
        <p:nvSpPr>
          <p:cNvPr id="2449" name="Google Shape;2449;p20"/>
          <p:cNvSpPr/>
          <p:nvPr/>
        </p:nvSpPr>
        <p:spPr>
          <a:xfrm>
            <a:off x="559825" y="2284278"/>
            <a:ext cx="3300874" cy="467401"/>
          </a:xfrm>
          <a:custGeom>
            <a:rect b="b" l="l" r="r" t="t"/>
            <a:pathLst>
              <a:path extrusionOk="0" h="11021" w="102863">
                <a:moveTo>
                  <a:pt x="1" y="0"/>
                </a:moveTo>
                <a:lnTo>
                  <a:pt x="1" y="11021"/>
                </a:lnTo>
                <a:lnTo>
                  <a:pt x="102862" y="11021"/>
                </a:lnTo>
                <a:lnTo>
                  <a:pt x="102862" y="0"/>
                </a:lnTo>
                <a:close/>
              </a:path>
            </a:pathLst>
          </a:custGeom>
          <a:solidFill>
            <a:srgbClr val="30475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Fira Sans"/>
                <a:ea typeface="Fira Sans"/>
                <a:cs typeface="Fira Sans"/>
                <a:sym typeface="Fira Sans"/>
              </a:rPr>
              <a:t>Data </a:t>
            </a:r>
            <a:r>
              <a:rPr lang="en">
                <a:solidFill>
                  <a:srgbClr val="FFFFFF"/>
                </a:solidFill>
                <a:latin typeface="Fira Sans"/>
                <a:ea typeface="Fira Sans"/>
                <a:cs typeface="Fira Sans"/>
                <a:sym typeface="Fira Sans"/>
              </a:rPr>
              <a:t>Preprocessing and Cleaning</a:t>
            </a:r>
            <a:r>
              <a:rPr lang="en">
                <a:solidFill>
                  <a:srgbClr val="FFFFFF"/>
                </a:solidFill>
                <a:latin typeface="Fira Sans"/>
                <a:ea typeface="Fira Sans"/>
                <a:cs typeface="Fira Sans"/>
                <a:sym typeface="Fira Sans"/>
              </a:rPr>
              <a:t> </a:t>
            </a:r>
            <a:endParaRPr>
              <a:solidFill>
                <a:srgbClr val="FFFFFF"/>
              </a:solidFill>
              <a:latin typeface="Fira Sans"/>
              <a:ea typeface="Fira Sans"/>
              <a:cs typeface="Fira Sans"/>
              <a:sym typeface="Fira Sans"/>
            </a:endParaRPr>
          </a:p>
        </p:txBody>
      </p:sp>
      <p:sp>
        <p:nvSpPr>
          <p:cNvPr id="2450" name="Google Shape;2450;p20"/>
          <p:cNvSpPr/>
          <p:nvPr/>
        </p:nvSpPr>
        <p:spPr>
          <a:xfrm>
            <a:off x="559825" y="2716799"/>
            <a:ext cx="3300874" cy="388493"/>
          </a:xfrm>
          <a:custGeom>
            <a:rect b="b" l="l" r="r" t="t"/>
            <a:pathLst>
              <a:path extrusionOk="0" h="11054" w="102863">
                <a:moveTo>
                  <a:pt x="1" y="1"/>
                </a:moveTo>
                <a:lnTo>
                  <a:pt x="1" y="11053"/>
                </a:lnTo>
                <a:lnTo>
                  <a:pt x="102862" y="11053"/>
                </a:lnTo>
                <a:lnTo>
                  <a:pt x="102862" y="1"/>
                </a:lnTo>
                <a:close/>
              </a:path>
            </a:pathLst>
          </a:custGeom>
          <a:solidFill>
            <a:srgbClr val="F2A36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Fira Sans"/>
                <a:ea typeface="Fira Sans"/>
                <a:cs typeface="Fira Sans"/>
                <a:sym typeface="Fira Sans"/>
              </a:rPr>
              <a:t>Exploratory Data Analysis</a:t>
            </a:r>
            <a:endParaRPr>
              <a:solidFill>
                <a:srgbClr val="FFFFFF"/>
              </a:solidFill>
              <a:latin typeface="Fira Sans"/>
              <a:ea typeface="Fira Sans"/>
              <a:cs typeface="Fira Sans"/>
              <a:sym typeface="Fira Sans"/>
            </a:endParaRPr>
          </a:p>
        </p:txBody>
      </p:sp>
      <p:sp>
        <p:nvSpPr>
          <p:cNvPr id="2451" name="Google Shape;2451;p20"/>
          <p:cNvSpPr/>
          <p:nvPr/>
        </p:nvSpPr>
        <p:spPr>
          <a:xfrm>
            <a:off x="559850" y="3104174"/>
            <a:ext cx="3300874" cy="467401"/>
          </a:xfrm>
          <a:custGeom>
            <a:rect b="b" l="l" r="r" t="t"/>
            <a:pathLst>
              <a:path extrusionOk="0" h="11021" w="102863">
                <a:moveTo>
                  <a:pt x="1" y="0"/>
                </a:moveTo>
                <a:lnTo>
                  <a:pt x="1" y="11021"/>
                </a:lnTo>
                <a:lnTo>
                  <a:pt x="102862" y="11021"/>
                </a:lnTo>
                <a:lnTo>
                  <a:pt x="102862" y="0"/>
                </a:lnTo>
                <a:close/>
              </a:path>
            </a:pathLst>
          </a:custGeom>
          <a:solidFill>
            <a:srgbClr val="6D6E7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Fira Sans"/>
                <a:ea typeface="Fira Sans"/>
                <a:cs typeface="Fira Sans"/>
                <a:sym typeface="Fira Sans"/>
              </a:rPr>
              <a:t>Splitting</a:t>
            </a:r>
            <a:r>
              <a:rPr lang="en">
                <a:solidFill>
                  <a:srgbClr val="FFFFFF"/>
                </a:solidFill>
                <a:latin typeface="Fira Sans"/>
                <a:ea typeface="Fira Sans"/>
                <a:cs typeface="Fira Sans"/>
                <a:sym typeface="Fira Sans"/>
              </a:rPr>
              <a:t> the data and Encoding</a:t>
            </a:r>
            <a:endParaRPr>
              <a:solidFill>
                <a:srgbClr val="FFFFFF"/>
              </a:solidFill>
              <a:latin typeface="Fira Sans"/>
              <a:ea typeface="Fira Sans"/>
              <a:cs typeface="Fira Sans"/>
              <a:sym typeface="Fira Sans"/>
            </a:endParaRPr>
          </a:p>
        </p:txBody>
      </p:sp>
      <p:sp>
        <p:nvSpPr>
          <p:cNvPr id="2452" name="Google Shape;2452;p20"/>
          <p:cNvSpPr/>
          <p:nvPr/>
        </p:nvSpPr>
        <p:spPr>
          <a:xfrm>
            <a:off x="559825" y="3574999"/>
            <a:ext cx="3300874" cy="467391"/>
          </a:xfrm>
          <a:custGeom>
            <a:rect b="b" l="l" r="r" t="t"/>
            <a:pathLst>
              <a:path extrusionOk="0" h="11054" w="102863">
                <a:moveTo>
                  <a:pt x="1" y="1"/>
                </a:moveTo>
                <a:lnTo>
                  <a:pt x="1" y="11053"/>
                </a:lnTo>
                <a:lnTo>
                  <a:pt x="102862" y="11053"/>
                </a:lnTo>
                <a:lnTo>
                  <a:pt x="102862" y="1"/>
                </a:lnTo>
                <a:close/>
              </a:path>
            </a:pathLst>
          </a:custGeom>
          <a:solidFill>
            <a:srgbClr val="23354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Fira Sans"/>
                <a:ea typeface="Fira Sans"/>
                <a:cs typeface="Fira Sans"/>
                <a:sym typeface="Fira Sans"/>
              </a:rPr>
              <a:t>Obtaining Feature Importance using three methods </a:t>
            </a:r>
            <a:endParaRPr>
              <a:solidFill>
                <a:srgbClr val="FFFFFF"/>
              </a:solidFill>
              <a:latin typeface="Fira Sans"/>
              <a:ea typeface="Fira Sans"/>
              <a:cs typeface="Fira Sans"/>
              <a:sym typeface="Fira Sans"/>
            </a:endParaRPr>
          </a:p>
        </p:txBody>
      </p:sp>
      <p:sp>
        <p:nvSpPr>
          <p:cNvPr id="2453" name="Google Shape;2453;p20"/>
          <p:cNvSpPr/>
          <p:nvPr/>
        </p:nvSpPr>
        <p:spPr>
          <a:xfrm>
            <a:off x="5441937" y="1366372"/>
            <a:ext cx="368939" cy="417363"/>
          </a:xfrm>
          <a:custGeom>
            <a:rect b="b" l="l" r="r" t="t"/>
            <a:pathLst>
              <a:path extrusionOk="0" h="13006" w="11497">
                <a:moveTo>
                  <a:pt x="11085" y="496"/>
                </a:moveTo>
                <a:lnTo>
                  <a:pt x="11085" y="9110"/>
                </a:lnTo>
                <a:cubicBezTo>
                  <a:pt x="11085" y="9839"/>
                  <a:pt x="10198" y="10409"/>
                  <a:pt x="9058" y="10409"/>
                </a:cubicBezTo>
                <a:cubicBezTo>
                  <a:pt x="7950" y="10409"/>
                  <a:pt x="7063" y="9839"/>
                  <a:pt x="7063" y="9110"/>
                </a:cubicBezTo>
                <a:cubicBezTo>
                  <a:pt x="7063" y="8414"/>
                  <a:pt x="7950" y="7844"/>
                  <a:pt x="9058" y="7844"/>
                </a:cubicBezTo>
                <a:cubicBezTo>
                  <a:pt x="9596" y="7844"/>
                  <a:pt x="10071" y="7970"/>
                  <a:pt x="10451" y="8192"/>
                </a:cubicBezTo>
                <a:cubicBezTo>
                  <a:pt x="10483" y="8208"/>
                  <a:pt x="10515" y="8216"/>
                  <a:pt x="10546" y="8216"/>
                </a:cubicBezTo>
                <a:cubicBezTo>
                  <a:pt x="10578" y="8216"/>
                  <a:pt x="10610" y="8208"/>
                  <a:pt x="10641" y="8192"/>
                </a:cubicBezTo>
                <a:cubicBezTo>
                  <a:pt x="10705" y="8160"/>
                  <a:pt x="10736" y="8097"/>
                  <a:pt x="10736" y="8034"/>
                </a:cubicBezTo>
                <a:lnTo>
                  <a:pt x="10736" y="3442"/>
                </a:lnTo>
                <a:cubicBezTo>
                  <a:pt x="10736" y="3378"/>
                  <a:pt x="10705" y="3315"/>
                  <a:pt x="10673" y="3283"/>
                </a:cubicBezTo>
                <a:cubicBezTo>
                  <a:pt x="10610" y="3252"/>
                  <a:pt x="10546" y="3252"/>
                  <a:pt x="10483" y="3252"/>
                </a:cubicBezTo>
                <a:lnTo>
                  <a:pt x="4561" y="5215"/>
                </a:lnTo>
                <a:cubicBezTo>
                  <a:pt x="4498" y="5247"/>
                  <a:pt x="4434" y="5342"/>
                  <a:pt x="4434" y="5405"/>
                </a:cubicBezTo>
                <a:lnTo>
                  <a:pt x="4434" y="11327"/>
                </a:lnTo>
                <a:cubicBezTo>
                  <a:pt x="4434" y="12055"/>
                  <a:pt x="3548" y="12626"/>
                  <a:pt x="2407" y="12626"/>
                </a:cubicBezTo>
                <a:cubicBezTo>
                  <a:pt x="1299" y="12626"/>
                  <a:pt x="412" y="12055"/>
                  <a:pt x="412" y="11327"/>
                </a:cubicBezTo>
                <a:cubicBezTo>
                  <a:pt x="412" y="10630"/>
                  <a:pt x="1299" y="10060"/>
                  <a:pt x="2407" y="10060"/>
                </a:cubicBezTo>
                <a:cubicBezTo>
                  <a:pt x="2914" y="10060"/>
                  <a:pt x="3421" y="10187"/>
                  <a:pt x="3801" y="10409"/>
                </a:cubicBezTo>
                <a:cubicBezTo>
                  <a:pt x="3833" y="10425"/>
                  <a:pt x="3864" y="10432"/>
                  <a:pt x="3896" y="10432"/>
                </a:cubicBezTo>
                <a:cubicBezTo>
                  <a:pt x="3928" y="10432"/>
                  <a:pt x="3959" y="10425"/>
                  <a:pt x="3991" y="10409"/>
                </a:cubicBezTo>
                <a:cubicBezTo>
                  <a:pt x="4054" y="10377"/>
                  <a:pt x="4086" y="10314"/>
                  <a:pt x="4086" y="10250"/>
                </a:cubicBezTo>
                <a:lnTo>
                  <a:pt x="4086" y="2808"/>
                </a:lnTo>
                <a:lnTo>
                  <a:pt x="11085" y="496"/>
                </a:lnTo>
                <a:close/>
                <a:moveTo>
                  <a:pt x="11290" y="0"/>
                </a:moveTo>
                <a:cubicBezTo>
                  <a:pt x="11264" y="0"/>
                  <a:pt x="11238" y="8"/>
                  <a:pt x="11211" y="21"/>
                </a:cubicBezTo>
                <a:lnTo>
                  <a:pt x="3833" y="2460"/>
                </a:lnTo>
                <a:cubicBezTo>
                  <a:pt x="3769" y="2491"/>
                  <a:pt x="3706" y="2586"/>
                  <a:pt x="3706" y="2650"/>
                </a:cubicBezTo>
                <a:lnTo>
                  <a:pt x="3706" y="9902"/>
                </a:lnTo>
                <a:cubicBezTo>
                  <a:pt x="3326" y="9744"/>
                  <a:pt x="2883" y="9649"/>
                  <a:pt x="2407" y="9649"/>
                </a:cubicBezTo>
                <a:cubicBezTo>
                  <a:pt x="1077" y="9649"/>
                  <a:pt x="1" y="10377"/>
                  <a:pt x="1" y="11327"/>
                </a:cubicBezTo>
                <a:cubicBezTo>
                  <a:pt x="1" y="12277"/>
                  <a:pt x="1077" y="13006"/>
                  <a:pt x="2407" y="13006"/>
                </a:cubicBezTo>
                <a:cubicBezTo>
                  <a:pt x="3769" y="13006"/>
                  <a:pt x="4846" y="12277"/>
                  <a:pt x="4846" y="11327"/>
                </a:cubicBezTo>
                <a:lnTo>
                  <a:pt x="4846" y="5563"/>
                </a:lnTo>
                <a:lnTo>
                  <a:pt x="10356" y="3727"/>
                </a:lnTo>
                <a:lnTo>
                  <a:pt x="10356" y="7685"/>
                </a:lnTo>
                <a:cubicBezTo>
                  <a:pt x="9976" y="7527"/>
                  <a:pt x="9533" y="7432"/>
                  <a:pt x="9058" y="7432"/>
                </a:cubicBezTo>
                <a:cubicBezTo>
                  <a:pt x="7728" y="7432"/>
                  <a:pt x="6651" y="8192"/>
                  <a:pt x="6651" y="9110"/>
                </a:cubicBezTo>
                <a:cubicBezTo>
                  <a:pt x="6651" y="10060"/>
                  <a:pt x="7728" y="10789"/>
                  <a:pt x="9058" y="10789"/>
                </a:cubicBezTo>
                <a:cubicBezTo>
                  <a:pt x="10420" y="10789"/>
                  <a:pt x="11497" y="10060"/>
                  <a:pt x="11497" y="9110"/>
                </a:cubicBezTo>
                <a:lnTo>
                  <a:pt x="11497" y="211"/>
                </a:lnTo>
                <a:cubicBezTo>
                  <a:pt x="11497" y="148"/>
                  <a:pt x="11465" y="85"/>
                  <a:pt x="11402" y="53"/>
                </a:cubicBezTo>
                <a:cubicBezTo>
                  <a:pt x="11364" y="16"/>
                  <a:pt x="11327" y="0"/>
                  <a:pt x="11290"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20"/>
          <p:cNvSpPr/>
          <p:nvPr/>
        </p:nvSpPr>
        <p:spPr>
          <a:xfrm>
            <a:off x="5464686" y="414808"/>
            <a:ext cx="425866" cy="302865"/>
          </a:xfrm>
          <a:custGeom>
            <a:rect b="b" l="l" r="r" t="t"/>
            <a:pathLst>
              <a:path extrusionOk="0" h="9438" w="13271">
                <a:moveTo>
                  <a:pt x="8140" y="412"/>
                </a:moveTo>
                <a:cubicBezTo>
                  <a:pt x="9882" y="412"/>
                  <a:pt x="11338" y="1837"/>
                  <a:pt x="11338" y="3611"/>
                </a:cubicBezTo>
                <a:cubicBezTo>
                  <a:pt x="11338" y="3801"/>
                  <a:pt x="11307" y="3991"/>
                  <a:pt x="11275" y="4181"/>
                </a:cubicBezTo>
                <a:cubicBezTo>
                  <a:pt x="11275" y="4276"/>
                  <a:pt x="11307" y="4339"/>
                  <a:pt x="11402" y="4403"/>
                </a:cubicBezTo>
                <a:cubicBezTo>
                  <a:pt x="12289" y="4814"/>
                  <a:pt x="12859" y="5669"/>
                  <a:pt x="12859" y="6619"/>
                </a:cubicBezTo>
                <a:cubicBezTo>
                  <a:pt x="12859" y="7950"/>
                  <a:pt x="11750" y="9058"/>
                  <a:pt x="10388" y="9058"/>
                </a:cubicBezTo>
                <a:lnTo>
                  <a:pt x="2851" y="9058"/>
                </a:lnTo>
                <a:cubicBezTo>
                  <a:pt x="1711" y="9058"/>
                  <a:pt x="698" y="8235"/>
                  <a:pt x="476" y="7094"/>
                </a:cubicBezTo>
                <a:lnTo>
                  <a:pt x="444" y="6999"/>
                </a:lnTo>
                <a:cubicBezTo>
                  <a:pt x="413" y="6873"/>
                  <a:pt x="381" y="6746"/>
                  <a:pt x="381" y="6619"/>
                </a:cubicBezTo>
                <a:cubicBezTo>
                  <a:pt x="381" y="5669"/>
                  <a:pt x="951" y="4814"/>
                  <a:pt x="1806" y="4403"/>
                </a:cubicBezTo>
                <a:cubicBezTo>
                  <a:pt x="1869" y="4371"/>
                  <a:pt x="1933" y="4308"/>
                  <a:pt x="1933" y="4244"/>
                </a:cubicBezTo>
                <a:cubicBezTo>
                  <a:pt x="1964" y="3484"/>
                  <a:pt x="2344" y="2787"/>
                  <a:pt x="2978" y="2344"/>
                </a:cubicBezTo>
                <a:cubicBezTo>
                  <a:pt x="3389" y="2059"/>
                  <a:pt x="3865" y="1901"/>
                  <a:pt x="4371" y="1901"/>
                </a:cubicBezTo>
                <a:cubicBezTo>
                  <a:pt x="4625" y="1901"/>
                  <a:pt x="4910" y="1964"/>
                  <a:pt x="5163" y="2027"/>
                </a:cubicBezTo>
                <a:cubicBezTo>
                  <a:pt x="5188" y="2036"/>
                  <a:pt x="5214" y="2040"/>
                  <a:pt x="5238" y="2040"/>
                </a:cubicBezTo>
                <a:cubicBezTo>
                  <a:pt x="5304" y="2040"/>
                  <a:pt x="5361" y="2010"/>
                  <a:pt x="5385" y="1964"/>
                </a:cubicBezTo>
                <a:cubicBezTo>
                  <a:pt x="5986" y="982"/>
                  <a:pt x="7031" y="412"/>
                  <a:pt x="8140" y="412"/>
                </a:cubicBezTo>
                <a:close/>
                <a:moveTo>
                  <a:pt x="8140" y="1"/>
                </a:moveTo>
                <a:cubicBezTo>
                  <a:pt x="6936" y="1"/>
                  <a:pt x="5796" y="634"/>
                  <a:pt x="5131" y="1616"/>
                </a:cubicBezTo>
                <a:cubicBezTo>
                  <a:pt x="4873" y="1546"/>
                  <a:pt x="4612" y="1511"/>
                  <a:pt x="4353" y="1511"/>
                </a:cubicBezTo>
                <a:cubicBezTo>
                  <a:pt x="3787" y="1511"/>
                  <a:pt x="3234" y="1680"/>
                  <a:pt x="2756" y="2027"/>
                </a:cubicBezTo>
                <a:cubicBezTo>
                  <a:pt x="2059" y="2502"/>
                  <a:pt x="1616" y="3263"/>
                  <a:pt x="1553" y="4118"/>
                </a:cubicBezTo>
                <a:cubicBezTo>
                  <a:pt x="603" y="4593"/>
                  <a:pt x="1" y="5574"/>
                  <a:pt x="1" y="6619"/>
                </a:cubicBezTo>
                <a:cubicBezTo>
                  <a:pt x="1" y="6778"/>
                  <a:pt x="33" y="6936"/>
                  <a:pt x="64" y="7094"/>
                </a:cubicBezTo>
                <a:lnTo>
                  <a:pt x="96" y="7158"/>
                </a:lnTo>
                <a:cubicBezTo>
                  <a:pt x="349" y="8488"/>
                  <a:pt x="1521" y="9438"/>
                  <a:pt x="2851" y="9438"/>
                </a:cubicBezTo>
                <a:lnTo>
                  <a:pt x="10388" y="9438"/>
                </a:lnTo>
                <a:cubicBezTo>
                  <a:pt x="11972" y="9438"/>
                  <a:pt x="13270" y="8171"/>
                  <a:pt x="13270" y="6619"/>
                </a:cubicBezTo>
                <a:cubicBezTo>
                  <a:pt x="13270" y="5574"/>
                  <a:pt x="12637" y="4593"/>
                  <a:pt x="11687" y="4086"/>
                </a:cubicBezTo>
                <a:cubicBezTo>
                  <a:pt x="11718" y="3928"/>
                  <a:pt x="11718" y="3769"/>
                  <a:pt x="11718" y="3611"/>
                </a:cubicBezTo>
                <a:cubicBezTo>
                  <a:pt x="11718" y="1616"/>
                  <a:pt x="10103" y="1"/>
                  <a:pt x="8140"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55" name="Google Shape;2455;p20"/>
          <p:cNvGrpSpPr/>
          <p:nvPr/>
        </p:nvGrpSpPr>
        <p:grpSpPr>
          <a:xfrm>
            <a:off x="5468190" y="4212584"/>
            <a:ext cx="389284" cy="351161"/>
            <a:chOff x="5623840" y="4212584"/>
            <a:chExt cx="389284" cy="351161"/>
          </a:xfrm>
        </p:grpSpPr>
        <p:sp>
          <p:nvSpPr>
            <p:cNvPr id="2456" name="Google Shape;2456;p20"/>
            <p:cNvSpPr/>
            <p:nvPr/>
          </p:nvSpPr>
          <p:spPr>
            <a:xfrm>
              <a:off x="5679740" y="4347234"/>
              <a:ext cx="277482" cy="216511"/>
            </a:xfrm>
            <a:custGeom>
              <a:rect b="b" l="l" r="r" t="t"/>
              <a:pathLst>
                <a:path extrusionOk="0" h="6747" w="8647">
                  <a:moveTo>
                    <a:pt x="191" y="1"/>
                  </a:moveTo>
                  <a:cubicBezTo>
                    <a:pt x="96" y="1"/>
                    <a:pt x="1" y="64"/>
                    <a:pt x="1" y="191"/>
                  </a:cubicBezTo>
                  <a:lnTo>
                    <a:pt x="1" y="6556"/>
                  </a:lnTo>
                  <a:cubicBezTo>
                    <a:pt x="1" y="6651"/>
                    <a:pt x="96" y="6746"/>
                    <a:pt x="191" y="6746"/>
                  </a:cubicBezTo>
                  <a:lnTo>
                    <a:pt x="8456" y="6746"/>
                  </a:lnTo>
                  <a:cubicBezTo>
                    <a:pt x="8551" y="6746"/>
                    <a:pt x="8646" y="6651"/>
                    <a:pt x="8646" y="6556"/>
                  </a:cubicBezTo>
                  <a:lnTo>
                    <a:pt x="8646" y="191"/>
                  </a:lnTo>
                  <a:cubicBezTo>
                    <a:pt x="8646" y="64"/>
                    <a:pt x="8551" y="1"/>
                    <a:pt x="8456" y="1"/>
                  </a:cubicBezTo>
                  <a:cubicBezTo>
                    <a:pt x="8330" y="1"/>
                    <a:pt x="8235" y="64"/>
                    <a:pt x="8235" y="191"/>
                  </a:cubicBezTo>
                  <a:lnTo>
                    <a:pt x="8235" y="6366"/>
                  </a:lnTo>
                  <a:lnTo>
                    <a:pt x="381" y="6366"/>
                  </a:lnTo>
                  <a:lnTo>
                    <a:pt x="381" y="191"/>
                  </a:lnTo>
                  <a:cubicBezTo>
                    <a:pt x="381" y="64"/>
                    <a:pt x="317" y="1"/>
                    <a:pt x="191"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20"/>
            <p:cNvSpPr/>
            <p:nvPr/>
          </p:nvSpPr>
          <p:spPr>
            <a:xfrm>
              <a:off x="5623840" y="4212584"/>
              <a:ext cx="389284" cy="199985"/>
            </a:xfrm>
            <a:custGeom>
              <a:rect b="b" l="l" r="r" t="t"/>
              <a:pathLst>
                <a:path extrusionOk="0" h="6232" w="12131">
                  <a:moveTo>
                    <a:pt x="6066" y="1"/>
                  </a:moveTo>
                  <a:cubicBezTo>
                    <a:pt x="6018" y="1"/>
                    <a:pt x="5971" y="17"/>
                    <a:pt x="5923" y="48"/>
                  </a:cubicBezTo>
                  <a:lnTo>
                    <a:pt x="96" y="5875"/>
                  </a:lnTo>
                  <a:cubicBezTo>
                    <a:pt x="1" y="5970"/>
                    <a:pt x="1" y="6097"/>
                    <a:pt x="96" y="6160"/>
                  </a:cubicBezTo>
                  <a:cubicBezTo>
                    <a:pt x="128" y="6192"/>
                    <a:pt x="191" y="6224"/>
                    <a:pt x="223" y="6224"/>
                  </a:cubicBezTo>
                  <a:cubicBezTo>
                    <a:pt x="286" y="6224"/>
                    <a:pt x="349" y="6192"/>
                    <a:pt x="381" y="6160"/>
                  </a:cubicBezTo>
                  <a:lnTo>
                    <a:pt x="6050" y="492"/>
                  </a:lnTo>
                  <a:lnTo>
                    <a:pt x="11750" y="6160"/>
                  </a:lnTo>
                  <a:cubicBezTo>
                    <a:pt x="11798" y="6208"/>
                    <a:pt x="11853" y="6232"/>
                    <a:pt x="11905" y="6232"/>
                  </a:cubicBezTo>
                  <a:cubicBezTo>
                    <a:pt x="11956" y="6232"/>
                    <a:pt x="12004" y="6208"/>
                    <a:pt x="12035" y="6160"/>
                  </a:cubicBezTo>
                  <a:cubicBezTo>
                    <a:pt x="12130" y="6097"/>
                    <a:pt x="12130" y="5970"/>
                    <a:pt x="12035" y="5875"/>
                  </a:cubicBezTo>
                  <a:lnTo>
                    <a:pt x="6208" y="48"/>
                  </a:lnTo>
                  <a:cubicBezTo>
                    <a:pt x="6161" y="17"/>
                    <a:pt x="6113" y="1"/>
                    <a:pt x="6066"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20"/>
            <p:cNvSpPr/>
            <p:nvPr/>
          </p:nvSpPr>
          <p:spPr>
            <a:xfrm>
              <a:off x="5755954" y="4399059"/>
              <a:ext cx="125055" cy="164686"/>
            </a:xfrm>
            <a:custGeom>
              <a:rect b="b" l="l" r="r" t="t"/>
              <a:pathLst>
                <a:path extrusionOk="0" h="5132" w="3897">
                  <a:moveTo>
                    <a:pt x="3485" y="381"/>
                  </a:moveTo>
                  <a:lnTo>
                    <a:pt x="3485" y="4751"/>
                  </a:lnTo>
                  <a:lnTo>
                    <a:pt x="381" y="4751"/>
                  </a:lnTo>
                  <a:lnTo>
                    <a:pt x="381" y="381"/>
                  </a:lnTo>
                  <a:close/>
                  <a:moveTo>
                    <a:pt x="191" y="1"/>
                  </a:moveTo>
                  <a:cubicBezTo>
                    <a:pt x="96" y="1"/>
                    <a:pt x="1" y="96"/>
                    <a:pt x="1" y="191"/>
                  </a:cubicBezTo>
                  <a:lnTo>
                    <a:pt x="1" y="4941"/>
                  </a:lnTo>
                  <a:cubicBezTo>
                    <a:pt x="1" y="5036"/>
                    <a:pt x="96" y="5131"/>
                    <a:pt x="191" y="5131"/>
                  </a:cubicBezTo>
                  <a:lnTo>
                    <a:pt x="3706" y="5131"/>
                  </a:lnTo>
                  <a:cubicBezTo>
                    <a:pt x="3801" y="5131"/>
                    <a:pt x="3896" y="5036"/>
                    <a:pt x="3896" y="4941"/>
                  </a:cubicBezTo>
                  <a:lnTo>
                    <a:pt x="3896" y="191"/>
                  </a:lnTo>
                  <a:cubicBezTo>
                    <a:pt x="3896" y="96"/>
                    <a:pt x="3801" y="1"/>
                    <a:pt x="3706"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9" name="Google Shape;2459;p20"/>
          <p:cNvGrpSpPr/>
          <p:nvPr/>
        </p:nvGrpSpPr>
        <p:grpSpPr>
          <a:xfrm>
            <a:off x="5482976" y="2453964"/>
            <a:ext cx="389267" cy="388496"/>
            <a:chOff x="5627915" y="2648069"/>
            <a:chExt cx="380106" cy="317113"/>
          </a:xfrm>
        </p:grpSpPr>
        <p:sp>
          <p:nvSpPr>
            <p:cNvPr id="2460" name="Google Shape;2460;p20"/>
            <p:cNvSpPr/>
            <p:nvPr/>
          </p:nvSpPr>
          <p:spPr>
            <a:xfrm>
              <a:off x="5627915" y="2648069"/>
              <a:ext cx="380106" cy="317113"/>
            </a:xfrm>
            <a:custGeom>
              <a:rect b="b" l="l" r="r" t="t"/>
              <a:pathLst>
                <a:path extrusionOk="0" h="9882" w="11845">
                  <a:moveTo>
                    <a:pt x="11465" y="380"/>
                  </a:moveTo>
                  <a:lnTo>
                    <a:pt x="11465" y="7063"/>
                  </a:lnTo>
                  <a:lnTo>
                    <a:pt x="3643" y="7063"/>
                  </a:lnTo>
                  <a:cubicBezTo>
                    <a:pt x="3579" y="7063"/>
                    <a:pt x="3516" y="7094"/>
                    <a:pt x="3484" y="7126"/>
                  </a:cubicBezTo>
                  <a:lnTo>
                    <a:pt x="1521" y="9153"/>
                  </a:lnTo>
                  <a:lnTo>
                    <a:pt x="1711" y="7284"/>
                  </a:lnTo>
                  <a:cubicBezTo>
                    <a:pt x="1711" y="7221"/>
                    <a:pt x="1679" y="7158"/>
                    <a:pt x="1647" y="7126"/>
                  </a:cubicBezTo>
                  <a:cubicBezTo>
                    <a:pt x="1616" y="7094"/>
                    <a:pt x="1552" y="7063"/>
                    <a:pt x="1489" y="7063"/>
                  </a:cubicBezTo>
                  <a:lnTo>
                    <a:pt x="412" y="7063"/>
                  </a:lnTo>
                  <a:lnTo>
                    <a:pt x="412" y="380"/>
                  </a:lnTo>
                  <a:close/>
                  <a:moveTo>
                    <a:pt x="222" y="0"/>
                  </a:moveTo>
                  <a:cubicBezTo>
                    <a:pt x="96" y="0"/>
                    <a:pt x="1" y="95"/>
                    <a:pt x="1" y="190"/>
                  </a:cubicBezTo>
                  <a:lnTo>
                    <a:pt x="1" y="7253"/>
                  </a:lnTo>
                  <a:cubicBezTo>
                    <a:pt x="1" y="7379"/>
                    <a:pt x="96" y="7443"/>
                    <a:pt x="222" y="7443"/>
                  </a:cubicBezTo>
                  <a:lnTo>
                    <a:pt x="1299" y="7443"/>
                  </a:lnTo>
                  <a:lnTo>
                    <a:pt x="1077" y="9659"/>
                  </a:lnTo>
                  <a:cubicBezTo>
                    <a:pt x="1077" y="9754"/>
                    <a:pt x="1109" y="9818"/>
                    <a:pt x="1204" y="9849"/>
                  </a:cubicBezTo>
                  <a:cubicBezTo>
                    <a:pt x="1236" y="9881"/>
                    <a:pt x="1236" y="9881"/>
                    <a:pt x="1267" y="9881"/>
                  </a:cubicBezTo>
                  <a:cubicBezTo>
                    <a:pt x="1331" y="9881"/>
                    <a:pt x="1394" y="9849"/>
                    <a:pt x="1426" y="9818"/>
                  </a:cubicBezTo>
                  <a:lnTo>
                    <a:pt x="3706" y="7443"/>
                  </a:lnTo>
                  <a:lnTo>
                    <a:pt x="11655" y="7443"/>
                  </a:lnTo>
                  <a:cubicBezTo>
                    <a:pt x="11782" y="7443"/>
                    <a:pt x="11845" y="7379"/>
                    <a:pt x="11845" y="7253"/>
                  </a:cubicBezTo>
                  <a:lnTo>
                    <a:pt x="11845" y="190"/>
                  </a:lnTo>
                  <a:cubicBezTo>
                    <a:pt x="11845" y="95"/>
                    <a:pt x="11782" y="0"/>
                    <a:pt x="11655"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20"/>
            <p:cNvSpPr/>
            <p:nvPr/>
          </p:nvSpPr>
          <p:spPr>
            <a:xfrm>
              <a:off x="5697037" y="2725309"/>
              <a:ext cx="66073" cy="67100"/>
            </a:xfrm>
            <a:custGeom>
              <a:rect b="b" l="l" r="r" t="t"/>
              <a:pathLst>
                <a:path extrusionOk="0" h="2091" w="2059">
                  <a:moveTo>
                    <a:pt x="1045" y="380"/>
                  </a:moveTo>
                  <a:cubicBezTo>
                    <a:pt x="1394" y="380"/>
                    <a:pt x="1679" y="697"/>
                    <a:pt x="1679" y="1045"/>
                  </a:cubicBezTo>
                  <a:cubicBezTo>
                    <a:pt x="1679" y="1394"/>
                    <a:pt x="1394" y="1679"/>
                    <a:pt x="1045" y="1679"/>
                  </a:cubicBezTo>
                  <a:cubicBezTo>
                    <a:pt x="665" y="1679"/>
                    <a:pt x="380" y="1394"/>
                    <a:pt x="380" y="1045"/>
                  </a:cubicBezTo>
                  <a:cubicBezTo>
                    <a:pt x="380" y="697"/>
                    <a:pt x="665" y="380"/>
                    <a:pt x="1045" y="380"/>
                  </a:cubicBezTo>
                  <a:close/>
                  <a:moveTo>
                    <a:pt x="1045" y="0"/>
                  </a:moveTo>
                  <a:cubicBezTo>
                    <a:pt x="443" y="0"/>
                    <a:pt x="0" y="475"/>
                    <a:pt x="0" y="1045"/>
                  </a:cubicBezTo>
                  <a:cubicBezTo>
                    <a:pt x="0" y="1615"/>
                    <a:pt x="443" y="2090"/>
                    <a:pt x="1045" y="2090"/>
                  </a:cubicBezTo>
                  <a:cubicBezTo>
                    <a:pt x="1615" y="2090"/>
                    <a:pt x="2059" y="1615"/>
                    <a:pt x="2059" y="1045"/>
                  </a:cubicBezTo>
                  <a:cubicBezTo>
                    <a:pt x="2059" y="475"/>
                    <a:pt x="1615" y="0"/>
                    <a:pt x="1045"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20"/>
            <p:cNvSpPr/>
            <p:nvPr/>
          </p:nvSpPr>
          <p:spPr>
            <a:xfrm>
              <a:off x="5785445" y="2725309"/>
              <a:ext cx="66073" cy="67100"/>
            </a:xfrm>
            <a:custGeom>
              <a:rect b="b" l="l" r="r" t="t"/>
              <a:pathLst>
                <a:path extrusionOk="0" h="2091" w="2059">
                  <a:moveTo>
                    <a:pt x="1014" y="380"/>
                  </a:moveTo>
                  <a:cubicBezTo>
                    <a:pt x="1394" y="380"/>
                    <a:pt x="1679" y="697"/>
                    <a:pt x="1679" y="1045"/>
                  </a:cubicBezTo>
                  <a:cubicBezTo>
                    <a:pt x="1679" y="1394"/>
                    <a:pt x="1394" y="1679"/>
                    <a:pt x="1014" y="1679"/>
                  </a:cubicBezTo>
                  <a:cubicBezTo>
                    <a:pt x="665" y="1679"/>
                    <a:pt x="380" y="1394"/>
                    <a:pt x="380" y="1045"/>
                  </a:cubicBezTo>
                  <a:cubicBezTo>
                    <a:pt x="380" y="697"/>
                    <a:pt x="665" y="380"/>
                    <a:pt x="1014" y="380"/>
                  </a:cubicBezTo>
                  <a:close/>
                  <a:moveTo>
                    <a:pt x="1014" y="0"/>
                  </a:moveTo>
                  <a:cubicBezTo>
                    <a:pt x="444" y="0"/>
                    <a:pt x="0" y="475"/>
                    <a:pt x="0" y="1045"/>
                  </a:cubicBezTo>
                  <a:cubicBezTo>
                    <a:pt x="0" y="1615"/>
                    <a:pt x="444" y="2090"/>
                    <a:pt x="1014" y="2090"/>
                  </a:cubicBezTo>
                  <a:cubicBezTo>
                    <a:pt x="1615" y="2090"/>
                    <a:pt x="2059" y="1615"/>
                    <a:pt x="2059" y="1045"/>
                  </a:cubicBezTo>
                  <a:cubicBezTo>
                    <a:pt x="2059" y="475"/>
                    <a:pt x="1615" y="0"/>
                    <a:pt x="1014"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20"/>
            <p:cNvSpPr/>
            <p:nvPr/>
          </p:nvSpPr>
          <p:spPr>
            <a:xfrm>
              <a:off x="5872826" y="2725309"/>
              <a:ext cx="67132" cy="67100"/>
            </a:xfrm>
            <a:custGeom>
              <a:rect b="b" l="l" r="r" t="t"/>
              <a:pathLst>
                <a:path extrusionOk="0" h="2091" w="2092">
                  <a:moveTo>
                    <a:pt x="1046" y="380"/>
                  </a:moveTo>
                  <a:cubicBezTo>
                    <a:pt x="1394" y="380"/>
                    <a:pt x="1711" y="697"/>
                    <a:pt x="1711" y="1045"/>
                  </a:cubicBezTo>
                  <a:cubicBezTo>
                    <a:pt x="1711" y="1394"/>
                    <a:pt x="1426" y="1679"/>
                    <a:pt x="1046" y="1679"/>
                  </a:cubicBezTo>
                  <a:cubicBezTo>
                    <a:pt x="698" y="1679"/>
                    <a:pt x="413" y="1394"/>
                    <a:pt x="413" y="1045"/>
                  </a:cubicBezTo>
                  <a:cubicBezTo>
                    <a:pt x="413" y="697"/>
                    <a:pt x="698" y="380"/>
                    <a:pt x="1046" y="380"/>
                  </a:cubicBezTo>
                  <a:close/>
                  <a:moveTo>
                    <a:pt x="1046" y="0"/>
                  </a:moveTo>
                  <a:cubicBezTo>
                    <a:pt x="476" y="0"/>
                    <a:pt x="1" y="475"/>
                    <a:pt x="1" y="1045"/>
                  </a:cubicBezTo>
                  <a:cubicBezTo>
                    <a:pt x="1" y="1615"/>
                    <a:pt x="476" y="2090"/>
                    <a:pt x="1046" y="2090"/>
                  </a:cubicBezTo>
                  <a:cubicBezTo>
                    <a:pt x="1616" y="2090"/>
                    <a:pt x="2091" y="1615"/>
                    <a:pt x="2091" y="1045"/>
                  </a:cubicBezTo>
                  <a:cubicBezTo>
                    <a:pt x="2091" y="475"/>
                    <a:pt x="1616" y="0"/>
                    <a:pt x="1046"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4" name="Google Shape;2464;p20"/>
          <p:cNvGrpSpPr/>
          <p:nvPr/>
        </p:nvGrpSpPr>
        <p:grpSpPr>
          <a:xfrm>
            <a:off x="5479389" y="3389294"/>
            <a:ext cx="366885" cy="351642"/>
            <a:chOff x="5635039" y="3421438"/>
            <a:chExt cx="366885" cy="351642"/>
          </a:xfrm>
        </p:grpSpPr>
        <p:sp>
          <p:nvSpPr>
            <p:cNvPr id="2465" name="Google Shape;2465;p20"/>
            <p:cNvSpPr/>
            <p:nvPr/>
          </p:nvSpPr>
          <p:spPr>
            <a:xfrm>
              <a:off x="5635039" y="3479360"/>
              <a:ext cx="366885" cy="293720"/>
            </a:xfrm>
            <a:custGeom>
              <a:rect b="b" l="l" r="r" t="t"/>
              <a:pathLst>
                <a:path extrusionOk="0" h="9153" w="11433">
                  <a:moveTo>
                    <a:pt x="190" y="1"/>
                  </a:moveTo>
                  <a:cubicBezTo>
                    <a:pt x="95" y="1"/>
                    <a:pt x="0" y="96"/>
                    <a:pt x="0" y="191"/>
                  </a:cubicBezTo>
                  <a:lnTo>
                    <a:pt x="0" y="8963"/>
                  </a:lnTo>
                  <a:cubicBezTo>
                    <a:pt x="0" y="9058"/>
                    <a:pt x="95" y="9153"/>
                    <a:pt x="190" y="9153"/>
                  </a:cubicBezTo>
                  <a:lnTo>
                    <a:pt x="11211" y="9153"/>
                  </a:lnTo>
                  <a:cubicBezTo>
                    <a:pt x="11338" y="9153"/>
                    <a:pt x="11433" y="9058"/>
                    <a:pt x="11433" y="8963"/>
                  </a:cubicBezTo>
                  <a:lnTo>
                    <a:pt x="11433" y="191"/>
                  </a:lnTo>
                  <a:cubicBezTo>
                    <a:pt x="11433" y="96"/>
                    <a:pt x="11338" y="1"/>
                    <a:pt x="11211" y="1"/>
                  </a:cubicBezTo>
                  <a:lnTo>
                    <a:pt x="9818" y="1"/>
                  </a:lnTo>
                  <a:cubicBezTo>
                    <a:pt x="9691" y="1"/>
                    <a:pt x="9628" y="96"/>
                    <a:pt x="9628" y="191"/>
                  </a:cubicBezTo>
                  <a:cubicBezTo>
                    <a:pt x="9628" y="317"/>
                    <a:pt x="9691" y="412"/>
                    <a:pt x="9818" y="412"/>
                  </a:cubicBezTo>
                  <a:lnTo>
                    <a:pt x="11021" y="412"/>
                  </a:lnTo>
                  <a:lnTo>
                    <a:pt x="11021" y="8773"/>
                  </a:lnTo>
                  <a:lnTo>
                    <a:pt x="412" y="8773"/>
                  </a:lnTo>
                  <a:lnTo>
                    <a:pt x="412" y="412"/>
                  </a:lnTo>
                  <a:lnTo>
                    <a:pt x="1615" y="412"/>
                  </a:lnTo>
                  <a:cubicBezTo>
                    <a:pt x="1710" y="412"/>
                    <a:pt x="1805" y="317"/>
                    <a:pt x="1805" y="191"/>
                  </a:cubicBezTo>
                  <a:cubicBezTo>
                    <a:pt x="1805" y="96"/>
                    <a:pt x="1710" y="1"/>
                    <a:pt x="161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20"/>
            <p:cNvSpPr/>
            <p:nvPr/>
          </p:nvSpPr>
          <p:spPr>
            <a:xfrm>
              <a:off x="5725469" y="3479360"/>
              <a:ext cx="186026" cy="13253"/>
            </a:xfrm>
            <a:custGeom>
              <a:rect b="b" l="l" r="r" t="t"/>
              <a:pathLst>
                <a:path extrusionOk="0" h="413" w="5797">
                  <a:moveTo>
                    <a:pt x="191" y="1"/>
                  </a:moveTo>
                  <a:cubicBezTo>
                    <a:pt x="96" y="1"/>
                    <a:pt x="1" y="96"/>
                    <a:pt x="1" y="191"/>
                  </a:cubicBezTo>
                  <a:cubicBezTo>
                    <a:pt x="1" y="317"/>
                    <a:pt x="96" y="412"/>
                    <a:pt x="191" y="412"/>
                  </a:cubicBezTo>
                  <a:lnTo>
                    <a:pt x="5575" y="412"/>
                  </a:lnTo>
                  <a:cubicBezTo>
                    <a:pt x="5701" y="412"/>
                    <a:pt x="5796" y="317"/>
                    <a:pt x="5796" y="191"/>
                  </a:cubicBezTo>
                  <a:cubicBezTo>
                    <a:pt x="5796" y="96"/>
                    <a:pt x="5701" y="1"/>
                    <a:pt x="557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20"/>
            <p:cNvSpPr/>
            <p:nvPr/>
          </p:nvSpPr>
          <p:spPr>
            <a:xfrm>
              <a:off x="5680767" y="3421438"/>
              <a:ext cx="57955" cy="94537"/>
            </a:xfrm>
            <a:custGeom>
              <a:rect b="b" l="l" r="r" t="t"/>
              <a:pathLst>
                <a:path extrusionOk="0" h="2946" w="1806">
                  <a:moveTo>
                    <a:pt x="1394" y="412"/>
                  </a:moveTo>
                  <a:lnTo>
                    <a:pt x="1394" y="2534"/>
                  </a:lnTo>
                  <a:lnTo>
                    <a:pt x="380" y="2534"/>
                  </a:lnTo>
                  <a:lnTo>
                    <a:pt x="380" y="412"/>
                  </a:lnTo>
                  <a:close/>
                  <a:moveTo>
                    <a:pt x="190" y="0"/>
                  </a:moveTo>
                  <a:cubicBezTo>
                    <a:pt x="64" y="0"/>
                    <a:pt x="0" y="95"/>
                    <a:pt x="0" y="191"/>
                  </a:cubicBezTo>
                  <a:lnTo>
                    <a:pt x="0" y="2756"/>
                  </a:lnTo>
                  <a:cubicBezTo>
                    <a:pt x="0" y="2851"/>
                    <a:pt x="64" y="2946"/>
                    <a:pt x="190" y="2946"/>
                  </a:cubicBezTo>
                  <a:lnTo>
                    <a:pt x="1584" y="2946"/>
                  </a:lnTo>
                  <a:cubicBezTo>
                    <a:pt x="1711" y="2946"/>
                    <a:pt x="1806" y="2851"/>
                    <a:pt x="1806" y="2756"/>
                  </a:cubicBezTo>
                  <a:lnTo>
                    <a:pt x="1806" y="191"/>
                  </a:lnTo>
                  <a:cubicBezTo>
                    <a:pt x="1806" y="95"/>
                    <a:pt x="1711" y="0"/>
                    <a:pt x="1584"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20"/>
            <p:cNvSpPr/>
            <p:nvPr/>
          </p:nvSpPr>
          <p:spPr>
            <a:xfrm>
              <a:off x="5898241" y="3421438"/>
              <a:ext cx="57955" cy="94537"/>
            </a:xfrm>
            <a:custGeom>
              <a:rect b="b" l="l" r="r" t="t"/>
              <a:pathLst>
                <a:path extrusionOk="0" h="2946" w="1806">
                  <a:moveTo>
                    <a:pt x="1426" y="412"/>
                  </a:moveTo>
                  <a:lnTo>
                    <a:pt x="1426" y="2534"/>
                  </a:lnTo>
                  <a:lnTo>
                    <a:pt x="412" y="2534"/>
                  </a:lnTo>
                  <a:lnTo>
                    <a:pt x="412" y="412"/>
                  </a:lnTo>
                  <a:close/>
                  <a:moveTo>
                    <a:pt x="191" y="0"/>
                  </a:moveTo>
                  <a:cubicBezTo>
                    <a:pt x="96" y="0"/>
                    <a:pt x="1" y="95"/>
                    <a:pt x="1" y="191"/>
                  </a:cubicBezTo>
                  <a:lnTo>
                    <a:pt x="1" y="2756"/>
                  </a:lnTo>
                  <a:cubicBezTo>
                    <a:pt x="1" y="2851"/>
                    <a:pt x="96" y="2946"/>
                    <a:pt x="191" y="2946"/>
                  </a:cubicBezTo>
                  <a:lnTo>
                    <a:pt x="1616" y="2946"/>
                  </a:lnTo>
                  <a:cubicBezTo>
                    <a:pt x="1711" y="2946"/>
                    <a:pt x="1806" y="2851"/>
                    <a:pt x="1806" y="2756"/>
                  </a:cubicBezTo>
                  <a:lnTo>
                    <a:pt x="1806" y="191"/>
                  </a:lnTo>
                  <a:cubicBezTo>
                    <a:pt x="1806" y="95"/>
                    <a:pt x="1711" y="0"/>
                    <a:pt x="1616"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20"/>
            <p:cNvSpPr/>
            <p:nvPr/>
          </p:nvSpPr>
          <p:spPr>
            <a:xfrm>
              <a:off x="5672649" y="3559649"/>
              <a:ext cx="75219" cy="75219"/>
            </a:xfrm>
            <a:custGeom>
              <a:rect b="b" l="l" r="r" t="t"/>
              <a:pathLst>
                <a:path extrusionOk="0" h="2344" w="2344">
                  <a:moveTo>
                    <a:pt x="1932" y="412"/>
                  </a:moveTo>
                  <a:lnTo>
                    <a:pt x="1932" y="1964"/>
                  </a:lnTo>
                  <a:lnTo>
                    <a:pt x="412" y="1964"/>
                  </a:lnTo>
                  <a:lnTo>
                    <a:pt x="412" y="412"/>
                  </a:lnTo>
                  <a:close/>
                  <a:moveTo>
                    <a:pt x="190" y="0"/>
                  </a:moveTo>
                  <a:cubicBezTo>
                    <a:pt x="95" y="0"/>
                    <a:pt x="0" y="95"/>
                    <a:pt x="0" y="222"/>
                  </a:cubicBezTo>
                  <a:lnTo>
                    <a:pt x="0" y="2154"/>
                  </a:lnTo>
                  <a:cubicBezTo>
                    <a:pt x="0" y="2249"/>
                    <a:pt x="95" y="2344"/>
                    <a:pt x="190" y="2344"/>
                  </a:cubicBezTo>
                  <a:lnTo>
                    <a:pt x="2154" y="2344"/>
                  </a:lnTo>
                  <a:cubicBezTo>
                    <a:pt x="2249" y="2344"/>
                    <a:pt x="2344" y="2249"/>
                    <a:pt x="2344" y="2154"/>
                  </a:cubicBezTo>
                  <a:lnTo>
                    <a:pt x="2344" y="222"/>
                  </a:lnTo>
                  <a:cubicBezTo>
                    <a:pt x="2344" y="95"/>
                    <a:pt x="2249" y="0"/>
                    <a:pt x="2154"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20"/>
            <p:cNvSpPr/>
            <p:nvPr/>
          </p:nvSpPr>
          <p:spPr>
            <a:xfrm>
              <a:off x="5781369" y="3559649"/>
              <a:ext cx="74224" cy="75219"/>
            </a:xfrm>
            <a:custGeom>
              <a:rect b="b" l="l" r="r" t="t"/>
              <a:pathLst>
                <a:path extrusionOk="0" h="2344" w="2313">
                  <a:moveTo>
                    <a:pt x="1932" y="412"/>
                  </a:moveTo>
                  <a:lnTo>
                    <a:pt x="1932" y="1964"/>
                  </a:lnTo>
                  <a:lnTo>
                    <a:pt x="381" y="1964"/>
                  </a:lnTo>
                  <a:lnTo>
                    <a:pt x="381" y="412"/>
                  </a:lnTo>
                  <a:close/>
                  <a:moveTo>
                    <a:pt x="191" y="0"/>
                  </a:moveTo>
                  <a:cubicBezTo>
                    <a:pt x="64" y="0"/>
                    <a:pt x="1" y="95"/>
                    <a:pt x="1" y="222"/>
                  </a:cubicBezTo>
                  <a:lnTo>
                    <a:pt x="1" y="2154"/>
                  </a:lnTo>
                  <a:cubicBezTo>
                    <a:pt x="1" y="2249"/>
                    <a:pt x="64" y="2344"/>
                    <a:pt x="191" y="2344"/>
                  </a:cubicBezTo>
                  <a:lnTo>
                    <a:pt x="2122" y="2344"/>
                  </a:lnTo>
                  <a:cubicBezTo>
                    <a:pt x="2217" y="2344"/>
                    <a:pt x="2312" y="2249"/>
                    <a:pt x="2312" y="2154"/>
                  </a:cubicBezTo>
                  <a:lnTo>
                    <a:pt x="2312" y="222"/>
                  </a:lnTo>
                  <a:cubicBezTo>
                    <a:pt x="2312" y="95"/>
                    <a:pt x="2249" y="0"/>
                    <a:pt x="2122"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20"/>
            <p:cNvSpPr/>
            <p:nvPr/>
          </p:nvSpPr>
          <p:spPr>
            <a:xfrm>
              <a:off x="5889096" y="3559649"/>
              <a:ext cx="75251" cy="75219"/>
            </a:xfrm>
            <a:custGeom>
              <a:rect b="b" l="l" r="r" t="t"/>
              <a:pathLst>
                <a:path extrusionOk="0" h="2344" w="2345">
                  <a:moveTo>
                    <a:pt x="1932" y="412"/>
                  </a:moveTo>
                  <a:lnTo>
                    <a:pt x="1932" y="1964"/>
                  </a:lnTo>
                  <a:lnTo>
                    <a:pt x="412" y="1964"/>
                  </a:lnTo>
                  <a:lnTo>
                    <a:pt x="412" y="412"/>
                  </a:lnTo>
                  <a:close/>
                  <a:moveTo>
                    <a:pt x="191" y="0"/>
                  </a:moveTo>
                  <a:cubicBezTo>
                    <a:pt x="96" y="0"/>
                    <a:pt x="1" y="95"/>
                    <a:pt x="1" y="222"/>
                  </a:cubicBezTo>
                  <a:lnTo>
                    <a:pt x="1" y="2154"/>
                  </a:lnTo>
                  <a:cubicBezTo>
                    <a:pt x="1" y="2249"/>
                    <a:pt x="96" y="2344"/>
                    <a:pt x="191" y="2344"/>
                  </a:cubicBezTo>
                  <a:lnTo>
                    <a:pt x="2122" y="2344"/>
                  </a:lnTo>
                  <a:cubicBezTo>
                    <a:pt x="2249" y="2344"/>
                    <a:pt x="2344" y="2249"/>
                    <a:pt x="2344" y="2154"/>
                  </a:cubicBezTo>
                  <a:lnTo>
                    <a:pt x="2344" y="222"/>
                  </a:lnTo>
                  <a:cubicBezTo>
                    <a:pt x="2344" y="95"/>
                    <a:pt x="2249" y="0"/>
                    <a:pt x="2122"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20"/>
            <p:cNvSpPr/>
            <p:nvPr/>
          </p:nvSpPr>
          <p:spPr>
            <a:xfrm>
              <a:off x="5672649" y="3651106"/>
              <a:ext cx="75219" cy="75251"/>
            </a:xfrm>
            <a:custGeom>
              <a:rect b="b" l="l" r="r" t="t"/>
              <a:pathLst>
                <a:path extrusionOk="0" h="2345" w="2344">
                  <a:moveTo>
                    <a:pt x="1932" y="412"/>
                  </a:moveTo>
                  <a:lnTo>
                    <a:pt x="1932" y="1964"/>
                  </a:lnTo>
                  <a:lnTo>
                    <a:pt x="412" y="1964"/>
                  </a:lnTo>
                  <a:lnTo>
                    <a:pt x="412" y="412"/>
                  </a:lnTo>
                  <a:close/>
                  <a:moveTo>
                    <a:pt x="190" y="1"/>
                  </a:moveTo>
                  <a:cubicBezTo>
                    <a:pt x="95" y="1"/>
                    <a:pt x="0" y="96"/>
                    <a:pt x="0" y="222"/>
                  </a:cubicBezTo>
                  <a:lnTo>
                    <a:pt x="0" y="2154"/>
                  </a:lnTo>
                  <a:cubicBezTo>
                    <a:pt x="0" y="2249"/>
                    <a:pt x="95" y="2344"/>
                    <a:pt x="190" y="2344"/>
                  </a:cubicBezTo>
                  <a:lnTo>
                    <a:pt x="2154" y="2344"/>
                  </a:lnTo>
                  <a:cubicBezTo>
                    <a:pt x="2249" y="2344"/>
                    <a:pt x="2344" y="2249"/>
                    <a:pt x="2344" y="2154"/>
                  </a:cubicBezTo>
                  <a:lnTo>
                    <a:pt x="2344" y="222"/>
                  </a:lnTo>
                  <a:cubicBezTo>
                    <a:pt x="2344" y="96"/>
                    <a:pt x="2249" y="1"/>
                    <a:pt x="2154"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20"/>
            <p:cNvSpPr/>
            <p:nvPr/>
          </p:nvSpPr>
          <p:spPr>
            <a:xfrm>
              <a:off x="5781369" y="3651106"/>
              <a:ext cx="74224" cy="75251"/>
            </a:xfrm>
            <a:custGeom>
              <a:rect b="b" l="l" r="r" t="t"/>
              <a:pathLst>
                <a:path extrusionOk="0" h="2345" w="2313">
                  <a:moveTo>
                    <a:pt x="1932" y="412"/>
                  </a:moveTo>
                  <a:lnTo>
                    <a:pt x="1932" y="1964"/>
                  </a:lnTo>
                  <a:lnTo>
                    <a:pt x="381" y="1964"/>
                  </a:lnTo>
                  <a:lnTo>
                    <a:pt x="381" y="412"/>
                  </a:lnTo>
                  <a:close/>
                  <a:moveTo>
                    <a:pt x="191" y="1"/>
                  </a:moveTo>
                  <a:cubicBezTo>
                    <a:pt x="64" y="1"/>
                    <a:pt x="1" y="96"/>
                    <a:pt x="1" y="222"/>
                  </a:cubicBezTo>
                  <a:lnTo>
                    <a:pt x="1" y="2154"/>
                  </a:lnTo>
                  <a:cubicBezTo>
                    <a:pt x="1" y="2249"/>
                    <a:pt x="64" y="2344"/>
                    <a:pt x="191" y="2344"/>
                  </a:cubicBezTo>
                  <a:lnTo>
                    <a:pt x="2122" y="2344"/>
                  </a:lnTo>
                  <a:cubicBezTo>
                    <a:pt x="2217" y="2344"/>
                    <a:pt x="2312" y="2249"/>
                    <a:pt x="2312" y="2154"/>
                  </a:cubicBezTo>
                  <a:lnTo>
                    <a:pt x="2312" y="222"/>
                  </a:lnTo>
                  <a:cubicBezTo>
                    <a:pt x="2312" y="96"/>
                    <a:pt x="2249" y="1"/>
                    <a:pt x="2122"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20"/>
            <p:cNvSpPr/>
            <p:nvPr/>
          </p:nvSpPr>
          <p:spPr>
            <a:xfrm>
              <a:off x="5889096" y="3651106"/>
              <a:ext cx="75251" cy="75251"/>
            </a:xfrm>
            <a:custGeom>
              <a:rect b="b" l="l" r="r" t="t"/>
              <a:pathLst>
                <a:path extrusionOk="0" h="2345" w="2345">
                  <a:moveTo>
                    <a:pt x="1932" y="412"/>
                  </a:moveTo>
                  <a:lnTo>
                    <a:pt x="1932" y="1964"/>
                  </a:lnTo>
                  <a:lnTo>
                    <a:pt x="412" y="1964"/>
                  </a:lnTo>
                  <a:lnTo>
                    <a:pt x="412" y="412"/>
                  </a:lnTo>
                  <a:close/>
                  <a:moveTo>
                    <a:pt x="191" y="1"/>
                  </a:moveTo>
                  <a:cubicBezTo>
                    <a:pt x="96" y="1"/>
                    <a:pt x="1" y="96"/>
                    <a:pt x="1" y="222"/>
                  </a:cubicBezTo>
                  <a:lnTo>
                    <a:pt x="1" y="2154"/>
                  </a:lnTo>
                  <a:cubicBezTo>
                    <a:pt x="1" y="2249"/>
                    <a:pt x="96" y="2344"/>
                    <a:pt x="191" y="2344"/>
                  </a:cubicBezTo>
                  <a:lnTo>
                    <a:pt x="2122" y="2344"/>
                  </a:lnTo>
                  <a:cubicBezTo>
                    <a:pt x="2249" y="2344"/>
                    <a:pt x="2344" y="2249"/>
                    <a:pt x="2344" y="2154"/>
                  </a:cubicBezTo>
                  <a:lnTo>
                    <a:pt x="2344" y="222"/>
                  </a:lnTo>
                  <a:cubicBezTo>
                    <a:pt x="2344" y="96"/>
                    <a:pt x="2249" y="1"/>
                    <a:pt x="2122"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5" name="Google Shape;2475;p20"/>
          <p:cNvSpPr txBox="1"/>
          <p:nvPr/>
        </p:nvSpPr>
        <p:spPr>
          <a:xfrm>
            <a:off x="707600" y="425575"/>
            <a:ext cx="2944500" cy="69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Fira Sans Medium"/>
                <a:ea typeface="Fira Sans Medium"/>
                <a:cs typeface="Fira Sans Medium"/>
                <a:sym typeface="Fira Sans Medium"/>
              </a:rPr>
              <a:t>Progress made so far</a:t>
            </a:r>
            <a:endParaRPr sz="3000">
              <a:latin typeface="Fira Sans Medium"/>
              <a:ea typeface="Fira Sans Medium"/>
              <a:cs typeface="Fira Sans Medium"/>
              <a:sym typeface="Fira Sans Medium"/>
            </a:endParaRPr>
          </a:p>
        </p:txBody>
      </p:sp>
      <p:sp>
        <p:nvSpPr>
          <p:cNvPr id="2476" name="Google Shape;2476;p20"/>
          <p:cNvSpPr txBox="1"/>
          <p:nvPr/>
        </p:nvSpPr>
        <p:spPr>
          <a:xfrm>
            <a:off x="6022150" y="217775"/>
            <a:ext cx="2679900" cy="804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Fira Sans"/>
                <a:ea typeface="Fira Sans"/>
                <a:cs typeface="Fira Sans"/>
                <a:sym typeface="Fira Sans"/>
              </a:rPr>
              <a:t>Collected and merged different datasets to obtain the required parameters for Recommendation and Prediction</a:t>
            </a:r>
            <a:endParaRPr sz="1200">
              <a:latin typeface="Fira Sans"/>
              <a:ea typeface="Fira Sans"/>
              <a:cs typeface="Fira Sans"/>
              <a:sym typeface="Fira Sans"/>
            </a:endParaRPr>
          </a:p>
        </p:txBody>
      </p:sp>
      <p:sp>
        <p:nvSpPr>
          <p:cNvPr id="2477" name="Google Shape;2477;p20"/>
          <p:cNvSpPr txBox="1"/>
          <p:nvPr/>
        </p:nvSpPr>
        <p:spPr>
          <a:xfrm>
            <a:off x="5942475" y="1137225"/>
            <a:ext cx="2679900" cy="90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Fira Sans"/>
                <a:ea typeface="Fira Sans"/>
                <a:cs typeface="Fira Sans"/>
                <a:sym typeface="Fira Sans"/>
              </a:rPr>
              <a:t>Detecting and correcting corrupt or inaccurate records from the database that may negatively impact a predictive model</a:t>
            </a:r>
            <a:endParaRPr sz="1200">
              <a:latin typeface="Fira Sans"/>
              <a:ea typeface="Fira Sans"/>
              <a:cs typeface="Fira Sans"/>
              <a:sym typeface="Fira Sans"/>
            </a:endParaRPr>
          </a:p>
        </p:txBody>
      </p:sp>
      <p:sp>
        <p:nvSpPr>
          <p:cNvPr id="2478" name="Google Shape;2478;p20"/>
          <p:cNvSpPr txBox="1"/>
          <p:nvPr/>
        </p:nvSpPr>
        <p:spPr>
          <a:xfrm>
            <a:off x="5942475" y="2109400"/>
            <a:ext cx="2744400" cy="96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50">
                <a:latin typeface="Fira Sans"/>
                <a:ea typeface="Fira Sans"/>
                <a:cs typeface="Fira Sans"/>
                <a:sym typeface="Fira Sans"/>
              </a:rPr>
              <a:t>Performed EDA to identify obvious errors, as well as better understand patterns within the data, detect outliers or anomalous events, find interesting relations among the variables</a:t>
            </a:r>
            <a:endParaRPr sz="1050">
              <a:latin typeface="Fira Sans"/>
              <a:ea typeface="Fira Sans"/>
              <a:cs typeface="Fira Sans"/>
              <a:sym typeface="Fira Sans"/>
            </a:endParaRPr>
          </a:p>
        </p:txBody>
      </p:sp>
      <p:sp>
        <p:nvSpPr>
          <p:cNvPr id="2479" name="Google Shape;2479;p20"/>
          <p:cNvSpPr txBox="1"/>
          <p:nvPr/>
        </p:nvSpPr>
        <p:spPr>
          <a:xfrm>
            <a:off x="5942475" y="3191350"/>
            <a:ext cx="2679900" cy="744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Fira Sans"/>
                <a:ea typeface="Fira Sans"/>
                <a:cs typeface="Fira Sans"/>
                <a:sym typeface="Fira Sans"/>
              </a:rPr>
              <a:t>We have split the whole dataset as 20% test data and 80% as training data. </a:t>
            </a:r>
            <a:r>
              <a:rPr lang="en" sz="1200">
                <a:solidFill>
                  <a:schemeClr val="dk1"/>
                </a:solidFill>
                <a:latin typeface="Fira Sans"/>
                <a:ea typeface="Fira Sans"/>
                <a:cs typeface="Fira Sans"/>
                <a:sym typeface="Fira Sans"/>
              </a:rPr>
              <a:t>Used Label encoder to convert the string parameter to integer </a:t>
            </a:r>
            <a:endParaRPr sz="1200">
              <a:latin typeface="Fira Sans"/>
              <a:ea typeface="Fira Sans"/>
              <a:cs typeface="Fira Sans"/>
              <a:sym typeface="Fira Sans"/>
            </a:endParaRPr>
          </a:p>
        </p:txBody>
      </p:sp>
      <p:sp>
        <p:nvSpPr>
          <p:cNvPr id="2480" name="Google Shape;2480;p20"/>
          <p:cNvSpPr txBox="1"/>
          <p:nvPr/>
        </p:nvSpPr>
        <p:spPr>
          <a:xfrm>
            <a:off x="5942475" y="4070000"/>
            <a:ext cx="2787000" cy="96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Fira Sans"/>
                <a:ea typeface="Fira Sans"/>
                <a:cs typeface="Fira Sans"/>
                <a:sym typeface="Fira Sans"/>
              </a:rPr>
              <a:t>Obtained Feature importance of RandomForestRegressor, Permutation feature importance and Drop Column feature importance to find ideal parameters</a:t>
            </a:r>
            <a:endParaRPr sz="1200">
              <a:latin typeface="Fira Sans"/>
              <a:ea typeface="Fira Sans"/>
              <a:cs typeface="Fira Sans"/>
              <a:sym typeface="Fir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2"/>
                                        </p:tgtEl>
                                        <p:attrNameLst>
                                          <p:attrName>style.visibility</p:attrName>
                                        </p:attrNameLst>
                                      </p:cBhvr>
                                      <p:to>
                                        <p:strVal val="visible"/>
                                      </p:to>
                                    </p:set>
                                    <p:animEffect filter="fade" transition="in">
                                      <p:cBhvr>
                                        <p:cTn dur="1000"/>
                                        <p:tgtEl>
                                          <p:spTgt spid="24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4" name="Shape 2484"/>
        <p:cNvGrpSpPr/>
        <p:nvPr/>
      </p:nvGrpSpPr>
      <p:grpSpPr>
        <a:xfrm>
          <a:off x="0" y="0"/>
          <a:ext cx="0" cy="0"/>
          <a:chOff x="0" y="0"/>
          <a:chExt cx="0" cy="0"/>
        </a:xfrm>
      </p:grpSpPr>
      <p:sp>
        <p:nvSpPr>
          <p:cNvPr id="2485" name="Google Shape;2485;p21"/>
          <p:cNvSpPr txBox="1"/>
          <p:nvPr/>
        </p:nvSpPr>
        <p:spPr>
          <a:xfrm>
            <a:off x="299500" y="284000"/>
            <a:ext cx="7723500" cy="40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latin typeface="Fira Sans Medium"/>
                <a:ea typeface="Fira Sans Medium"/>
                <a:cs typeface="Fira Sans Medium"/>
                <a:sym typeface="Fira Sans Medium"/>
              </a:rPr>
              <a:t>Implementation</a:t>
            </a:r>
            <a:endParaRPr sz="2500">
              <a:latin typeface="Fira Sans Medium"/>
              <a:ea typeface="Fira Sans Medium"/>
              <a:cs typeface="Fira Sans Medium"/>
              <a:sym typeface="Fira Sans Medium"/>
            </a:endParaRPr>
          </a:p>
        </p:txBody>
      </p:sp>
      <p:sp>
        <p:nvSpPr>
          <p:cNvPr id="2486" name="Google Shape;2486;p21"/>
          <p:cNvSpPr txBox="1"/>
          <p:nvPr/>
        </p:nvSpPr>
        <p:spPr>
          <a:xfrm>
            <a:off x="299500" y="838450"/>
            <a:ext cx="6465000" cy="431100"/>
          </a:xfrm>
          <a:prstGeom prst="rect">
            <a:avLst/>
          </a:prstGeom>
          <a:noFill/>
          <a:ln>
            <a:noFill/>
          </a:ln>
        </p:spPr>
        <p:txBody>
          <a:bodyPr anchorCtr="0" anchor="ctr" bIns="91425" lIns="91425" spcFirstLastPara="1" rIns="91425" wrap="square" tIns="91425">
            <a:spAutoFit/>
          </a:bodyPr>
          <a:lstStyle/>
          <a:p>
            <a:pPr indent="-330200" lvl="0" marL="457200" rtl="0" algn="l">
              <a:spcBef>
                <a:spcPts val="0"/>
              </a:spcBef>
              <a:spcAft>
                <a:spcPts val="0"/>
              </a:spcAft>
              <a:buClr>
                <a:schemeClr val="dk1"/>
              </a:buClr>
              <a:buSzPts val="1600"/>
              <a:buFont typeface="Nunito"/>
              <a:buChar char="●"/>
            </a:pPr>
            <a:r>
              <a:rPr lang="en" sz="1600">
                <a:solidFill>
                  <a:schemeClr val="dk1"/>
                </a:solidFill>
                <a:latin typeface="Nunito"/>
                <a:ea typeface="Nunito"/>
                <a:cs typeface="Nunito"/>
                <a:sym typeface="Nunito"/>
              </a:rPr>
              <a:t>Exploratory Data Analysis:</a:t>
            </a:r>
            <a:endParaRPr sz="1600">
              <a:solidFill>
                <a:schemeClr val="dk1"/>
              </a:solidFill>
              <a:latin typeface="Nunito"/>
              <a:ea typeface="Nunito"/>
              <a:cs typeface="Nunito"/>
              <a:sym typeface="Nunito"/>
            </a:endParaRPr>
          </a:p>
        </p:txBody>
      </p:sp>
      <p:pic>
        <p:nvPicPr>
          <p:cNvPr id="2487" name="Google Shape;2487;p21"/>
          <p:cNvPicPr preferRelativeResize="0"/>
          <p:nvPr/>
        </p:nvPicPr>
        <p:blipFill rotWithShape="1">
          <a:blip r:embed="rId3">
            <a:alphaModFix/>
          </a:blip>
          <a:srcRect b="3412" l="0" r="0" t="5578"/>
          <a:stretch/>
        </p:blipFill>
        <p:spPr>
          <a:xfrm>
            <a:off x="299500" y="1269550"/>
            <a:ext cx="2501600" cy="1478550"/>
          </a:xfrm>
          <a:prstGeom prst="rect">
            <a:avLst/>
          </a:prstGeom>
          <a:noFill/>
          <a:ln>
            <a:noFill/>
          </a:ln>
        </p:spPr>
      </p:pic>
      <p:pic>
        <p:nvPicPr>
          <p:cNvPr id="2488" name="Google Shape;2488;p21"/>
          <p:cNvPicPr preferRelativeResize="0"/>
          <p:nvPr/>
        </p:nvPicPr>
        <p:blipFill rotWithShape="1">
          <a:blip r:embed="rId4">
            <a:alphaModFix/>
          </a:blip>
          <a:srcRect b="-1677" l="0" r="0" t="0"/>
          <a:stretch/>
        </p:blipFill>
        <p:spPr>
          <a:xfrm>
            <a:off x="2977575" y="1233851"/>
            <a:ext cx="3084350" cy="2298800"/>
          </a:xfrm>
          <a:prstGeom prst="rect">
            <a:avLst/>
          </a:prstGeom>
          <a:noFill/>
          <a:ln>
            <a:noFill/>
          </a:ln>
        </p:spPr>
      </p:pic>
      <p:pic>
        <p:nvPicPr>
          <p:cNvPr id="2489" name="Google Shape;2489;p21"/>
          <p:cNvPicPr preferRelativeResize="0"/>
          <p:nvPr/>
        </p:nvPicPr>
        <p:blipFill>
          <a:blip r:embed="rId5">
            <a:alphaModFix/>
          </a:blip>
          <a:stretch>
            <a:fillRect/>
          </a:stretch>
        </p:blipFill>
        <p:spPr>
          <a:xfrm>
            <a:off x="0" y="2798100"/>
            <a:ext cx="2968327" cy="2345400"/>
          </a:xfrm>
          <a:prstGeom prst="rect">
            <a:avLst/>
          </a:prstGeom>
          <a:noFill/>
          <a:ln>
            <a:noFill/>
          </a:ln>
        </p:spPr>
      </p:pic>
      <p:pic>
        <p:nvPicPr>
          <p:cNvPr id="2490" name="Google Shape;2490;p21"/>
          <p:cNvPicPr preferRelativeResize="0"/>
          <p:nvPr/>
        </p:nvPicPr>
        <p:blipFill>
          <a:blip r:embed="rId6">
            <a:alphaModFix/>
          </a:blip>
          <a:stretch>
            <a:fillRect/>
          </a:stretch>
        </p:blipFill>
        <p:spPr>
          <a:xfrm>
            <a:off x="6071175" y="1583080"/>
            <a:ext cx="3084349" cy="3305671"/>
          </a:xfrm>
          <a:prstGeom prst="rect">
            <a:avLst/>
          </a:prstGeom>
          <a:noFill/>
          <a:ln>
            <a:noFill/>
          </a:ln>
        </p:spPr>
      </p:pic>
      <p:pic>
        <p:nvPicPr>
          <p:cNvPr id="2491" name="Google Shape;2491;p21"/>
          <p:cNvPicPr preferRelativeResize="0"/>
          <p:nvPr/>
        </p:nvPicPr>
        <p:blipFill>
          <a:blip r:embed="rId7">
            <a:alphaModFix/>
          </a:blip>
          <a:stretch>
            <a:fillRect/>
          </a:stretch>
        </p:blipFill>
        <p:spPr>
          <a:xfrm>
            <a:off x="3248625" y="3532650"/>
            <a:ext cx="2646738" cy="163845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nology Infographics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