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6"/>
    <p:restoredTop sz="94541"/>
  </p:normalViewPr>
  <p:slideViewPr>
    <p:cSldViewPr snapToGrid="0" snapToObjects="1">
      <p:cViewPr>
        <p:scale>
          <a:sx n="90" d="100"/>
          <a:sy n="90" d="100"/>
        </p:scale>
        <p:origin x="1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87C78-BD03-1249-A4D3-A90DE403E5D7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E06C-55C4-6A47-876D-9D4DE959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8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5E06C-55C4-6A47-876D-9D4DE9599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9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1C38B-39E1-4A4A-B97E-53D0E2B88753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298E-9D68-D64D-A945-D8ED5075D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7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442" y="3396331"/>
            <a:ext cx="7628022" cy="1560679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Video Game Sales</a:t>
            </a:r>
            <a:endParaRPr lang="en-US" sz="80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831" y="5298491"/>
            <a:ext cx="6220327" cy="47666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pple Chancery" charset="0"/>
                <a:ea typeface="Apple Chancery" charset="0"/>
                <a:cs typeface="Apple Chancery" charset="0"/>
              </a:rPr>
              <a:t>Manal Mohamed </a:t>
            </a:r>
            <a:r>
              <a:rPr lang="en-US" dirty="0" err="1" smtClean="0">
                <a:latin typeface="Apple Chancery" charset="0"/>
                <a:ea typeface="Apple Chancery" charset="0"/>
                <a:cs typeface="Apple Chancery" charset="0"/>
              </a:rPr>
              <a:t>Al_Naseef</a:t>
            </a:r>
            <a:r>
              <a:rPr lang="en-US" dirty="0" smtClean="0">
                <a:latin typeface="Apple Chancery" charset="0"/>
                <a:ea typeface="Apple Chancery" charset="0"/>
                <a:cs typeface="Apple Chancery" charset="0"/>
              </a:rPr>
              <a:t> /Project/T5o07</a:t>
            </a:r>
            <a:endParaRPr lang="en-US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75" y="-43"/>
            <a:ext cx="2087016" cy="1804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92705" cy="1792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2" y="1827629"/>
            <a:ext cx="2006724" cy="1603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82" y="1827630"/>
            <a:ext cx="2172553" cy="17337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590" y="0"/>
            <a:ext cx="2024742" cy="18276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32" y="1827629"/>
            <a:ext cx="2138168" cy="17337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35" y="3584240"/>
            <a:ext cx="2038790" cy="15449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38" y="5150804"/>
            <a:ext cx="2276262" cy="17071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044238" y="4386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> </a:t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> </a:t>
            </a:r>
            <a:endParaRPr lang="en-US" sz="8000" b="1" dirty="0">
              <a:latin typeface="Angsana New" charset="0"/>
              <a:ea typeface="Angsana New" charset="0"/>
              <a:cs typeface="Angsana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027905"/>
            <a:ext cx="10996612" cy="5015707"/>
          </a:xfr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80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Goal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6000" i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help Video </a:t>
            </a:r>
            <a:r>
              <a:rPr lang="en-US" sz="6000" i="1" dirty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Game Company to improve </a:t>
            </a:r>
            <a:r>
              <a:rPr lang="en-US" sz="6000" i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and predict selling.</a:t>
            </a:r>
            <a:r>
              <a:rPr lang="en-US" b="1" i="1" dirty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b="1" i="1" dirty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</a:br>
            <a:endParaRPr lang="en-US" dirty="0">
              <a:ln>
                <a:solidFill>
                  <a:schemeClr val="bg2">
                    <a:lumMod val="10000"/>
                  </a:schemeClr>
                </a:solidFill>
              </a:ln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44" y="101596"/>
            <a:ext cx="1708475" cy="12813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5514975" y="771525"/>
            <a:ext cx="2428875" cy="96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5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027905"/>
            <a:ext cx="10996612" cy="5258595"/>
          </a:xfr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600" b="1" dirty="0" err="1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DataSet</a:t>
            </a:r>
            <a:r>
              <a:rPr lang="en-US" sz="166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 :</a:t>
            </a:r>
          </a:p>
          <a:p>
            <a:r>
              <a:rPr lang="en-US" sz="10400" dirty="0">
                <a:latin typeface="Angsana New" charset="0"/>
                <a:ea typeface="Angsana New" charset="0"/>
                <a:cs typeface="Angsana New" charset="0"/>
              </a:rPr>
              <a:t>Rank - Ranking of overall sales</a:t>
            </a:r>
          </a:p>
          <a:p>
            <a:r>
              <a:rPr lang="en-US" sz="10400" dirty="0">
                <a:latin typeface="Angsana New" charset="0"/>
                <a:ea typeface="Angsana New" charset="0"/>
                <a:cs typeface="Angsana New" charset="0"/>
              </a:rPr>
              <a:t>Name - The games name</a:t>
            </a:r>
          </a:p>
          <a:p>
            <a:r>
              <a:rPr lang="en-US" sz="10400" dirty="0">
                <a:latin typeface="Angsana New" charset="0"/>
                <a:ea typeface="Angsana New" charset="0"/>
                <a:cs typeface="Angsana New" charset="0"/>
              </a:rPr>
              <a:t>Platform - Platform of the games release (i.e. PC,PS4, etc.)</a:t>
            </a:r>
          </a:p>
          <a:p>
            <a:r>
              <a:rPr lang="en-US" sz="10400" dirty="0">
                <a:latin typeface="Angsana New" charset="0"/>
                <a:ea typeface="Angsana New" charset="0"/>
                <a:cs typeface="Angsana New" charset="0"/>
              </a:rPr>
              <a:t>Year - Year of the game's release</a:t>
            </a:r>
          </a:p>
          <a:p>
            <a:r>
              <a:rPr lang="en-US" sz="10400" dirty="0">
                <a:latin typeface="Angsana New" charset="0"/>
                <a:ea typeface="Angsana New" charset="0"/>
                <a:cs typeface="Angsana New" charset="0"/>
              </a:rPr>
              <a:t>Genre - Genre of the game</a:t>
            </a:r>
          </a:p>
          <a:p>
            <a:r>
              <a:rPr lang="en-US" sz="10400" dirty="0">
                <a:latin typeface="Angsana New" charset="0"/>
                <a:ea typeface="Angsana New" charset="0"/>
                <a:cs typeface="Angsana New" charset="0"/>
              </a:rPr>
              <a:t>Publisher - Publisher of the game</a:t>
            </a:r>
          </a:p>
          <a:p>
            <a:r>
              <a:rPr lang="en-US" sz="10400" dirty="0" err="1">
                <a:latin typeface="Angsana New" charset="0"/>
                <a:ea typeface="Angsana New" charset="0"/>
                <a:cs typeface="Angsana New" charset="0"/>
              </a:rPr>
              <a:t>NA_Sales</a:t>
            </a:r>
            <a:r>
              <a:rPr lang="en-US" sz="10400" dirty="0">
                <a:latin typeface="Angsana New" charset="0"/>
                <a:ea typeface="Angsana New" charset="0"/>
                <a:cs typeface="Angsana New" charset="0"/>
              </a:rPr>
              <a:t> - Sales in North America (in millions)</a:t>
            </a:r>
          </a:p>
          <a:p>
            <a:r>
              <a:rPr lang="en-US" sz="10400" dirty="0" err="1">
                <a:latin typeface="Angsana New" charset="0"/>
                <a:ea typeface="Angsana New" charset="0"/>
                <a:cs typeface="Angsana New" charset="0"/>
              </a:rPr>
              <a:t>EU_Sales</a:t>
            </a:r>
            <a:r>
              <a:rPr lang="en-US" sz="10400" dirty="0">
                <a:latin typeface="Angsana New" charset="0"/>
                <a:ea typeface="Angsana New" charset="0"/>
                <a:cs typeface="Angsana New" charset="0"/>
              </a:rPr>
              <a:t> - Sales in Europe (in millions)</a:t>
            </a:r>
          </a:p>
          <a:p>
            <a:r>
              <a:rPr lang="en-US" sz="10400" dirty="0" err="1">
                <a:latin typeface="Angsana New" charset="0"/>
                <a:ea typeface="Angsana New" charset="0"/>
                <a:cs typeface="Angsana New" charset="0"/>
              </a:rPr>
              <a:t>JP_Sales</a:t>
            </a:r>
            <a:r>
              <a:rPr lang="en-US" sz="10400" dirty="0">
                <a:latin typeface="Angsana New" charset="0"/>
                <a:ea typeface="Angsana New" charset="0"/>
                <a:cs typeface="Angsana New" charset="0"/>
              </a:rPr>
              <a:t> - Sales in Japan (in millions)</a:t>
            </a:r>
          </a:p>
          <a:p>
            <a:r>
              <a:rPr lang="en-US" sz="10400" dirty="0" err="1">
                <a:latin typeface="Angsana New" charset="0"/>
                <a:ea typeface="Angsana New" charset="0"/>
                <a:cs typeface="Angsana New" charset="0"/>
              </a:rPr>
              <a:t>Other_Sales</a:t>
            </a:r>
            <a:r>
              <a:rPr lang="en-US" sz="10400" dirty="0">
                <a:latin typeface="Angsana New" charset="0"/>
                <a:ea typeface="Angsana New" charset="0"/>
                <a:cs typeface="Angsana New" charset="0"/>
              </a:rPr>
              <a:t> - Sales in the rest of the world (in millions)</a:t>
            </a:r>
          </a:p>
          <a:p>
            <a:r>
              <a:rPr lang="en-US" sz="10400" dirty="0" err="1">
                <a:latin typeface="Angsana New" charset="0"/>
                <a:ea typeface="Angsana New" charset="0"/>
                <a:cs typeface="Angsana New" charset="0"/>
              </a:rPr>
              <a:t>Global_Sales</a:t>
            </a:r>
            <a:r>
              <a:rPr lang="en-US" sz="10400" dirty="0">
                <a:latin typeface="Angsana New" charset="0"/>
                <a:ea typeface="Angsana New" charset="0"/>
                <a:cs typeface="Angsana New" charset="0"/>
              </a:rPr>
              <a:t> - Total worldwide sales.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5900" dirty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5900" dirty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</a:br>
            <a:endParaRPr lang="en-US" sz="5900" dirty="0">
              <a:ln>
                <a:solidFill>
                  <a:schemeClr val="bg2">
                    <a:lumMod val="10000"/>
                  </a:schemeClr>
                </a:solidFill>
              </a:ln>
              <a:latin typeface="Angsana New" charset="0"/>
              <a:ea typeface="Angsana New" charset="0"/>
              <a:cs typeface="Angsana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44" y="101596"/>
            <a:ext cx="1708475" cy="12813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5514975" y="771525"/>
            <a:ext cx="2428875" cy="96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027905"/>
            <a:ext cx="10996612" cy="5258595"/>
          </a:xfr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6600" b="1" dirty="0" err="1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DataSet</a:t>
            </a:r>
            <a:r>
              <a:rPr lang="en-US" sz="66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 </a:t>
            </a:r>
            <a:r>
              <a:rPr lang="en-US" sz="66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:</a:t>
            </a:r>
            <a:endParaRPr lang="en-US" sz="3900" dirty="0" smtClean="0">
              <a:latin typeface="Angsana New" charset="0"/>
              <a:ea typeface="Angsana New" charset="0"/>
              <a:cs typeface="Angsana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3900" dirty="0" smtClean="0">
                <a:latin typeface="Angsana New" charset="0"/>
                <a:ea typeface="Angsana New" charset="0"/>
                <a:cs typeface="Angsana New" charset="0"/>
              </a:rPr>
              <a:t>Volume of Sales </a:t>
            </a:r>
            <a:endParaRPr lang="en-US" sz="3900" dirty="0">
              <a:latin typeface="Angsana New" charset="0"/>
              <a:ea typeface="Angsana New" charset="0"/>
              <a:cs typeface="Angsana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5900" dirty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5900" dirty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</a:br>
            <a:endParaRPr lang="en-US" sz="5900" dirty="0">
              <a:ln>
                <a:solidFill>
                  <a:schemeClr val="bg2">
                    <a:lumMod val="10000"/>
                  </a:schemeClr>
                </a:solidFill>
              </a:ln>
              <a:latin typeface="Angsana New" charset="0"/>
              <a:ea typeface="Angsana New" charset="0"/>
              <a:cs typeface="Angsana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44" y="101596"/>
            <a:ext cx="1708475" cy="12813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5514975" y="771525"/>
            <a:ext cx="2428875" cy="96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> </a:t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</a:br>
            <a:r>
              <a:rPr lang="en-US" sz="8000" b="1" dirty="0" smtClean="0">
                <a:latin typeface="Angsana New" charset="0"/>
                <a:ea typeface="Angsana New" charset="0"/>
                <a:cs typeface="Angsana New" charset="0"/>
              </a:rPr>
              <a:t> </a:t>
            </a:r>
            <a:endParaRPr lang="en-US" sz="8000" b="1" dirty="0">
              <a:latin typeface="Angsana New" charset="0"/>
              <a:ea typeface="Angsana New" charset="0"/>
              <a:cs typeface="Angsana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44" y="101596"/>
            <a:ext cx="1708475" cy="12813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5514975" y="771525"/>
            <a:ext cx="2428875" cy="96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3" y="524510"/>
            <a:ext cx="5295900" cy="31496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3" y="3708400"/>
            <a:ext cx="5295900" cy="314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09" y="558800"/>
            <a:ext cx="5295900" cy="314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09" y="3674110"/>
            <a:ext cx="52959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027905"/>
            <a:ext cx="10996612" cy="5258595"/>
          </a:xfr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6600" b="1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Modling</a:t>
            </a:r>
            <a:r>
              <a:rPr lang="en-US" sz="66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 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6600" b="1" dirty="0" smtClean="0">
              <a:ln>
                <a:solidFill>
                  <a:schemeClr val="bg2">
                    <a:lumMod val="10000"/>
                  </a:schemeClr>
                </a:solidFill>
              </a:ln>
              <a:latin typeface="Angsana New" charset="0"/>
              <a:ea typeface="Angsana New" charset="0"/>
              <a:cs typeface="Angsana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900" dirty="0" smtClean="0">
              <a:latin typeface="Angsana New" charset="0"/>
              <a:ea typeface="Angsana New" charset="0"/>
              <a:cs typeface="Angsana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59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59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</a:br>
            <a:endParaRPr lang="en-US" sz="5900" dirty="0">
              <a:ln>
                <a:solidFill>
                  <a:schemeClr val="bg2">
                    <a:lumMod val="10000"/>
                  </a:schemeClr>
                </a:solidFill>
              </a:ln>
              <a:latin typeface="Angsana New" charset="0"/>
              <a:ea typeface="Angsana New" charset="0"/>
              <a:cs typeface="Angsana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44" y="101596"/>
            <a:ext cx="1708475" cy="12813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5514975" y="771525"/>
            <a:ext cx="2428875" cy="96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47064"/>
              </p:ext>
            </p:extLst>
          </p:nvPr>
        </p:nvGraphicFramePr>
        <p:xfrm>
          <a:off x="1748631" y="1993740"/>
          <a:ext cx="812800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Calssification</a:t>
                      </a:r>
                      <a:r>
                        <a:rPr lang="en-US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99.47%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DecisionTreeClassifier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MPLClassifier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RandomForestClassifier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99.06%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AdaBoostClassifier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99065"/>
              </p:ext>
            </p:extLst>
          </p:nvPr>
        </p:nvGraphicFramePr>
        <p:xfrm>
          <a:off x="1748631" y="4696304"/>
          <a:ext cx="8128000" cy="110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LinearRegression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99.47%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DecisionTreeRegression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99.42%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95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027905"/>
            <a:ext cx="10996612" cy="5258595"/>
          </a:xfr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6600" b="1" dirty="0" smtClean="0">
              <a:ln>
                <a:solidFill>
                  <a:schemeClr val="bg2">
                    <a:lumMod val="10000"/>
                  </a:schemeClr>
                </a:solidFill>
              </a:ln>
              <a:latin typeface="Angsana New" charset="0"/>
              <a:ea typeface="Angsana New" charset="0"/>
              <a:cs typeface="Angsana New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6600" b="1" dirty="0">
              <a:ln>
                <a:solidFill>
                  <a:schemeClr val="bg2">
                    <a:lumMod val="10000"/>
                  </a:schemeClr>
                </a:solidFill>
              </a:ln>
              <a:latin typeface="Angsana New" charset="0"/>
              <a:ea typeface="Angsana New" charset="0"/>
              <a:cs typeface="Angsana New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6600" b="1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>Conclusion</a:t>
            </a:r>
            <a:endParaRPr lang="en-US" sz="6600" b="1" dirty="0" smtClean="0">
              <a:ln>
                <a:solidFill>
                  <a:schemeClr val="bg2">
                    <a:lumMod val="10000"/>
                  </a:schemeClr>
                </a:solidFill>
              </a:ln>
              <a:latin typeface="Angsana New" charset="0"/>
              <a:ea typeface="Angsana New" charset="0"/>
              <a:cs typeface="Angsana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3900" dirty="0" smtClean="0">
              <a:latin typeface="Angsana New" charset="0"/>
              <a:ea typeface="Angsana New" charset="0"/>
              <a:cs typeface="Angsana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5900" dirty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  <a:t/>
            </a:r>
            <a:br>
              <a:rPr lang="en-US" sz="5900" dirty="0">
                <a:ln>
                  <a:solidFill>
                    <a:schemeClr val="bg2">
                      <a:lumMod val="10000"/>
                    </a:schemeClr>
                  </a:solidFill>
                </a:ln>
                <a:latin typeface="Angsana New" charset="0"/>
                <a:ea typeface="Angsana New" charset="0"/>
                <a:cs typeface="Angsana New" charset="0"/>
              </a:rPr>
            </a:br>
            <a:endParaRPr lang="en-US" sz="5900" dirty="0">
              <a:ln>
                <a:solidFill>
                  <a:schemeClr val="bg2">
                    <a:lumMod val="10000"/>
                  </a:schemeClr>
                </a:solidFill>
              </a:ln>
              <a:latin typeface="Angsana New" charset="0"/>
              <a:ea typeface="Angsana New" charset="0"/>
              <a:cs typeface="Angsana New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44" y="101596"/>
            <a:ext cx="1708475" cy="12813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5514975" y="771525"/>
            <a:ext cx="2428875" cy="96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7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152</Words>
  <Application>Microsoft Macintosh PowerPoint</Application>
  <PresentationFormat>Widescreen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 MT Condensed Extra Bold</vt:lpstr>
      <vt:lpstr>Angsana New</vt:lpstr>
      <vt:lpstr>Apple Chancery</vt:lpstr>
      <vt:lpstr>Calibri</vt:lpstr>
      <vt:lpstr>Calibri Light</vt:lpstr>
      <vt:lpstr>Arial</vt:lpstr>
      <vt:lpstr>Office Theme</vt:lpstr>
      <vt:lpstr>Video Game Sales</vt:lpstr>
      <vt:lpstr>        </vt:lpstr>
      <vt:lpstr>PowerPoint Presentation</vt:lpstr>
      <vt:lpstr>PowerPoint Presentation</vt:lpstr>
      <vt:lpstr>    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</dc:title>
  <dc:creator>Saud -_-</dc:creator>
  <cp:lastModifiedBy>Saud -_-</cp:lastModifiedBy>
  <cp:revision>19</cp:revision>
  <dcterms:created xsi:type="dcterms:W3CDTF">2021-11-17T18:33:33Z</dcterms:created>
  <dcterms:modified xsi:type="dcterms:W3CDTF">2021-11-18T07:29:38Z</dcterms:modified>
</cp:coreProperties>
</file>