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786" r:id="rId3"/>
    <p:sldMasterId id="2147483844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8" r:id="rId14"/>
    <p:sldId id="267" r:id="rId1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60" autoAdjust="0"/>
    <p:restoredTop sz="83485" autoAdjust="0"/>
  </p:normalViewPr>
  <p:slideViewPr>
    <p:cSldViewPr snapToGrid="0">
      <p:cViewPr varScale="1">
        <p:scale>
          <a:sx n="61" d="100"/>
          <a:sy n="61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01F84AE-A142-4263-A65B-219BC8563E55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704B1A5-31A1-4B4C-9FD4-BF8680C70FA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627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4B1A5-31A1-4B4C-9FD4-BF8680C70FAE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6368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4B1A5-31A1-4B4C-9FD4-BF8680C70FAE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962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4B1A5-31A1-4B4C-9FD4-BF8680C70FAE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106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4B1A5-31A1-4B4C-9FD4-BF8680C70FAE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0652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4B1A5-31A1-4B4C-9FD4-BF8680C70FAE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884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4B1A5-31A1-4B4C-9FD4-BF8680C70FAE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03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8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19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238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845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341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7537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9617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0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8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99994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750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6926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42360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585668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2356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0172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59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1318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96096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60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4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074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99388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9627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6639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4621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3347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7791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886125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7649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7542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8423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698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5929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4958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36771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67293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17701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058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902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731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18656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6195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97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8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911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8958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53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06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400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92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03CF-6FC1-4091-B654-A737559FFF43}" type="datetimeFigureOut">
              <a:rPr lang="ar-SA" smtClean="0"/>
              <a:t>12/04/1443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828C28-1B3B-4D69-96D4-B3E144C4FBC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9171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Hotel </a:t>
            </a:r>
            <a:r>
              <a:rPr lang="en-US" sz="4800" b="1" dirty="0"/>
              <a:t>Booking </a:t>
            </a:r>
            <a:r>
              <a:rPr lang="en-US" sz="4800" b="1" dirty="0" smtClean="0"/>
              <a:t>Cancellation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Manal </a:t>
            </a:r>
            <a:r>
              <a:rPr lang="en-US" dirty="0" err="1" smtClean="0"/>
              <a:t>AlSaleh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610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334" y="1342103"/>
            <a:ext cx="8596668" cy="4699259"/>
          </a:xfrm>
        </p:spPr>
        <p:txBody>
          <a:bodyPr/>
          <a:lstStyle/>
          <a:p>
            <a:pPr algn="l" rtl="0"/>
            <a:r>
              <a:rPr lang="en-US" b="1" dirty="0" smtClean="0"/>
              <a:t>Random Forest </a:t>
            </a:r>
          </a:p>
          <a:p>
            <a:pPr lvl="1" algn="l" rtl="0"/>
            <a:endParaRPr lang="en-US" b="1" dirty="0" smtClean="0"/>
          </a:p>
          <a:p>
            <a:pPr lvl="1" algn="l" rtl="0"/>
            <a:endParaRPr lang="en-US" b="1" dirty="0"/>
          </a:p>
          <a:p>
            <a:pPr algn="l" rtl="0"/>
            <a:endParaRPr lang="en-US" b="1" dirty="0" smtClean="0"/>
          </a:p>
          <a:p>
            <a:pPr algn="l" rtl="0"/>
            <a:endParaRPr lang="en-US" b="1" dirty="0"/>
          </a:p>
          <a:p>
            <a:pPr algn="l" rtl="0"/>
            <a:endParaRPr lang="en-US" b="1" dirty="0" smtClean="0"/>
          </a:p>
          <a:p>
            <a:pPr algn="l" rtl="0"/>
            <a:endParaRPr lang="en-US" b="1" dirty="0"/>
          </a:p>
          <a:p>
            <a:pPr algn="l" rtl="0"/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7795"/>
            <a:ext cx="2295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5581576" cy="46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83812" y="28956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6972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pPr algn="l" rtl="0"/>
            <a:r>
              <a:rPr lang="en-US" dirty="0"/>
              <a:t>Data </a:t>
            </a:r>
            <a:r>
              <a:rPr lang="en-US" dirty="0" smtClean="0"/>
              <a:t>Description</a:t>
            </a:r>
          </a:p>
          <a:p>
            <a:pPr algn="l" rtl="0"/>
            <a:r>
              <a:rPr lang="en-US" dirty="0"/>
              <a:t>Exploratory of Data Analysis </a:t>
            </a:r>
            <a:r>
              <a:rPr lang="en-US" dirty="0" smtClean="0"/>
              <a:t>( EDA )</a:t>
            </a:r>
          </a:p>
          <a:p>
            <a:pPr algn="l" rtl="0"/>
            <a:r>
              <a:rPr lang="en-US" dirty="0"/>
              <a:t>Data </a:t>
            </a:r>
            <a:r>
              <a:rPr lang="en-US" dirty="0" smtClean="0"/>
              <a:t>Cleaning</a:t>
            </a:r>
          </a:p>
          <a:p>
            <a:pPr algn="l" rtl="0"/>
            <a:r>
              <a:rPr lang="en-US" dirty="0"/>
              <a:t>Modeling</a:t>
            </a:r>
            <a:r>
              <a:rPr lang="en-US" dirty="0" smtClean="0"/>
              <a:t> </a:t>
            </a:r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948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Hotel </a:t>
            </a:r>
            <a:r>
              <a:rPr lang="en-US" dirty="0"/>
              <a:t>Booking </a:t>
            </a:r>
            <a:r>
              <a:rPr lang="en-US" dirty="0" smtClean="0"/>
              <a:t>Cancellation Impact:</a:t>
            </a:r>
          </a:p>
          <a:p>
            <a:pPr lvl="1" algn="l" rtl="0"/>
            <a:r>
              <a:rPr lang="en-US" dirty="0" smtClean="0"/>
              <a:t>High Distribution Cost</a:t>
            </a:r>
          </a:p>
          <a:p>
            <a:pPr lvl="1" algn="l" rtl="0"/>
            <a:r>
              <a:rPr lang="en-US" dirty="0" smtClean="0"/>
              <a:t>High Opportunity Cost</a:t>
            </a:r>
          </a:p>
          <a:p>
            <a:pPr lvl="1" algn="l" rtl="0"/>
            <a:r>
              <a:rPr lang="en-US" dirty="0" smtClean="0"/>
              <a:t>Lost </a:t>
            </a:r>
            <a:r>
              <a:rPr lang="en-US" dirty="0"/>
              <a:t>of </a:t>
            </a:r>
            <a:r>
              <a:rPr lang="en-US" dirty="0" smtClean="0"/>
              <a:t>revenue</a:t>
            </a:r>
          </a:p>
          <a:p>
            <a:pPr lvl="1"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027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Data for 119,390 bookings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32 variables ( </a:t>
            </a:r>
            <a:r>
              <a:rPr lang="en-US" dirty="0"/>
              <a:t>12 </a:t>
            </a:r>
            <a:r>
              <a:rPr lang="en-US" dirty="0" smtClean="0"/>
              <a:t>Categorical columns </a:t>
            </a:r>
            <a:r>
              <a:rPr lang="en-US" dirty="0"/>
              <a:t>and 20 </a:t>
            </a:r>
            <a:r>
              <a:rPr lang="en-US" dirty="0" smtClean="0"/>
              <a:t>Numerical columns)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Period 2015 - 2017</a:t>
            </a:r>
            <a:endParaRPr lang="en-US" dirty="0"/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941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66" y="2108099"/>
            <a:ext cx="6590580" cy="3994291"/>
          </a:xfrm>
          <a:prstGeom prst="rect">
            <a:avLst/>
          </a:prstGeom>
        </p:spPr>
      </p:pic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of Data Analysis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334" y="1481070"/>
            <a:ext cx="8596668" cy="5190185"/>
          </a:xfrm>
        </p:spPr>
        <p:txBody>
          <a:bodyPr/>
          <a:lstStyle/>
          <a:p>
            <a:pPr algn="l" rtl="0"/>
            <a:r>
              <a:rPr lang="en-US" dirty="0" smtClean="0"/>
              <a:t>Is Canceled : Balanced Dataset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0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of Data Analysis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From where the most guests are coming?</a:t>
            </a:r>
          </a:p>
          <a:p>
            <a:pPr marL="0" indent="0" algn="l" rtl="0">
              <a:buNone/>
            </a:pPr>
            <a:r>
              <a:rPr lang="en-US" dirty="0" smtClean="0"/>
              <a:t>Majority of booking are from PRT ( Portugal )</a:t>
            </a:r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1" y="3292213"/>
            <a:ext cx="7941602" cy="28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of Data Analysis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Which are the busiest month?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The more bookings in the summer.</a:t>
            </a:r>
            <a:endParaRPr lang="ar-SA" dirty="0"/>
          </a:p>
          <a:p>
            <a:pPr algn="l" rtl="0"/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66" y="3022133"/>
            <a:ext cx="4561003" cy="38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2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Cleaning</a:t>
            </a:r>
            <a:r>
              <a:rPr lang="en-US" b="1" dirty="0"/>
              <a:t/>
            </a:r>
            <a:br>
              <a:rPr lang="en-US" b="1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334" y="1563329"/>
            <a:ext cx="8596668" cy="447803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To check </a:t>
            </a:r>
            <a:r>
              <a:rPr lang="en-US" dirty="0"/>
              <a:t>if we have missing values, then we will have to replace those missing values with the mean of that feature if that variable is numeric or the constant if it is a categorical feature</a:t>
            </a:r>
            <a:r>
              <a:rPr lang="en-US" dirty="0" smtClean="0"/>
              <a:t>.</a:t>
            </a:r>
          </a:p>
          <a:p>
            <a:pPr marL="400050" lvl="1" indent="0" algn="l" rtl="0">
              <a:buNone/>
            </a:pPr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19" y="2944608"/>
            <a:ext cx="3347884" cy="3913392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98" y="2944608"/>
            <a:ext cx="3392765" cy="38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5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334" y="1342103"/>
            <a:ext cx="8596668" cy="4699259"/>
          </a:xfrm>
        </p:spPr>
        <p:txBody>
          <a:bodyPr/>
          <a:lstStyle/>
          <a:p>
            <a:pPr algn="l" rtl="0"/>
            <a:r>
              <a:rPr lang="en-US" b="1" dirty="0" smtClean="0"/>
              <a:t>Logistic Regression</a:t>
            </a:r>
          </a:p>
          <a:p>
            <a:pPr lvl="1" algn="l" rtl="0"/>
            <a:endParaRPr lang="en-US" b="1" dirty="0"/>
          </a:p>
          <a:p>
            <a:pPr lvl="1" algn="l" rtl="0"/>
            <a:endParaRPr lang="en-US" b="1" dirty="0"/>
          </a:p>
          <a:p>
            <a:pPr algn="l" rtl="0"/>
            <a:endParaRPr lang="en-US" b="1" dirty="0" smtClean="0"/>
          </a:p>
          <a:p>
            <a:pPr algn="l" rtl="0"/>
            <a:endParaRPr lang="en-US" b="1" dirty="0"/>
          </a:p>
          <a:p>
            <a:pPr algn="l" rtl="0"/>
            <a:endParaRPr lang="en-US" b="1" dirty="0" smtClean="0"/>
          </a:p>
          <a:p>
            <a:pPr algn="l" rtl="0"/>
            <a:endParaRPr lang="en-US" b="1" dirty="0"/>
          </a:p>
          <a:p>
            <a:pPr algn="l" rtl="0"/>
            <a:endParaRPr lang="en-US" b="1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50201"/>
            <a:ext cx="6212197" cy="50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24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TM02892315[[fn=ربطة]]</Template>
  <TotalTime>164</TotalTime>
  <Words>156</Words>
  <Application>Microsoft Office PowerPoint</Application>
  <PresentationFormat>شاشة عريضة</PresentationFormat>
  <Paragraphs>56</Paragraphs>
  <Slides>11</Slides>
  <Notes>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4</vt:i4>
      </vt:variant>
      <vt:variant>
        <vt:lpstr>عناوين الشرائح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Times New Roman</vt:lpstr>
      <vt:lpstr>Trebuchet MS</vt:lpstr>
      <vt:lpstr>Wingdings 2</vt:lpstr>
      <vt:lpstr>Wingdings 3</vt:lpstr>
      <vt:lpstr>HDOfficeLightV0</vt:lpstr>
      <vt:lpstr>1_HDOfficeLightV0</vt:lpstr>
      <vt:lpstr>2_HDOfficeLightV0</vt:lpstr>
      <vt:lpstr>واجهة</vt:lpstr>
      <vt:lpstr> Hotel Booking Cancellation </vt:lpstr>
      <vt:lpstr>Agenda</vt:lpstr>
      <vt:lpstr>Problem Statement</vt:lpstr>
      <vt:lpstr>Data Description</vt:lpstr>
      <vt:lpstr>Exploratory of Data Analysis </vt:lpstr>
      <vt:lpstr>Exploratory of Data Analysis </vt:lpstr>
      <vt:lpstr>Exploratory of Data Analysis </vt:lpstr>
      <vt:lpstr>Data Cleaning </vt:lpstr>
      <vt:lpstr>Modeling</vt:lpstr>
      <vt:lpstr>Modeling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Cancellation</dc:title>
  <dc:creator>ASUS</dc:creator>
  <cp:lastModifiedBy>ASUS</cp:lastModifiedBy>
  <cp:revision>36</cp:revision>
  <dcterms:created xsi:type="dcterms:W3CDTF">2021-11-17T16:50:11Z</dcterms:created>
  <dcterms:modified xsi:type="dcterms:W3CDTF">2021-11-17T19:35:19Z</dcterms:modified>
</cp:coreProperties>
</file>