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8" r:id="rId7"/>
    <p:sldId id="263" r:id="rId8"/>
    <p:sldId id="304" r:id="rId9"/>
    <p:sldId id="288" r:id="rId10"/>
    <p:sldId id="290" r:id="rId11"/>
    <p:sldId id="265" r:id="rId12"/>
    <p:sldId id="271" r:id="rId13"/>
    <p:sldId id="308" r:id="rId14"/>
    <p:sldId id="27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6FD"/>
    <a:srgbClr val="1179C7"/>
    <a:srgbClr val="75A206"/>
    <a:srgbClr val="CE9404"/>
    <a:srgbClr val="FAB406"/>
    <a:srgbClr val="0AE0C7"/>
    <a:srgbClr val="06897A"/>
    <a:srgbClr val="98C1C2"/>
    <a:srgbClr val="FAB834"/>
    <a:srgbClr val="F3A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86347" autoAdjust="0"/>
  </p:normalViewPr>
  <p:slideViewPr>
    <p:cSldViewPr>
      <p:cViewPr varScale="1">
        <p:scale>
          <a:sx n="72" d="100"/>
          <a:sy n="72" d="100"/>
        </p:scale>
        <p:origin x="690" y="7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6/27/2019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6/27/2019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ar-EG" smtClean="0"/>
              <a:pPr/>
              <a:t>1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7756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ar-EG" smtClean="0"/>
              <a:pPr/>
              <a:t>8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4785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6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about" TargetMode="External"/><Relationship Id="rId7" Type="http://schemas.openxmlformats.org/officeDocument/2006/relationships/hyperlink" Target="https://egypt.souq.com/eg-en/" TargetMode="External"/><Relationship Id="rId2" Type="http://schemas.openxmlformats.org/officeDocument/2006/relationships/hyperlink" Target="https://socket.io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nodejs.org/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3812" y="1447800"/>
            <a:ext cx="2514600" cy="149672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 dirty="0" err="1">
                <a:effectLst>
                  <a:outerShdw blurRad="50800" dist="50800" dir="5400000" sx="101000" sy="101000" algn="ctr" rotWithShape="0">
                    <a:srgbClr val="000000">
                      <a:alpha val="85000"/>
                    </a:srgbClr>
                  </a:outerShdw>
                </a:effectLst>
              </a:rPr>
              <a:t>Matab</a:t>
            </a:r>
            <a:br>
              <a:rPr lang="en-US" sz="3600" b="1" dirty="0">
                <a:effectLst>
                  <a:outerShdw blurRad="50800" dist="50800" dir="5400000" sx="101000" sy="101000" algn="ctr" rotWithShape="0">
                    <a:srgbClr val="000000">
                      <a:alpha val="85000"/>
                    </a:srgbClr>
                  </a:outerShdw>
                </a:effectLst>
              </a:rPr>
            </a:br>
            <a:r>
              <a:rPr lang="ar-EG" sz="3600" b="1" dirty="0">
                <a:effectLst>
                  <a:outerShdw blurRad="50800" dist="50800" dir="5400000" sx="101000" sy="101000" algn="ctr" rotWithShape="0">
                    <a:srgbClr val="000000">
                      <a:alpha val="85000"/>
                    </a:srgbClr>
                  </a:outerShdw>
                </a:effectLst>
              </a:rPr>
              <a:t>مطـــــــــب</a:t>
            </a:r>
            <a:endParaRPr lang="en-US" sz="3600" b="1" dirty="0">
              <a:effectLst>
                <a:outerShdw blurRad="50800" dist="50800" dir="5400000" sx="101000" sy="101000" algn="ctr" rotWithShape="0">
                  <a:srgbClr val="000000">
                    <a:alpha val="85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F4D1C-A4D9-41D8-AB87-1CCA9282E3E0}"/>
              </a:ext>
            </a:extLst>
          </p:cNvPr>
          <p:cNvSpPr/>
          <p:nvPr/>
        </p:nvSpPr>
        <p:spPr>
          <a:xfrm>
            <a:off x="820608" y="4685684"/>
            <a:ext cx="4524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Graduation Project</a:t>
            </a:r>
          </a:p>
          <a:p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 2018-2019</a:t>
            </a:r>
          </a:p>
          <a:p>
            <a:endParaRPr lang="en-US" dirty="0"/>
          </a:p>
          <a:p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Information Technology Institute (ITI) </a:t>
            </a:r>
          </a:p>
          <a:p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Track: System Development </a:t>
            </a:r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A1A33754-CD06-4955-A9E2-D0DE798780FB}"/>
              </a:ext>
            </a:extLst>
          </p:cNvPr>
          <p:cNvSpPr/>
          <p:nvPr/>
        </p:nvSpPr>
        <p:spPr>
          <a:xfrm>
            <a:off x="227012" y="-28287"/>
            <a:ext cx="406880" cy="942687"/>
          </a:xfrm>
          <a:prstGeom prst="flowChartOffpage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A665586-44C5-464D-8F86-AC616E5DB22E}"/>
              </a:ext>
            </a:extLst>
          </p:cNvPr>
          <p:cNvSpPr/>
          <p:nvPr/>
        </p:nvSpPr>
        <p:spPr>
          <a:xfrm>
            <a:off x="12094198" y="152400"/>
            <a:ext cx="1670702" cy="72390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6382FF4-BAFD-4E2D-A07B-BE3D07460120}"/>
              </a:ext>
            </a:extLst>
          </p:cNvPr>
          <p:cNvSpPr/>
          <p:nvPr/>
        </p:nvSpPr>
        <p:spPr>
          <a:xfrm rot="16200000">
            <a:off x="8686600" y="-3746815"/>
            <a:ext cx="507370" cy="72390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p569-98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3412" y="0"/>
            <a:ext cx="6475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80317" y="1347799"/>
            <a:ext cx="8224541" cy="5281601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1800"/>
              </a:spcBef>
              <a:buClr>
                <a:srgbClr val="212745"/>
              </a:buClr>
            </a:pPr>
            <a:endParaRPr lang="en-US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spcBef>
                <a:spcPts val="1800"/>
              </a:spcBef>
              <a:buClr>
                <a:srgbClr val="212745"/>
              </a:buClr>
              <a:buFont typeface="+mj-lt"/>
              <a:buAutoNum type="arabicPeriod"/>
            </a:pPr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Admin :</a:t>
            </a:r>
          </a:p>
          <a:p>
            <a:pPr marL="914400" lvl="1" indent="-457200">
              <a:spcBef>
                <a:spcPts val="1800"/>
              </a:spcBef>
              <a:buClr>
                <a:srgbClr val="212745"/>
              </a:buClr>
              <a:buFont typeface="Century Gothic" panose="020B0502020202020204" pitchFamily="34" charset="0"/>
              <a:buChar char="►"/>
            </a:pPr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and updating Supplier &amp; Admin Accounts ,Category  and car brands. </a:t>
            </a:r>
          </a:p>
          <a:p>
            <a:pPr lvl="1">
              <a:spcBef>
                <a:spcPts val="1800"/>
              </a:spcBef>
              <a:buClr>
                <a:srgbClr val="212745"/>
              </a:buClr>
            </a:pP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spcBef>
                <a:spcPts val="1800"/>
              </a:spcBef>
              <a:buClr>
                <a:srgbClr val="212745"/>
              </a:buClr>
              <a:buFont typeface="+mj-lt"/>
              <a:buAutoNum type="arabicPeriod"/>
            </a:pPr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“added by admin” :</a:t>
            </a:r>
          </a:p>
          <a:p>
            <a:pPr marL="914400" lvl="1" indent="-457200">
              <a:spcBef>
                <a:spcPts val="1800"/>
              </a:spcBef>
              <a:buClr>
                <a:srgbClr val="212745"/>
              </a:buClr>
              <a:buFont typeface="Century Gothic" panose="020B0502020202020204" pitchFamily="34" charset="0"/>
              <a:buChar char="►"/>
            </a:pPr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and updating any type of Category</a:t>
            </a:r>
          </a:p>
          <a:p>
            <a:pPr marL="914400" lvl="1" indent="-457200">
              <a:spcBef>
                <a:spcPts val="1800"/>
              </a:spcBef>
              <a:buClr>
                <a:srgbClr val="212745"/>
              </a:buClr>
              <a:buFont typeface="Century Gothic" panose="020B0502020202020204" pitchFamily="34" charset="0"/>
              <a:buChar char="►"/>
            </a:pPr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product</a:t>
            </a:r>
          </a:p>
          <a:p>
            <a:pPr lvl="1">
              <a:spcBef>
                <a:spcPts val="1800"/>
              </a:spcBef>
              <a:buClr>
                <a:srgbClr val="212745"/>
              </a:buClr>
            </a:pP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spcBef>
                <a:spcPts val="1800"/>
              </a:spcBef>
              <a:buClr>
                <a:srgbClr val="212745"/>
              </a:buClr>
              <a:buSzPct val="100000"/>
              <a:buFont typeface="+mj-lt"/>
              <a:buAutoNum type="arabicPeriod"/>
            </a:pPr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:</a:t>
            </a:r>
          </a:p>
          <a:p>
            <a:pPr lvl="0">
              <a:spcBef>
                <a:spcPts val="1800"/>
              </a:spcBef>
              <a:buClr>
                <a:srgbClr val="212745"/>
              </a:buClr>
              <a:buSzPct val="100000"/>
            </a:pPr>
            <a:r>
              <a:rPr 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>
              <a:spcBef>
                <a:spcPts val="1800"/>
              </a:spcBef>
              <a:buClr>
                <a:srgbClr val="212745"/>
              </a:buClr>
            </a:pPr>
            <a:endParaRPr lang="en-US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66C8C0-A190-4E28-856F-3264FDD9E7A9}"/>
              </a:ext>
            </a:extLst>
          </p:cNvPr>
          <p:cNvSpPr txBox="1">
            <a:spLocks/>
          </p:cNvSpPr>
          <p:nvPr/>
        </p:nvSpPr>
        <p:spPr>
          <a:xfrm>
            <a:off x="1597008" y="152400"/>
            <a:ext cx="6097604" cy="1351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Characteristics</a:t>
            </a:r>
          </a:p>
          <a:p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Functionality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9E6A35-DAAB-4916-8394-36E54C2EBEF8}"/>
              </a:ext>
            </a:extLst>
          </p:cNvPr>
          <p:cNvSpPr/>
          <p:nvPr/>
        </p:nvSpPr>
        <p:spPr>
          <a:xfrm>
            <a:off x="7542212" y="-134238"/>
            <a:ext cx="4924510" cy="8211438"/>
          </a:xfrm>
          <a:custGeom>
            <a:avLst/>
            <a:gdLst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0 w 5562600"/>
              <a:gd name="connsiteY4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9776 w 5562600"/>
              <a:gd name="connsiteY4" fmla="*/ 3366703 h 9543292"/>
              <a:gd name="connsiteX5" fmla="*/ 0 w 556260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0 w 5562600"/>
              <a:gd name="connsiteY5" fmla="*/ 0 h 9543292"/>
              <a:gd name="connsiteX0" fmla="*/ 207463 w 5770063"/>
              <a:gd name="connsiteY0" fmla="*/ 0 h 9543292"/>
              <a:gd name="connsiteX1" fmla="*/ 5770063 w 5770063"/>
              <a:gd name="connsiteY1" fmla="*/ 0 h 9543292"/>
              <a:gd name="connsiteX2" fmla="*/ 5770063 w 5770063"/>
              <a:gd name="connsiteY2" fmla="*/ 9543292 h 9543292"/>
              <a:gd name="connsiteX3" fmla="*/ 207463 w 5770063"/>
              <a:gd name="connsiteY3" fmla="*/ 9543292 h 9543292"/>
              <a:gd name="connsiteX4" fmla="*/ 837249 w 5770063"/>
              <a:gd name="connsiteY4" fmla="*/ 3887868 h 9543292"/>
              <a:gd name="connsiteX5" fmla="*/ 1458647 w 5770063"/>
              <a:gd name="connsiteY5" fmla="*/ 1467478 h 9543292"/>
              <a:gd name="connsiteX6" fmla="*/ 207463 w 5770063"/>
              <a:gd name="connsiteY6" fmla="*/ 0 h 9543292"/>
              <a:gd name="connsiteX0" fmla="*/ 997871 w 5562600"/>
              <a:gd name="connsiteY0" fmla="*/ 834577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997871 w 5562600"/>
              <a:gd name="connsiteY6" fmla="*/ 834577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875960 w 5562600"/>
              <a:gd name="connsiteY4" fmla="*/ 3085823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1876932 w 5562600"/>
              <a:gd name="connsiteY4" fmla="*/ 4871637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1251184 w 5562600"/>
              <a:gd name="connsiteY5" fmla="*/ 1537816 h 9613630"/>
              <a:gd name="connsiteX6" fmla="*/ 1375417 w 5562600"/>
              <a:gd name="connsiteY6" fmla="*/ 0 h 9613630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2016064 w 5562600"/>
              <a:gd name="connsiteY5" fmla="*/ 1435807 h 9613630"/>
              <a:gd name="connsiteX6" fmla="*/ 1375417 w 5562600"/>
              <a:gd name="connsiteY6" fmla="*/ 0 h 9613630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2016064 w 5562600"/>
              <a:gd name="connsiteY5" fmla="*/ 1498762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468777 w 5562600"/>
              <a:gd name="connsiteY4" fmla="*/ 5157304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137471 w 4962401"/>
              <a:gd name="connsiteY5" fmla="*/ 1564457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434313 w 4962401"/>
              <a:gd name="connsiteY4" fmla="*/ 5270991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979781 w 4962401"/>
              <a:gd name="connsiteY4" fmla="*/ 6397999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203350 w 4836438"/>
              <a:gd name="connsiteY0" fmla="*/ 0 h 9676585"/>
              <a:gd name="connsiteX1" fmla="*/ 4836438 w 4836438"/>
              <a:gd name="connsiteY1" fmla="*/ 133293 h 9676585"/>
              <a:gd name="connsiteX2" fmla="*/ 4836438 w 4836438"/>
              <a:gd name="connsiteY2" fmla="*/ 9676585 h 9676585"/>
              <a:gd name="connsiteX3" fmla="*/ 602741 w 4836438"/>
              <a:gd name="connsiteY3" fmla="*/ 9374209 h 9676585"/>
              <a:gd name="connsiteX4" fmla="*/ 853818 w 4836438"/>
              <a:gd name="connsiteY4" fmla="*/ 6397999 h 9676585"/>
              <a:gd name="connsiteX5" fmla="*/ 1506801 w 4836438"/>
              <a:gd name="connsiteY5" fmla="*/ 2019382 h 9676585"/>
              <a:gd name="connsiteX6" fmla="*/ 203350 w 4836438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48829 w 4831449"/>
              <a:gd name="connsiteY4" fmla="*/ 6397999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64065 w 4831449"/>
              <a:gd name="connsiteY4" fmla="*/ 8067087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284409 w 4831449"/>
              <a:gd name="connsiteY4" fmla="*/ 6625005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284409 w 4831449"/>
              <a:gd name="connsiteY4" fmla="*/ 6625005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223389 w 4856477"/>
              <a:gd name="connsiteY0" fmla="*/ 0 h 9676585"/>
              <a:gd name="connsiteX1" fmla="*/ 4856477 w 4856477"/>
              <a:gd name="connsiteY1" fmla="*/ 133293 h 9676585"/>
              <a:gd name="connsiteX2" fmla="*/ 4856477 w 4856477"/>
              <a:gd name="connsiteY2" fmla="*/ 9676585 h 9676585"/>
              <a:gd name="connsiteX3" fmla="*/ 622780 w 4856477"/>
              <a:gd name="connsiteY3" fmla="*/ 9374209 h 9676585"/>
              <a:gd name="connsiteX4" fmla="*/ 1309437 w 4856477"/>
              <a:gd name="connsiteY4" fmla="*/ 6625005 h 9676585"/>
              <a:gd name="connsiteX5" fmla="*/ 1290234 w 4856477"/>
              <a:gd name="connsiteY5" fmla="*/ 2056651 h 9676585"/>
              <a:gd name="connsiteX6" fmla="*/ 223389 w 4856477"/>
              <a:gd name="connsiteY6" fmla="*/ 0 h 9676585"/>
              <a:gd name="connsiteX0" fmla="*/ 223389 w 4856477"/>
              <a:gd name="connsiteY0" fmla="*/ 0 h 9676585"/>
              <a:gd name="connsiteX1" fmla="*/ 4856477 w 4856477"/>
              <a:gd name="connsiteY1" fmla="*/ 133293 h 9676585"/>
              <a:gd name="connsiteX2" fmla="*/ 4856477 w 4856477"/>
              <a:gd name="connsiteY2" fmla="*/ 9676585 h 9676585"/>
              <a:gd name="connsiteX3" fmla="*/ 622780 w 4856477"/>
              <a:gd name="connsiteY3" fmla="*/ 9374209 h 9676585"/>
              <a:gd name="connsiteX4" fmla="*/ 1309437 w 4856477"/>
              <a:gd name="connsiteY4" fmla="*/ 6625005 h 9676585"/>
              <a:gd name="connsiteX5" fmla="*/ 1290234 w 4856477"/>
              <a:gd name="connsiteY5" fmla="*/ 2056651 h 9676585"/>
              <a:gd name="connsiteX6" fmla="*/ 223389 w 4856477"/>
              <a:gd name="connsiteY6" fmla="*/ 0 h 9676585"/>
              <a:gd name="connsiteX0" fmla="*/ 222833 w 4855921"/>
              <a:gd name="connsiteY0" fmla="*/ 0 h 9676585"/>
              <a:gd name="connsiteX1" fmla="*/ 4855921 w 4855921"/>
              <a:gd name="connsiteY1" fmla="*/ 133293 h 9676585"/>
              <a:gd name="connsiteX2" fmla="*/ 4855921 w 4855921"/>
              <a:gd name="connsiteY2" fmla="*/ 9676585 h 9676585"/>
              <a:gd name="connsiteX3" fmla="*/ 622224 w 4855921"/>
              <a:gd name="connsiteY3" fmla="*/ 9374209 h 9676585"/>
              <a:gd name="connsiteX4" fmla="*/ 1308881 w 4855921"/>
              <a:gd name="connsiteY4" fmla="*/ 6625005 h 9676585"/>
              <a:gd name="connsiteX5" fmla="*/ 1289678 w 4855921"/>
              <a:gd name="connsiteY5" fmla="*/ 2056651 h 9676585"/>
              <a:gd name="connsiteX6" fmla="*/ 222833 w 4855921"/>
              <a:gd name="connsiteY6" fmla="*/ 0 h 9676585"/>
              <a:gd name="connsiteX0" fmla="*/ 222833 w 4855921"/>
              <a:gd name="connsiteY0" fmla="*/ 0 h 9676585"/>
              <a:gd name="connsiteX1" fmla="*/ 4855921 w 4855921"/>
              <a:gd name="connsiteY1" fmla="*/ 133293 h 9676585"/>
              <a:gd name="connsiteX2" fmla="*/ 4855921 w 4855921"/>
              <a:gd name="connsiteY2" fmla="*/ 9676585 h 9676585"/>
              <a:gd name="connsiteX3" fmla="*/ 622224 w 4855921"/>
              <a:gd name="connsiteY3" fmla="*/ 9374209 h 9676585"/>
              <a:gd name="connsiteX4" fmla="*/ 1308881 w 4855921"/>
              <a:gd name="connsiteY4" fmla="*/ 6625005 h 9676585"/>
              <a:gd name="connsiteX5" fmla="*/ 1289678 w 4855921"/>
              <a:gd name="connsiteY5" fmla="*/ 2056651 h 9676585"/>
              <a:gd name="connsiteX6" fmla="*/ 222833 w 4855921"/>
              <a:gd name="connsiteY6" fmla="*/ 0 h 9676585"/>
              <a:gd name="connsiteX0" fmla="*/ 222833 w 4855921"/>
              <a:gd name="connsiteY0" fmla="*/ 0 h 9676585"/>
              <a:gd name="connsiteX1" fmla="*/ 4855921 w 4855921"/>
              <a:gd name="connsiteY1" fmla="*/ 133293 h 9676585"/>
              <a:gd name="connsiteX2" fmla="*/ 4855921 w 4855921"/>
              <a:gd name="connsiteY2" fmla="*/ 9676585 h 9676585"/>
              <a:gd name="connsiteX3" fmla="*/ 622224 w 4855921"/>
              <a:gd name="connsiteY3" fmla="*/ 9374209 h 9676585"/>
              <a:gd name="connsiteX4" fmla="*/ 1308881 w 4855921"/>
              <a:gd name="connsiteY4" fmla="*/ 6625005 h 9676585"/>
              <a:gd name="connsiteX5" fmla="*/ 1289678 w 4855921"/>
              <a:gd name="connsiteY5" fmla="*/ 2056651 h 9676585"/>
              <a:gd name="connsiteX6" fmla="*/ 222833 w 4855921"/>
              <a:gd name="connsiteY6" fmla="*/ 0 h 9676585"/>
              <a:gd name="connsiteX0" fmla="*/ 214807 w 4847895"/>
              <a:gd name="connsiteY0" fmla="*/ 0 h 9676585"/>
              <a:gd name="connsiteX1" fmla="*/ 4847895 w 4847895"/>
              <a:gd name="connsiteY1" fmla="*/ 133293 h 9676585"/>
              <a:gd name="connsiteX2" fmla="*/ 4847895 w 4847895"/>
              <a:gd name="connsiteY2" fmla="*/ 9676585 h 9676585"/>
              <a:gd name="connsiteX3" fmla="*/ 614198 w 4847895"/>
              <a:gd name="connsiteY3" fmla="*/ 9374209 h 9676585"/>
              <a:gd name="connsiteX4" fmla="*/ 1300855 w 4847895"/>
              <a:gd name="connsiteY4" fmla="*/ 6625005 h 9676585"/>
              <a:gd name="connsiteX5" fmla="*/ 1371608 w 4847895"/>
              <a:gd name="connsiteY5" fmla="*/ 2068877 h 9676585"/>
              <a:gd name="connsiteX6" fmla="*/ 214807 w 4847895"/>
              <a:gd name="connsiteY6" fmla="*/ 0 h 9676585"/>
              <a:gd name="connsiteX0" fmla="*/ 259322 w 4892410"/>
              <a:gd name="connsiteY0" fmla="*/ 0 h 9676585"/>
              <a:gd name="connsiteX1" fmla="*/ 4892410 w 4892410"/>
              <a:gd name="connsiteY1" fmla="*/ 133293 h 9676585"/>
              <a:gd name="connsiteX2" fmla="*/ 4892410 w 4892410"/>
              <a:gd name="connsiteY2" fmla="*/ 9676585 h 9676585"/>
              <a:gd name="connsiteX3" fmla="*/ 658713 w 4892410"/>
              <a:gd name="connsiteY3" fmla="*/ 9374209 h 9676585"/>
              <a:gd name="connsiteX4" fmla="*/ 1345370 w 4892410"/>
              <a:gd name="connsiteY4" fmla="*/ 6625005 h 9676585"/>
              <a:gd name="connsiteX5" fmla="*/ 1416123 w 4892410"/>
              <a:gd name="connsiteY5" fmla="*/ 2068877 h 9676585"/>
              <a:gd name="connsiteX6" fmla="*/ 259322 w 4892410"/>
              <a:gd name="connsiteY6" fmla="*/ 0 h 9676585"/>
              <a:gd name="connsiteX0" fmla="*/ 283200 w 4916288"/>
              <a:gd name="connsiteY0" fmla="*/ 0 h 9676585"/>
              <a:gd name="connsiteX1" fmla="*/ 4916288 w 4916288"/>
              <a:gd name="connsiteY1" fmla="*/ 133293 h 9676585"/>
              <a:gd name="connsiteX2" fmla="*/ 4916288 w 4916288"/>
              <a:gd name="connsiteY2" fmla="*/ 9676585 h 9676585"/>
              <a:gd name="connsiteX3" fmla="*/ 682591 w 4916288"/>
              <a:gd name="connsiteY3" fmla="*/ 9374209 h 9676585"/>
              <a:gd name="connsiteX4" fmla="*/ 1369248 w 4916288"/>
              <a:gd name="connsiteY4" fmla="*/ 6625005 h 9676585"/>
              <a:gd name="connsiteX5" fmla="*/ 1440001 w 4916288"/>
              <a:gd name="connsiteY5" fmla="*/ 2068877 h 9676585"/>
              <a:gd name="connsiteX6" fmla="*/ 283200 w 4916288"/>
              <a:gd name="connsiteY6" fmla="*/ 0 h 9676585"/>
              <a:gd name="connsiteX0" fmla="*/ 366465 w 4999553"/>
              <a:gd name="connsiteY0" fmla="*/ 546 h 9677131"/>
              <a:gd name="connsiteX1" fmla="*/ 4999553 w 4999553"/>
              <a:gd name="connsiteY1" fmla="*/ 133839 h 9677131"/>
              <a:gd name="connsiteX2" fmla="*/ 4999553 w 4999553"/>
              <a:gd name="connsiteY2" fmla="*/ 9677131 h 9677131"/>
              <a:gd name="connsiteX3" fmla="*/ 765856 w 4999553"/>
              <a:gd name="connsiteY3" fmla="*/ 9374755 h 9677131"/>
              <a:gd name="connsiteX4" fmla="*/ 1452513 w 4999553"/>
              <a:gd name="connsiteY4" fmla="*/ 6625551 h 9677131"/>
              <a:gd name="connsiteX5" fmla="*/ 1523266 w 4999553"/>
              <a:gd name="connsiteY5" fmla="*/ 2069423 h 9677131"/>
              <a:gd name="connsiteX6" fmla="*/ 366465 w 4999553"/>
              <a:gd name="connsiteY6" fmla="*/ 546 h 967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9553" h="9677131">
                <a:moveTo>
                  <a:pt x="366465" y="546"/>
                </a:moveTo>
                <a:lnTo>
                  <a:pt x="4999553" y="133839"/>
                </a:lnTo>
                <a:lnTo>
                  <a:pt x="4999553" y="9677131"/>
                </a:lnTo>
                <a:lnTo>
                  <a:pt x="765856" y="9374755"/>
                </a:lnTo>
                <a:cubicBezTo>
                  <a:pt x="174683" y="8866158"/>
                  <a:pt x="975948" y="7813139"/>
                  <a:pt x="1452513" y="6625551"/>
                </a:cubicBezTo>
                <a:cubicBezTo>
                  <a:pt x="1890292" y="5234433"/>
                  <a:pt x="2218720" y="3143583"/>
                  <a:pt x="1523266" y="2069423"/>
                </a:cubicBezTo>
                <a:cubicBezTo>
                  <a:pt x="756316" y="1100035"/>
                  <a:pt x="-674988" y="-28418"/>
                  <a:pt x="366465" y="546"/>
                </a:cubicBezTo>
                <a:close/>
              </a:path>
            </a:pathLst>
          </a:custGeom>
          <a:blipFill dpi="0" rotWithShape="1">
            <a:blip r:embed="rId3" cstate="print">
              <a:alphaModFix amt="77000"/>
            </a:blip>
            <a:srcRect/>
            <a:stretch>
              <a:fillRect l="-1000" t="-12000" r="-9000" b="8000"/>
            </a:stretch>
          </a:blip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BA83703-E088-42CF-AC86-3FBE87BB3DBD}"/>
              </a:ext>
            </a:extLst>
          </p:cNvPr>
          <p:cNvSpPr/>
          <p:nvPr/>
        </p:nvSpPr>
        <p:spPr>
          <a:xfrm rot="424212">
            <a:off x="8426614" y="-1748044"/>
            <a:ext cx="42978" cy="282131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9F3E34-DEA8-4301-9D9B-D83FAA1CA2A2}"/>
              </a:ext>
            </a:extLst>
          </p:cNvPr>
          <p:cNvSpPr/>
          <p:nvPr/>
        </p:nvSpPr>
        <p:spPr>
          <a:xfrm rot="21144531">
            <a:off x="9434369" y="-431846"/>
            <a:ext cx="45719" cy="7481455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62CE5D-DF7D-4F44-8991-2D547DB9B702}"/>
              </a:ext>
            </a:extLst>
          </p:cNvPr>
          <p:cNvSpPr/>
          <p:nvPr/>
        </p:nvSpPr>
        <p:spPr>
          <a:xfrm rot="763138">
            <a:off x="11141712" y="-39663"/>
            <a:ext cx="39991" cy="6801323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AB5D7A-6684-41AC-9AB7-33C183D2D3B5}"/>
              </a:ext>
            </a:extLst>
          </p:cNvPr>
          <p:cNvSpPr/>
          <p:nvPr/>
        </p:nvSpPr>
        <p:spPr>
          <a:xfrm rot="4090050" flipH="1">
            <a:off x="11083063" y="445971"/>
            <a:ext cx="72252" cy="4339214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E13ABE-0B71-4971-AFCF-2DCE3F271B1B}"/>
              </a:ext>
            </a:extLst>
          </p:cNvPr>
          <p:cNvSpPr/>
          <p:nvPr/>
        </p:nvSpPr>
        <p:spPr>
          <a:xfrm rot="4954502">
            <a:off x="12053397" y="1460735"/>
            <a:ext cx="51521" cy="6801323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618689-A319-49BD-8404-C7F45C6D3546}"/>
              </a:ext>
            </a:extLst>
          </p:cNvPr>
          <p:cNvSpPr/>
          <p:nvPr/>
        </p:nvSpPr>
        <p:spPr>
          <a:xfrm rot="3963144">
            <a:off x="10499205" y="-2591400"/>
            <a:ext cx="44219" cy="6801323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4CBB95-36CE-4AFD-9517-E17946F7521E}"/>
              </a:ext>
            </a:extLst>
          </p:cNvPr>
          <p:cNvSpPr/>
          <p:nvPr/>
        </p:nvSpPr>
        <p:spPr>
          <a:xfrm rot="5400000">
            <a:off x="9504907" y="-4286187"/>
            <a:ext cx="595949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9CB012-757A-4A85-8A56-BF16990052FE}"/>
              </a:ext>
            </a:extLst>
          </p:cNvPr>
          <p:cNvSpPr/>
          <p:nvPr/>
        </p:nvSpPr>
        <p:spPr>
          <a:xfrm rot="5400000">
            <a:off x="9919510" y="2912576"/>
            <a:ext cx="595949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5D7208-83F3-4B49-8F83-A3CC968418FD}"/>
              </a:ext>
            </a:extLst>
          </p:cNvPr>
          <p:cNvSpPr/>
          <p:nvPr/>
        </p:nvSpPr>
        <p:spPr>
          <a:xfrm rot="10800000">
            <a:off x="12079156" y="-1592740"/>
            <a:ext cx="595949" cy="8450739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E47E2-B2AB-42FC-8852-FB8C167F5366}"/>
              </a:ext>
            </a:extLst>
          </p:cNvPr>
          <p:cNvSpPr txBox="1"/>
          <p:nvPr/>
        </p:nvSpPr>
        <p:spPr>
          <a:xfrm>
            <a:off x="3343649" y="4322112"/>
            <a:ext cx="7772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90000"/>
              </a:lnSpc>
              <a:spcBef>
                <a:spcPts val="1800"/>
              </a:spcBef>
              <a:buClr>
                <a:srgbClr val="212745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orders</a:t>
            </a:r>
            <a:endParaRPr 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59F9A-B18D-4107-89C8-5FE296B5C309}"/>
              </a:ext>
            </a:extLst>
          </p:cNvPr>
          <p:cNvSpPr txBox="1"/>
          <p:nvPr/>
        </p:nvSpPr>
        <p:spPr>
          <a:xfrm>
            <a:off x="115454" y="5768470"/>
            <a:ext cx="7772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90000"/>
              </a:lnSpc>
              <a:spcBef>
                <a:spcPts val="1800"/>
              </a:spcBef>
              <a:buClr>
                <a:srgbClr val="212745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about any product, category, car brand, range price ,add to cart and  make orders.</a:t>
            </a:r>
            <a:endParaRPr 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785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37B5A414-DA53-46AE-9F59-9B50BE5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959" y="494098"/>
            <a:ext cx="9143998" cy="10207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Technologies</a:t>
            </a:r>
            <a:endParaRPr lang="ar-SA" sz="4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4057FC-A6C9-49E0-A7D6-40F30AB18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4" y="2335709"/>
            <a:ext cx="1054378" cy="10543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1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A5B004-9F2D-4449-9CD8-C574E656EE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2335709"/>
            <a:ext cx="2133600" cy="1280160"/>
          </a:xfrm>
          <a:prstGeom prst="rect">
            <a:avLst/>
          </a:prstGeom>
          <a:effectLst>
            <a:outerShdw blurRad="50800" dist="25400" dir="900000" sx="109000" sy="109000" algn="ctr" rotWithShape="0">
              <a:srgbClr val="000000">
                <a:alpha val="32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9E669C-F51A-4580-ACAF-AD7FE5B8AF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2294679"/>
            <a:ext cx="838200" cy="117577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7E1095-F049-4168-8FB8-8E61FD698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08" y="2286000"/>
            <a:ext cx="762000" cy="121059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1E9592-8B74-4F36-90AF-1E7B3C1B21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0" y="2402502"/>
            <a:ext cx="983487" cy="9875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65B716E-B1D9-488A-BE5B-B141F8787921}"/>
              </a:ext>
            </a:extLst>
          </p:cNvPr>
          <p:cNvSpPr txBox="1"/>
          <p:nvPr/>
        </p:nvSpPr>
        <p:spPr>
          <a:xfrm>
            <a:off x="467887" y="3741745"/>
            <a:ext cx="12070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59ED48-C90E-4259-8F08-1F4D9BA80E92}"/>
              </a:ext>
            </a:extLst>
          </p:cNvPr>
          <p:cNvSpPr txBox="1"/>
          <p:nvPr/>
        </p:nvSpPr>
        <p:spPr>
          <a:xfrm>
            <a:off x="2206781" y="3741745"/>
            <a:ext cx="12070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EC6BFA-83CC-4599-83BE-FAE732169855}"/>
              </a:ext>
            </a:extLst>
          </p:cNvPr>
          <p:cNvSpPr txBox="1"/>
          <p:nvPr/>
        </p:nvSpPr>
        <p:spPr>
          <a:xfrm>
            <a:off x="3433106" y="3729663"/>
            <a:ext cx="18798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E2B3F-7F02-4C15-8816-DACD7F77D6D7}"/>
              </a:ext>
            </a:extLst>
          </p:cNvPr>
          <p:cNvSpPr txBox="1"/>
          <p:nvPr/>
        </p:nvSpPr>
        <p:spPr>
          <a:xfrm>
            <a:off x="5766573" y="3722831"/>
            <a:ext cx="18798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0E59E6-2895-4DFD-9249-76E3789A85E8}"/>
              </a:ext>
            </a:extLst>
          </p:cNvPr>
          <p:cNvSpPr txBox="1"/>
          <p:nvPr/>
        </p:nvSpPr>
        <p:spPr>
          <a:xfrm>
            <a:off x="7755117" y="3723247"/>
            <a:ext cx="18444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2A06AE-AEFC-4AE3-B8C1-350AC703EF21}"/>
              </a:ext>
            </a:extLst>
          </p:cNvPr>
          <p:cNvSpPr txBox="1"/>
          <p:nvPr/>
        </p:nvSpPr>
        <p:spPr>
          <a:xfrm>
            <a:off x="9929517" y="3733800"/>
            <a:ext cx="18798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98734-77D5-41B0-87A2-7D087F94B8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2354286"/>
            <a:ext cx="1956594" cy="1056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EFD72-E9CB-4244-82AC-507DA7A658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2" y="4648200"/>
            <a:ext cx="1219200" cy="1219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336CDCA-246E-4AAA-95AE-AE2D29340D24}"/>
              </a:ext>
            </a:extLst>
          </p:cNvPr>
          <p:cNvSpPr txBox="1"/>
          <p:nvPr/>
        </p:nvSpPr>
        <p:spPr>
          <a:xfrm>
            <a:off x="3451086" y="5867400"/>
            <a:ext cx="16527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28692-C9B2-464D-ADEA-2E732B2689F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4940550"/>
            <a:ext cx="1257865" cy="774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D6DCB2-6B93-4A1C-AB69-12C907567614}"/>
              </a:ext>
            </a:extLst>
          </p:cNvPr>
          <p:cNvSpPr txBox="1"/>
          <p:nvPr/>
        </p:nvSpPr>
        <p:spPr>
          <a:xfrm>
            <a:off x="6170612" y="5867400"/>
            <a:ext cx="16527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2652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834A9F-F26B-44A4-A14B-FEED58255735}"/>
              </a:ext>
            </a:extLst>
          </p:cNvPr>
          <p:cNvSpPr/>
          <p:nvPr/>
        </p:nvSpPr>
        <p:spPr>
          <a:xfrm>
            <a:off x="1656065" y="877669"/>
            <a:ext cx="626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9F035-A35D-4D03-A0FA-379509C7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752600"/>
            <a:ext cx="9523412" cy="46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7CC-D6DB-4FE3-8EC3-BB9625EC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12" y="533400"/>
            <a:ext cx="9143998" cy="10207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D107A-A3A6-4C9D-8A80-A514B2AEC1D2}"/>
              </a:ext>
            </a:extLst>
          </p:cNvPr>
          <p:cNvSpPr txBox="1"/>
          <p:nvPr/>
        </p:nvSpPr>
        <p:spPr>
          <a:xfrm>
            <a:off x="1689264" y="1828800"/>
            <a:ext cx="9129546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hlinkClick r:id="rId2"/>
              </a:rPr>
              <a:t>https://socket.io/</a:t>
            </a: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https://code.org/about</a:t>
            </a:r>
            <a:endParaRPr lang="en-US" sz="2000" u="sng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hlinkClick r:id="rId4"/>
              </a:rPr>
              <a:t>https://nodejs.org/en/</a:t>
            </a:r>
            <a:endParaRPr lang="en-US" sz="2000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https://angular.io/</a:t>
            </a:r>
            <a:endParaRPr lang="en-US" sz="2000" dirty="0"/>
          </a:p>
          <a:p>
            <a:pPr marL="457200" indent="-457200">
              <a:lnSpc>
                <a:spcPct val="2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hlinkClick r:id="rId6"/>
              </a:rPr>
              <a:t>https://github.com/</a:t>
            </a:r>
            <a:endParaRPr lang="en-US" sz="2000" dirty="0"/>
          </a:p>
          <a:p>
            <a:pPr marL="457200" indent="-457200">
              <a:lnSpc>
                <a:spcPct val="2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hlinkClick r:id="rId7"/>
              </a:rPr>
              <a:t>https://egypt.souq.com/eg-en/</a:t>
            </a:r>
            <a:endParaRPr lang="en-US" sz="2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1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BCC3CB-8BA7-40C8-A751-E1BD5A85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729" y="2094455"/>
            <a:ext cx="9524999" cy="40493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Assistant 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01752" lvl="1" indent="0"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Eng.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Saad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727BC7D-C252-41E7-A0BD-50ACC879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12" y="850483"/>
            <a:ext cx="3055075" cy="67692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CBFC42-8A9E-47C8-9639-48503BB4CCD4}"/>
              </a:ext>
            </a:extLst>
          </p:cNvPr>
          <p:cNvSpPr/>
          <p:nvPr/>
        </p:nvSpPr>
        <p:spPr>
          <a:xfrm rot="21315736">
            <a:off x="7547375" y="-253142"/>
            <a:ext cx="4953000" cy="7809099"/>
          </a:xfrm>
          <a:prstGeom prst="rect">
            <a:avLst/>
          </a:prstGeom>
          <a:blipFill dpi="0" rotWithShape="1">
            <a:blip r:embed="rId2" cstate="print">
              <a:alphaModFix amt="8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"/>
                      </a14:imgEffect>
                      <a14:imgEffect>
                        <a14:colorTemperature colorTemp="6400"/>
                      </a14:imgEffect>
                      <a14:imgEffect>
                        <a14:brightnessContrast bright="-11000" contrast="-2000"/>
                      </a14:imgEffect>
                    </a14:imgLayer>
                  </a14:imgProps>
                </a:ext>
              </a:extLst>
            </a:blip>
            <a:srcRect/>
            <a:stretch>
              <a:fillRect l="-1000" t="-12000" r="-9000" b="8000"/>
            </a:stretch>
          </a:blip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3C64F2-9572-4BB3-835A-6C54CFA5C6FF}"/>
              </a:ext>
            </a:extLst>
          </p:cNvPr>
          <p:cNvGrpSpPr/>
          <p:nvPr/>
        </p:nvGrpSpPr>
        <p:grpSpPr>
          <a:xfrm rot="21373078">
            <a:off x="5713583" y="-2614575"/>
            <a:ext cx="9418458" cy="10111103"/>
            <a:chOff x="5713412" y="-917625"/>
            <a:chExt cx="9418458" cy="841837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C7743ADC-53C6-4FFF-8F6F-8F4F2245A6D3}"/>
                </a:ext>
              </a:extLst>
            </p:cNvPr>
            <p:cNvSpPr/>
            <p:nvPr/>
          </p:nvSpPr>
          <p:spPr>
            <a:xfrm rot="20727052">
              <a:off x="9329980" y="-310267"/>
              <a:ext cx="64832" cy="7811012"/>
            </a:xfrm>
            <a:prstGeom prst="rect">
              <a:avLst/>
            </a:prstGeom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1">
              <a:extLst>
                <a:ext uri="{FF2B5EF4-FFF2-40B4-BE49-F238E27FC236}">
                  <a16:creationId xmlns:a16="http://schemas.microsoft.com/office/drawing/2014/main" id="{3717F2AC-5F5D-4644-8AC6-741034AC6BB9}"/>
                </a:ext>
              </a:extLst>
            </p:cNvPr>
            <p:cNvSpPr/>
            <p:nvPr/>
          </p:nvSpPr>
          <p:spPr>
            <a:xfrm rot="709736">
              <a:off x="11312109" y="-917625"/>
              <a:ext cx="60465" cy="8382000"/>
            </a:xfrm>
            <a:prstGeom prst="rect">
              <a:avLst/>
            </a:prstGeom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40A3C2DA-8BD5-4512-B574-F332C29908B5}"/>
                </a:ext>
              </a:extLst>
            </p:cNvPr>
            <p:cNvSpPr/>
            <p:nvPr/>
          </p:nvSpPr>
          <p:spPr>
            <a:xfrm rot="5400000">
              <a:off x="9790112" y="-3238500"/>
              <a:ext cx="228600" cy="8382000"/>
            </a:xfrm>
            <a:prstGeom prst="rect">
              <a:avLst/>
            </a:prstGeom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B68EAA07-369C-4021-A146-FACE01F6AF7F}"/>
                </a:ext>
              </a:extLst>
            </p:cNvPr>
            <p:cNvSpPr/>
            <p:nvPr/>
          </p:nvSpPr>
          <p:spPr>
            <a:xfrm rot="6374415" flipH="1">
              <a:off x="10295606" y="-952571"/>
              <a:ext cx="57800" cy="7197228"/>
            </a:xfrm>
            <a:prstGeom prst="rect">
              <a:avLst/>
            </a:prstGeom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4DD7CAE3-C8BA-4B99-A866-0990C0F5D956}"/>
                </a:ext>
              </a:extLst>
            </p:cNvPr>
            <p:cNvSpPr/>
            <p:nvPr/>
          </p:nvSpPr>
          <p:spPr>
            <a:xfrm rot="4285556">
              <a:off x="10911779" y="-29280"/>
              <a:ext cx="58181" cy="8382000"/>
            </a:xfrm>
            <a:prstGeom prst="rect">
              <a:avLst/>
            </a:prstGeom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06EC17-AF11-4CCB-BAA2-A4801F30E3B6}"/>
              </a:ext>
            </a:extLst>
          </p:cNvPr>
          <p:cNvSpPr/>
          <p:nvPr/>
        </p:nvSpPr>
        <p:spPr>
          <a:xfrm>
            <a:off x="6399210" y="-157672"/>
            <a:ext cx="5789616" cy="256114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DE2D749-2CAC-4F72-AC85-D09BA8E5153C}"/>
              </a:ext>
            </a:extLst>
          </p:cNvPr>
          <p:cNvSpPr/>
          <p:nvPr/>
        </p:nvSpPr>
        <p:spPr>
          <a:xfrm rot="5400000">
            <a:off x="8572112" y="3104282"/>
            <a:ext cx="7454933" cy="357308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7F237D8-98B2-493D-9925-A2B6DE3755F5}"/>
              </a:ext>
            </a:extLst>
          </p:cNvPr>
          <p:cNvSpPr/>
          <p:nvPr/>
        </p:nvSpPr>
        <p:spPr>
          <a:xfrm rot="10800000">
            <a:off x="5085576" y="6750019"/>
            <a:ext cx="7454933" cy="334087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360612" y="1752600"/>
            <a:ext cx="7086600" cy="41148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NAME					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Akram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Boktor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Ibrahim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Krolos Fawzy Abadeer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Marwa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Mohammed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Kotb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Ereny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Kamal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babawey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Manal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Khalef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Sadek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762000"/>
            <a:ext cx="9143998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12000"/>
                <a:satMod val="240000"/>
              </a:schemeClr>
              <a:schemeClr val="bg2">
                <a:tint val="65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132012" y="1676400"/>
            <a:ext cx="8763000" cy="4876800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1800"/>
              </a:spcBef>
              <a:buClr>
                <a:srgbClr val="212745"/>
              </a:buClr>
              <a:buFont typeface="Wingdings 3" panose="05040102010807070707" pitchFamily="18" charset="2"/>
              <a:buChar char="u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and motivation</a:t>
            </a:r>
          </a:p>
          <a:p>
            <a:pPr marL="274320" lvl="0" indent="-274320">
              <a:spcBef>
                <a:spcPts val="1800"/>
              </a:spcBef>
              <a:buClr>
                <a:srgbClr val="212745"/>
              </a:buClr>
              <a:buFont typeface="Wingdings 3" panose="05040102010807070707" pitchFamily="18" charset="2"/>
              <a:buChar char="u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</a:p>
          <a:p>
            <a:pPr marL="274320" indent="-274320">
              <a:spcBef>
                <a:spcPts val="1800"/>
              </a:spcBef>
              <a:buClr>
                <a:srgbClr val="212745"/>
              </a:buClr>
              <a:buFont typeface="Wingdings 3" panose="05040102010807070707" pitchFamily="18" charset="2"/>
              <a:buChar char="u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  <a:p>
            <a:pPr marL="274320" lvl="0" indent="-274320">
              <a:spcBef>
                <a:spcPts val="1800"/>
              </a:spcBef>
              <a:buClr>
                <a:srgbClr val="212745"/>
              </a:buClr>
              <a:buFont typeface="Wingdings 3" panose="05040102010807070707" pitchFamily="18" charset="2"/>
              <a:buChar char="u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Characteristics</a:t>
            </a:r>
          </a:p>
          <a:p>
            <a:pPr marL="274320" lvl="0" indent="-274320">
              <a:spcBef>
                <a:spcPts val="1800"/>
              </a:spcBef>
              <a:buClr>
                <a:srgbClr val="212745"/>
              </a:buClr>
              <a:buFont typeface="Wingdings 3" panose="05040102010807070707" pitchFamily="18" charset="2"/>
              <a:buChar char="u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Technologies</a:t>
            </a:r>
          </a:p>
          <a:p>
            <a:pPr marL="274320" lvl="0" indent="-274320">
              <a:spcBef>
                <a:spcPts val="1800"/>
              </a:spcBef>
              <a:buClr>
                <a:srgbClr val="212745"/>
              </a:buClr>
              <a:buFont typeface="Wingdings 3" panose="05040102010807070707" pitchFamily="18" charset="2"/>
              <a:buChar char="u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  <a:p>
            <a:pPr marL="274320" lvl="0" indent="-274320">
              <a:spcBef>
                <a:spcPts val="1800"/>
              </a:spcBef>
              <a:buClr>
                <a:srgbClr val="212745"/>
              </a:buClr>
              <a:buFont typeface="Wingdings 3" panose="05040102010807070707" pitchFamily="18" charset="2"/>
              <a:buChar char="u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838200"/>
            <a:ext cx="2822282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Outlines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0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5542" y="1897496"/>
            <a:ext cx="8372070" cy="4960504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1800"/>
              </a:spcBef>
              <a:buClr>
                <a:srgbClr val="212745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drivers and people who have car need car parts .</a:t>
            </a:r>
          </a:p>
          <a:p>
            <a:pPr marL="457200" lvl="0" indent="-457200">
              <a:spcBef>
                <a:spcPts val="1800"/>
              </a:spcBef>
              <a:buClr>
                <a:srgbClr val="212745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:</a:t>
            </a:r>
          </a:p>
          <a:p>
            <a:pPr marL="914400" lvl="1" indent="-457200">
              <a:spcBef>
                <a:spcPts val="1800"/>
              </a:spcBef>
              <a:buClr>
                <a:srgbClr val="212745"/>
              </a:buClr>
              <a:buFont typeface="+mj-lt"/>
              <a:buAutoNum type="arabicPeriod"/>
            </a:pPr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suppliers in governorates.</a:t>
            </a:r>
            <a:endParaRPr 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spcBef>
                <a:spcPts val="1800"/>
              </a:spcBef>
              <a:buClr>
                <a:srgbClr val="212745"/>
              </a:buClr>
              <a:buFont typeface="+mj-lt"/>
              <a:buAutoNum type="arabicPeriod"/>
            </a:pPr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access to suitable spare parts at convenient prices.</a:t>
            </a:r>
            <a:endParaRPr lang="ar-EG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spcBef>
                <a:spcPts val="1800"/>
              </a:spcBef>
              <a:buClr>
                <a:srgbClr val="212745"/>
              </a:buClr>
              <a:buFont typeface="+mj-lt"/>
              <a:buAutoNum type="arabicPeriod"/>
            </a:pPr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 of spare parts in one place</a:t>
            </a:r>
            <a:r>
              <a:rPr lang="ar-EG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>
              <a:spcBef>
                <a:spcPts val="1800"/>
              </a:spcBef>
              <a:buClr>
                <a:srgbClr val="212745"/>
              </a:buClr>
            </a:pPr>
            <a:endParaRPr 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AF674-D2CA-411C-B45C-EAB29B54E18E}"/>
              </a:ext>
            </a:extLst>
          </p:cNvPr>
          <p:cNvSpPr/>
          <p:nvPr/>
        </p:nvSpPr>
        <p:spPr>
          <a:xfrm>
            <a:off x="7613872" y="-152400"/>
            <a:ext cx="4983337" cy="7827678"/>
          </a:xfrm>
          <a:custGeom>
            <a:avLst/>
            <a:gdLst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0 w 5562600"/>
              <a:gd name="connsiteY4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9776 w 5562600"/>
              <a:gd name="connsiteY4" fmla="*/ 3366703 h 9543292"/>
              <a:gd name="connsiteX5" fmla="*/ 0 w 556260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0 w 5562600"/>
              <a:gd name="connsiteY5" fmla="*/ 0 h 9543292"/>
              <a:gd name="connsiteX0" fmla="*/ 207463 w 5770063"/>
              <a:gd name="connsiteY0" fmla="*/ 0 h 9543292"/>
              <a:gd name="connsiteX1" fmla="*/ 5770063 w 5770063"/>
              <a:gd name="connsiteY1" fmla="*/ 0 h 9543292"/>
              <a:gd name="connsiteX2" fmla="*/ 5770063 w 5770063"/>
              <a:gd name="connsiteY2" fmla="*/ 9543292 h 9543292"/>
              <a:gd name="connsiteX3" fmla="*/ 207463 w 5770063"/>
              <a:gd name="connsiteY3" fmla="*/ 9543292 h 9543292"/>
              <a:gd name="connsiteX4" fmla="*/ 837249 w 5770063"/>
              <a:gd name="connsiteY4" fmla="*/ 3887868 h 9543292"/>
              <a:gd name="connsiteX5" fmla="*/ 1458647 w 5770063"/>
              <a:gd name="connsiteY5" fmla="*/ 1467478 h 9543292"/>
              <a:gd name="connsiteX6" fmla="*/ 207463 w 5770063"/>
              <a:gd name="connsiteY6" fmla="*/ 0 h 9543292"/>
              <a:gd name="connsiteX0" fmla="*/ 997871 w 5562600"/>
              <a:gd name="connsiteY0" fmla="*/ 834577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997871 w 5562600"/>
              <a:gd name="connsiteY6" fmla="*/ 834577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875960 w 5562600"/>
              <a:gd name="connsiteY4" fmla="*/ 3085823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1876932 w 5562600"/>
              <a:gd name="connsiteY4" fmla="*/ 4871637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1251184 w 5562600"/>
              <a:gd name="connsiteY5" fmla="*/ 1537816 h 9613630"/>
              <a:gd name="connsiteX6" fmla="*/ 1375417 w 5562600"/>
              <a:gd name="connsiteY6" fmla="*/ 0 h 9613630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2016064 w 5562600"/>
              <a:gd name="connsiteY5" fmla="*/ 1435807 h 9613630"/>
              <a:gd name="connsiteX6" fmla="*/ 1375417 w 5562600"/>
              <a:gd name="connsiteY6" fmla="*/ 0 h 9613630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2016064 w 5562600"/>
              <a:gd name="connsiteY5" fmla="*/ 1498762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468777 w 5562600"/>
              <a:gd name="connsiteY4" fmla="*/ 5157304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137471 w 4962401"/>
              <a:gd name="connsiteY5" fmla="*/ 1564457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434313 w 4962401"/>
              <a:gd name="connsiteY4" fmla="*/ 5270991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979781 w 4962401"/>
              <a:gd name="connsiteY4" fmla="*/ 6397999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203350 w 4836438"/>
              <a:gd name="connsiteY0" fmla="*/ 0 h 9676585"/>
              <a:gd name="connsiteX1" fmla="*/ 4836438 w 4836438"/>
              <a:gd name="connsiteY1" fmla="*/ 133293 h 9676585"/>
              <a:gd name="connsiteX2" fmla="*/ 4836438 w 4836438"/>
              <a:gd name="connsiteY2" fmla="*/ 9676585 h 9676585"/>
              <a:gd name="connsiteX3" fmla="*/ 602741 w 4836438"/>
              <a:gd name="connsiteY3" fmla="*/ 9374209 h 9676585"/>
              <a:gd name="connsiteX4" fmla="*/ 853818 w 4836438"/>
              <a:gd name="connsiteY4" fmla="*/ 6397999 h 9676585"/>
              <a:gd name="connsiteX5" fmla="*/ 1506801 w 4836438"/>
              <a:gd name="connsiteY5" fmla="*/ 2019382 h 9676585"/>
              <a:gd name="connsiteX6" fmla="*/ 203350 w 4836438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48829 w 4831449"/>
              <a:gd name="connsiteY4" fmla="*/ 6397999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64065 w 4831449"/>
              <a:gd name="connsiteY4" fmla="*/ 8067087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05569 w 4831449"/>
              <a:gd name="connsiteY4" fmla="*/ 8007045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05569 w 4831449"/>
              <a:gd name="connsiteY4" fmla="*/ 8007045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75137 w 4808225"/>
              <a:gd name="connsiteY0" fmla="*/ 364626 h 10041211"/>
              <a:gd name="connsiteX1" fmla="*/ 4808225 w 4808225"/>
              <a:gd name="connsiteY1" fmla="*/ 497919 h 10041211"/>
              <a:gd name="connsiteX2" fmla="*/ 4808225 w 4808225"/>
              <a:gd name="connsiteY2" fmla="*/ 10041211 h 10041211"/>
              <a:gd name="connsiteX3" fmla="*/ 574528 w 4808225"/>
              <a:gd name="connsiteY3" fmla="*/ 9738835 h 10041211"/>
              <a:gd name="connsiteX4" fmla="*/ 682345 w 4808225"/>
              <a:gd name="connsiteY4" fmla="*/ 8371671 h 10041211"/>
              <a:gd name="connsiteX5" fmla="*/ 1261185 w 4808225"/>
              <a:gd name="connsiteY5" fmla="*/ 6989631 h 10041211"/>
              <a:gd name="connsiteX6" fmla="*/ 1544867 w 4808225"/>
              <a:gd name="connsiteY6" fmla="*/ 2356587 h 10041211"/>
              <a:gd name="connsiteX7" fmla="*/ 175137 w 4808225"/>
              <a:gd name="connsiteY7" fmla="*/ 364626 h 10041211"/>
              <a:gd name="connsiteX0" fmla="*/ 175137 w 4808225"/>
              <a:gd name="connsiteY0" fmla="*/ 364626 h 10041211"/>
              <a:gd name="connsiteX1" fmla="*/ 4808225 w 4808225"/>
              <a:gd name="connsiteY1" fmla="*/ 497919 h 10041211"/>
              <a:gd name="connsiteX2" fmla="*/ 4808225 w 4808225"/>
              <a:gd name="connsiteY2" fmla="*/ 10041211 h 10041211"/>
              <a:gd name="connsiteX3" fmla="*/ 574528 w 4808225"/>
              <a:gd name="connsiteY3" fmla="*/ 9738835 h 10041211"/>
              <a:gd name="connsiteX4" fmla="*/ 682345 w 4808225"/>
              <a:gd name="connsiteY4" fmla="*/ 8371671 h 10041211"/>
              <a:gd name="connsiteX5" fmla="*/ 1261185 w 4808225"/>
              <a:gd name="connsiteY5" fmla="*/ 6989631 h 10041211"/>
              <a:gd name="connsiteX6" fmla="*/ 1544867 w 4808225"/>
              <a:gd name="connsiteY6" fmla="*/ 2356587 h 10041211"/>
              <a:gd name="connsiteX7" fmla="*/ 175137 w 4808225"/>
              <a:gd name="connsiteY7" fmla="*/ 364626 h 10041211"/>
              <a:gd name="connsiteX0" fmla="*/ 175137 w 4808225"/>
              <a:gd name="connsiteY0" fmla="*/ 364626 h 10041211"/>
              <a:gd name="connsiteX1" fmla="*/ 4808225 w 4808225"/>
              <a:gd name="connsiteY1" fmla="*/ 497919 h 10041211"/>
              <a:gd name="connsiteX2" fmla="*/ 4808225 w 4808225"/>
              <a:gd name="connsiteY2" fmla="*/ 10041211 h 10041211"/>
              <a:gd name="connsiteX3" fmla="*/ 574528 w 4808225"/>
              <a:gd name="connsiteY3" fmla="*/ 9738835 h 10041211"/>
              <a:gd name="connsiteX4" fmla="*/ 1261185 w 4808225"/>
              <a:gd name="connsiteY4" fmla="*/ 6989631 h 10041211"/>
              <a:gd name="connsiteX5" fmla="*/ 1544867 w 4808225"/>
              <a:gd name="connsiteY5" fmla="*/ 2356587 h 10041211"/>
              <a:gd name="connsiteX6" fmla="*/ 175137 w 4808225"/>
              <a:gd name="connsiteY6" fmla="*/ 364626 h 10041211"/>
              <a:gd name="connsiteX0" fmla="*/ 306246 w 4939334"/>
              <a:gd name="connsiteY0" fmla="*/ 364626 h 10041211"/>
              <a:gd name="connsiteX1" fmla="*/ 4939334 w 4939334"/>
              <a:gd name="connsiteY1" fmla="*/ 497919 h 10041211"/>
              <a:gd name="connsiteX2" fmla="*/ 4939334 w 4939334"/>
              <a:gd name="connsiteY2" fmla="*/ 10041211 h 10041211"/>
              <a:gd name="connsiteX3" fmla="*/ 705637 w 4939334"/>
              <a:gd name="connsiteY3" fmla="*/ 9738835 h 10041211"/>
              <a:gd name="connsiteX4" fmla="*/ 1392294 w 4939334"/>
              <a:gd name="connsiteY4" fmla="*/ 6989631 h 10041211"/>
              <a:gd name="connsiteX5" fmla="*/ 1675976 w 4939334"/>
              <a:gd name="connsiteY5" fmla="*/ 2356587 h 10041211"/>
              <a:gd name="connsiteX6" fmla="*/ 306246 w 4939334"/>
              <a:gd name="connsiteY6" fmla="*/ 364626 h 10041211"/>
              <a:gd name="connsiteX0" fmla="*/ 158701 w 5059275"/>
              <a:gd name="connsiteY0" fmla="*/ 317829 h 10536831"/>
              <a:gd name="connsiteX1" fmla="*/ 5059275 w 5059275"/>
              <a:gd name="connsiteY1" fmla="*/ 993539 h 10536831"/>
              <a:gd name="connsiteX2" fmla="*/ 5059275 w 5059275"/>
              <a:gd name="connsiteY2" fmla="*/ 10536831 h 10536831"/>
              <a:gd name="connsiteX3" fmla="*/ 825578 w 5059275"/>
              <a:gd name="connsiteY3" fmla="*/ 10234455 h 10536831"/>
              <a:gd name="connsiteX4" fmla="*/ 1512235 w 5059275"/>
              <a:gd name="connsiteY4" fmla="*/ 7485251 h 10536831"/>
              <a:gd name="connsiteX5" fmla="*/ 1795917 w 5059275"/>
              <a:gd name="connsiteY5" fmla="*/ 2852207 h 10536831"/>
              <a:gd name="connsiteX6" fmla="*/ 158701 w 5059275"/>
              <a:gd name="connsiteY6" fmla="*/ 317829 h 10536831"/>
              <a:gd name="connsiteX0" fmla="*/ 158701 w 5059275"/>
              <a:gd name="connsiteY0" fmla="*/ 317829 h 10536831"/>
              <a:gd name="connsiteX1" fmla="*/ 5043541 w 5059275"/>
              <a:gd name="connsiteY1" fmla="*/ 96463 h 10536831"/>
              <a:gd name="connsiteX2" fmla="*/ 5059275 w 5059275"/>
              <a:gd name="connsiteY2" fmla="*/ 10536831 h 10536831"/>
              <a:gd name="connsiteX3" fmla="*/ 825578 w 5059275"/>
              <a:gd name="connsiteY3" fmla="*/ 10234455 h 10536831"/>
              <a:gd name="connsiteX4" fmla="*/ 1512235 w 5059275"/>
              <a:gd name="connsiteY4" fmla="*/ 7485251 h 10536831"/>
              <a:gd name="connsiteX5" fmla="*/ 1795917 w 5059275"/>
              <a:gd name="connsiteY5" fmla="*/ 2852207 h 10536831"/>
              <a:gd name="connsiteX6" fmla="*/ 158701 w 5059275"/>
              <a:gd name="connsiteY6" fmla="*/ 317829 h 10536831"/>
              <a:gd name="connsiteX0" fmla="*/ 158701 w 5059275"/>
              <a:gd name="connsiteY0" fmla="*/ 317829 h 10536831"/>
              <a:gd name="connsiteX1" fmla="*/ 5043541 w 5059275"/>
              <a:gd name="connsiteY1" fmla="*/ 96463 h 10536831"/>
              <a:gd name="connsiteX2" fmla="*/ 5059275 w 5059275"/>
              <a:gd name="connsiteY2" fmla="*/ 10536831 h 10536831"/>
              <a:gd name="connsiteX3" fmla="*/ 825578 w 5059275"/>
              <a:gd name="connsiteY3" fmla="*/ 10234455 h 10536831"/>
              <a:gd name="connsiteX4" fmla="*/ 1512235 w 5059275"/>
              <a:gd name="connsiteY4" fmla="*/ 7485251 h 10536831"/>
              <a:gd name="connsiteX5" fmla="*/ 1795917 w 5059275"/>
              <a:gd name="connsiteY5" fmla="*/ 2852207 h 10536831"/>
              <a:gd name="connsiteX6" fmla="*/ 158701 w 5059275"/>
              <a:gd name="connsiteY6" fmla="*/ 317829 h 1053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9275" h="10536831">
                <a:moveTo>
                  <a:pt x="158701" y="317829"/>
                </a:moveTo>
                <a:lnTo>
                  <a:pt x="5043541" y="96463"/>
                </a:lnTo>
                <a:cubicBezTo>
                  <a:pt x="5048786" y="3576586"/>
                  <a:pt x="5054030" y="7056708"/>
                  <a:pt x="5059275" y="10536831"/>
                </a:cubicBezTo>
                <a:lnTo>
                  <a:pt x="825578" y="10234455"/>
                </a:lnTo>
                <a:cubicBezTo>
                  <a:pt x="-1033563" y="10956732"/>
                  <a:pt x="1011596" y="8617937"/>
                  <a:pt x="1512235" y="7485251"/>
                </a:cubicBezTo>
                <a:cubicBezTo>
                  <a:pt x="1950014" y="6094133"/>
                  <a:pt x="2425114" y="3679196"/>
                  <a:pt x="1795917" y="2852207"/>
                </a:cubicBezTo>
                <a:cubicBezTo>
                  <a:pt x="1690953" y="2204229"/>
                  <a:pt x="-615855" y="-1008519"/>
                  <a:pt x="158701" y="317829"/>
                </a:cubicBezTo>
                <a:close/>
              </a:path>
            </a:pathLst>
          </a:custGeom>
          <a:blipFill dpi="0" rotWithShape="1">
            <a:blip r:embed="rId2" cstate="print">
              <a:alphaModFix amt="77000"/>
            </a:blip>
            <a:srcRect/>
            <a:stretch>
              <a:fillRect l="-1000" t="-12000" r="-9000" b="8000"/>
            </a:stretch>
          </a:blip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2A27C93-A004-46CD-9CBC-798D30A6E1E5}"/>
              </a:ext>
            </a:extLst>
          </p:cNvPr>
          <p:cNvSpPr/>
          <p:nvPr/>
        </p:nvSpPr>
        <p:spPr>
          <a:xfrm rot="424212">
            <a:off x="8413495" y="-2072066"/>
            <a:ext cx="69216" cy="282131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5F674E2-F124-43BE-8C44-2FA78EFD4D9F}"/>
              </a:ext>
            </a:extLst>
          </p:cNvPr>
          <p:cNvSpPr/>
          <p:nvPr/>
        </p:nvSpPr>
        <p:spPr>
          <a:xfrm rot="21144531">
            <a:off x="9434369" y="-805919"/>
            <a:ext cx="45719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4A3ED1-65D9-407D-82ED-5A91A26A75DD}"/>
              </a:ext>
            </a:extLst>
          </p:cNvPr>
          <p:cNvSpPr/>
          <p:nvPr/>
        </p:nvSpPr>
        <p:spPr>
          <a:xfrm rot="763138">
            <a:off x="11129505" y="-753802"/>
            <a:ext cx="64405" cy="8229601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9919-124A-4416-8075-5CF806565A1B}"/>
              </a:ext>
            </a:extLst>
          </p:cNvPr>
          <p:cNvSpPr/>
          <p:nvPr/>
        </p:nvSpPr>
        <p:spPr>
          <a:xfrm rot="4090050" flipH="1">
            <a:off x="11888681" y="-406958"/>
            <a:ext cx="72252" cy="5250449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E48CB-A866-4DDE-BC40-2ED428C268FB}"/>
              </a:ext>
            </a:extLst>
          </p:cNvPr>
          <p:cNvSpPr/>
          <p:nvPr/>
        </p:nvSpPr>
        <p:spPr>
          <a:xfrm rot="4954502">
            <a:off x="10820250" y="3128409"/>
            <a:ext cx="82974" cy="4223086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37F932-4430-4993-970C-8499B4A97702}"/>
              </a:ext>
            </a:extLst>
          </p:cNvPr>
          <p:cNvSpPr/>
          <p:nvPr/>
        </p:nvSpPr>
        <p:spPr>
          <a:xfrm rot="3285718">
            <a:off x="10968875" y="-1831889"/>
            <a:ext cx="86170" cy="4645397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3DB438F-596C-427E-B380-6E2815926C45}"/>
              </a:ext>
            </a:extLst>
          </p:cNvPr>
          <p:cNvSpPr/>
          <p:nvPr/>
        </p:nvSpPr>
        <p:spPr>
          <a:xfrm rot="5400000">
            <a:off x="9504907" y="-4286187"/>
            <a:ext cx="595949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BD4C5C-D098-456C-8CFD-FCA228D28474}"/>
              </a:ext>
            </a:extLst>
          </p:cNvPr>
          <p:cNvSpPr/>
          <p:nvPr/>
        </p:nvSpPr>
        <p:spPr>
          <a:xfrm rot="5400000">
            <a:off x="9919771" y="2945780"/>
            <a:ext cx="595949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B47545-F43C-4C8D-92C9-3ED552BA8DD8}"/>
              </a:ext>
            </a:extLst>
          </p:cNvPr>
          <p:cNvSpPr/>
          <p:nvPr/>
        </p:nvSpPr>
        <p:spPr>
          <a:xfrm rot="10800000">
            <a:off x="12122739" y="-1592740"/>
            <a:ext cx="269448" cy="8450739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D7FB088-C855-4D9E-81CC-E00CFBD44025}"/>
              </a:ext>
            </a:extLst>
          </p:cNvPr>
          <p:cNvSpPr txBox="1">
            <a:spLocks/>
          </p:cNvSpPr>
          <p:nvPr/>
        </p:nvSpPr>
        <p:spPr>
          <a:xfrm>
            <a:off x="1626943" y="878325"/>
            <a:ext cx="4594866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Problem Statement &amp; Motivation</a:t>
            </a:r>
          </a:p>
        </p:txBody>
      </p:sp>
    </p:spTree>
    <p:extLst>
      <p:ext uri="{BB962C8B-B14F-4D97-AF65-F5344CB8AC3E}">
        <p14:creationId xmlns:p14="http://schemas.microsoft.com/office/powerpoint/2010/main" val="19073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6491" y="1835273"/>
            <a:ext cx="8576751" cy="5147100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1800"/>
              </a:spcBef>
              <a:buClr>
                <a:srgbClr val="212745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Facilitate the customer's purchasing process.</a:t>
            </a:r>
          </a:p>
          <a:p>
            <a:pPr marL="457200" lvl="0" indent="-457200">
              <a:spcBef>
                <a:spcPts val="1800"/>
              </a:spcBef>
              <a:buClr>
                <a:srgbClr val="212745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 of all spare parts from all suppliers.</a:t>
            </a:r>
          </a:p>
          <a:p>
            <a:pPr marL="457200" lvl="0" indent="-457200">
              <a:spcBef>
                <a:spcPts val="1800"/>
              </a:spcBef>
              <a:buClr>
                <a:srgbClr val="212745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ability of the user to choose the suitable spare parts in terms of price, country of manufacture, color and quality.</a:t>
            </a:r>
          </a:p>
          <a:p>
            <a:pPr marL="457200" lvl="0" indent="-457200">
              <a:spcBef>
                <a:spcPts val="1800"/>
              </a:spcBef>
              <a:buClr>
                <a:srgbClr val="212745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supplier's ability to display all spare parts and his competitors' knowledge.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66C8C0-A190-4E28-856F-3264FDD9E7A9}"/>
              </a:ext>
            </a:extLst>
          </p:cNvPr>
          <p:cNvSpPr txBox="1">
            <a:spLocks/>
          </p:cNvSpPr>
          <p:nvPr/>
        </p:nvSpPr>
        <p:spPr>
          <a:xfrm>
            <a:off x="1674812" y="838200"/>
            <a:ext cx="2992089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Goals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9E6A35-DAAB-4916-8394-36E54C2EBEF8}"/>
              </a:ext>
            </a:extLst>
          </p:cNvPr>
          <p:cNvSpPr/>
          <p:nvPr/>
        </p:nvSpPr>
        <p:spPr>
          <a:xfrm>
            <a:off x="7803788" y="-54657"/>
            <a:ext cx="4615224" cy="7764238"/>
          </a:xfrm>
          <a:custGeom>
            <a:avLst/>
            <a:gdLst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0 w 5562600"/>
              <a:gd name="connsiteY4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9776 w 5562600"/>
              <a:gd name="connsiteY4" fmla="*/ 3366703 h 9543292"/>
              <a:gd name="connsiteX5" fmla="*/ 0 w 556260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0 w 5562600"/>
              <a:gd name="connsiteY5" fmla="*/ 0 h 9543292"/>
              <a:gd name="connsiteX0" fmla="*/ 207463 w 5770063"/>
              <a:gd name="connsiteY0" fmla="*/ 0 h 9543292"/>
              <a:gd name="connsiteX1" fmla="*/ 5770063 w 5770063"/>
              <a:gd name="connsiteY1" fmla="*/ 0 h 9543292"/>
              <a:gd name="connsiteX2" fmla="*/ 5770063 w 5770063"/>
              <a:gd name="connsiteY2" fmla="*/ 9543292 h 9543292"/>
              <a:gd name="connsiteX3" fmla="*/ 207463 w 5770063"/>
              <a:gd name="connsiteY3" fmla="*/ 9543292 h 9543292"/>
              <a:gd name="connsiteX4" fmla="*/ 837249 w 5770063"/>
              <a:gd name="connsiteY4" fmla="*/ 3887868 h 9543292"/>
              <a:gd name="connsiteX5" fmla="*/ 1458647 w 5770063"/>
              <a:gd name="connsiteY5" fmla="*/ 1467478 h 9543292"/>
              <a:gd name="connsiteX6" fmla="*/ 207463 w 5770063"/>
              <a:gd name="connsiteY6" fmla="*/ 0 h 9543292"/>
              <a:gd name="connsiteX0" fmla="*/ 997871 w 5562600"/>
              <a:gd name="connsiteY0" fmla="*/ 834577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997871 w 5562600"/>
              <a:gd name="connsiteY6" fmla="*/ 834577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875960 w 5562600"/>
              <a:gd name="connsiteY4" fmla="*/ 3085823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1876932 w 5562600"/>
              <a:gd name="connsiteY4" fmla="*/ 4871637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1251184 w 5562600"/>
              <a:gd name="connsiteY5" fmla="*/ 1537816 h 9613630"/>
              <a:gd name="connsiteX6" fmla="*/ 1375417 w 5562600"/>
              <a:gd name="connsiteY6" fmla="*/ 0 h 9613630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2016064 w 5562600"/>
              <a:gd name="connsiteY5" fmla="*/ 1435807 h 9613630"/>
              <a:gd name="connsiteX6" fmla="*/ 1375417 w 5562600"/>
              <a:gd name="connsiteY6" fmla="*/ 0 h 9613630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2016064 w 5562600"/>
              <a:gd name="connsiteY5" fmla="*/ 1498762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468777 w 5562600"/>
              <a:gd name="connsiteY4" fmla="*/ 5157304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137471 w 4962401"/>
              <a:gd name="connsiteY5" fmla="*/ 1564457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434313 w 4962401"/>
              <a:gd name="connsiteY4" fmla="*/ 5270991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979781 w 4962401"/>
              <a:gd name="connsiteY4" fmla="*/ 6397999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203350 w 4836438"/>
              <a:gd name="connsiteY0" fmla="*/ 0 h 9676585"/>
              <a:gd name="connsiteX1" fmla="*/ 4836438 w 4836438"/>
              <a:gd name="connsiteY1" fmla="*/ 133293 h 9676585"/>
              <a:gd name="connsiteX2" fmla="*/ 4836438 w 4836438"/>
              <a:gd name="connsiteY2" fmla="*/ 9676585 h 9676585"/>
              <a:gd name="connsiteX3" fmla="*/ 602741 w 4836438"/>
              <a:gd name="connsiteY3" fmla="*/ 9374209 h 9676585"/>
              <a:gd name="connsiteX4" fmla="*/ 853818 w 4836438"/>
              <a:gd name="connsiteY4" fmla="*/ 6397999 h 9676585"/>
              <a:gd name="connsiteX5" fmla="*/ 1506801 w 4836438"/>
              <a:gd name="connsiteY5" fmla="*/ 2019382 h 9676585"/>
              <a:gd name="connsiteX6" fmla="*/ 203350 w 4836438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48829 w 4831449"/>
              <a:gd name="connsiteY4" fmla="*/ 6397999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64065 w 4831449"/>
              <a:gd name="connsiteY4" fmla="*/ 8067087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283412 w 4916500"/>
              <a:gd name="connsiteY0" fmla="*/ 10061 h 9686646"/>
              <a:gd name="connsiteX1" fmla="*/ 4916500 w 4916500"/>
              <a:gd name="connsiteY1" fmla="*/ 143354 h 9686646"/>
              <a:gd name="connsiteX2" fmla="*/ 4916500 w 4916500"/>
              <a:gd name="connsiteY2" fmla="*/ 9686646 h 9686646"/>
              <a:gd name="connsiteX3" fmla="*/ 682803 w 4916500"/>
              <a:gd name="connsiteY3" fmla="*/ 9384270 h 9686646"/>
              <a:gd name="connsiteX4" fmla="*/ 949116 w 4916500"/>
              <a:gd name="connsiteY4" fmla="*/ 8077148 h 9686646"/>
              <a:gd name="connsiteX5" fmla="*/ 1369460 w 4916500"/>
              <a:gd name="connsiteY5" fmla="*/ 6635066 h 9686646"/>
              <a:gd name="connsiteX6" fmla="*/ 1653142 w 4916500"/>
              <a:gd name="connsiteY6" fmla="*/ 2002022 h 9686646"/>
              <a:gd name="connsiteX7" fmla="*/ 283412 w 4916500"/>
              <a:gd name="connsiteY7" fmla="*/ 10061 h 9686646"/>
              <a:gd name="connsiteX0" fmla="*/ 283412 w 4916500"/>
              <a:gd name="connsiteY0" fmla="*/ 10061 h 9686646"/>
              <a:gd name="connsiteX1" fmla="*/ 4916500 w 4916500"/>
              <a:gd name="connsiteY1" fmla="*/ 143354 h 9686646"/>
              <a:gd name="connsiteX2" fmla="*/ 4916500 w 4916500"/>
              <a:gd name="connsiteY2" fmla="*/ 9686646 h 9686646"/>
              <a:gd name="connsiteX3" fmla="*/ 682803 w 4916500"/>
              <a:gd name="connsiteY3" fmla="*/ 9384270 h 9686646"/>
              <a:gd name="connsiteX4" fmla="*/ 1369460 w 4916500"/>
              <a:gd name="connsiteY4" fmla="*/ 6635066 h 9686646"/>
              <a:gd name="connsiteX5" fmla="*/ 1653142 w 4916500"/>
              <a:gd name="connsiteY5" fmla="*/ 2002022 h 9686646"/>
              <a:gd name="connsiteX6" fmla="*/ 283412 w 4916500"/>
              <a:gd name="connsiteY6" fmla="*/ 10061 h 9686646"/>
              <a:gd name="connsiteX0" fmla="*/ 283412 w 4916500"/>
              <a:gd name="connsiteY0" fmla="*/ 10061 h 9686646"/>
              <a:gd name="connsiteX1" fmla="*/ 4916500 w 4916500"/>
              <a:gd name="connsiteY1" fmla="*/ 143354 h 9686646"/>
              <a:gd name="connsiteX2" fmla="*/ 4916500 w 4916500"/>
              <a:gd name="connsiteY2" fmla="*/ 9686646 h 9686646"/>
              <a:gd name="connsiteX3" fmla="*/ 682803 w 4916500"/>
              <a:gd name="connsiteY3" fmla="*/ 9384270 h 9686646"/>
              <a:gd name="connsiteX4" fmla="*/ 1369460 w 4916500"/>
              <a:gd name="connsiteY4" fmla="*/ 6635066 h 9686646"/>
              <a:gd name="connsiteX5" fmla="*/ 1653142 w 4916500"/>
              <a:gd name="connsiteY5" fmla="*/ 2002022 h 9686646"/>
              <a:gd name="connsiteX6" fmla="*/ 283412 w 4916500"/>
              <a:gd name="connsiteY6" fmla="*/ 10061 h 9686646"/>
              <a:gd name="connsiteX0" fmla="*/ 311375 w 4944463"/>
              <a:gd name="connsiteY0" fmla="*/ 9702 h 9686287"/>
              <a:gd name="connsiteX1" fmla="*/ 4944463 w 4944463"/>
              <a:gd name="connsiteY1" fmla="*/ 142995 h 9686287"/>
              <a:gd name="connsiteX2" fmla="*/ 4944463 w 4944463"/>
              <a:gd name="connsiteY2" fmla="*/ 9686287 h 9686287"/>
              <a:gd name="connsiteX3" fmla="*/ 710766 w 4944463"/>
              <a:gd name="connsiteY3" fmla="*/ 9383911 h 9686287"/>
              <a:gd name="connsiteX4" fmla="*/ 1397423 w 4944463"/>
              <a:gd name="connsiteY4" fmla="*/ 6634707 h 9686287"/>
              <a:gd name="connsiteX5" fmla="*/ 1681105 w 4944463"/>
              <a:gd name="connsiteY5" fmla="*/ 2001663 h 9686287"/>
              <a:gd name="connsiteX6" fmla="*/ 311375 w 4944463"/>
              <a:gd name="connsiteY6" fmla="*/ 9702 h 9686287"/>
              <a:gd name="connsiteX0" fmla="*/ 349799 w 4982887"/>
              <a:gd name="connsiteY0" fmla="*/ 10925 h 9687510"/>
              <a:gd name="connsiteX1" fmla="*/ 4982887 w 4982887"/>
              <a:gd name="connsiteY1" fmla="*/ 144218 h 9687510"/>
              <a:gd name="connsiteX2" fmla="*/ 4982887 w 4982887"/>
              <a:gd name="connsiteY2" fmla="*/ 9687510 h 9687510"/>
              <a:gd name="connsiteX3" fmla="*/ 749190 w 4982887"/>
              <a:gd name="connsiteY3" fmla="*/ 9385134 h 9687510"/>
              <a:gd name="connsiteX4" fmla="*/ 1435847 w 4982887"/>
              <a:gd name="connsiteY4" fmla="*/ 6635930 h 9687510"/>
              <a:gd name="connsiteX5" fmla="*/ 1719529 w 4982887"/>
              <a:gd name="connsiteY5" fmla="*/ 2002886 h 9687510"/>
              <a:gd name="connsiteX6" fmla="*/ 349799 w 4982887"/>
              <a:gd name="connsiteY6" fmla="*/ 10925 h 9687510"/>
              <a:gd name="connsiteX0" fmla="*/ 334055 w 4967143"/>
              <a:gd name="connsiteY0" fmla="*/ 7713 h 9684298"/>
              <a:gd name="connsiteX1" fmla="*/ 4967143 w 4967143"/>
              <a:gd name="connsiteY1" fmla="*/ 141006 h 9684298"/>
              <a:gd name="connsiteX2" fmla="*/ 4967143 w 4967143"/>
              <a:gd name="connsiteY2" fmla="*/ 9684298 h 9684298"/>
              <a:gd name="connsiteX3" fmla="*/ 733446 w 4967143"/>
              <a:gd name="connsiteY3" fmla="*/ 9381922 h 9684298"/>
              <a:gd name="connsiteX4" fmla="*/ 1420103 w 4967143"/>
              <a:gd name="connsiteY4" fmla="*/ 6632718 h 9684298"/>
              <a:gd name="connsiteX5" fmla="*/ 1826213 w 4967143"/>
              <a:gd name="connsiteY5" fmla="*/ 2617575 h 9684298"/>
              <a:gd name="connsiteX6" fmla="*/ 334055 w 4967143"/>
              <a:gd name="connsiteY6" fmla="*/ 7713 h 9684298"/>
              <a:gd name="connsiteX0" fmla="*/ 334055 w 4967143"/>
              <a:gd name="connsiteY0" fmla="*/ 7712 h 9684297"/>
              <a:gd name="connsiteX1" fmla="*/ 4967143 w 4967143"/>
              <a:gd name="connsiteY1" fmla="*/ 141005 h 9684297"/>
              <a:gd name="connsiteX2" fmla="*/ 4967143 w 4967143"/>
              <a:gd name="connsiteY2" fmla="*/ 9684297 h 9684297"/>
              <a:gd name="connsiteX3" fmla="*/ 733446 w 4967143"/>
              <a:gd name="connsiteY3" fmla="*/ 9381921 h 9684297"/>
              <a:gd name="connsiteX4" fmla="*/ 1420103 w 4967143"/>
              <a:gd name="connsiteY4" fmla="*/ 6632717 h 9684297"/>
              <a:gd name="connsiteX5" fmla="*/ 1826213 w 4967143"/>
              <a:gd name="connsiteY5" fmla="*/ 2617574 h 9684297"/>
              <a:gd name="connsiteX6" fmla="*/ 334055 w 4967143"/>
              <a:gd name="connsiteY6" fmla="*/ 7712 h 9684297"/>
              <a:gd name="connsiteX0" fmla="*/ 310331 w 4943419"/>
              <a:gd name="connsiteY0" fmla="*/ 9515 h 9686100"/>
              <a:gd name="connsiteX1" fmla="*/ 4943419 w 4943419"/>
              <a:gd name="connsiteY1" fmla="*/ 142808 h 9686100"/>
              <a:gd name="connsiteX2" fmla="*/ 4943419 w 4943419"/>
              <a:gd name="connsiteY2" fmla="*/ 9686100 h 9686100"/>
              <a:gd name="connsiteX3" fmla="*/ 709722 w 4943419"/>
              <a:gd name="connsiteY3" fmla="*/ 9383724 h 9686100"/>
              <a:gd name="connsiteX4" fmla="*/ 1396379 w 4943419"/>
              <a:gd name="connsiteY4" fmla="*/ 6634520 h 9686100"/>
              <a:gd name="connsiteX5" fmla="*/ 1802489 w 4943419"/>
              <a:gd name="connsiteY5" fmla="*/ 2619377 h 9686100"/>
              <a:gd name="connsiteX6" fmla="*/ 310331 w 4943419"/>
              <a:gd name="connsiteY6" fmla="*/ 9515 h 96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3419" h="9686100">
                <a:moveTo>
                  <a:pt x="310331" y="9515"/>
                </a:moveTo>
                <a:lnTo>
                  <a:pt x="4943419" y="142808"/>
                </a:lnTo>
                <a:lnTo>
                  <a:pt x="4943419" y="9686100"/>
                </a:lnTo>
                <a:lnTo>
                  <a:pt x="709722" y="9383724"/>
                </a:lnTo>
                <a:cubicBezTo>
                  <a:pt x="118549" y="8875127"/>
                  <a:pt x="981944" y="7882152"/>
                  <a:pt x="1396379" y="6634520"/>
                </a:cubicBezTo>
                <a:cubicBezTo>
                  <a:pt x="1834158" y="5243402"/>
                  <a:pt x="2125616" y="3969205"/>
                  <a:pt x="1802489" y="2619377"/>
                </a:cubicBezTo>
                <a:cubicBezTo>
                  <a:pt x="1271864" y="1437817"/>
                  <a:pt x="-769048" y="-136937"/>
                  <a:pt x="310331" y="9515"/>
                </a:cubicBezTo>
                <a:close/>
              </a:path>
            </a:pathLst>
          </a:custGeom>
          <a:blipFill dpi="0" rotWithShape="1">
            <a:blip r:embed="rId2" cstate="print">
              <a:alphaModFix amt="77000"/>
            </a:blip>
            <a:srcRect/>
            <a:stretch>
              <a:fillRect l="-1000" t="-12000" r="-9000" b="8000"/>
            </a:stretch>
          </a:blip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BA83703-E088-42CF-AC86-3FBE87BB3DBD}"/>
              </a:ext>
            </a:extLst>
          </p:cNvPr>
          <p:cNvSpPr/>
          <p:nvPr/>
        </p:nvSpPr>
        <p:spPr>
          <a:xfrm rot="424212">
            <a:off x="8419501" y="-1825654"/>
            <a:ext cx="57204" cy="282131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9F3E34-DEA8-4301-9D9B-D83FAA1CA2A2}"/>
              </a:ext>
            </a:extLst>
          </p:cNvPr>
          <p:cNvSpPr/>
          <p:nvPr/>
        </p:nvSpPr>
        <p:spPr>
          <a:xfrm rot="21144531" flipH="1">
            <a:off x="9521848" y="-817180"/>
            <a:ext cx="39755" cy="8229601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62CE5D-DF7D-4F44-8991-2D547DB9B702}"/>
              </a:ext>
            </a:extLst>
          </p:cNvPr>
          <p:cNvSpPr/>
          <p:nvPr/>
        </p:nvSpPr>
        <p:spPr>
          <a:xfrm rot="763138">
            <a:off x="11145182" y="-753802"/>
            <a:ext cx="33050" cy="8229601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AB5D7A-6684-41AC-9AB7-33C183D2D3B5}"/>
              </a:ext>
            </a:extLst>
          </p:cNvPr>
          <p:cNvSpPr/>
          <p:nvPr/>
        </p:nvSpPr>
        <p:spPr>
          <a:xfrm rot="4090050" flipH="1">
            <a:off x="11693749" y="-1151140"/>
            <a:ext cx="49350" cy="5250449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E13ABE-0B71-4971-AFCF-2DCE3F271B1B}"/>
              </a:ext>
            </a:extLst>
          </p:cNvPr>
          <p:cNvSpPr/>
          <p:nvPr/>
        </p:nvSpPr>
        <p:spPr>
          <a:xfrm rot="4954502">
            <a:off x="11103008" y="2846406"/>
            <a:ext cx="50881" cy="4596095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4CBB95-36CE-4AFD-9517-E17946F7521E}"/>
              </a:ext>
            </a:extLst>
          </p:cNvPr>
          <p:cNvSpPr/>
          <p:nvPr/>
        </p:nvSpPr>
        <p:spPr>
          <a:xfrm rot="5400000">
            <a:off x="9531995" y="-4301114"/>
            <a:ext cx="541772" cy="8229601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9CB012-757A-4A85-8A56-BF16990052FE}"/>
              </a:ext>
            </a:extLst>
          </p:cNvPr>
          <p:cNvSpPr/>
          <p:nvPr/>
        </p:nvSpPr>
        <p:spPr>
          <a:xfrm rot="5400000">
            <a:off x="10012016" y="2914476"/>
            <a:ext cx="494953" cy="8229601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5D7208-83F3-4B49-8F83-A3CC968418FD}"/>
              </a:ext>
            </a:extLst>
          </p:cNvPr>
          <p:cNvSpPr/>
          <p:nvPr/>
        </p:nvSpPr>
        <p:spPr>
          <a:xfrm rot="10800000">
            <a:off x="12106244" y="-1592740"/>
            <a:ext cx="541772" cy="8450739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6CAB1-BEFA-4493-9BA0-F58A1585C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04800"/>
            <a:ext cx="6350000" cy="635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B9605-322B-4FEA-82CC-C99E204705FF}"/>
              </a:ext>
            </a:extLst>
          </p:cNvPr>
          <p:cNvSpPr txBox="1"/>
          <p:nvPr/>
        </p:nvSpPr>
        <p:spPr>
          <a:xfrm>
            <a:off x="6094412" y="2819400"/>
            <a:ext cx="1447800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</a:t>
            </a:r>
            <a:endParaRPr lang="ar-E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E1968-C27D-4555-A55E-68AC69FDC689}"/>
              </a:ext>
            </a:extLst>
          </p:cNvPr>
          <p:cNvSpPr txBox="1"/>
          <p:nvPr/>
        </p:nvSpPr>
        <p:spPr>
          <a:xfrm>
            <a:off x="4362000" y="4161065"/>
            <a:ext cx="160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ar-EG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A9724-D7FA-4B72-9603-F6E76A9FCD95}"/>
              </a:ext>
            </a:extLst>
          </p:cNvPr>
          <p:cNvSpPr txBox="1"/>
          <p:nvPr/>
        </p:nvSpPr>
        <p:spPr>
          <a:xfrm>
            <a:off x="4438200" y="2350595"/>
            <a:ext cx="1447800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02E74-8806-425A-A17E-241D01CDD405}"/>
              </a:ext>
            </a:extLst>
          </p:cNvPr>
          <p:cNvSpPr txBox="1"/>
          <p:nvPr/>
        </p:nvSpPr>
        <p:spPr>
          <a:xfrm>
            <a:off x="6018212" y="4135009"/>
            <a:ext cx="1447800" cy="7571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Panel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8FCCB-770C-4BE5-AA34-B48FDF2A5035}"/>
              </a:ext>
            </a:extLst>
          </p:cNvPr>
          <p:cNvSpPr/>
          <p:nvPr/>
        </p:nvSpPr>
        <p:spPr>
          <a:xfrm>
            <a:off x="4315791" y="685800"/>
            <a:ext cx="3150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3516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7012" y="1295400"/>
            <a:ext cx="8853961" cy="52575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12745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system is designed to optimize the procurement process and optimize the selection of spare parts for the user and provide the place to display the supplier's products.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AF674-D2CA-411C-B45C-EAB29B54E18E}"/>
              </a:ext>
            </a:extLst>
          </p:cNvPr>
          <p:cNvSpPr/>
          <p:nvPr/>
        </p:nvSpPr>
        <p:spPr>
          <a:xfrm>
            <a:off x="7718276" y="-85969"/>
            <a:ext cx="4548336" cy="6965308"/>
          </a:xfrm>
          <a:custGeom>
            <a:avLst/>
            <a:gdLst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0 w 5562600"/>
              <a:gd name="connsiteY4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9776 w 5562600"/>
              <a:gd name="connsiteY4" fmla="*/ 3366703 h 9543292"/>
              <a:gd name="connsiteX5" fmla="*/ 0 w 556260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0 w 5562600"/>
              <a:gd name="connsiteY5" fmla="*/ 0 h 9543292"/>
              <a:gd name="connsiteX0" fmla="*/ 207463 w 5770063"/>
              <a:gd name="connsiteY0" fmla="*/ 0 h 9543292"/>
              <a:gd name="connsiteX1" fmla="*/ 5770063 w 5770063"/>
              <a:gd name="connsiteY1" fmla="*/ 0 h 9543292"/>
              <a:gd name="connsiteX2" fmla="*/ 5770063 w 5770063"/>
              <a:gd name="connsiteY2" fmla="*/ 9543292 h 9543292"/>
              <a:gd name="connsiteX3" fmla="*/ 207463 w 5770063"/>
              <a:gd name="connsiteY3" fmla="*/ 9543292 h 9543292"/>
              <a:gd name="connsiteX4" fmla="*/ 837249 w 5770063"/>
              <a:gd name="connsiteY4" fmla="*/ 3887868 h 9543292"/>
              <a:gd name="connsiteX5" fmla="*/ 1458647 w 5770063"/>
              <a:gd name="connsiteY5" fmla="*/ 1467478 h 9543292"/>
              <a:gd name="connsiteX6" fmla="*/ 207463 w 5770063"/>
              <a:gd name="connsiteY6" fmla="*/ 0 h 9543292"/>
              <a:gd name="connsiteX0" fmla="*/ 997871 w 5562600"/>
              <a:gd name="connsiteY0" fmla="*/ 834577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997871 w 5562600"/>
              <a:gd name="connsiteY6" fmla="*/ 834577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875960 w 5562600"/>
              <a:gd name="connsiteY4" fmla="*/ 3085823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1876932 w 5562600"/>
              <a:gd name="connsiteY4" fmla="*/ 4871637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1251184 w 5562600"/>
              <a:gd name="connsiteY5" fmla="*/ 1537816 h 9613630"/>
              <a:gd name="connsiteX6" fmla="*/ 1375417 w 5562600"/>
              <a:gd name="connsiteY6" fmla="*/ 0 h 9613630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2016064 w 5562600"/>
              <a:gd name="connsiteY5" fmla="*/ 1435807 h 9613630"/>
              <a:gd name="connsiteX6" fmla="*/ 1375417 w 5562600"/>
              <a:gd name="connsiteY6" fmla="*/ 0 h 9613630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2016064 w 5562600"/>
              <a:gd name="connsiteY5" fmla="*/ 1498762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468777 w 5562600"/>
              <a:gd name="connsiteY4" fmla="*/ 5157304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137471 w 4962401"/>
              <a:gd name="connsiteY5" fmla="*/ 1564457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434313 w 4962401"/>
              <a:gd name="connsiteY4" fmla="*/ 5270991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979781 w 4962401"/>
              <a:gd name="connsiteY4" fmla="*/ 6397999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203350 w 4836438"/>
              <a:gd name="connsiteY0" fmla="*/ 0 h 9676585"/>
              <a:gd name="connsiteX1" fmla="*/ 4836438 w 4836438"/>
              <a:gd name="connsiteY1" fmla="*/ 133293 h 9676585"/>
              <a:gd name="connsiteX2" fmla="*/ 4836438 w 4836438"/>
              <a:gd name="connsiteY2" fmla="*/ 9676585 h 9676585"/>
              <a:gd name="connsiteX3" fmla="*/ 602741 w 4836438"/>
              <a:gd name="connsiteY3" fmla="*/ 9374209 h 9676585"/>
              <a:gd name="connsiteX4" fmla="*/ 853818 w 4836438"/>
              <a:gd name="connsiteY4" fmla="*/ 6397999 h 9676585"/>
              <a:gd name="connsiteX5" fmla="*/ 1506801 w 4836438"/>
              <a:gd name="connsiteY5" fmla="*/ 2019382 h 9676585"/>
              <a:gd name="connsiteX6" fmla="*/ 203350 w 4836438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48829 w 4831449"/>
              <a:gd name="connsiteY4" fmla="*/ 6397999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64065 w 4831449"/>
              <a:gd name="connsiteY4" fmla="*/ 8067087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05569 w 4831449"/>
              <a:gd name="connsiteY4" fmla="*/ 8007045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05569 w 4831449"/>
              <a:gd name="connsiteY4" fmla="*/ 8007045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75137 w 4808225"/>
              <a:gd name="connsiteY0" fmla="*/ 364626 h 10041211"/>
              <a:gd name="connsiteX1" fmla="*/ 4808225 w 4808225"/>
              <a:gd name="connsiteY1" fmla="*/ 497919 h 10041211"/>
              <a:gd name="connsiteX2" fmla="*/ 4808225 w 4808225"/>
              <a:gd name="connsiteY2" fmla="*/ 10041211 h 10041211"/>
              <a:gd name="connsiteX3" fmla="*/ 574528 w 4808225"/>
              <a:gd name="connsiteY3" fmla="*/ 9738835 h 10041211"/>
              <a:gd name="connsiteX4" fmla="*/ 682345 w 4808225"/>
              <a:gd name="connsiteY4" fmla="*/ 8371671 h 10041211"/>
              <a:gd name="connsiteX5" fmla="*/ 1261185 w 4808225"/>
              <a:gd name="connsiteY5" fmla="*/ 6989631 h 10041211"/>
              <a:gd name="connsiteX6" fmla="*/ 1544867 w 4808225"/>
              <a:gd name="connsiteY6" fmla="*/ 2356587 h 10041211"/>
              <a:gd name="connsiteX7" fmla="*/ 175137 w 4808225"/>
              <a:gd name="connsiteY7" fmla="*/ 364626 h 10041211"/>
              <a:gd name="connsiteX0" fmla="*/ 175137 w 4808225"/>
              <a:gd name="connsiteY0" fmla="*/ 364626 h 10041211"/>
              <a:gd name="connsiteX1" fmla="*/ 4808225 w 4808225"/>
              <a:gd name="connsiteY1" fmla="*/ 497919 h 10041211"/>
              <a:gd name="connsiteX2" fmla="*/ 4808225 w 4808225"/>
              <a:gd name="connsiteY2" fmla="*/ 10041211 h 10041211"/>
              <a:gd name="connsiteX3" fmla="*/ 574528 w 4808225"/>
              <a:gd name="connsiteY3" fmla="*/ 9738835 h 10041211"/>
              <a:gd name="connsiteX4" fmla="*/ 682345 w 4808225"/>
              <a:gd name="connsiteY4" fmla="*/ 8371671 h 10041211"/>
              <a:gd name="connsiteX5" fmla="*/ 1261185 w 4808225"/>
              <a:gd name="connsiteY5" fmla="*/ 6989631 h 10041211"/>
              <a:gd name="connsiteX6" fmla="*/ 1544867 w 4808225"/>
              <a:gd name="connsiteY6" fmla="*/ 2356587 h 10041211"/>
              <a:gd name="connsiteX7" fmla="*/ 175137 w 4808225"/>
              <a:gd name="connsiteY7" fmla="*/ 364626 h 10041211"/>
              <a:gd name="connsiteX0" fmla="*/ 175137 w 4808225"/>
              <a:gd name="connsiteY0" fmla="*/ 364626 h 10041211"/>
              <a:gd name="connsiteX1" fmla="*/ 4808225 w 4808225"/>
              <a:gd name="connsiteY1" fmla="*/ 497919 h 10041211"/>
              <a:gd name="connsiteX2" fmla="*/ 4808225 w 4808225"/>
              <a:gd name="connsiteY2" fmla="*/ 10041211 h 10041211"/>
              <a:gd name="connsiteX3" fmla="*/ 574528 w 4808225"/>
              <a:gd name="connsiteY3" fmla="*/ 9738835 h 10041211"/>
              <a:gd name="connsiteX4" fmla="*/ 1261185 w 4808225"/>
              <a:gd name="connsiteY4" fmla="*/ 6989631 h 10041211"/>
              <a:gd name="connsiteX5" fmla="*/ 1544867 w 4808225"/>
              <a:gd name="connsiteY5" fmla="*/ 2356587 h 10041211"/>
              <a:gd name="connsiteX6" fmla="*/ 175137 w 4808225"/>
              <a:gd name="connsiteY6" fmla="*/ 364626 h 10041211"/>
              <a:gd name="connsiteX0" fmla="*/ 306246 w 4939334"/>
              <a:gd name="connsiteY0" fmla="*/ 364626 h 10041211"/>
              <a:gd name="connsiteX1" fmla="*/ 4939334 w 4939334"/>
              <a:gd name="connsiteY1" fmla="*/ 497919 h 10041211"/>
              <a:gd name="connsiteX2" fmla="*/ 4939334 w 4939334"/>
              <a:gd name="connsiteY2" fmla="*/ 10041211 h 10041211"/>
              <a:gd name="connsiteX3" fmla="*/ 705637 w 4939334"/>
              <a:gd name="connsiteY3" fmla="*/ 9738835 h 10041211"/>
              <a:gd name="connsiteX4" fmla="*/ 1392294 w 4939334"/>
              <a:gd name="connsiteY4" fmla="*/ 6989631 h 10041211"/>
              <a:gd name="connsiteX5" fmla="*/ 1675976 w 4939334"/>
              <a:gd name="connsiteY5" fmla="*/ 2356587 h 10041211"/>
              <a:gd name="connsiteX6" fmla="*/ 306246 w 4939334"/>
              <a:gd name="connsiteY6" fmla="*/ 364626 h 10041211"/>
              <a:gd name="connsiteX0" fmla="*/ 306246 w 4939334"/>
              <a:gd name="connsiteY0" fmla="*/ 360212 h 10036797"/>
              <a:gd name="connsiteX1" fmla="*/ 4939334 w 4939334"/>
              <a:gd name="connsiteY1" fmla="*/ 493505 h 10036797"/>
              <a:gd name="connsiteX2" fmla="*/ 4939334 w 4939334"/>
              <a:gd name="connsiteY2" fmla="*/ 10036797 h 10036797"/>
              <a:gd name="connsiteX3" fmla="*/ 705637 w 4939334"/>
              <a:gd name="connsiteY3" fmla="*/ 9734421 h 10036797"/>
              <a:gd name="connsiteX4" fmla="*/ 1392294 w 4939334"/>
              <a:gd name="connsiteY4" fmla="*/ 6985217 h 10036797"/>
              <a:gd name="connsiteX5" fmla="*/ 704554 w 4939334"/>
              <a:gd name="connsiteY5" fmla="*/ 2397455 h 10036797"/>
              <a:gd name="connsiteX6" fmla="*/ 306246 w 4939334"/>
              <a:gd name="connsiteY6" fmla="*/ 360212 h 10036797"/>
              <a:gd name="connsiteX0" fmla="*/ 441639 w 5074727"/>
              <a:gd name="connsiteY0" fmla="*/ 360212 h 10036797"/>
              <a:gd name="connsiteX1" fmla="*/ 5074727 w 5074727"/>
              <a:gd name="connsiteY1" fmla="*/ 493505 h 10036797"/>
              <a:gd name="connsiteX2" fmla="*/ 5074727 w 5074727"/>
              <a:gd name="connsiteY2" fmla="*/ 10036797 h 10036797"/>
              <a:gd name="connsiteX3" fmla="*/ 841030 w 5074727"/>
              <a:gd name="connsiteY3" fmla="*/ 9734421 h 10036797"/>
              <a:gd name="connsiteX4" fmla="*/ 923239 w 5074727"/>
              <a:gd name="connsiteY4" fmla="*/ 6587268 h 10036797"/>
              <a:gd name="connsiteX5" fmla="*/ 839947 w 5074727"/>
              <a:gd name="connsiteY5" fmla="*/ 2397455 h 10036797"/>
              <a:gd name="connsiteX6" fmla="*/ 441639 w 5074727"/>
              <a:gd name="connsiteY6" fmla="*/ 360212 h 10036797"/>
              <a:gd name="connsiteX0" fmla="*/ 441639 w 5074727"/>
              <a:gd name="connsiteY0" fmla="*/ 346608 h 10023193"/>
              <a:gd name="connsiteX1" fmla="*/ 5074727 w 5074727"/>
              <a:gd name="connsiteY1" fmla="*/ 479901 h 10023193"/>
              <a:gd name="connsiteX2" fmla="*/ 5074727 w 5074727"/>
              <a:gd name="connsiteY2" fmla="*/ 10023193 h 10023193"/>
              <a:gd name="connsiteX3" fmla="*/ 841030 w 5074727"/>
              <a:gd name="connsiteY3" fmla="*/ 9720817 h 10023193"/>
              <a:gd name="connsiteX4" fmla="*/ 923239 w 5074727"/>
              <a:gd name="connsiteY4" fmla="*/ 6573664 h 10023193"/>
              <a:gd name="connsiteX5" fmla="*/ 839947 w 5074727"/>
              <a:gd name="connsiteY5" fmla="*/ 2383851 h 10023193"/>
              <a:gd name="connsiteX6" fmla="*/ 441639 w 5074727"/>
              <a:gd name="connsiteY6" fmla="*/ 346608 h 10023193"/>
              <a:gd name="connsiteX0" fmla="*/ 441639 w 5074727"/>
              <a:gd name="connsiteY0" fmla="*/ 350625 h 10027210"/>
              <a:gd name="connsiteX1" fmla="*/ 5074727 w 5074727"/>
              <a:gd name="connsiteY1" fmla="*/ 483918 h 10027210"/>
              <a:gd name="connsiteX2" fmla="*/ 5074727 w 5074727"/>
              <a:gd name="connsiteY2" fmla="*/ 10027210 h 10027210"/>
              <a:gd name="connsiteX3" fmla="*/ 841030 w 5074727"/>
              <a:gd name="connsiteY3" fmla="*/ 9724834 h 10027210"/>
              <a:gd name="connsiteX4" fmla="*/ 923239 w 5074727"/>
              <a:gd name="connsiteY4" fmla="*/ 6577681 h 10027210"/>
              <a:gd name="connsiteX5" fmla="*/ 975027 w 5074727"/>
              <a:gd name="connsiteY5" fmla="*/ 2343559 h 10027210"/>
              <a:gd name="connsiteX6" fmla="*/ 441639 w 5074727"/>
              <a:gd name="connsiteY6" fmla="*/ 350625 h 10027210"/>
              <a:gd name="connsiteX0" fmla="*/ 441639 w 5074727"/>
              <a:gd name="connsiteY0" fmla="*/ 350625 h 10027210"/>
              <a:gd name="connsiteX1" fmla="*/ 5074727 w 5074727"/>
              <a:gd name="connsiteY1" fmla="*/ 483918 h 10027210"/>
              <a:gd name="connsiteX2" fmla="*/ 5074727 w 5074727"/>
              <a:gd name="connsiteY2" fmla="*/ 10027210 h 10027210"/>
              <a:gd name="connsiteX3" fmla="*/ 841030 w 5074727"/>
              <a:gd name="connsiteY3" fmla="*/ 9724834 h 10027210"/>
              <a:gd name="connsiteX4" fmla="*/ 923239 w 5074727"/>
              <a:gd name="connsiteY4" fmla="*/ 6577681 h 10027210"/>
              <a:gd name="connsiteX5" fmla="*/ 975027 w 5074727"/>
              <a:gd name="connsiteY5" fmla="*/ 2343559 h 10027210"/>
              <a:gd name="connsiteX6" fmla="*/ 441639 w 5074727"/>
              <a:gd name="connsiteY6" fmla="*/ 350625 h 10027210"/>
              <a:gd name="connsiteX0" fmla="*/ 504351 w 5137439"/>
              <a:gd name="connsiteY0" fmla="*/ 350625 h 10027210"/>
              <a:gd name="connsiteX1" fmla="*/ 5137439 w 5137439"/>
              <a:gd name="connsiteY1" fmla="*/ 483918 h 10027210"/>
              <a:gd name="connsiteX2" fmla="*/ 5137439 w 5137439"/>
              <a:gd name="connsiteY2" fmla="*/ 10027210 h 10027210"/>
              <a:gd name="connsiteX3" fmla="*/ 903742 w 5137439"/>
              <a:gd name="connsiteY3" fmla="*/ 9724834 h 10027210"/>
              <a:gd name="connsiteX4" fmla="*/ 985951 w 5137439"/>
              <a:gd name="connsiteY4" fmla="*/ 6577681 h 10027210"/>
              <a:gd name="connsiteX5" fmla="*/ 1037739 w 5137439"/>
              <a:gd name="connsiteY5" fmla="*/ 2343559 h 10027210"/>
              <a:gd name="connsiteX6" fmla="*/ 504351 w 5137439"/>
              <a:gd name="connsiteY6" fmla="*/ 350625 h 10027210"/>
              <a:gd name="connsiteX0" fmla="*/ 504351 w 5137439"/>
              <a:gd name="connsiteY0" fmla="*/ 350265 h 10026850"/>
              <a:gd name="connsiteX1" fmla="*/ 5137439 w 5137439"/>
              <a:gd name="connsiteY1" fmla="*/ 483558 h 10026850"/>
              <a:gd name="connsiteX2" fmla="*/ 5137439 w 5137439"/>
              <a:gd name="connsiteY2" fmla="*/ 10026850 h 10026850"/>
              <a:gd name="connsiteX3" fmla="*/ 903742 w 5137439"/>
              <a:gd name="connsiteY3" fmla="*/ 9724474 h 10026850"/>
              <a:gd name="connsiteX4" fmla="*/ 985951 w 5137439"/>
              <a:gd name="connsiteY4" fmla="*/ 6577321 h 10026850"/>
              <a:gd name="connsiteX5" fmla="*/ 1037739 w 5137439"/>
              <a:gd name="connsiteY5" fmla="*/ 2343199 h 10026850"/>
              <a:gd name="connsiteX6" fmla="*/ 504351 w 5137439"/>
              <a:gd name="connsiteY6" fmla="*/ 350265 h 10026850"/>
              <a:gd name="connsiteX0" fmla="*/ 504351 w 5137439"/>
              <a:gd name="connsiteY0" fmla="*/ 350264 h 10026849"/>
              <a:gd name="connsiteX1" fmla="*/ 5137439 w 5137439"/>
              <a:gd name="connsiteY1" fmla="*/ 483557 h 10026849"/>
              <a:gd name="connsiteX2" fmla="*/ 5137439 w 5137439"/>
              <a:gd name="connsiteY2" fmla="*/ 10026849 h 10026849"/>
              <a:gd name="connsiteX3" fmla="*/ 903742 w 5137439"/>
              <a:gd name="connsiteY3" fmla="*/ 9724473 h 10026849"/>
              <a:gd name="connsiteX4" fmla="*/ 985951 w 5137439"/>
              <a:gd name="connsiteY4" fmla="*/ 6577320 h 10026849"/>
              <a:gd name="connsiteX5" fmla="*/ 1037739 w 5137439"/>
              <a:gd name="connsiteY5" fmla="*/ 2343198 h 10026849"/>
              <a:gd name="connsiteX6" fmla="*/ 504351 w 5137439"/>
              <a:gd name="connsiteY6" fmla="*/ 350264 h 10026849"/>
              <a:gd name="connsiteX0" fmla="*/ 504351 w 5137439"/>
              <a:gd name="connsiteY0" fmla="*/ 336428 h 10013013"/>
              <a:gd name="connsiteX1" fmla="*/ 5137439 w 5137439"/>
              <a:gd name="connsiteY1" fmla="*/ 469721 h 10013013"/>
              <a:gd name="connsiteX2" fmla="*/ 5137439 w 5137439"/>
              <a:gd name="connsiteY2" fmla="*/ 10013013 h 10013013"/>
              <a:gd name="connsiteX3" fmla="*/ 903742 w 5137439"/>
              <a:gd name="connsiteY3" fmla="*/ 9710637 h 10013013"/>
              <a:gd name="connsiteX4" fmla="*/ 985951 w 5137439"/>
              <a:gd name="connsiteY4" fmla="*/ 6563484 h 10013013"/>
              <a:gd name="connsiteX5" fmla="*/ 674116 w 5137439"/>
              <a:gd name="connsiteY5" fmla="*/ 2486589 h 10013013"/>
              <a:gd name="connsiteX6" fmla="*/ 504351 w 5137439"/>
              <a:gd name="connsiteY6" fmla="*/ 336428 h 10013013"/>
              <a:gd name="connsiteX0" fmla="*/ 504351 w 5137439"/>
              <a:gd name="connsiteY0" fmla="*/ 336428 h 10013013"/>
              <a:gd name="connsiteX1" fmla="*/ 5137439 w 5137439"/>
              <a:gd name="connsiteY1" fmla="*/ 469721 h 10013013"/>
              <a:gd name="connsiteX2" fmla="*/ 5137439 w 5137439"/>
              <a:gd name="connsiteY2" fmla="*/ 10013013 h 10013013"/>
              <a:gd name="connsiteX3" fmla="*/ 903742 w 5137439"/>
              <a:gd name="connsiteY3" fmla="*/ 9710637 h 10013013"/>
              <a:gd name="connsiteX4" fmla="*/ 985951 w 5137439"/>
              <a:gd name="connsiteY4" fmla="*/ 6563484 h 10013013"/>
              <a:gd name="connsiteX5" fmla="*/ 674116 w 5137439"/>
              <a:gd name="connsiteY5" fmla="*/ 2486589 h 10013013"/>
              <a:gd name="connsiteX6" fmla="*/ 504351 w 5137439"/>
              <a:gd name="connsiteY6" fmla="*/ 336428 h 10013013"/>
              <a:gd name="connsiteX0" fmla="*/ 504351 w 5137439"/>
              <a:gd name="connsiteY0" fmla="*/ 353769 h 10030354"/>
              <a:gd name="connsiteX1" fmla="*/ 5137439 w 5137439"/>
              <a:gd name="connsiteY1" fmla="*/ 487062 h 10030354"/>
              <a:gd name="connsiteX2" fmla="*/ 5137439 w 5137439"/>
              <a:gd name="connsiteY2" fmla="*/ 10030354 h 10030354"/>
              <a:gd name="connsiteX3" fmla="*/ 903742 w 5137439"/>
              <a:gd name="connsiteY3" fmla="*/ 9727978 h 10030354"/>
              <a:gd name="connsiteX4" fmla="*/ 985951 w 5137439"/>
              <a:gd name="connsiteY4" fmla="*/ 6580825 h 10030354"/>
              <a:gd name="connsiteX5" fmla="*/ 845236 w 5137439"/>
              <a:gd name="connsiteY5" fmla="*/ 2308781 h 10030354"/>
              <a:gd name="connsiteX6" fmla="*/ 504351 w 5137439"/>
              <a:gd name="connsiteY6" fmla="*/ 353769 h 10030354"/>
              <a:gd name="connsiteX0" fmla="*/ 504351 w 5137439"/>
              <a:gd name="connsiteY0" fmla="*/ 344696 h 10021281"/>
              <a:gd name="connsiteX1" fmla="*/ 5137439 w 5137439"/>
              <a:gd name="connsiteY1" fmla="*/ 477989 h 10021281"/>
              <a:gd name="connsiteX2" fmla="*/ 5137439 w 5137439"/>
              <a:gd name="connsiteY2" fmla="*/ 10021281 h 10021281"/>
              <a:gd name="connsiteX3" fmla="*/ 903742 w 5137439"/>
              <a:gd name="connsiteY3" fmla="*/ 9718905 h 10021281"/>
              <a:gd name="connsiteX4" fmla="*/ 985951 w 5137439"/>
              <a:gd name="connsiteY4" fmla="*/ 6571752 h 10021281"/>
              <a:gd name="connsiteX5" fmla="*/ 544595 w 5137439"/>
              <a:gd name="connsiteY5" fmla="*/ 2399411 h 10021281"/>
              <a:gd name="connsiteX6" fmla="*/ 504351 w 5137439"/>
              <a:gd name="connsiteY6" fmla="*/ 344696 h 10021281"/>
              <a:gd name="connsiteX0" fmla="*/ 504351 w 5137439"/>
              <a:gd name="connsiteY0" fmla="*/ 344696 h 10021281"/>
              <a:gd name="connsiteX1" fmla="*/ 5137439 w 5137439"/>
              <a:gd name="connsiteY1" fmla="*/ 477989 h 10021281"/>
              <a:gd name="connsiteX2" fmla="*/ 5137439 w 5137439"/>
              <a:gd name="connsiteY2" fmla="*/ 10021281 h 10021281"/>
              <a:gd name="connsiteX3" fmla="*/ 903742 w 5137439"/>
              <a:gd name="connsiteY3" fmla="*/ 9718905 h 10021281"/>
              <a:gd name="connsiteX4" fmla="*/ 985951 w 5137439"/>
              <a:gd name="connsiteY4" fmla="*/ 6571752 h 10021281"/>
              <a:gd name="connsiteX5" fmla="*/ 544595 w 5137439"/>
              <a:gd name="connsiteY5" fmla="*/ 2399411 h 10021281"/>
              <a:gd name="connsiteX6" fmla="*/ 504351 w 5137439"/>
              <a:gd name="connsiteY6" fmla="*/ 344696 h 10021281"/>
              <a:gd name="connsiteX0" fmla="*/ 504351 w 5137439"/>
              <a:gd name="connsiteY0" fmla="*/ 346253 h 10022838"/>
              <a:gd name="connsiteX1" fmla="*/ 5137439 w 5137439"/>
              <a:gd name="connsiteY1" fmla="*/ 479546 h 10022838"/>
              <a:gd name="connsiteX2" fmla="*/ 5137439 w 5137439"/>
              <a:gd name="connsiteY2" fmla="*/ 10022838 h 10022838"/>
              <a:gd name="connsiteX3" fmla="*/ 903742 w 5137439"/>
              <a:gd name="connsiteY3" fmla="*/ 9720462 h 10022838"/>
              <a:gd name="connsiteX4" fmla="*/ 985951 w 5137439"/>
              <a:gd name="connsiteY4" fmla="*/ 6573309 h 10022838"/>
              <a:gd name="connsiteX5" fmla="*/ 584998 w 5137439"/>
              <a:gd name="connsiteY5" fmla="*/ 2383500 h 10022838"/>
              <a:gd name="connsiteX6" fmla="*/ 504351 w 5137439"/>
              <a:gd name="connsiteY6" fmla="*/ 346253 h 10022838"/>
              <a:gd name="connsiteX0" fmla="*/ 504351 w 5137439"/>
              <a:gd name="connsiteY0" fmla="*/ 354546 h 10031131"/>
              <a:gd name="connsiteX1" fmla="*/ 5137439 w 5137439"/>
              <a:gd name="connsiteY1" fmla="*/ 487839 h 10031131"/>
              <a:gd name="connsiteX2" fmla="*/ 5137439 w 5137439"/>
              <a:gd name="connsiteY2" fmla="*/ 10031131 h 10031131"/>
              <a:gd name="connsiteX3" fmla="*/ 903742 w 5137439"/>
              <a:gd name="connsiteY3" fmla="*/ 9728755 h 10031131"/>
              <a:gd name="connsiteX4" fmla="*/ 985951 w 5137439"/>
              <a:gd name="connsiteY4" fmla="*/ 6581602 h 10031131"/>
              <a:gd name="connsiteX5" fmla="*/ 584998 w 5137439"/>
              <a:gd name="connsiteY5" fmla="*/ 2391793 h 10031131"/>
              <a:gd name="connsiteX6" fmla="*/ 504351 w 5137439"/>
              <a:gd name="connsiteY6" fmla="*/ 354546 h 10031131"/>
              <a:gd name="connsiteX0" fmla="*/ 504351 w 5137439"/>
              <a:gd name="connsiteY0" fmla="*/ 354547 h 10031131"/>
              <a:gd name="connsiteX1" fmla="*/ 5137439 w 5137439"/>
              <a:gd name="connsiteY1" fmla="*/ 487839 h 10031131"/>
              <a:gd name="connsiteX2" fmla="*/ 5137439 w 5137439"/>
              <a:gd name="connsiteY2" fmla="*/ 10031131 h 10031131"/>
              <a:gd name="connsiteX3" fmla="*/ 903742 w 5137439"/>
              <a:gd name="connsiteY3" fmla="*/ 9728755 h 10031131"/>
              <a:gd name="connsiteX4" fmla="*/ 985951 w 5137439"/>
              <a:gd name="connsiteY4" fmla="*/ 6581602 h 10031131"/>
              <a:gd name="connsiteX5" fmla="*/ 584998 w 5137439"/>
              <a:gd name="connsiteY5" fmla="*/ 2391793 h 10031131"/>
              <a:gd name="connsiteX6" fmla="*/ 504351 w 5137439"/>
              <a:gd name="connsiteY6" fmla="*/ 354547 h 10031131"/>
              <a:gd name="connsiteX0" fmla="*/ 683500 w 5316588"/>
              <a:gd name="connsiteY0" fmla="*/ 23683 h 9700267"/>
              <a:gd name="connsiteX1" fmla="*/ 5316588 w 5316588"/>
              <a:gd name="connsiteY1" fmla="*/ 156975 h 9700267"/>
              <a:gd name="connsiteX2" fmla="*/ 5316588 w 5316588"/>
              <a:gd name="connsiteY2" fmla="*/ 9700267 h 9700267"/>
              <a:gd name="connsiteX3" fmla="*/ 1082891 w 5316588"/>
              <a:gd name="connsiteY3" fmla="*/ 9397891 h 9700267"/>
              <a:gd name="connsiteX4" fmla="*/ 1165100 w 5316588"/>
              <a:gd name="connsiteY4" fmla="*/ 6250738 h 9700267"/>
              <a:gd name="connsiteX5" fmla="*/ 764147 w 5316588"/>
              <a:gd name="connsiteY5" fmla="*/ 2060929 h 9700267"/>
              <a:gd name="connsiteX6" fmla="*/ 683500 w 5316588"/>
              <a:gd name="connsiteY6" fmla="*/ 23683 h 9700267"/>
              <a:gd name="connsiteX0" fmla="*/ 683500 w 5316588"/>
              <a:gd name="connsiteY0" fmla="*/ 23683 h 9700267"/>
              <a:gd name="connsiteX1" fmla="*/ 5316588 w 5316588"/>
              <a:gd name="connsiteY1" fmla="*/ 156975 h 9700267"/>
              <a:gd name="connsiteX2" fmla="*/ 5316588 w 5316588"/>
              <a:gd name="connsiteY2" fmla="*/ 9700267 h 9700267"/>
              <a:gd name="connsiteX3" fmla="*/ 1082891 w 5316588"/>
              <a:gd name="connsiteY3" fmla="*/ 9397891 h 9700267"/>
              <a:gd name="connsiteX4" fmla="*/ 1165100 w 5316588"/>
              <a:gd name="connsiteY4" fmla="*/ 6250738 h 9700267"/>
              <a:gd name="connsiteX5" fmla="*/ 764147 w 5316588"/>
              <a:gd name="connsiteY5" fmla="*/ 2060929 h 9700267"/>
              <a:gd name="connsiteX6" fmla="*/ 683500 w 5316588"/>
              <a:gd name="connsiteY6" fmla="*/ 23683 h 9700267"/>
              <a:gd name="connsiteX0" fmla="*/ 695796 w 5328884"/>
              <a:gd name="connsiteY0" fmla="*/ 23725 h 9700309"/>
              <a:gd name="connsiteX1" fmla="*/ 5328884 w 5328884"/>
              <a:gd name="connsiteY1" fmla="*/ 157017 h 9700309"/>
              <a:gd name="connsiteX2" fmla="*/ 5328884 w 5328884"/>
              <a:gd name="connsiteY2" fmla="*/ 9700309 h 9700309"/>
              <a:gd name="connsiteX3" fmla="*/ 1095187 w 5328884"/>
              <a:gd name="connsiteY3" fmla="*/ 9397933 h 9700309"/>
              <a:gd name="connsiteX4" fmla="*/ 1177396 w 5328884"/>
              <a:gd name="connsiteY4" fmla="*/ 6250780 h 9700309"/>
              <a:gd name="connsiteX5" fmla="*/ 737625 w 5328884"/>
              <a:gd name="connsiteY5" fmla="*/ 2057562 h 9700309"/>
              <a:gd name="connsiteX6" fmla="*/ 695796 w 5328884"/>
              <a:gd name="connsiteY6" fmla="*/ 23725 h 9700309"/>
              <a:gd name="connsiteX0" fmla="*/ 664322 w 5297410"/>
              <a:gd name="connsiteY0" fmla="*/ 24387 h 9700971"/>
              <a:gd name="connsiteX1" fmla="*/ 5297410 w 5297410"/>
              <a:gd name="connsiteY1" fmla="*/ 157679 h 9700971"/>
              <a:gd name="connsiteX2" fmla="*/ 5297410 w 5297410"/>
              <a:gd name="connsiteY2" fmla="*/ 9700971 h 9700971"/>
              <a:gd name="connsiteX3" fmla="*/ 1063713 w 5297410"/>
              <a:gd name="connsiteY3" fmla="*/ 9398595 h 9700971"/>
              <a:gd name="connsiteX4" fmla="*/ 1145922 w 5297410"/>
              <a:gd name="connsiteY4" fmla="*/ 6251442 h 9700971"/>
              <a:gd name="connsiteX5" fmla="*/ 706151 w 5297410"/>
              <a:gd name="connsiteY5" fmla="*/ 2058224 h 9700971"/>
              <a:gd name="connsiteX6" fmla="*/ 664322 w 5297410"/>
              <a:gd name="connsiteY6" fmla="*/ 24387 h 9700971"/>
              <a:gd name="connsiteX0" fmla="*/ 664322 w 5297410"/>
              <a:gd name="connsiteY0" fmla="*/ 24387 h 9398595"/>
              <a:gd name="connsiteX1" fmla="*/ 5297410 w 5297410"/>
              <a:gd name="connsiteY1" fmla="*/ 157679 h 9398595"/>
              <a:gd name="connsiteX2" fmla="*/ 5277714 w 5297410"/>
              <a:gd name="connsiteY2" fmla="*/ 9359817 h 9398595"/>
              <a:gd name="connsiteX3" fmla="*/ 1063713 w 5297410"/>
              <a:gd name="connsiteY3" fmla="*/ 9398595 h 9398595"/>
              <a:gd name="connsiteX4" fmla="*/ 1145922 w 5297410"/>
              <a:gd name="connsiteY4" fmla="*/ 6251442 h 9398595"/>
              <a:gd name="connsiteX5" fmla="*/ 706151 w 5297410"/>
              <a:gd name="connsiteY5" fmla="*/ 2058224 h 9398595"/>
              <a:gd name="connsiteX6" fmla="*/ 664322 w 5297410"/>
              <a:gd name="connsiteY6" fmla="*/ 24387 h 9398595"/>
              <a:gd name="connsiteX0" fmla="*/ 715768 w 5348856"/>
              <a:gd name="connsiteY0" fmla="*/ 24387 h 9488380"/>
              <a:gd name="connsiteX1" fmla="*/ 5348856 w 5348856"/>
              <a:gd name="connsiteY1" fmla="*/ 157679 h 9488380"/>
              <a:gd name="connsiteX2" fmla="*/ 5329160 w 5348856"/>
              <a:gd name="connsiteY2" fmla="*/ 9359817 h 9488380"/>
              <a:gd name="connsiteX3" fmla="*/ 1115159 w 5348856"/>
              <a:gd name="connsiteY3" fmla="*/ 9398595 h 9488380"/>
              <a:gd name="connsiteX4" fmla="*/ 1197368 w 5348856"/>
              <a:gd name="connsiteY4" fmla="*/ 6251442 h 9488380"/>
              <a:gd name="connsiteX5" fmla="*/ 757597 w 5348856"/>
              <a:gd name="connsiteY5" fmla="*/ 2058224 h 9488380"/>
              <a:gd name="connsiteX6" fmla="*/ 715768 w 5348856"/>
              <a:gd name="connsiteY6" fmla="*/ 24387 h 9488380"/>
              <a:gd name="connsiteX0" fmla="*/ 715768 w 5348856"/>
              <a:gd name="connsiteY0" fmla="*/ 24387 h 9488381"/>
              <a:gd name="connsiteX1" fmla="*/ 5348856 w 5348856"/>
              <a:gd name="connsiteY1" fmla="*/ 157679 h 9488381"/>
              <a:gd name="connsiteX2" fmla="*/ 5329160 w 5348856"/>
              <a:gd name="connsiteY2" fmla="*/ 9359817 h 9488381"/>
              <a:gd name="connsiteX3" fmla="*/ 1115159 w 5348856"/>
              <a:gd name="connsiteY3" fmla="*/ 9398595 h 9488381"/>
              <a:gd name="connsiteX4" fmla="*/ 1197368 w 5348856"/>
              <a:gd name="connsiteY4" fmla="*/ 6251442 h 9488381"/>
              <a:gd name="connsiteX5" fmla="*/ 757597 w 5348856"/>
              <a:gd name="connsiteY5" fmla="*/ 2058224 h 9488381"/>
              <a:gd name="connsiteX6" fmla="*/ 715768 w 5348856"/>
              <a:gd name="connsiteY6" fmla="*/ 24387 h 9488381"/>
              <a:gd name="connsiteX0" fmla="*/ 1796705 w 6429793"/>
              <a:gd name="connsiteY0" fmla="*/ 0 h 9463994"/>
              <a:gd name="connsiteX1" fmla="*/ 6429793 w 6429793"/>
              <a:gd name="connsiteY1" fmla="*/ 133292 h 9463994"/>
              <a:gd name="connsiteX2" fmla="*/ 6410097 w 6429793"/>
              <a:gd name="connsiteY2" fmla="*/ 9335430 h 9463994"/>
              <a:gd name="connsiteX3" fmla="*/ 2196096 w 6429793"/>
              <a:gd name="connsiteY3" fmla="*/ 9374208 h 9463994"/>
              <a:gd name="connsiteX4" fmla="*/ 2278305 w 6429793"/>
              <a:gd name="connsiteY4" fmla="*/ 6227055 h 9463994"/>
              <a:gd name="connsiteX5" fmla="*/ 1838534 w 6429793"/>
              <a:gd name="connsiteY5" fmla="*/ 2033837 h 9463994"/>
              <a:gd name="connsiteX6" fmla="*/ 1796705 w 6429793"/>
              <a:gd name="connsiteY6" fmla="*/ 0 h 9463994"/>
              <a:gd name="connsiteX0" fmla="*/ 1837565 w 6470653"/>
              <a:gd name="connsiteY0" fmla="*/ 0 h 9463994"/>
              <a:gd name="connsiteX1" fmla="*/ 6470653 w 6470653"/>
              <a:gd name="connsiteY1" fmla="*/ 133292 h 9463994"/>
              <a:gd name="connsiteX2" fmla="*/ 6450957 w 6470653"/>
              <a:gd name="connsiteY2" fmla="*/ 9335430 h 9463994"/>
              <a:gd name="connsiteX3" fmla="*/ 2236956 w 6470653"/>
              <a:gd name="connsiteY3" fmla="*/ 9374208 h 9463994"/>
              <a:gd name="connsiteX4" fmla="*/ 2319165 w 6470653"/>
              <a:gd name="connsiteY4" fmla="*/ 6227055 h 9463994"/>
              <a:gd name="connsiteX5" fmla="*/ 1732910 w 6470653"/>
              <a:gd name="connsiteY5" fmla="*/ 2112721 h 9463994"/>
              <a:gd name="connsiteX6" fmla="*/ 1837565 w 6470653"/>
              <a:gd name="connsiteY6" fmla="*/ 0 h 9463994"/>
              <a:gd name="connsiteX0" fmla="*/ 1926267 w 6559355"/>
              <a:gd name="connsiteY0" fmla="*/ 0 h 9463994"/>
              <a:gd name="connsiteX1" fmla="*/ 6559355 w 6559355"/>
              <a:gd name="connsiteY1" fmla="*/ 133292 h 9463994"/>
              <a:gd name="connsiteX2" fmla="*/ 6539659 w 6559355"/>
              <a:gd name="connsiteY2" fmla="*/ 9335430 h 9463994"/>
              <a:gd name="connsiteX3" fmla="*/ 2325658 w 6559355"/>
              <a:gd name="connsiteY3" fmla="*/ 9374208 h 9463994"/>
              <a:gd name="connsiteX4" fmla="*/ 2407867 w 6559355"/>
              <a:gd name="connsiteY4" fmla="*/ 6227055 h 9463994"/>
              <a:gd name="connsiteX5" fmla="*/ 1821612 w 6559355"/>
              <a:gd name="connsiteY5" fmla="*/ 2112721 h 9463994"/>
              <a:gd name="connsiteX6" fmla="*/ 1926267 w 6559355"/>
              <a:gd name="connsiteY6" fmla="*/ 0 h 9463994"/>
              <a:gd name="connsiteX0" fmla="*/ 1851823 w 6484911"/>
              <a:gd name="connsiteY0" fmla="*/ 0 h 9463994"/>
              <a:gd name="connsiteX1" fmla="*/ 6484911 w 6484911"/>
              <a:gd name="connsiteY1" fmla="*/ 133292 h 9463994"/>
              <a:gd name="connsiteX2" fmla="*/ 6465215 w 6484911"/>
              <a:gd name="connsiteY2" fmla="*/ 9335430 h 9463994"/>
              <a:gd name="connsiteX3" fmla="*/ 2251214 w 6484911"/>
              <a:gd name="connsiteY3" fmla="*/ 9374208 h 9463994"/>
              <a:gd name="connsiteX4" fmla="*/ 2333423 w 6484911"/>
              <a:gd name="connsiteY4" fmla="*/ 6227055 h 9463994"/>
              <a:gd name="connsiteX5" fmla="*/ 1998281 w 6484911"/>
              <a:gd name="connsiteY5" fmla="*/ 2645190 h 9463994"/>
              <a:gd name="connsiteX6" fmla="*/ 1851823 w 6484911"/>
              <a:gd name="connsiteY6" fmla="*/ 0 h 9463994"/>
              <a:gd name="connsiteX0" fmla="*/ 1924541 w 6557629"/>
              <a:gd name="connsiteY0" fmla="*/ 0 h 9463994"/>
              <a:gd name="connsiteX1" fmla="*/ 6557629 w 6557629"/>
              <a:gd name="connsiteY1" fmla="*/ 133292 h 9463994"/>
              <a:gd name="connsiteX2" fmla="*/ 6537933 w 6557629"/>
              <a:gd name="connsiteY2" fmla="*/ 9335430 h 9463994"/>
              <a:gd name="connsiteX3" fmla="*/ 2323932 w 6557629"/>
              <a:gd name="connsiteY3" fmla="*/ 9374208 h 9463994"/>
              <a:gd name="connsiteX4" fmla="*/ 2406141 w 6557629"/>
              <a:gd name="connsiteY4" fmla="*/ 6227055 h 9463994"/>
              <a:gd name="connsiteX5" fmla="*/ 2070999 w 6557629"/>
              <a:gd name="connsiteY5" fmla="*/ 2645190 h 9463994"/>
              <a:gd name="connsiteX6" fmla="*/ 1924541 w 6557629"/>
              <a:gd name="connsiteY6" fmla="*/ 0 h 946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7629" h="9463994">
                <a:moveTo>
                  <a:pt x="1924541" y="0"/>
                </a:moveTo>
                <a:lnTo>
                  <a:pt x="6557629" y="133292"/>
                </a:lnTo>
                <a:cubicBezTo>
                  <a:pt x="6551064" y="3200671"/>
                  <a:pt x="6544498" y="6268051"/>
                  <a:pt x="6537933" y="9335430"/>
                </a:cubicBezTo>
                <a:lnTo>
                  <a:pt x="2323932" y="9374208"/>
                </a:lnTo>
                <a:cubicBezTo>
                  <a:pt x="-12962" y="9968944"/>
                  <a:pt x="1981814" y="7460258"/>
                  <a:pt x="2406141" y="6227055"/>
                </a:cubicBezTo>
                <a:cubicBezTo>
                  <a:pt x="2843920" y="4835937"/>
                  <a:pt x="2508471" y="3630364"/>
                  <a:pt x="2070999" y="2645190"/>
                </a:cubicBezTo>
                <a:cubicBezTo>
                  <a:pt x="1129231" y="589227"/>
                  <a:pt x="-1993207" y="13153"/>
                  <a:pt x="1924541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5F674E2-F124-43BE-8C44-2FA78EFD4D9F}"/>
              </a:ext>
            </a:extLst>
          </p:cNvPr>
          <p:cNvSpPr/>
          <p:nvPr/>
        </p:nvSpPr>
        <p:spPr>
          <a:xfrm rot="21144531">
            <a:off x="9434140" y="-1643060"/>
            <a:ext cx="50291" cy="9957816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4A3ED1-65D9-407D-82ED-5A91A26A75DD}"/>
              </a:ext>
            </a:extLst>
          </p:cNvPr>
          <p:cNvSpPr/>
          <p:nvPr/>
        </p:nvSpPr>
        <p:spPr>
          <a:xfrm rot="763138">
            <a:off x="10946878" y="-778952"/>
            <a:ext cx="48388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9919-124A-4416-8075-5CF806565A1B}"/>
              </a:ext>
            </a:extLst>
          </p:cNvPr>
          <p:cNvSpPr/>
          <p:nvPr/>
        </p:nvSpPr>
        <p:spPr>
          <a:xfrm rot="3004034" flipH="1">
            <a:off x="12511939" y="-4115394"/>
            <a:ext cx="49041" cy="8628011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E48CB-A866-4DDE-BC40-2ED428C268FB}"/>
              </a:ext>
            </a:extLst>
          </p:cNvPr>
          <p:cNvSpPr/>
          <p:nvPr/>
        </p:nvSpPr>
        <p:spPr>
          <a:xfrm rot="7109527" flipH="1">
            <a:off x="10745203" y="4301601"/>
            <a:ext cx="69029" cy="455542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37F932-4430-4993-970C-8499B4A97702}"/>
              </a:ext>
            </a:extLst>
          </p:cNvPr>
          <p:cNvSpPr/>
          <p:nvPr/>
        </p:nvSpPr>
        <p:spPr>
          <a:xfrm rot="4339608">
            <a:off x="10514076" y="-1429453"/>
            <a:ext cx="64741" cy="4223086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3DB438F-596C-427E-B380-6E2815926C45}"/>
              </a:ext>
            </a:extLst>
          </p:cNvPr>
          <p:cNvSpPr/>
          <p:nvPr/>
        </p:nvSpPr>
        <p:spPr>
          <a:xfrm rot="5400000">
            <a:off x="9504907" y="-4286187"/>
            <a:ext cx="595949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BD4C5C-D098-456C-8CFD-FCA228D28474}"/>
              </a:ext>
            </a:extLst>
          </p:cNvPr>
          <p:cNvSpPr/>
          <p:nvPr/>
        </p:nvSpPr>
        <p:spPr>
          <a:xfrm rot="5400000">
            <a:off x="9946859" y="2902425"/>
            <a:ext cx="541772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B47545-F43C-4C8D-92C9-3ED552BA8DD8}"/>
              </a:ext>
            </a:extLst>
          </p:cNvPr>
          <p:cNvSpPr/>
          <p:nvPr/>
        </p:nvSpPr>
        <p:spPr>
          <a:xfrm rot="10800000">
            <a:off x="12098920" y="-1592740"/>
            <a:ext cx="358635" cy="8450739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D7FB088-C855-4D9E-81CC-E00CFBD44025}"/>
              </a:ext>
            </a:extLst>
          </p:cNvPr>
          <p:cNvSpPr txBox="1">
            <a:spLocks/>
          </p:cNvSpPr>
          <p:nvPr/>
        </p:nvSpPr>
        <p:spPr>
          <a:xfrm>
            <a:off x="1641285" y="838200"/>
            <a:ext cx="5116445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920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AF674-D2CA-411C-B45C-EAB29B54E18E}"/>
              </a:ext>
            </a:extLst>
          </p:cNvPr>
          <p:cNvSpPr/>
          <p:nvPr/>
        </p:nvSpPr>
        <p:spPr>
          <a:xfrm>
            <a:off x="7718276" y="-85969"/>
            <a:ext cx="4548336" cy="6965308"/>
          </a:xfrm>
          <a:custGeom>
            <a:avLst/>
            <a:gdLst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0 w 5562600"/>
              <a:gd name="connsiteY4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9776 w 5562600"/>
              <a:gd name="connsiteY4" fmla="*/ 3366703 h 9543292"/>
              <a:gd name="connsiteX5" fmla="*/ 0 w 556260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7990 w 5570590"/>
              <a:gd name="connsiteY0" fmla="*/ 0 h 9543292"/>
              <a:gd name="connsiteX1" fmla="*/ 5570590 w 5570590"/>
              <a:gd name="connsiteY1" fmla="*/ 0 h 9543292"/>
              <a:gd name="connsiteX2" fmla="*/ 5570590 w 5570590"/>
              <a:gd name="connsiteY2" fmla="*/ 9543292 h 9543292"/>
              <a:gd name="connsiteX3" fmla="*/ 7990 w 5570590"/>
              <a:gd name="connsiteY3" fmla="*/ 9543292 h 9543292"/>
              <a:gd name="connsiteX4" fmla="*/ 17766 w 5570590"/>
              <a:gd name="connsiteY4" fmla="*/ 3366703 h 9543292"/>
              <a:gd name="connsiteX5" fmla="*/ 7990 w 5570590"/>
              <a:gd name="connsiteY5" fmla="*/ 0 h 9543292"/>
              <a:gd name="connsiteX0" fmla="*/ 0 w 5562600"/>
              <a:gd name="connsiteY0" fmla="*/ 0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0 w 5562600"/>
              <a:gd name="connsiteY5" fmla="*/ 0 h 9543292"/>
              <a:gd name="connsiteX0" fmla="*/ 207463 w 5770063"/>
              <a:gd name="connsiteY0" fmla="*/ 0 h 9543292"/>
              <a:gd name="connsiteX1" fmla="*/ 5770063 w 5770063"/>
              <a:gd name="connsiteY1" fmla="*/ 0 h 9543292"/>
              <a:gd name="connsiteX2" fmla="*/ 5770063 w 5770063"/>
              <a:gd name="connsiteY2" fmla="*/ 9543292 h 9543292"/>
              <a:gd name="connsiteX3" fmla="*/ 207463 w 5770063"/>
              <a:gd name="connsiteY3" fmla="*/ 9543292 h 9543292"/>
              <a:gd name="connsiteX4" fmla="*/ 837249 w 5770063"/>
              <a:gd name="connsiteY4" fmla="*/ 3887868 h 9543292"/>
              <a:gd name="connsiteX5" fmla="*/ 1458647 w 5770063"/>
              <a:gd name="connsiteY5" fmla="*/ 1467478 h 9543292"/>
              <a:gd name="connsiteX6" fmla="*/ 207463 w 5770063"/>
              <a:gd name="connsiteY6" fmla="*/ 0 h 9543292"/>
              <a:gd name="connsiteX0" fmla="*/ 997871 w 5562600"/>
              <a:gd name="connsiteY0" fmla="*/ 834577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997871 w 5562600"/>
              <a:gd name="connsiteY6" fmla="*/ 834577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629786 w 5562600"/>
              <a:gd name="connsiteY4" fmla="*/ 3887868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875960 w 5562600"/>
              <a:gd name="connsiteY4" fmla="*/ 3085823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112669 w 5562600"/>
              <a:gd name="connsiteY0" fmla="*/ 135402 h 9543292"/>
              <a:gd name="connsiteX1" fmla="*/ 5562600 w 5562600"/>
              <a:gd name="connsiteY1" fmla="*/ 0 h 9543292"/>
              <a:gd name="connsiteX2" fmla="*/ 5562600 w 5562600"/>
              <a:gd name="connsiteY2" fmla="*/ 9543292 h 9543292"/>
              <a:gd name="connsiteX3" fmla="*/ 0 w 5562600"/>
              <a:gd name="connsiteY3" fmla="*/ 9543292 h 9543292"/>
              <a:gd name="connsiteX4" fmla="*/ 1876932 w 5562600"/>
              <a:gd name="connsiteY4" fmla="*/ 4871637 h 9543292"/>
              <a:gd name="connsiteX5" fmla="*/ 1251184 w 5562600"/>
              <a:gd name="connsiteY5" fmla="*/ 1467478 h 9543292"/>
              <a:gd name="connsiteX6" fmla="*/ 1112669 w 5562600"/>
              <a:gd name="connsiteY6" fmla="*/ 135402 h 9543292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1251184 w 5562600"/>
              <a:gd name="connsiteY5" fmla="*/ 1537816 h 9613630"/>
              <a:gd name="connsiteX6" fmla="*/ 1375417 w 5562600"/>
              <a:gd name="connsiteY6" fmla="*/ 0 h 9613630"/>
              <a:gd name="connsiteX0" fmla="*/ 1375417 w 5562600"/>
              <a:gd name="connsiteY0" fmla="*/ 0 h 9613630"/>
              <a:gd name="connsiteX1" fmla="*/ 5562600 w 5562600"/>
              <a:gd name="connsiteY1" fmla="*/ 70338 h 9613630"/>
              <a:gd name="connsiteX2" fmla="*/ 5562600 w 5562600"/>
              <a:gd name="connsiteY2" fmla="*/ 9613630 h 9613630"/>
              <a:gd name="connsiteX3" fmla="*/ 0 w 5562600"/>
              <a:gd name="connsiteY3" fmla="*/ 9613630 h 9613630"/>
              <a:gd name="connsiteX4" fmla="*/ 1876932 w 5562600"/>
              <a:gd name="connsiteY4" fmla="*/ 4941975 h 9613630"/>
              <a:gd name="connsiteX5" fmla="*/ 2016064 w 5562600"/>
              <a:gd name="connsiteY5" fmla="*/ 1435807 h 9613630"/>
              <a:gd name="connsiteX6" fmla="*/ 1375417 w 5562600"/>
              <a:gd name="connsiteY6" fmla="*/ 0 h 9613630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2016064 w 5562600"/>
              <a:gd name="connsiteY5" fmla="*/ 1498762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876932 w 5562600"/>
              <a:gd name="connsiteY4" fmla="*/ 5004930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929512 w 5562600"/>
              <a:gd name="connsiteY0" fmla="*/ 0 h 9676585"/>
              <a:gd name="connsiteX1" fmla="*/ 5562600 w 5562600"/>
              <a:gd name="connsiteY1" fmla="*/ 133293 h 9676585"/>
              <a:gd name="connsiteX2" fmla="*/ 5562600 w 5562600"/>
              <a:gd name="connsiteY2" fmla="*/ 9676585 h 9676585"/>
              <a:gd name="connsiteX3" fmla="*/ 0 w 5562600"/>
              <a:gd name="connsiteY3" fmla="*/ 9676585 h 9676585"/>
              <a:gd name="connsiteX4" fmla="*/ 1468777 w 5562600"/>
              <a:gd name="connsiteY4" fmla="*/ 5157304 h 9676585"/>
              <a:gd name="connsiteX5" fmla="*/ 1737670 w 5562600"/>
              <a:gd name="connsiteY5" fmla="*/ 1564457 h 9676585"/>
              <a:gd name="connsiteX6" fmla="*/ 929512 w 5562600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137471 w 4962401"/>
              <a:gd name="connsiteY5" fmla="*/ 1564457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868578 w 4962401"/>
              <a:gd name="connsiteY4" fmla="*/ 5157304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582948 w 4962401"/>
              <a:gd name="connsiteY4" fmla="*/ 5291976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434313 w 4962401"/>
              <a:gd name="connsiteY4" fmla="*/ 5270991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097679 w 4962401"/>
              <a:gd name="connsiteY5" fmla="*/ 1943836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378477 w 4962401"/>
              <a:gd name="connsiteY4" fmla="*/ 5228108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329313 w 4962401"/>
              <a:gd name="connsiteY0" fmla="*/ 0 h 9676585"/>
              <a:gd name="connsiteX1" fmla="*/ 4962401 w 4962401"/>
              <a:gd name="connsiteY1" fmla="*/ 133293 h 9676585"/>
              <a:gd name="connsiteX2" fmla="*/ 4962401 w 4962401"/>
              <a:gd name="connsiteY2" fmla="*/ 9676585 h 9676585"/>
              <a:gd name="connsiteX3" fmla="*/ 0 w 4962401"/>
              <a:gd name="connsiteY3" fmla="*/ 9131328 h 9676585"/>
              <a:gd name="connsiteX4" fmla="*/ 979781 w 4962401"/>
              <a:gd name="connsiteY4" fmla="*/ 6397999 h 9676585"/>
              <a:gd name="connsiteX5" fmla="*/ 1632764 w 4962401"/>
              <a:gd name="connsiteY5" fmla="*/ 2019382 h 9676585"/>
              <a:gd name="connsiteX6" fmla="*/ 329313 w 4962401"/>
              <a:gd name="connsiteY6" fmla="*/ 0 h 9676585"/>
              <a:gd name="connsiteX0" fmla="*/ 203350 w 4836438"/>
              <a:gd name="connsiteY0" fmla="*/ 0 h 9676585"/>
              <a:gd name="connsiteX1" fmla="*/ 4836438 w 4836438"/>
              <a:gd name="connsiteY1" fmla="*/ 133293 h 9676585"/>
              <a:gd name="connsiteX2" fmla="*/ 4836438 w 4836438"/>
              <a:gd name="connsiteY2" fmla="*/ 9676585 h 9676585"/>
              <a:gd name="connsiteX3" fmla="*/ 602741 w 4836438"/>
              <a:gd name="connsiteY3" fmla="*/ 9374209 h 9676585"/>
              <a:gd name="connsiteX4" fmla="*/ 853818 w 4836438"/>
              <a:gd name="connsiteY4" fmla="*/ 6397999 h 9676585"/>
              <a:gd name="connsiteX5" fmla="*/ 1506801 w 4836438"/>
              <a:gd name="connsiteY5" fmla="*/ 2019382 h 9676585"/>
              <a:gd name="connsiteX6" fmla="*/ 203350 w 4836438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48829 w 4831449"/>
              <a:gd name="connsiteY4" fmla="*/ 6397999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31723 w 4831449"/>
              <a:gd name="connsiteY4" fmla="*/ 6561092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1106568 w 4831449"/>
              <a:gd name="connsiteY4" fmla="*/ 6599896 h 9676585"/>
              <a:gd name="connsiteX5" fmla="*/ 1568091 w 4831449"/>
              <a:gd name="connsiteY5" fmla="*/ 1991961 h 9676585"/>
              <a:gd name="connsiteX6" fmla="*/ 198361 w 4831449"/>
              <a:gd name="connsiteY6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106568 w 4831449"/>
              <a:gd name="connsiteY5" fmla="*/ 6599896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97429 w 4831449"/>
              <a:gd name="connsiteY4" fmla="*/ 8076712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864065 w 4831449"/>
              <a:gd name="connsiteY4" fmla="*/ 8067087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05569 w 4831449"/>
              <a:gd name="connsiteY4" fmla="*/ 8007045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98361 w 4831449"/>
              <a:gd name="connsiteY0" fmla="*/ 0 h 9676585"/>
              <a:gd name="connsiteX1" fmla="*/ 4831449 w 4831449"/>
              <a:gd name="connsiteY1" fmla="*/ 133293 h 9676585"/>
              <a:gd name="connsiteX2" fmla="*/ 4831449 w 4831449"/>
              <a:gd name="connsiteY2" fmla="*/ 9676585 h 9676585"/>
              <a:gd name="connsiteX3" fmla="*/ 597752 w 4831449"/>
              <a:gd name="connsiteY3" fmla="*/ 9374209 h 9676585"/>
              <a:gd name="connsiteX4" fmla="*/ 705569 w 4831449"/>
              <a:gd name="connsiteY4" fmla="*/ 8007045 h 9676585"/>
              <a:gd name="connsiteX5" fmla="*/ 1284409 w 4831449"/>
              <a:gd name="connsiteY5" fmla="*/ 6625005 h 9676585"/>
              <a:gd name="connsiteX6" fmla="*/ 1568091 w 4831449"/>
              <a:gd name="connsiteY6" fmla="*/ 1991961 h 9676585"/>
              <a:gd name="connsiteX7" fmla="*/ 198361 w 4831449"/>
              <a:gd name="connsiteY7" fmla="*/ 0 h 9676585"/>
              <a:gd name="connsiteX0" fmla="*/ 175137 w 4808225"/>
              <a:gd name="connsiteY0" fmla="*/ 364626 h 10041211"/>
              <a:gd name="connsiteX1" fmla="*/ 4808225 w 4808225"/>
              <a:gd name="connsiteY1" fmla="*/ 497919 h 10041211"/>
              <a:gd name="connsiteX2" fmla="*/ 4808225 w 4808225"/>
              <a:gd name="connsiteY2" fmla="*/ 10041211 h 10041211"/>
              <a:gd name="connsiteX3" fmla="*/ 574528 w 4808225"/>
              <a:gd name="connsiteY3" fmla="*/ 9738835 h 10041211"/>
              <a:gd name="connsiteX4" fmla="*/ 682345 w 4808225"/>
              <a:gd name="connsiteY4" fmla="*/ 8371671 h 10041211"/>
              <a:gd name="connsiteX5" fmla="*/ 1261185 w 4808225"/>
              <a:gd name="connsiteY5" fmla="*/ 6989631 h 10041211"/>
              <a:gd name="connsiteX6" fmla="*/ 1544867 w 4808225"/>
              <a:gd name="connsiteY6" fmla="*/ 2356587 h 10041211"/>
              <a:gd name="connsiteX7" fmla="*/ 175137 w 4808225"/>
              <a:gd name="connsiteY7" fmla="*/ 364626 h 10041211"/>
              <a:gd name="connsiteX0" fmla="*/ 175137 w 4808225"/>
              <a:gd name="connsiteY0" fmla="*/ 364626 h 10041211"/>
              <a:gd name="connsiteX1" fmla="*/ 4808225 w 4808225"/>
              <a:gd name="connsiteY1" fmla="*/ 497919 h 10041211"/>
              <a:gd name="connsiteX2" fmla="*/ 4808225 w 4808225"/>
              <a:gd name="connsiteY2" fmla="*/ 10041211 h 10041211"/>
              <a:gd name="connsiteX3" fmla="*/ 574528 w 4808225"/>
              <a:gd name="connsiteY3" fmla="*/ 9738835 h 10041211"/>
              <a:gd name="connsiteX4" fmla="*/ 682345 w 4808225"/>
              <a:gd name="connsiteY4" fmla="*/ 8371671 h 10041211"/>
              <a:gd name="connsiteX5" fmla="*/ 1261185 w 4808225"/>
              <a:gd name="connsiteY5" fmla="*/ 6989631 h 10041211"/>
              <a:gd name="connsiteX6" fmla="*/ 1544867 w 4808225"/>
              <a:gd name="connsiteY6" fmla="*/ 2356587 h 10041211"/>
              <a:gd name="connsiteX7" fmla="*/ 175137 w 4808225"/>
              <a:gd name="connsiteY7" fmla="*/ 364626 h 10041211"/>
              <a:gd name="connsiteX0" fmla="*/ 175137 w 4808225"/>
              <a:gd name="connsiteY0" fmla="*/ 364626 h 10041211"/>
              <a:gd name="connsiteX1" fmla="*/ 4808225 w 4808225"/>
              <a:gd name="connsiteY1" fmla="*/ 497919 h 10041211"/>
              <a:gd name="connsiteX2" fmla="*/ 4808225 w 4808225"/>
              <a:gd name="connsiteY2" fmla="*/ 10041211 h 10041211"/>
              <a:gd name="connsiteX3" fmla="*/ 574528 w 4808225"/>
              <a:gd name="connsiteY3" fmla="*/ 9738835 h 10041211"/>
              <a:gd name="connsiteX4" fmla="*/ 1261185 w 4808225"/>
              <a:gd name="connsiteY4" fmla="*/ 6989631 h 10041211"/>
              <a:gd name="connsiteX5" fmla="*/ 1544867 w 4808225"/>
              <a:gd name="connsiteY5" fmla="*/ 2356587 h 10041211"/>
              <a:gd name="connsiteX6" fmla="*/ 175137 w 4808225"/>
              <a:gd name="connsiteY6" fmla="*/ 364626 h 10041211"/>
              <a:gd name="connsiteX0" fmla="*/ 306246 w 4939334"/>
              <a:gd name="connsiteY0" fmla="*/ 364626 h 10041211"/>
              <a:gd name="connsiteX1" fmla="*/ 4939334 w 4939334"/>
              <a:gd name="connsiteY1" fmla="*/ 497919 h 10041211"/>
              <a:gd name="connsiteX2" fmla="*/ 4939334 w 4939334"/>
              <a:gd name="connsiteY2" fmla="*/ 10041211 h 10041211"/>
              <a:gd name="connsiteX3" fmla="*/ 705637 w 4939334"/>
              <a:gd name="connsiteY3" fmla="*/ 9738835 h 10041211"/>
              <a:gd name="connsiteX4" fmla="*/ 1392294 w 4939334"/>
              <a:gd name="connsiteY4" fmla="*/ 6989631 h 10041211"/>
              <a:gd name="connsiteX5" fmla="*/ 1675976 w 4939334"/>
              <a:gd name="connsiteY5" fmla="*/ 2356587 h 10041211"/>
              <a:gd name="connsiteX6" fmla="*/ 306246 w 4939334"/>
              <a:gd name="connsiteY6" fmla="*/ 364626 h 10041211"/>
              <a:gd name="connsiteX0" fmla="*/ 306246 w 4939334"/>
              <a:gd name="connsiteY0" fmla="*/ 360212 h 10036797"/>
              <a:gd name="connsiteX1" fmla="*/ 4939334 w 4939334"/>
              <a:gd name="connsiteY1" fmla="*/ 493505 h 10036797"/>
              <a:gd name="connsiteX2" fmla="*/ 4939334 w 4939334"/>
              <a:gd name="connsiteY2" fmla="*/ 10036797 h 10036797"/>
              <a:gd name="connsiteX3" fmla="*/ 705637 w 4939334"/>
              <a:gd name="connsiteY3" fmla="*/ 9734421 h 10036797"/>
              <a:gd name="connsiteX4" fmla="*/ 1392294 w 4939334"/>
              <a:gd name="connsiteY4" fmla="*/ 6985217 h 10036797"/>
              <a:gd name="connsiteX5" fmla="*/ 704554 w 4939334"/>
              <a:gd name="connsiteY5" fmla="*/ 2397455 h 10036797"/>
              <a:gd name="connsiteX6" fmla="*/ 306246 w 4939334"/>
              <a:gd name="connsiteY6" fmla="*/ 360212 h 10036797"/>
              <a:gd name="connsiteX0" fmla="*/ 441639 w 5074727"/>
              <a:gd name="connsiteY0" fmla="*/ 360212 h 10036797"/>
              <a:gd name="connsiteX1" fmla="*/ 5074727 w 5074727"/>
              <a:gd name="connsiteY1" fmla="*/ 493505 h 10036797"/>
              <a:gd name="connsiteX2" fmla="*/ 5074727 w 5074727"/>
              <a:gd name="connsiteY2" fmla="*/ 10036797 h 10036797"/>
              <a:gd name="connsiteX3" fmla="*/ 841030 w 5074727"/>
              <a:gd name="connsiteY3" fmla="*/ 9734421 h 10036797"/>
              <a:gd name="connsiteX4" fmla="*/ 923239 w 5074727"/>
              <a:gd name="connsiteY4" fmla="*/ 6587268 h 10036797"/>
              <a:gd name="connsiteX5" fmla="*/ 839947 w 5074727"/>
              <a:gd name="connsiteY5" fmla="*/ 2397455 h 10036797"/>
              <a:gd name="connsiteX6" fmla="*/ 441639 w 5074727"/>
              <a:gd name="connsiteY6" fmla="*/ 360212 h 10036797"/>
              <a:gd name="connsiteX0" fmla="*/ 441639 w 5074727"/>
              <a:gd name="connsiteY0" fmla="*/ 346608 h 10023193"/>
              <a:gd name="connsiteX1" fmla="*/ 5074727 w 5074727"/>
              <a:gd name="connsiteY1" fmla="*/ 479901 h 10023193"/>
              <a:gd name="connsiteX2" fmla="*/ 5074727 w 5074727"/>
              <a:gd name="connsiteY2" fmla="*/ 10023193 h 10023193"/>
              <a:gd name="connsiteX3" fmla="*/ 841030 w 5074727"/>
              <a:gd name="connsiteY3" fmla="*/ 9720817 h 10023193"/>
              <a:gd name="connsiteX4" fmla="*/ 923239 w 5074727"/>
              <a:gd name="connsiteY4" fmla="*/ 6573664 h 10023193"/>
              <a:gd name="connsiteX5" fmla="*/ 839947 w 5074727"/>
              <a:gd name="connsiteY5" fmla="*/ 2383851 h 10023193"/>
              <a:gd name="connsiteX6" fmla="*/ 441639 w 5074727"/>
              <a:gd name="connsiteY6" fmla="*/ 346608 h 10023193"/>
              <a:gd name="connsiteX0" fmla="*/ 441639 w 5074727"/>
              <a:gd name="connsiteY0" fmla="*/ 350625 h 10027210"/>
              <a:gd name="connsiteX1" fmla="*/ 5074727 w 5074727"/>
              <a:gd name="connsiteY1" fmla="*/ 483918 h 10027210"/>
              <a:gd name="connsiteX2" fmla="*/ 5074727 w 5074727"/>
              <a:gd name="connsiteY2" fmla="*/ 10027210 h 10027210"/>
              <a:gd name="connsiteX3" fmla="*/ 841030 w 5074727"/>
              <a:gd name="connsiteY3" fmla="*/ 9724834 h 10027210"/>
              <a:gd name="connsiteX4" fmla="*/ 923239 w 5074727"/>
              <a:gd name="connsiteY4" fmla="*/ 6577681 h 10027210"/>
              <a:gd name="connsiteX5" fmla="*/ 975027 w 5074727"/>
              <a:gd name="connsiteY5" fmla="*/ 2343559 h 10027210"/>
              <a:gd name="connsiteX6" fmla="*/ 441639 w 5074727"/>
              <a:gd name="connsiteY6" fmla="*/ 350625 h 10027210"/>
              <a:gd name="connsiteX0" fmla="*/ 441639 w 5074727"/>
              <a:gd name="connsiteY0" fmla="*/ 350625 h 10027210"/>
              <a:gd name="connsiteX1" fmla="*/ 5074727 w 5074727"/>
              <a:gd name="connsiteY1" fmla="*/ 483918 h 10027210"/>
              <a:gd name="connsiteX2" fmla="*/ 5074727 w 5074727"/>
              <a:gd name="connsiteY2" fmla="*/ 10027210 h 10027210"/>
              <a:gd name="connsiteX3" fmla="*/ 841030 w 5074727"/>
              <a:gd name="connsiteY3" fmla="*/ 9724834 h 10027210"/>
              <a:gd name="connsiteX4" fmla="*/ 923239 w 5074727"/>
              <a:gd name="connsiteY4" fmla="*/ 6577681 h 10027210"/>
              <a:gd name="connsiteX5" fmla="*/ 975027 w 5074727"/>
              <a:gd name="connsiteY5" fmla="*/ 2343559 h 10027210"/>
              <a:gd name="connsiteX6" fmla="*/ 441639 w 5074727"/>
              <a:gd name="connsiteY6" fmla="*/ 350625 h 10027210"/>
              <a:gd name="connsiteX0" fmla="*/ 504351 w 5137439"/>
              <a:gd name="connsiteY0" fmla="*/ 350625 h 10027210"/>
              <a:gd name="connsiteX1" fmla="*/ 5137439 w 5137439"/>
              <a:gd name="connsiteY1" fmla="*/ 483918 h 10027210"/>
              <a:gd name="connsiteX2" fmla="*/ 5137439 w 5137439"/>
              <a:gd name="connsiteY2" fmla="*/ 10027210 h 10027210"/>
              <a:gd name="connsiteX3" fmla="*/ 903742 w 5137439"/>
              <a:gd name="connsiteY3" fmla="*/ 9724834 h 10027210"/>
              <a:gd name="connsiteX4" fmla="*/ 985951 w 5137439"/>
              <a:gd name="connsiteY4" fmla="*/ 6577681 h 10027210"/>
              <a:gd name="connsiteX5" fmla="*/ 1037739 w 5137439"/>
              <a:gd name="connsiteY5" fmla="*/ 2343559 h 10027210"/>
              <a:gd name="connsiteX6" fmla="*/ 504351 w 5137439"/>
              <a:gd name="connsiteY6" fmla="*/ 350625 h 10027210"/>
              <a:gd name="connsiteX0" fmla="*/ 504351 w 5137439"/>
              <a:gd name="connsiteY0" fmla="*/ 350265 h 10026850"/>
              <a:gd name="connsiteX1" fmla="*/ 5137439 w 5137439"/>
              <a:gd name="connsiteY1" fmla="*/ 483558 h 10026850"/>
              <a:gd name="connsiteX2" fmla="*/ 5137439 w 5137439"/>
              <a:gd name="connsiteY2" fmla="*/ 10026850 h 10026850"/>
              <a:gd name="connsiteX3" fmla="*/ 903742 w 5137439"/>
              <a:gd name="connsiteY3" fmla="*/ 9724474 h 10026850"/>
              <a:gd name="connsiteX4" fmla="*/ 985951 w 5137439"/>
              <a:gd name="connsiteY4" fmla="*/ 6577321 h 10026850"/>
              <a:gd name="connsiteX5" fmla="*/ 1037739 w 5137439"/>
              <a:gd name="connsiteY5" fmla="*/ 2343199 h 10026850"/>
              <a:gd name="connsiteX6" fmla="*/ 504351 w 5137439"/>
              <a:gd name="connsiteY6" fmla="*/ 350265 h 10026850"/>
              <a:gd name="connsiteX0" fmla="*/ 504351 w 5137439"/>
              <a:gd name="connsiteY0" fmla="*/ 350264 h 10026849"/>
              <a:gd name="connsiteX1" fmla="*/ 5137439 w 5137439"/>
              <a:gd name="connsiteY1" fmla="*/ 483557 h 10026849"/>
              <a:gd name="connsiteX2" fmla="*/ 5137439 w 5137439"/>
              <a:gd name="connsiteY2" fmla="*/ 10026849 h 10026849"/>
              <a:gd name="connsiteX3" fmla="*/ 903742 w 5137439"/>
              <a:gd name="connsiteY3" fmla="*/ 9724473 h 10026849"/>
              <a:gd name="connsiteX4" fmla="*/ 985951 w 5137439"/>
              <a:gd name="connsiteY4" fmla="*/ 6577320 h 10026849"/>
              <a:gd name="connsiteX5" fmla="*/ 1037739 w 5137439"/>
              <a:gd name="connsiteY5" fmla="*/ 2343198 h 10026849"/>
              <a:gd name="connsiteX6" fmla="*/ 504351 w 5137439"/>
              <a:gd name="connsiteY6" fmla="*/ 350264 h 10026849"/>
              <a:gd name="connsiteX0" fmla="*/ 504351 w 5137439"/>
              <a:gd name="connsiteY0" fmla="*/ 336428 h 10013013"/>
              <a:gd name="connsiteX1" fmla="*/ 5137439 w 5137439"/>
              <a:gd name="connsiteY1" fmla="*/ 469721 h 10013013"/>
              <a:gd name="connsiteX2" fmla="*/ 5137439 w 5137439"/>
              <a:gd name="connsiteY2" fmla="*/ 10013013 h 10013013"/>
              <a:gd name="connsiteX3" fmla="*/ 903742 w 5137439"/>
              <a:gd name="connsiteY3" fmla="*/ 9710637 h 10013013"/>
              <a:gd name="connsiteX4" fmla="*/ 985951 w 5137439"/>
              <a:gd name="connsiteY4" fmla="*/ 6563484 h 10013013"/>
              <a:gd name="connsiteX5" fmla="*/ 674116 w 5137439"/>
              <a:gd name="connsiteY5" fmla="*/ 2486589 h 10013013"/>
              <a:gd name="connsiteX6" fmla="*/ 504351 w 5137439"/>
              <a:gd name="connsiteY6" fmla="*/ 336428 h 10013013"/>
              <a:gd name="connsiteX0" fmla="*/ 504351 w 5137439"/>
              <a:gd name="connsiteY0" fmla="*/ 336428 h 10013013"/>
              <a:gd name="connsiteX1" fmla="*/ 5137439 w 5137439"/>
              <a:gd name="connsiteY1" fmla="*/ 469721 h 10013013"/>
              <a:gd name="connsiteX2" fmla="*/ 5137439 w 5137439"/>
              <a:gd name="connsiteY2" fmla="*/ 10013013 h 10013013"/>
              <a:gd name="connsiteX3" fmla="*/ 903742 w 5137439"/>
              <a:gd name="connsiteY3" fmla="*/ 9710637 h 10013013"/>
              <a:gd name="connsiteX4" fmla="*/ 985951 w 5137439"/>
              <a:gd name="connsiteY4" fmla="*/ 6563484 h 10013013"/>
              <a:gd name="connsiteX5" fmla="*/ 674116 w 5137439"/>
              <a:gd name="connsiteY5" fmla="*/ 2486589 h 10013013"/>
              <a:gd name="connsiteX6" fmla="*/ 504351 w 5137439"/>
              <a:gd name="connsiteY6" fmla="*/ 336428 h 10013013"/>
              <a:gd name="connsiteX0" fmla="*/ 504351 w 5137439"/>
              <a:gd name="connsiteY0" fmla="*/ 353769 h 10030354"/>
              <a:gd name="connsiteX1" fmla="*/ 5137439 w 5137439"/>
              <a:gd name="connsiteY1" fmla="*/ 487062 h 10030354"/>
              <a:gd name="connsiteX2" fmla="*/ 5137439 w 5137439"/>
              <a:gd name="connsiteY2" fmla="*/ 10030354 h 10030354"/>
              <a:gd name="connsiteX3" fmla="*/ 903742 w 5137439"/>
              <a:gd name="connsiteY3" fmla="*/ 9727978 h 10030354"/>
              <a:gd name="connsiteX4" fmla="*/ 985951 w 5137439"/>
              <a:gd name="connsiteY4" fmla="*/ 6580825 h 10030354"/>
              <a:gd name="connsiteX5" fmla="*/ 845236 w 5137439"/>
              <a:gd name="connsiteY5" fmla="*/ 2308781 h 10030354"/>
              <a:gd name="connsiteX6" fmla="*/ 504351 w 5137439"/>
              <a:gd name="connsiteY6" fmla="*/ 353769 h 10030354"/>
              <a:gd name="connsiteX0" fmla="*/ 504351 w 5137439"/>
              <a:gd name="connsiteY0" fmla="*/ 344696 h 10021281"/>
              <a:gd name="connsiteX1" fmla="*/ 5137439 w 5137439"/>
              <a:gd name="connsiteY1" fmla="*/ 477989 h 10021281"/>
              <a:gd name="connsiteX2" fmla="*/ 5137439 w 5137439"/>
              <a:gd name="connsiteY2" fmla="*/ 10021281 h 10021281"/>
              <a:gd name="connsiteX3" fmla="*/ 903742 w 5137439"/>
              <a:gd name="connsiteY3" fmla="*/ 9718905 h 10021281"/>
              <a:gd name="connsiteX4" fmla="*/ 985951 w 5137439"/>
              <a:gd name="connsiteY4" fmla="*/ 6571752 h 10021281"/>
              <a:gd name="connsiteX5" fmla="*/ 544595 w 5137439"/>
              <a:gd name="connsiteY5" fmla="*/ 2399411 h 10021281"/>
              <a:gd name="connsiteX6" fmla="*/ 504351 w 5137439"/>
              <a:gd name="connsiteY6" fmla="*/ 344696 h 10021281"/>
              <a:gd name="connsiteX0" fmla="*/ 504351 w 5137439"/>
              <a:gd name="connsiteY0" fmla="*/ 344696 h 10021281"/>
              <a:gd name="connsiteX1" fmla="*/ 5137439 w 5137439"/>
              <a:gd name="connsiteY1" fmla="*/ 477989 h 10021281"/>
              <a:gd name="connsiteX2" fmla="*/ 5137439 w 5137439"/>
              <a:gd name="connsiteY2" fmla="*/ 10021281 h 10021281"/>
              <a:gd name="connsiteX3" fmla="*/ 903742 w 5137439"/>
              <a:gd name="connsiteY3" fmla="*/ 9718905 h 10021281"/>
              <a:gd name="connsiteX4" fmla="*/ 985951 w 5137439"/>
              <a:gd name="connsiteY4" fmla="*/ 6571752 h 10021281"/>
              <a:gd name="connsiteX5" fmla="*/ 544595 w 5137439"/>
              <a:gd name="connsiteY5" fmla="*/ 2399411 h 10021281"/>
              <a:gd name="connsiteX6" fmla="*/ 504351 w 5137439"/>
              <a:gd name="connsiteY6" fmla="*/ 344696 h 10021281"/>
              <a:gd name="connsiteX0" fmla="*/ 504351 w 5137439"/>
              <a:gd name="connsiteY0" fmla="*/ 346253 h 10022838"/>
              <a:gd name="connsiteX1" fmla="*/ 5137439 w 5137439"/>
              <a:gd name="connsiteY1" fmla="*/ 479546 h 10022838"/>
              <a:gd name="connsiteX2" fmla="*/ 5137439 w 5137439"/>
              <a:gd name="connsiteY2" fmla="*/ 10022838 h 10022838"/>
              <a:gd name="connsiteX3" fmla="*/ 903742 w 5137439"/>
              <a:gd name="connsiteY3" fmla="*/ 9720462 h 10022838"/>
              <a:gd name="connsiteX4" fmla="*/ 985951 w 5137439"/>
              <a:gd name="connsiteY4" fmla="*/ 6573309 h 10022838"/>
              <a:gd name="connsiteX5" fmla="*/ 584998 w 5137439"/>
              <a:gd name="connsiteY5" fmla="*/ 2383500 h 10022838"/>
              <a:gd name="connsiteX6" fmla="*/ 504351 w 5137439"/>
              <a:gd name="connsiteY6" fmla="*/ 346253 h 10022838"/>
              <a:gd name="connsiteX0" fmla="*/ 504351 w 5137439"/>
              <a:gd name="connsiteY0" fmla="*/ 354546 h 10031131"/>
              <a:gd name="connsiteX1" fmla="*/ 5137439 w 5137439"/>
              <a:gd name="connsiteY1" fmla="*/ 487839 h 10031131"/>
              <a:gd name="connsiteX2" fmla="*/ 5137439 w 5137439"/>
              <a:gd name="connsiteY2" fmla="*/ 10031131 h 10031131"/>
              <a:gd name="connsiteX3" fmla="*/ 903742 w 5137439"/>
              <a:gd name="connsiteY3" fmla="*/ 9728755 h 10031131"/>
              <a:gd name="connsiteX4" fmla="*/ 985951 w 5137439"/>
              <a:gd name="connsiteY4" fmla="*/ 6581602 h 10031131"/>
              <a:gd name="connsiteX5" fmla="*/ 584998 w 5137439"/>
              <a:gd name="connsiteY5" fmla="*/ 2391793 h 10031131"/>
              <a:gd name="connsiteX6" fmla="*/ 504351 w 5137439"/>
              <a:gd name="connsiteY6" fmla="*/ 354546 h 10031131"/>
              <a:gd name="connsiteX0" fmla="*/ 504351 w 5137439"/>
              <a:gd name="connsiteY0" fmla="*/ 354547 h 10031131"/>
              <a:gd name="connsiteX1" fmla="*/ 5137439 w 5137439"/>
              <a:gd name="connsiteY1" fmla="*/ 487839 h 10031131"/>
              <a:gd name="connsiteX2" fmla="*/ 5137439 w 5137439"/>
              <a:gd name="connsiteY2" fmla="*/ 10031131 h 10031131"/>
              <a:gd name="connsiteX3" fmla="*/ 903742 w 5137439"/>
              <a:gd name="connsiteY3" fmla="*/ 9728755 h 10031131"/>
              <a:gd name="connsiteX4" fmla="*/ 985951 w 5137439"/>
              <a:gd name="connsiteY4" fmla="*/ 6581602 h 10031131"/>
              <a:gd name="connsiteX5" fmla="*/ 584998 w 5137439"/>
              <a:gd name="connsiteY5" fmla="*/ 2391793 h 10031131"/>
              <a:gd name="connsiteX6" fmla="*/ 504351 w 5137439"/>
              <a:gd name="connsiteY6" fmla="*/ 354547 h 10031131"/>
              <a:gd name="connsiteX0" fmla="*/ 683500 w 5316588"/>
              <a:gd name="connsiteY0" fmla="*/ 23683 h 9700267"/>
              <a:gd name="connsiteX1" fmla="*/ 5316588 w 5316588"/>
              <a:gd name="connsiteY1" fmla="*/ 156975 h 9700267"/>
              <a:gd name="connsiteX2" fmla="*/ 5316588 w 5316588"/>
              <a:gd name="connsiteY2" fmla="*/ 9700267 h 9700267"/>
              <a:gd name="connsiteX3" fmla="*/ 1082891 w 5316588"/>
              <a:gd name="connsiteY3" fmla="*/ 9397891 h 9700267"/>
              <a:gd name="connsiteX4" fmla="*/ 1165100 w 5316588"/>
              <a:gd name="connsiteY4" fmla="*/ 6250738 h 9700267"/>
              <a:gd name="connsiteX5" fmla="*/ 764147 w 5316588"/>
              <a:gd name="connsiteY5" fmla="*/ 2060929 h 9700267"/>
              <a:gd name="connsiteX6" fmla="*/ 683500 w 5316588"/>
              <a:gd name="connsiteY6" fmla="*/ 23683 h 9700267"/>
              <a:gd name="connsiteX0" fmla="*/ 683500 w 5316588"/>
              <a:gd name="connsiteY0" fmla="*/ 23683 h 9700267"/>
              <a:gd name="connsiteX1" fmla="*/ 5316588 w 5316588"/>
              <a:gd name="connsiteY1" fmla="*/ 156975 h 9700267"/>
              <a:gd name="connsiteX2" fmla="*/ 5316588 w 5316588"/>
              <a:gd name="connsiteY2" fmla="*/ 9700267 h 9700267"/>
              <a:gd name="connsiteX3" fmla="*/ 1082891 w 5316588"/>
              <a:gd name="connsiteY3" fmla="*/ 9397891 h 9700267"/>
              <a:gd name="connsiteX4" fmla="*/ 1165100 w 5316588"/>
              <a:gd name="connsiteY4" fmla="*/ 6250738 h 9700267"/>
              <a:gd name="connsiteX5" fmla="*/ 764147 w 5316588"/>
              <a:gd name="connsiteY5" fmla="*/ 2060929 h 9700267"/>
              <a:gd name="connsiteX6" fmla="*/ 683500 w 5316588"/>
              <a:gd name="connsiteY6" fmla="*/ 23683 h 9700267"/>
              <a:gd name="connsiteX0" fmla="*/ 695796 w 5328884"/>
              <a:gd name="connsiteY0" fmla="*/ 23725 h 9700309"/>
              <a:gd name="connsiteX1" fmla="*/ 5328884 w 5328884"/>
              <a:gd name="connsiteY1" fmla="*/ 157017 h 9700309"/>
              <a:gd name="connsiteX2" fmla="*/ 5328884 w 5328884"/>
              <a:gd name="connsiteY2" fmla="*/ 9700309 h 9700309"/>
              <a:gd name="connsiteX3" fmla="*/ 1095187 w 5328884"/>
              <a:gd name="connsiteY3" fmla="*/ 9397933 h 9700309"/>
              <a:gd name="connsiteX4" fmla="*/ 1177396 w 5328884"/>
              <a:gd name="connsiteY4" fmla="*/ 6250780 h 9700309"/>
              <a:gd name="connsiteX5" fmla="*/ 737625 w 5328884"/>
              <a:gd name="connsiteY5" fmla="*/ 2057562 h 9700309"/>
              <a:gd name="connsiteX6" fmla="*/ 695796 w 5328884"/>
              <a:gd name="connsiteY6" fmla="*/ 23725 h 9700309"/>
              <a:gd name="connsiteX0" fmla="*/ 664322 w 5297410"/>
              <a:gd name="connsiteY0" fmla="*/ 24387 h 9700971"/>
              <a:gd name="connsiteX1" fmla="*/ 5297410 w 5297410"/>
              <a:gd name="connsiteY1" fmla="*/ 157679 h 9700971"/>
              <a:gd name="connsiteX2" fmla="*/ 5297410 w 5297410"/>
              <a:gd name="connsiteY2" fmla="*/ 9700971 h 9700971"/>
              <a:gd name="connsiteX3" fmla="*/ 1063713 w 5297410"/>
              <a:gd name="connsiteY3" fmla="*/ 9398595 h 9700971"/>
              <a:gd name="connsiteX4" fmla="*/ 1145922 w 5297410"/>
              <a:gd name="connsiteY4" fmla="*/ 6251442 h 9700971"/>
              <a:gd name="connsiteX5" fmla="*/ 706151 w 5297410"/>
              <a:gd name="connsiteY5" fmla="*/ 2058224 h 9700971"/>
              <a:gd name="connsiteX6" fmla="*/ 664322 w 5297410"/>
              <a:gd name="connsiteY6" fmla="*/ 24387 h 9700971"/>
              <a:gd name="connsiteX0" fmla="*/ 664322 w 5297410"/>
              <a:gd name="connsiteY0" fmla="*/ 24387 h 9398595"/>
              <a:gd name="connsiteX1" fmla="*/ 5297410 w 5297410"/>
              <a:gd name="connsiteY1" fmla="*/ 157679 h 9398595"/>
              <a:gd name="connsiteX2" fmla="*/ 5277714 w 5297410"/>
              <a:gd name="connsiteY2" fmla="*/ 9359817 h 9398595"/>
              <a:gd name="connsiteX3" fmla="*/ 1063713 w 5297410"/>
              <a:gd name="connsiteY3" fmla="*/ 9398595 h 9398595"/>
              <a:gd name="connsiteX4" fmla="*/ 1145922 w 5297410"/>
              <a:gd name="connsiteY4" fmla="*/ 6251442 h 9398595"/>
              <a:gd name="connsiteX5" fmla="*/ 706151 w 5297410"/>
              <a:gd name="connsiteY5" fmla="*/ 2058224 h 9398595"/>
              <a:gd name="connsiteX6" fmla="*/ 664322 w 5297410"/>
              <a:gd name="connsiteY6" fmla="*/ 24387 h 9398595"/>
              <a:gd name="connsiteX0" fmla="*/ 715768 w 5348856"/>
              <a:gd name="connsiteY0" fmla="*/ 24387 h 9488380"/>
              <a:gd name="connsiteX1" fmla="*/ 5348856 w 5348856"/>
              <a:gd name="connsiteY1" fmla="*/ 157679 h 9488380"/>
              <a:gd name="connsiteX2" fmla="*/ 5329160 w 5348856"/>
              <a:gd name="connsiteY2" fmla="*/ 9359817 h 9488380"/>
              <a:gd name="connsiteX3" fmla="*/ 1115159 w 5348856"/>
              <a:gd name="connsiteY3" fmla="*/ 9398595 h 9488380"/>
              <a:gd name="connsiteX4" fmla="*/ 1197368 w 5348856"/>
              <a:gd name="connsiteY4" fmla="*/ 6251442 h 9488380"/>
              <a:gd name="connsiteX5" fmla="*/ 757597 w 5348856"/>
              <a:gd name="connsiteY5" fmla="*/ 2058224 h 9488380"/>
              <a:gd name="connsiteX6" fmla="*/ 715768 w 5348856"/>
              <a:gd name="connsiteY6" fmla="*/ 24387 h 9488380"/>
              <a:gd name="connsiteX0" fmla="*/ 715768 w 5348856"/>
              <a:gd name="connsiteY0" fmla="*/ 24387 h 9488381"/>
              <a:gd name="connsiteX1" fmla="*/ 5348856 w 5348856"/>
              <a:gd name="connsiteY1" fmla="*/ 157679 h 9488381"/>
              <a:gd name="connsiteX2" fmla="*/ 5329160 w 5348856"/>
              <a:gd name="connsiteY2" fmla="*/ 9359817 h 9488381"/>
              <a:gd name="connsiteX3" fmla="*/ 1115159 w 5348856"/>
              <a:gd name="connsiteY3" fmla="*/ 9398595 h 9488381"/>
              <a:gd name="connsiteX4" fmla="*/ 1197368 w 5348856"/>
              <a:gd name="connsiteY4" fmla="*/ 6251442 h 9488381"/>
              <a:gd name="connsiteX5" fmla="*/ 757597 w 5348856"/>
              <a:gd name="connsiteY5" fmla="*/ 2058224 h 9488381"/>
              <a:gd name="connsiteX6" fmla="*/ 715768 w 5348856"/>
              <a:gd name="connsiteY6" fmla="*/ 24387 h 9488381"/>
              <a:gd name="connsiteX0" fmla="*/ 1796705 w 6429793"/>
              <a:gd name="connsiteY0" fmla="*/ 0 h 9463994"/>
              <a:gd name="connsiteX1" fmla="*/ 6429793 w 6429793"/>
              <a:gd name="connsiteY1" fmla="*/ 133292 h 9463994"/>
              <a:gd name="connsiteX2" fmla="*/ 6410097 w 6429793"/>
              <a:gd name="connsiteY2" fmla="*/ 9335430 h 9463994"/>
              <a:gd name="connsiteX3" fmla="*/ 2196096 w 6429793"/>
              <a:gd name="connsiteY3" fmla="*/ 9374208 h 9463994"/>
              <a:gd name="connsiteX4" fmla="*/ 2278305 w 6429793"/>
              <a:gd name="connsiteY4" fmla="*/ 6227055 h 9463994"/>
              <a:gd name="connsiteX5" fmla="*/ 1838534 w 6429793"/>
              <a:gd name="connsiteY5" fmla="*/ 2033837 h 9463994"/>
              <a:gd name="connsiteX6" fmla="*/ 1796705 w 6429793"/>
              <a:gd name="connsiteY6" fmla="*/ 0 h 9463994"/>
              <a:gd name="connsiteX0" fmla="*/ 1837565 w 6470653"/>
              <a:gd name="connsiteY0" fmla="*/ 0 h 9463994"/>
              <a:gd name="connsiteX1" fmla="*/ 6470653 w 6470653"/>
              <a:gd name="connsiteY1" fmla="*/ 133292 h 9463994"/>
              <a:gd name="connsiteX2" fmla="*/ 6450957 w 6470653"/>
              <a:gd name="connsiteY2" fmla="*/ 9335430 h 9463994"/>
              <a:gd name="connsiteX3" fmla="*/ 2236956 w 6470653"/>
              <a:gd name="connsiteY3" fmla="*/ 9374208 h 9463994"/>
              <a:gd name="connsiteX4" fmla="*/ 2319165 w 6470653"/>
              <a:gd name="connsiteY4" fmla="*/ 6227055 h 9463994"/>
              <a:gd name="connsiteX5" fmla="*/ 1732910 w 6470653"/>
              <a:gd name="connsiteY5" fmla="*/ 2112721 h 9463994"/>
              <a:gd name="connsiteX6" fmla="*/ 1837565 w 6470653"/>
              <a:gd name="connsiteY6" fmla="*/ 0 h 9463994"/>
              <a:gd name="connsiteX0" fmla="*/ 1926267 w 6559355"/>
              <a:gd name="connsiteY0" fmla="*/ 0 h 9463994"/>
              <a:gd name="connsiteX1" fmla="*/ 6559355 w 6559355"/>
              <a:gd name="connsiteY1" fmla="*/ 133292 h 9463994"/>
              <a:gd name="connsiteX2" fmla="*/ 6539659 w 6559355"/>
              <a:gd name="connsiteY2" fmla="*/ 9335430 h 9463994"/>
              <a:gd name="connsiteX3" fmla="*/ 2325658 w 6559355"/>
              <a:gd name="connsiteY3" fmla="*/ 9374208 h 9463994"/>
              <a:gd name="connsiteX4" fmla="*/ 2407867 w 6559355"/>
              <a:gd name="connsiteY4" fmla="*/ 6227055 h 9463994"/>
              <a:gd name="connsiteX5" fmla="*/ 1821612 w 6559355"/>
              <a:gd name="connsiteY5" fmla="*/ 2112721 h 9463994"/>
              <a:gd name="connsiteX6" fmla="*/ 1926267 w 6559355"/>
              <a:gd name="connsiteY6" fmla="*/ 0 h 9463994"/>
              <a:gd name="connsiteX0" fmla="*/ 1851823 w 6484911"/>
              <a:gd name="connsiteY0" fmla="*/ 0 h 9463994"/>
              <a:gd name="connsiteX1" fmla="*/ 6484911 w 6484911"/>
              <a:gd name="connsiteY1" fmla="*/ 133292 h 9463994"/>
              <a:gd name="connsiteX2" fmla="*/ 6465215 w 6484911"/>
              <a:gd name="connsiteY2" fmla="*/ 9335430 h 9463994"/>
              <a:gd name="connsiteX3" fmla="*/ 2251214 w 6484911"/>
              <a:gd name="connsiteY3" fmla="*/ 9374208 h 9463994"/>
              <a:gd name="connsiteX4" fmla="*/ 2333423 w 6484911"/>
              <a:gd name="connsiteY4" fmla="*/ 6227055 h 9463994"/>
              <a:gd name="connsiteX5" fmla="*/ 1998281 w 6484911"/>
              <a:gd name="connsiteY5" fmla="*/ 2645190 h 9463994"/>
              <a:gd name="connsiteX6" fmla="*/ 1851823 w 6484911"/>
              <a:gd name="connsiteY6" fmla="*/ 0 h 9463994"/>
              <a:gd name="connsiteX0" fmla="*/ 1924541 w 6557629"/>
              <a:gd name="connsiteY0" fmla="*/ 0 h 9463994"/>
              <a:gd name="connsiteX1" fmla="*/ 6557629 w 6557629"/>
              <a:gd name="connsiteY1" fmla="*/ 133292 h 9463994"/>
              <a:gd name="connsiteX2" fmla="*/ 6537933 w 6557629"/>
              <a:gd name="connsiteY2" fmla="*/ 9335430 h 9463994"/>
              <a:gd name="connsiteX3" fmla="*/ 2323932 w 6557629"/>
              <a:gd name="connsiteY3" fmla="*/ 9374208 h 9463994"/>
              <a:gd name="connsiteX4" fmla="*/ 2406141 w 6557629"/>
              <a:gd name="connsiteY4" fmla="*/ 6227055 h 9463994"/>
              <a:gd name="connsiteX5" fmla="*/ 2070999 w 6557629"/>
              <a:gd name="connsiteY5" fmla="*/ 2645190 h 9463994"/>
              <a:gd name="connsiteX6" fmla="*/ 1924541 w 6557629"/>
              <a:gd name="connsiteY6" fmla="*/ 0 h 946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7629" h="9463994">
                <a:moveTo>
                  <a:pt x="1924541" y="0"/>
                </a:moveTo>
                <a:lnTo>
                  <a:pt x="6557629" y="133292"/>
                </a:lnTo>
                <a:cubicBezTo>
                  <a:pt x="6551064" y="3200671"/>
                  <a:pt x="6544498" y="6268051"/>
                  <a:pt x="6537933" y="9335430"/>
                </a:cubicBezTo>
                <a:lnTo>
                  <a:pt x="2323932" y="9374208"/>
                </a:lnTo>
                <a:cubicBezTo>
                  <a:pt x="-12962" y="9968944"/>
                  <a:pt x="1981814" y="7460258"/>
                  <a:pt x="2406141" y="6227055"/>
                </a:cubicBezTo>
                <a:cubicBezTo>
                  <a:pt x="2843920" y="4835937"/>
                  <a:pt x="2508471" y="3630364"/>
                  <a:pt x="2070999" y="2645190"/>
                </a:cubicBezTo>
                <a:cubicBezTo>
                  <a:pt x="1129231" y="589227"/>
                  <a:pt x="-1993207" y="13153"/>
                  <a:pt x="1924541" y="0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5F674E2-F124-43BE-8C44-2FA78EFD4D9F}"/>
              </a:ext>
            </a:extLst>
          </p:cNvPr>
          <p:cNvSpPr/>
          <p:nvPr/>
        </p:nvSpPr>
        <p:spPr>
          <a:xfrm rot="21144531">
            <a:off x="9434140" y="-1643060"/>
            <a:ext cx="50291" cy="9957816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4A3ED1-65D9-407D-82ED-5A91A26A75DD}"/>
              </a:ext>
            </a:extLst>
          </p:cNvPr>
          <p:cNvSpPr/>
          <p:nvPr/>
        </p:nvSpPr>
        <p:spPr>
          <a:xfrm rot="763138">
            <a:off x="10946878" y="-778952"/>
            <a:ext cx="48388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9919-124A-4416-8075-5CF806565A1B}"/>
              </a:ext>
            </a:extLst>
          </p:cNvPr>
          <p:cNvSpPr/>
          <p:nvPr/>
        </p:nvSpPr>
        <p:spPr>
          <a:xfrm rot="3004034" flipH="1">
            <a:off x="12511939" y="-4115394"/>
            <a:ext cx="49041" cy="8628011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EE48CB-A866-4DDE-BC40-2ED428C268FB}"/>
              </a:ext>
            </a:extLst>
          </p:cNvPr>
          <p:cNvSpPr/>
          <p:nvPr/>
        </p:nvSpPr>
        <p:spPr>
          <a:xfrm rot="7109527" flipH="1">
            <a:off x="10821403" y="3944579"/>
            <a:ext cx="69029" cy="455542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37F932-4430-4993-970C-8499B4A97702}"/>
              </a:ext>
            </a:extLst>
          </p:cNvPr>
          <p:cNvSpPr/>
          <p:nvPr/>
        </p:nvSpPr>
        <p:spPr>
          <a:xfrm rot="4339608">
            <a:off x="10514076" y="-1429453"/>
            <a:ext cx="64741" cy="4223086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3DB438F-596C-427E-B380-6E2815926C45}"/>
              </a:ext>
            </a:extLst>
          </p:cNvPr>
          <p:cNvSpPr/>
          <p:nvPr/>
        </p:nvSpPr>
        <p:spPr>
          <a:xfrm rot="5400000">
            <a:off x="9504907" y="-4286187"/>
            <a:ext cx="595949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BD4C5C-D098-456C-8CFD-FCA228D28474}"/>
              </a:ext>
            </a:extLst>
          </p:cNvPr>
          <p:cNvSpPr/>
          <p:nvPr/>
        </p:nvSpPr>
        <p:spPr>
          <a:xfrm rot="5400000">
            <a:off x="9946859" y="2902425"/>
            <a:ext cx="541772" cy="8229600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B47545-F43C-4C8D-92C9-3ED552BA8DD8}"/>
              </a:ext>
            </a:extLst>
          </p:cNvPr>
          <p:cNvSpPr/>
          <p:nvPr/>
        </p:nvSpPr>
        <p:spPr>
          <a:xfrm rot="10800000">
            <a:off x="12098920" y="-1592740"/>
            <a:ext cx="358635" cy="8450739"/>
          </a:xfrm>
          <a:prstGeom prst="rect">
            <a:avLst/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18CACC-5F75-4BE6-BAA9-C3FE4B4B3D4B}"/>
              </a:ext>
            </a:extLst>
          </p:cNvPr>
          <p:cNvSpPr txBox="1">
            <a:spLocks/>
          </p:cNvSpPr>
          <p:nvPr/>
        </p:nvSpPr>
        <p:spPr>
          <a:xfrm>
            <a:off x="1638754" y="838200"/>
            <a:ext cx="620825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Proposed System   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[continue] 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F20A1FB-07B6-49DB-B2D7-DF49081A2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06" y="2986524"/>
            <a:ext cx="8062601" cy="634428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12745"/>
              </a:buClr>
              <a:buSzPct val="100000"/>
              <a:buFont typeface="+mj-lt"/>
              <a:buAutoNum type="arabicPeriod" startAt="3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:</a:t>
            </a:r>
          </a:p>
          <a:p>
            <a:pPr marL="800100" lvl="1" indent="-342900">
              <a:lnSpc>
                <a:spcPct val="100000"/>
              </a:lnSpc>
              <a:spcBef>
                <a:spcPts val="1800"/>
              </a:spcBef>
              <a:buClr>
                <a:srgbClr val="212745"/>
              </a:buClr>
              <a:buSzPct val="115000"/>
              <a:buFont typeface="Century Gothic" panose="020B0502020202020204" pitchFamily="34" charset="0"/>
              <a:buChar char="►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			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12745"/>
              </a:buClr>
              <a:buSzPct val="100000"/>
              <a:buFont typeface="+mj-lt"/>
              <a:buAutoNum type="arabicPeriod" startAt="4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panel for admin to Manage Supplier and all category in store.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12745"/>
              </a:buClr>
              <a:buSzPct val="100000"/>
              <a:buFont typeface="+mj-lt"/>
              <a:buAutoNum type="arabicPeriod" startAt="4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12745"/>
              </a:buClr>
              <a:buSzPct val="100000"/>
              <a:buFont typeface="+mj-lt"/>
              <a:buAutoNum type="arabicPeriod" startAt="4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74951-3FDA-437F-A0E2-D76E842BA7AA}"/>
              </a:ext>
            </a:extLst>
          </p:cNvPr>
          <p:cNvSpPr txBox="1"/>
          <p:nvPr/>
        </p:nvSpPr>
        <p:spPr>
          <a:xfrm>
            <a:off x="2512702" y="5176931"/>
            <a:ext cx="515225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257300" lvl="2" indent="-342900">
              <a:spcBef>
                <a:spcPts val="1800"/>
              </a:spcBef>
              <a:buClr>
                <a:srgbClr val="212745"/>
              </a:buClr>
              <a:buSzPct val="115000"/>
              <a:buFont typeface="Century Gothic" panose="020B0502020202020204" pitchFamily="34" charset="0"/>
              <a:buChar char="►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4AD31-7787-413B-94FA-9BDAAD222F97}"/>
              </a:ext>
            </a:extLst>
          </p:cNvPr>
          <p:cNvSpPr/>
          <p:nvPr/>
        </p:nvSpPr>
        <p:spPr>
          <a:xfrm>
            <a:off x="187430" y="1439304"/>
            <a:ext cx="6092825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Our system is providing the following services :</a:t>
            </a:r>
          </a:p>
          <a:p>
            <a:pPr marL="914400" lvl="1" indent="-457200">
              <a:spcBef>
                <a:spcPts val="1800"/>
              </a:spcBef>
              <a:buClr>
                <a:srgbClr val="212745"/>
              </a:buClr>
              <a:buSzPct val="115000"/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:</a:t>
            </a:r>
            <a:endParaRPr lang="ar-E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57300" lvl="2" indent="-342900">
              <a:spcBef>
                <a:spcPts val="1800"/>
              </a:spcBef>
              <a:buClr>
                <a:srgbClr val="212745"/>
              </a:buClr>
              <a:buSzPct val="115000"/>
              <a:buFont typeface="Century Gothic" panose="020B0502020202020204" pitchFamily="34" charset="0"/>
              <a:buChar char="►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spare parts for the consumer.</a:t>
            </a:r>
          </a:p>
          <a:p>
            <a:pPr marL="914400" lvl="1" indent="-457200">
              <a:spcBef>
                <a:spcPts val="1800"/>
              </a:spcBef>
              <a:buClr>
                <a:srgbClr val="212745"/>
              </a:buClr>
              <a:buSzPct val="115000"/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Supplier.</a:t>
            </a:r>
          </a:p>
        </p:txBody>
      </p:sp>
    </p:spTree>
    <p:extLst>
      <p:ext uri="{BB962C8B-B14F-4D97-AF65-F5344CB8AC3E}">
        <p14:creationId xmlns:p14="http://schemas.microsoft.com/office/powerpoint/2010/main" val="33416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322</Words>
  <Application>Microsoft Office PowerPoint</Application>
  <PresentationFormat>Custom</PresentationFormat>
  <Paragraphs>91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Century Gothic</vt:lpstr>
      <vt:lpstr>Tahoma</vt:lpstr>
      <vt:lpstr>Times New Roman</vt:lpstr>
      <vt:lpstr>Wingdings</vt:lpstr>
      <vt:lpstr>Wingdings 3</vt:lpstr>
      <vt:lpstr>Student presentation</vt:lpstr>
      <vt:lpstr>Matab مطـــــــــب</vt:lpstr>
      <vt:lpstr>Supervision</vt:lpstr>
      <vt:lpstr>Group Members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Used Technologies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2018-02-24T00:06:06Z</dcterms:created>
  <dcterms:modified xsi:type="dcterms:W3CDTF">2019-06-27T08:02:22Z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