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16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BA4B-29A3-4F0B-BBDD-A593869F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993B-6829-4980-81A6-2084D6584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DF30-594B-44D9-8826-B572B6D2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28F3-835C-43E0-B009-72970DCE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92D4-EB3A-4AAF-BEE7-B80F37AC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4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FE1D-387F-44CA-A2B1-02C26B04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3E803-9772-46E5-BED6-330F99191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F01E-21C3-4486-A014-351AB722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3E55C-C4E5-49E7-B552-EE644169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18A9-BE75-425C-8E9B-79ACDCB1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8D9F8-3165-4EAE-9DC3-9EEF081BF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CC49-CF9A-42A2-8DF8-70D79B45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41956-712C-442E-B331-7510F9A4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FF4E-C7BA-471C-B8A8-91C73EF4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BA9AA-F3CC-4284-9F3C-CFB1934F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9F78-2422-4222-BD6D-11DCF4D4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F9BE-644B-443F-8667-D11E4A79D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E30A-E031-439F-9548-EFBC4D61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A8ED-D983-4CE8-ADAC-184CA3A9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48A23-BC13-4BD8-B85C-3C72ABC7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E0B-59B5-4C6B-AD1C-045136F8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EC76-2869-4B5D-B63D-CF317270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0A8E-80A9-44D1-87FF-29B7D151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18FE-E9D3-4698-82C9-B488DFC7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FF61-C6BD-4F3A-96BB-DB8E67C8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083E-60E8-4990-8ABF-A87D0C4A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395-EB41-4D80-97E1-A28AA32BB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FCD90-D303-4A12-A2B1-5D27D85EB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3D58C-DA96-4EAE-8CA3-069DE2F4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EA7FB-E6BC-47E0-8E46-5AB8C441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790B0-4CCD-4383-931C-52F3857D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0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2679-A234-46CB-8843-F2C71DED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8483-ED95-403F-83EF-8FBD9CC44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15731-D656-493B-9CA7-481954409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A98AA-4D64-4C8D-9898-CF0CE480D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CEB3F-348A-4A4B-B5DC-40130979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81C04-F888-48FA-8210-345B3ECA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A3B5C-FB4C-440C-90EA-0C65804A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9C6A6-E654-4182-B231-46DBE326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5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AAC1-6A36-4E11-AB78-A8B667FB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4FDCA-B734-4948-A88A-D8750069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CA5AC-A960-4125-995A-095D2E30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E89FF-46D2-414A-92C1-5DD0111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2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79C7B-12A9-4AD1-80B7-2FA3AC59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2C67D-25B8-49EE-BB5E-EA5CCA78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8A01E-F50A-43D8-A7D1-679F987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7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2875-9C7E-4D8C-94D7-2A44194F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695D-1B8B-44C4-8D56-F1AA8AEE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56283-0DB0-4AA5-914B-1ADAD23C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DE29-AB73-4BA2-9602-F0CF290C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0101D-DC1A-4599-9623-2272B5C2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68D8-0AF6-4EC9-BA5A-30893161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9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AF6F-FD26-4B07-A74D-4721709A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50D62-F0BA-4FF6-91AE-940DF6871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58AC1-F0DC-45D6-B394-2EEA94885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F7C03-8A04-4DD2-8158-9EDC0B46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1082-E19D-4C2B-B0AB-20378679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FC36C-9DB0-40CC-BDDF-3B9468F4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63859-AD82-4036-8EDD-18E9FE49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C535-37D5-400C-AEAE-616A0282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86FE-CAAF-4AA0-9D7F-66EF83CD8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8E27-7A74-4D51-AFC8-0CF3B9FFFFB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DAA6-1797-4AF3-9866-A9363F994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92DF-1B94-44DF-8874-4EFDE1A8B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1B18-3F08-48F2-AAB9-F29975C1D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0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F2AC-AAAB-41E9-90A0-591FD1C88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6C01D-EE61-40AC-A190-D475D4D80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BF2993B-4738-4478-B2BE-85E2A1B14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FCD4CB-F526-4912-B085-6B503B3BB3B7}"/>
              </a:ext>
            </a:extLst>
          </p:cNvPr>
          <p:cNvSpPr txBox="1"/>
          <p:nvPr/>
        </p:nvSpPr>
        <p:spPr>
          <a:xfrm>
            <a:off x="4735284" y="5735637"/>
            <a:ext cx="302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Manal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</a:rPr>
              <a:t>AlShehri</a:t>
            </a:r>
            <a:endParaRPr lang="en-GB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6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D641-38F6-4EFA-8C35-53B62563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71EA43-56CF-4588-AE80-2D498F6C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F9B090-3D3E-4968-99FE-016553F1E774}"/>
              </a:ext>
            </a:extLst>
          </p:cNvPr>
          <p:cNvSpPr txBox="1"/>
          <p:nvPr/>
        </p:nvSpPr>
        <p:spPr>
          <a:xfrm>
            <a:off x="838200" y="735518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Content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GB" sz="3600" b="1" dirty="0">
                <a:solidFill>
                  <a:schemeClr val="bg1">
                    <a:lumMod val="95000"/>
                  </a:schemeClr>
                </a:solidFill>
              </a:rPr>
              <a:t>Introduction to the Game</a:t>
            </a:r>
          </a:p>
          <a:p>
            <a:pPr marL="457200" indent="-457200">
              <a:buFontTx/>
              <a:buChar char="-"/>
            </a:pPr>
            <a:r>
              <a:rPr lang="en-GB" sz="3600" b="1" dirty="0">
                <a:solidFill>
                  <a:schemeClr val="bg1">
                    <a:lumMod val="95000"/>
                  </a:schemeClr>
                </a:solidFill>
              </a:rPr>
              <a:t>Game Rules</a:t>
            </a:r>
          </a:p>
          <a:p>
            <a:pPr marL="457200" indent="-457200">
              <a:buFontTx/>
              <a:buChar char="-"/>
            </a:pPr>
            <a:r>
              <a:rPr lang="en-GB" sz="3600" b="1" dirty="0">
                <a:solidFill>
                  <a:schemeClr val="bg1">
                    <a:lumMod val="95000"/>
                  </a:schemeClr>
                </a:solidFill>
              </a:rPr>
              <a:t>A Game Case</a:t>
            </a:r>
          </a:p>
          <a:p>
            <a:pPr marL="457200" indent="-457200">
              <a:buFontTx/>
              <a:buChar char="-"/>
            </a:pPr>
            <a:r>
              <a:rPr lang="en-GB" sz="3600" b="1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  <a:p>
            <a:endParaRPr lang="en-GB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8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D641-38F6-4EFA-8C35-53B62563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71EA43-56CF-4588-AE80-2D498F6C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F9B090-3D3E-4968-99FE-016553F1E774}"/>
              </a:ext>
            </a:extLst>
          </p:cNvPr>
          <p:cNvSpPr txBox="1"/>
          <p:nvPr/>
        </p:nvSpPr>
        <p:spPr>
          <a:xfrm>
            <a:off x="838200" y="73551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Introduction to the Game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/>
            <a:endParaRPr lang="en-GB" sz="3200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Mastermind is code breaking</a:t>
            </a:r>
          </a:p>
          <a:p>
            <a:pPr lvl="1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game which is played among </a:t>
            </a:r>
          </a:p>
          <a:p>
            <a:pPr lvl="1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two players.</a:t>
            </a:r>
          </a:p>
          <a:p>
            <a:endParaRPr lang="en-GB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D881E-DBAE-4588-B2D6-4F222B85B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7" y="2055813"/>
            <a:ext cx="3458029" cy="27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D641-38F6-4EFA-8C35-53B62563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71EA43-56CF-4588-AE80-2D498F6C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F9B090-3D3E-4968-99FE-016553F1E774}"/>
              </a:ext>
            </a:extLst>
          </p:cNvPr>
          <p:cNvSpPr txBox="1"/>
          <p:nvPr/>
        </p:nvSpPr>
        <p:spPr>
          <a:xfrm>
            <a:off x="838200" y="735518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Game Rules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/>
            <a:endParaRPr lang="en-GB" sz="3200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Black =&gt; Both colour and position are matched  </a:t>
            </a:r>
          </a:p>
          <a:p>
            <a:pPr lvl="1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White =&gt;  Only colour is matched </a:t>
            </a:r>
          </a:p>
        </p:txBody>
      </p:sp>
    </p:spTree>
    <p:extLst>
      <p:ext uri="{BB962C8B-B14F-4D97-AF65-F5344CB8AC3E}">
        <p14:creationId xmlns:p14="http://schemas.microsoft.com/office/powerpoint/2010/main" val="208549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D641-38F6-4EFA-8C35-53B62563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71EA43-56CF-4588-AE80-2D498F6C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F9B090-3D3E-4968-99FE-016553F1E774}"/>
              </a:ext>
            </a:extLst>
          </p:cNvPr>
          <p:cNvSpPr txBox="1"/>
          <p:nvPr/>
        </p:nvSpPr>
        <p:spPr>
          <a:xfrm>
            <a:off x="838200" y="73551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A Game Case</a:t>
            </a:r>
          </a:p>
          <a:p>
            <a:pPr algn="ctr"/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D371C276-F64D-4D30-8549-C5D26D119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54" y="1660097"/>
            <a:ext cx="2722692" cy="48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D641-38F6-4EFA-8C35-53B62563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71EA43-56CF-4588-AE80-2D498F6C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F9B090-3D3E-4968-99FE-016553F1E774}"/>
              </a:ext>
            </a:extLst>
          </p:cNvPr>
          <p:cNvSpPr txBox="1"/>
          <p:nvPr/>
        </p:nvSpPr>
        <p:spPr>
          <a:xfrm>
            <a:off x="838200" y="73551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Game Demo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81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Manal Shehri</dc:creator>
  <cp:lastModifiedBy>Manal Shehri</cp:lastModifiedBy>
  <cp:revision>5</cp:revision>
  <dcterms:created xsi:type="dcterms:W3CDTF">2020-12-16T21:20:01Z</dcterms:created>
  <dcterms:modified xsi:type="dcterms:W3CDTF">2020-12-16T22:15:53Z</dcterms:modified>
</cp:coreProperties>
</file>