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20" r:id="rId5"/>
    <p:sldMasterId id="2147483732" r:id="rId6"/>
    <p:sldMasterId id="2147483744" r:id="rId7"/>
  </p:sldMasterIdLst>
  <p:notesMasterIdLst>
    <p:notesMasterId r:id="rId34"/>
  </p:notesMasterIdLst>
  <p:sldIdLst>
    <p:sldId id="257" r:id="rId8"/>
    <p:sldId id="258" r:id="rId9"/>
    <p:sldId id="259" r:id="rId10"/>
    <p:sldId id="302" r:id="rId11"/>
    <p:sldId id="261" r:id="rId12"/>
    <p:sldId id="262" r:id="rId13"/>
    <p:sldId id="313" r:id="rId14"/>
    <p:sldId id="264" r:id="rId15"/>
    <p:sldId id="267" r:id="rId16"/>
    <p:sldId id="265" r:id="rId17"/>
    <p:sldId id="266" r:id="rId18"/>
    <p:sldId id="304" r:id="rId19"/>
    <p:sldId id="263" r:id="rId20"/>
    <p:sldId id="312" r:id="rId21"/>
    <p:sldId id="268" r:id="rId22"/>
    <p:sldId id="270" r:id="rId23"/>
    <p:sldId id="309" r:id="rId24"/>
    <p:sldId id="273" r:id="rId25"/>
    <p:sldId id="272" r:id="rId26"/>
    <p:sldId id="269" r:id="rId27"/>
    <p:sldId id="278" r:id="rId28"/>
    <p:sldId id="305" r:id="rId29"/>
    <p:sldId id="306" r:id="rId30"/>
    <p:sldId id="307" r:id="rId31"/>
    <p:sldId id="298" r:id="rId32"/>
    <p:sldId id="308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3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BDC01-4860-41C4-9CFE-DA98373FD292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AF93-58D8-4119-B21B-B23FD7F3B4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5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EAF93-58D8-4119-B21B-B23FD7F3B4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59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EAF93-58D8-4119-B21B-B23FD7F3B42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2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21C0-5477-4F43-9507-9D3931C9F2E4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6A23-3D09-4A9E-9C84-26A6CFC75DBB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8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5424-7A13-4BF4-AA74-DF1DDA64F8C2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0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4EF5-B6B3-4347-9CB9-CA458CEAA16A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6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5D97-8D68-47C9-988C-C75C1A9CBFAB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9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DB1A-779F-454F-AD9C-0443CA629626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171-6935-46F1-81C8-BE399593CF10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072-F22A-4D83-A717-60DB94EB14E0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46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D3F0-7EAD-4F8A-AAFC-13F3E720A99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5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CF4F-4E87-41DE-8F13-8C83FD0770A5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59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9EA3-463B-45F1-B388-C7CAFB77BF05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5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3414-E67E-4E5C-9B71-FCE9388BB7CA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53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11C8-0894-4EA6-B875-B9ED71307E57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37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905E-E2FD-4407-9327-3ED51E0839F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2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3214-8067-4735-85F6-1E5957BB83DC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05A4-7FA6-4DE6-A565-A06C4CF1B7D2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5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119A-B2AA-48B1-A05B-AFBC7234DD6A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34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BB89-4E6C-4B51-BBC6-B6D8EADB34AD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7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EC18-C7A4-4180-9F82-5143AA0E957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86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281F-A8A0-41BA-BDF3-C5B9A0BA6290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45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6CE7-3FFB-4B28-8D33-3B99E7F79245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12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3D74-44B5-4318-884C-31007F57EF8D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1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458-FDC3-45BB-91E3-5ADEFE56B14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28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2B8B-4C85-402B-90E5-22C6C83D58E1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1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09DA-8F03-4656-9AE6-A8B6997EA999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594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DA62-A11A-4AC0-88C3-A097574C1AAF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93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A080-5FC3-4CD0-9A4D-56074D910C18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14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B48D-14A7-4063-9685-01D41120748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25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A915-9479-46A6-81F2-DC26189920FB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81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2795-E541-4B84-8AB9-9C715001314D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64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A9A-3201-4F5E-91E1-9A92D9E8B2C9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62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ECE-E705-486E-B2D7-3A9831A3E3D1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49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D730-7C9F-4CA5-93A2-30BBB6E482BA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878-A91D-4A85-96E7-CD6244D5C254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682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7C3E-61DB-4C70-BB34-07AE6EAB7EC8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79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4E61-A512-4D4C-A6DB-307B03FA1881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75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36B-C709-4105-A22C-2511251BF57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13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E8A4-56BE-41D5-95F0-C5B46A190E35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538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C0C-C685-4205-896B-EC1468244FA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64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1C5F-7A54-477F-B3EE-C9AE153A1F58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01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0997-2AE7-49A4-9C17-7DA08C99C67A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434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D936-0065-4115-92BD-F3902CD2ABB1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814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179-5D83-4457-AA11-FCD8D7CD2C7A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894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8521-F73D-416F-8F30-104B56A84CE2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04EF-AE6C-4968-B0EF-028263BDB314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901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19A9-DA32-4BA2-85A6-B166D5AF052C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297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5A08-5B76-463E-B312-15F2D2502F1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834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6072-37D6-4FFC-9ACE-AEE0384D92DC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583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5BF3-4362-43A5-92C1-E22F36848AF4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782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8A7E-D8BD-45CC-8914-610CA004BCED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4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4F54-50AC-483B-B19E-1054E2BF7947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981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AD0D-6807-4380-BC40-4EA31FBEB9A7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985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07F8-CB60-40BA-853A-4A5AA62C9C9F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27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8A2F-B6F0-4B1D-BBD5-584D528DEF96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270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669F-69B5-4D82-82A1-A1D9C7DBA3EB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3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AEC-3A14-4431-8807-EA297614687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897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6426-16B6-443E-B4CF-05605CF793A6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906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D373-D79A-4697-B47A-6A34757EE11D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411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DF31-97E1-42D6-8D65-12D9DB6F7CF3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29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1FD-54EA-4428-BDA8-5343B792C74D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295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B150-5D0A-4DC4-AE52-AFF8266BECB1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926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EF53-FEF7-4A97-9133-660F2B2A6AF3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605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97EF-34B3-4C89-85AF-56E839C02144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606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3599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586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2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B3C0-B0BB-4A46-A00F-376AEAB3AEB0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534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3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463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460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766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067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7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940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242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17B-CAB5-4DFC-8AB1-EBC0F86E90F6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F4A5-D4B5-4940-9BAC-E2269D1C6757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8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C0B5-069C-424F-920D-6F673916FB6C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8BAF-04B4-4A93-90B8-FE99778D9C5B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8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4135-C82D-44F4-AEA3-B72352AC910E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1E52-329C-4895-8421-545D34577FB5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2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C875-5E68-453A-AA19-F84FFD7C3E1A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AE5E-256B-47E8-951A-AFF821A7E3D5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5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d/d3/WLangage.svg/640px-WLangage.svg.png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65186" y="5099448"/>
            <a:ext cx="420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Réalisé par :</a:t>
            </a:r>
          </a:p>
          <a:p>
            <a:r>
              <a:rPr lang="en-CA" sz="2000" dirty="0"/>
              <a:t>	</a:t>
            </a:r>
            <a:r>
              <a:rPr lang="fr-FR" sz="2000" b="1" dirty="0" smtClean="0"/>
              <a:t>LALLOUCHT Fadwa</a:t>
            </a:r>
          </a:p>
          <a:p>
            <a:r>
              <a:rPr lang="en-CA" sz="2000" b="1" dirty="0"/>
              <a:t>	</a:t>
            </a:r>
            <a:r>
              <a:rPr lang="en-CA" sz="2000" b="1" dirty="0" smtClean="0"/>
              <a:t>CHEHBI Manal</a:t>
            </a:r>
          </a:p>
          <a:p>
            <a:r>
              <a:rPr lang="en-CA" sz="2000" b="1" dirty="0"/>
              <a:t>	</a:t>
            </a:r>
            <a:r>
              <a:rPr lang="en-CA" sz="2000" b="1" dirty="0" smtClean="0"/>
              <a:t>IDRISSI Fadwa 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8250797" y="5075035"/>
            <a:ext cx="420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Encadré par :</a:t>
            </a:r>
          </a:p>
          <a:p>
            <a:r>
              <a:rPr lang="en-CA" sz="2000" dirty="0"/>
              <a:t>	</a:t>
            </a:r>
            <a:r>
              <a:rPr lang="fr-FR" sz="2000" b="1" dirty="0"/>
              <a:t>M. </a:t>
            </a:r>
            <a:r>
              <a:rPr lang="fr-FR" sz="2000" b="1" dirty="0" smtClean="0"/>
              <a:t>abdelmajid EL </a:t>
            </a:r>
            <a:r>
              <a:rPr lang="fr-FR" sz="2000" b="1" dirty="0"/>
              <a:t>ALAMI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5841184" y="6468780"/>
            <a:ext cx="1330862" cy="365125"/>
          </a:xfrm>
          <a:ln>
            <a:noFill/>
          </a:ln>
        </p:spPr>
        <p:txBody>
          <a:bodyPr/>
          <a:lstStyle/>
          <a:p>
            <a:pPr algn="ctr"/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24/06/2021</a:t>
            </a:r>
            <a:endParaRPr lang="en-GB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6" name="Image 14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" y="3336"/>
            <a:ext cx="3594669" cy="11731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385209" y="1729808"/>
            <a:ext cx="9182130" cy="2347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3600" b="1" dirty="0">
                <a:latin typeface="Arial Rounded MT Bold" panose="020F0704030504030204" pitchFamily="34" charset="0"/>
                <a:ea typeface="Calibri" panose="020F0502020204030204" pitchFamily="34" charset="0"/>
              </a:rPr>
              <a:t>Développement d'une solution</a:t>
            </a:r>
            <a:endParaRPr lang="fr-FR" sz="3600" b="1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tabLst>
                <a:tab pos="3330575" algn="l"/>
              </a:tabLst>
            </a:pPr>
            <a:r>
              <a:rPr lang="fr-FR" sz="3600" b="1" dirty="0">
                <a:latin typeface="Arial Rounded MT Bold" panose="020F0704030504030204" pitchFamily="34" charset="0"/>
                <a:ea typeface="Calibri" panose="020F0502020204030204" pitchFamily="34" charset="0"/>
              </a:rPr>
              <a:t>(Application desktop, mobile et un site web) de gestion </a:t>
            </a:r>
            <a:r>
              <a:rPr lang="fr-FR" sz="3600" b="1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d’un Club</a:t>
            </a:r>
            <a:endParaRPr lang="fr-FR" sz="3600" b="1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tabLst>
                <a:tab pos="3330575" algn="l"/>
              </a:tabLst>
            </a:pPr>
            <a:r>
              <a:rPr lang="fr-FR" sz="3600" b="1" dirty="0" smtClean="0">
                <a:latin typeface="Arial Rounded MT Bold" panose="020F0704030504030204" pitchFamily="34" charset="0"/>
                <a:ea typeface="Calibri" panose="020F0502020204030204" pitchFamily="34" charset="0"/>
              </a:rPr>
              <a:t>sportif</a:t>
            </a:r>
            <a:endParaRPr lang="fr-FR" sz="3600" b="1" dirty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57" name="Groupe 3"/>
          <p:cNvGrpSpPr/>
          <p:nvPr/>
        </p:nvGrpSpPr>
        <p:grpSpPr>
          <a:xfrm>
            <a:off x="181302" y="1804651"/>
            <a:ext cx="2687004" cy="2112848"/>
            <a:chOff x="1564324" y="1449693"/>
            <a:chExt cx="6474102" cy="4195498"/>
          </a:xfrm>
        </p:grpSpPr>
        <p:grpSp>
          <p:nvGrpSpPr>
            <p:cNvPr id="158" name="Group 16"/>
            <p:cNvGrpSpPr/>
            <p:nvPr/>
          </p:nvGrpSpPr>
          <p:grpSpPr>
            <a:xfrm>
              <a:off x="6798953" y="3425551"/>
              <a:ext cx="1239473" cy="1242994"/>
              <a:chOff x="2257425" y="2868613"/>
              <a:chExt cx="1117600" cy="1120775"/>
            </a:xfrm>
          </p:grpSpPr>
          <p:sp>
            <p:nvSpPr>
              <p:cNvPr id="222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7"/>
              <p:cNvSpPr>
                <a:spLocks/>
              </p:cNvSpPr>
              <p:nvPr/>
            </p:nvSpPr>
            <p:spPr bwMode="auto">
              <a:xfrm>
                <a:off x="2670175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9" name="Group 24"/>
            <p:cNvGrpSpPr/>
            <p:nvPr/>
          </p:nvGrpSpPr>
          <p:grpSpPr>
            <a:xfrm>
              <a:off x="4405916" y="4200409"/>
              <a:ext cx="1371536" cy="1375432"/>
              <a:chOff x="2257425" y="2865383"/>
              <a:chExt cx="1117600" cy="1120775"/>
            </a:xfrm>
          </p:grpSpPr>
          <p:sp>
            <p:nvSpPr>
              <p:cNvPr id="216" name="Freeform 5"/>
              <p:cNvSpPr>
                <a:spLocks noEditPoints="1"/>
              </p:cNvSpPr>
              <p:nvPr/>
            </p:nvSpPr>
            <p:spPr bwMode="auto">
              <a:xfrm>
                <a:off x="2257425" y="286538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" name="Group 31"/>
            <p:cNvGrpSpPr/>
            <p:nvPr/>
          </p:nvGrpSpPr>
          <p:grpSpPr>
            <a:xfrm>
              <a:off x="6999437" y="2273058"/>
              <a:ext cx="615197" cy="616945"/>
              <a:chOff x="2257425" y="2868613"/>
              <a:chExt cx="1117600" cy="1120775"/>
            </a:xfrm>
          </p:grpSpPr>
          <p:sp>
            <p:nvSpPr>
              <p:cNvPr id="210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1" name="Group 38"/>
            <p:cNvGrpSpPr/>
            <p:nvPr/>
          </p:nvGrpSpPr>
          <p:grpSpPr>
            <a:xfrm>
              <a:off x="4719124" y="1449693"/>
              <a:ext cx="892025" cy="894559"/>
              <a:chOff x="2257425" y="2868613"/>
              <a:chExt cx="1117600" cy="1120775"/>
            </a:xfrm>
          </p:grpSpPr>
          <p:sp>
            <p:nvSpPr>
              <p:cNvPr id="204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2" name="Group 45"/>
            <p:cNvGrpSpPr/>
            <p:nvPr/>
          </p:nvGrpSpPr>
          <p:grpSpPr>
            <a:xfrm>
              <a:off x="1661094" y="2390526"/>
              <a:ext cx="847657" cy="850065"/>
              <a:chOff x="2257425" y="2868613"/>
              <a:chExt cx="1117600" cy="1120775"/>
            </a:xfrm>
          </p:grpSpPr>
          <p:sp>
            <p:nvSpPr>
              <p:cNvPr id="198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3" name="Group 52"/>
            <p:cNvGrpSpPr/>
            <p:nvPr/>
          </p:nvGrpSpPr>
          <p:grpSpPr>
            <a:xfrm>
              <a:off x="1564324" y="3518680"/>
              <a:ext cx="1286694" cy="1290349"/>
              <a:chOff x="2257425" y="2868613"/>
              <a:chExt cx="1117600" cy="1120775"/>
            </a:xfrm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4" name="Group 60"/>
            <p:cNvGrpSpPr/>
            <p:nvPr/>
          </p:nvGrpSpPr>
          <p:grpSpPr>
            <a:xfrm>
              <a:off x="3008919" y="4453030"/>
              <a:ext cx="889911" cy="892439"/>
              <a:chOff x="2257425" y="2868613"/>
              <a:chExt cx="1117600" cy="1120775"/>
            </a:xfrm>
          </p:grpSpPr>
          <p:sp>
            <p:nvSpPr>
              <p:cNvPr id="186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5" name="Group 81"/>
            <p:cNvGrpSpPr/>
            <p:nvPr/>
          </p:nvGrpSpPr>
          <p:grpSpPr>
            <a:xfrm>
              <a:off x="2227776" y="5045746"/>
              <a:ext cx="597747" cy="599445"/>
              <a:chOff x="2257425" y="2868613"/>
              <a:chExt cx="1117600" cy="1120775"/>
            </a:xfrm>
          </p:grpSpPr>
          <p:sp>
            <p:nvSpPr>
              <p:cNvPr id="180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" name="Group 88"/>
            <p:cNvGrpSpPr/>
            <p:nvPr/>
          </p:nvGrpSpPr>
          <p:grpSpPr>
            <a:xfrm>
              <a:off x="5224554" y="2416503"/>
              <a:ext cx="1759884" cy="1764883"/>
              <a:chOff x="2257425" y="2868613"/>
              <a:chExt cx="1117600" cy="1120775"/>
            </a:xfrm>
          </p:grpSpPr>
          <p:sp>
            <p:nvSpPr>
              <p:cNvPr id="174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7" name="Group 95"/>
            <p:cNvGrpSpPr/>
            <p:nvPr/>
          </p:nvGrpSpPr>
          <p:grpSpPr>
            <a:xfrm>
              <a:off x="2818827" y="2013375"/>
              <a:ext cx="2308475" cy="2315032"/>
              <a:chOff x="2257425" y="2868613"/>
              <a:chExt cx="1117600" cy="1120775"/>
            </a:xfrm>
          </p:grpSpPr>
          <p:sp>
            <p:nvSpPr>
              <p:cNvPr id="168" name="Freeform 5"/>
              <p:cNvSpPr>
                <a:spLocks noEditPoints="1"/>
              </p:cNvSpPr>
              <p:nvPr/>
            </p:nvSpPr>
            <p:spPr bwMode="auto">
              <a:xfrm>
                <a:off x="2257425" y="2868613"/>
                <a:ext cx="1117600" cy="1120775"/>
              </a:xfrm>
              <a:custGeom>
                <a:avLst/>
                <a:gdLst>
                  <a:gd name="T0" fmla="*/ 320 w 349"/>
                  <a:gd name="T1" fmla="*/ 91 h 350"/>
                  <a:gd name="T2" fmla="*/ 337 w 349"/>
                  <a:gd name="T3" fmla="*/ 115 h 350"/>
                  <a:gd name="T4" fmla="*/ 323 w 349"/>
                  <a:gd name="T5" fmla="*/ 133 h 350"/>
                  <a:gd name="T6" fmla="*/ 318 w 349"/>
                  <a:gd name="T7" fmla="*/ 157 h 350"/>
                  <a:gd name="T8" fmla="*/ 338 w 349"/>
                  <a:gd name="T9" fmla="*/ 177 h 350"/>
                  <a:gd name="T10" fmla="*/ 344 w 349"/>
                  <a:gd name="T11" fmla="*/ 208 h 350"/>
                  <a:gd name="T12" fmla="*/ 322 w 349"/>
                  <a:gd name="T13" fmla="*/ 217 h 350"/>
                  <a:gd name="T14" fmla="*/ 306 w 349"/>
                  <a:gd name="T15" fmla="*/ 236 h 350"/>
                  <a:gd name="T16" fmla="*/ 317 w 349"/>
                  <a:gd name="T17" fmla="*/ 260 h 350"/>
                  <a:gd name="T18" fmla="*/ 307 w 349"/>
                  <a:gd name="T19" fmla="*/ 286 h 350"/>
                  <a:gd name="T20" fmla="*/ 279 w 349"/>
                  <a:gd name="T21" fmla="*/ 283 h 350"/>
                  <a:gd name="T22" fmla="*/ 258 w 349"/>
                  <a:gd name="T23" fmla="*/ 294 h 350"/>
                  <a:gd name="T24" fmla="*/ 256 w 349"/>
                  <a:gd name="T25" fmla="*/ 321 h 350"/>
                  <a:gd name="T26" fmla="*/ 233 w 349"/>
                  <a:gd name="T27" fmla="*/ 337 h 350"/>
                  <a:gd name="T28" fmla="*/ 212 w 349"/>
                  <a:gd name="T29" fmla="*/ 322 h 350"/>
                  <a:gd name="T30" fmla="*/ 187 w 349"/>
                  <a:gd name="T31" fmla="*/ 320 h 350"/>
                  <a:gd name="T32" fmla="*/ 171 w 349"/>
                  <a:gd name="T33" fmla="*/ 343 h 350"/>
                  <a:gd name="T34" fmla="*/ 140 w 349"/>
                  <a:gd name="T35" fmla="*/ 346 h 350"/>
                  <a:gd name="T36" fmla="*/ 133 w 349"/>
                  <a:gd name="T37" fmla="*/ 324 h 350"/>
                  <a:gd name="T38" fmla="*/ 113 w 349"/>
                  <a:gd name="T39" fmla="*/ 308 h 350"/>
                  <a:gd name="T40" fmla="*/ 87 w 349"/>
                  <a:gd name="T41" fmla="*/ 321 h 350"/>
                  <a:gd name="T42" fmla="*/ 61 w 349"/>
                  <a:gd name="T43" fmla="*/ 307 h 350"/>
                  <a:gd name="T44" fmla="*/ 65 w 349"/>
                  <a:gd name="T45" fmla="*/ 283 h 350"/>
                  <a:gd name="T46" fmla="*/ 53 w 349"/>
                  <a:gd name="T47" fmla="*/ 258 h 350"/>
                  <a:gd name="T48" fmla="*/ 28 w 349"/>
                  <a:gd name="T49" fmla="*/ 255 h 350"/>
                  <a:gd name="T50" fmla="*/ 8 w 349"/>
                  <a:gd name="T51" fmla="*/ 233 h 350"/>
                  <a:gd name="T52" fmla="*/ 25 w 349"/>
                  <a:gd name="T53" fmla="*/ 211 h 350"/>
                  <a:gd name="T54" fmla="*/ 28 w 349"/>
                  <a:gd name="T55" fmla="*/ 189 h 350"/>
                  <a:gd name="T56" fmla="*/ 7 w 349"/>
                  <a:gd name="T57" fmla="*/ 170 h 350"/>
                  <a:gd name="T58" fmla="*/ 2 w 349"/>
                  <a:gd name="T59" fmla="*/ 142 h 350"/>
                  <a:gd name="T60" fmla="*/ 28 w 349"/>
                  <a:gd name="T61" fmla="*/ 131 h 350"/>
                  <a:gd name="T62" fmla="*/ 41 w 349"/>
                  <a:gd name="T63" fmla="*/ 113 h 350"/>
                  <a:gd name="T64" fmla="*/ 29 w 349"/>
                  <a:gd name="T65" fmla="*/ 88 h 350"/>
                  <a:gd name="T66" fmla="*/ 39 w 349"/>
                  <a:gd name="T67" fmla="*/ 62 h 350"/>
                  <a:gd name="T68" fmla="*/ 66 w 349"/>
                  <a:gd name="T69" fmla="*/ 65 h 350"/>
                  <a:gd name="T70" fmla="*/ 79 w 349"/>
                  <a:gd name="T71" fmla="*/ 62 h 350"/>
                  <a:gd name="T72" fmla="*/ 97 w 349"/>
                  <a:gd name="T73" fmla="*/ 17 h 350"/>
                  <a:gd name="T74" fmla="*/ 124 w 349"/>
                  <a:gd name="T75" fmla="*/ 13 h 350"/>
                  <a:gd name="T76" fmla="*/ 148 w 349"/>
                  <a:gd name="T77" fmla="*/ 31 h 350"/>
                  <a:gd name="T78" fmla="*/ 172 w 349"/>
                  <a:gd name="T79" fmla="*/ 21 h 350"/>
                  <a:gd name="T80" fmla="*/ 187 w 349"/>
                  <a:gd name="T81" fmla="*/ 0 h 350"/>
                  <a:gd name="T82" fmla="*/ 214 w 349"/>
                  <a:gd name="T83" fmla="*/ 11 h 350"/>
                  <a:gd name="T84" fmla="*/ 225 w 349"/>
                  <a:gd name="T85" fmla="*/ 38 h 350"/>
                  <a:gd name="T86" fmla="*/ 248 w 349"/>
                  <a:gd name="T87" fmla="*/ 40 h 350"/>
                  <a:gd name="T88" fmla="*/ 273 w 349"/>
                  <a:gd name="T89" fmla="*/ 31 h 350"/>
                  <a:gd name="T90" fmla="*/ 288 w 349"/>
                  <a:gd name="T91" fmla="*/ 55 h 350"/>
                  <a:gd name="T92" fmla="*/ 283 w 349"/>
                  <a:gd name="T93" fmla="*/ 76 h 350"/>
                  <a:gd name="T94" fmla="*/ 301 w 349"/>
                  <a:gd name="T95" fmla="*/ 94 h 350"/>
                  <a:gd name="T96" fmla="*/ 62 w 349"/>
                  <a:gd name="T97" fmla="*/ 174 h 350"/>
                  <a:gd name="T98" fmla="*/ 285 w 349"/>
                  <a:gd name="T99" fmla="*/ 17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9" h="350">
                    <a:moveTo>
                      <a:pt x="301" y="94"/>
                    </a:moveTo>
                    <a:cubicBezTo>
                      <a:pt x="308" y="93"/>
                      <a:pt x="314" y="92"/>
                      <a:pt x="320" y="91"/>
                    </a:cubicBezTo>
                    <a:cubicBezTo>
                      <a:pt x="324" y="90"/>
                      <a:pt x="328" y="92"/>
                      <a:pt x="330" y="96"/>
                    </a:cubicBezTo>
                    <a:cubicBezTo>
                      <a:pt x="332" y="102"/>
                      <a:pt x="335" y="109"/>
                      <a:pt x="337" y="115"/>
                    </a:cubicBezTo>
                    <a:cubicBezTo>
                      <a:pt x="339" y="119"/>
                      <a:pt x="337" y="122"/>
                      <a:pt x="335" y="125"/>
                    </a:cubicBezTo>
                    <a:cubicBezTo>
                      <a:pt x="331" y="128"/>
                      <a:pt x="327" y="130"/>
                      <a:pt x="323" y="133"/>
                    </a:cubicBezTo>
                    <a:cubicBezTo>
                      <a:pt x="317" y="138"/>
                      <a:pt x="316" y="141"/>
                      <a:pt x="317" y="149"/>
                    </a:cubicBezTo>
                    <a:cubicBezTo>
                      <a:pt x="318" y="151"/>
                      <a:pt x="318" y="154"/>
                      <a:pt x="318" y="157"/>
                    </a:cubicBezTo>
                    <a:cubicBezTo>
                      <a:pt x="318" y="168"/>
                      <a:pt x="324" y="173"/>
                      <a:pt x="333" y="176"/>
                    </a:cubicBezTo>
                    <a:cubicBezTo>
                      <a:pt x="335" y="176"/>
                      <a:pt x="336" y="177"/>
                      <a:pt x="338" y="177"/>
                    </a:cubicBezTo>
                    <a:cubicBezTo>
                      <a:pt x="349" y="182"/>
                      <a:pt x="347" y="184"/>
                      <a:pt x="346" y="194"/>
                    </a:cubicBezTo>
                    <a:cubicBezTo>
                      <a:pt x="346" y="199"/>
                      <a:pt x="345" y="203"/>
                      <a:pt x="344" y="208"/>
                    </a:cubicBezTo>
                    <a:cubicBezTo>
                      <a:pt x="343" y="212"/>
                      <a:pt x="340" y="215"/>
                      <a:pt x="336" y="215"/>
                    </a:cubicBezTo>
                    <a:cubicBezTo>
                      <a:pt x="331" y="216"/>
                      <a:pt x="327" y="216"/>
                      <a:pt x="322" y="217"/>
                    </a:cubicBezTo>
                    <a:cubicBezTo>
                      <a:pt x="317" y="217"/>
                      <a:pt x="313" y="220"/>
                      <a:pt x="310" y="225"/>
                    </a:cubicBezTo>
                    <a:cubicBezTo>
                      <a:pt x="309" y="229"/>
                      <a:pt x="308" y="232"/>
                      <a:pt x="306" y="236"/>
                    </a:cubicBezTo>
                    <a:cubicBezTo>
                      <a:pt x="304" y="241"/>
                      <a:pt x="305" y="245"/>
                      <a:pt x="308" y="249"/>
                    </a:cubicBezTo>
                    <a:cubicBezTo>
                      <a:pt x="311" y="253"/>
                      <a:pt x="314" y="256"/>
                      <a:pt x="317" y="260"/>
                    </a:cubicBezTo>
                    <a:cubicBezTo>
                      <a:pt x="321" y="265"/>
                      <a:pt x="321" y="269"/>
                      <a:pt x="317" y="274"/>
                    </a:cubicBezTo>
                    <a:cubicBezTo>
                      <a:pt x="313" y="278"/>
                      <a:pt x="310" y="282"/>
                      <a:pt x="307" y="286"/>
                    </a:cubicBezTo>
                    <a:cubicBezTo>
                      <a:pt x="302" y="292"/>
                      <a:pt x="299" y="292"/>
                      <a:pt x="293" y="289"/>
                    </a:cubicBezTo>
                    <a:cubicBezTo>
                      <a:pt x="288" y="287"/>
                      <a:pt x="284" y="285"/>
                      <a:pt x="279" y="283"/>
                    </a:cubicBezTo>
                    <a:cubicBezTo>
                      <a:pt x="275" y="282"/>
                      <a:pt x="271" y="284"/>
                      <a:pt x="268" y="286"/>
                    </a:cubicBezTo>
                    <a:cubicBezTo>
                      <a:pt x="264" y="289"/>
                      <a:pt x="261" y="291"/>
                      <a:pt x="258" y="294"/>
                    </a:cubicBezTo>
                    <a:cubicBezTo>
                      <a:pt x="254" y="297"/>
                      <a:pt x="253" y="301"/>
                      <a:pt x="254" y="306"/>
                    </a:cubicBezTo>
                    <a:cubicBezTo>
                      <a:pt x="255" y="311"/>
                      <a:pt x="255" y="316"/>
                      <a:pt x="256" y="321"/>
                    </a:cubicBezTo>
                    <a:cubicBezTo>
                      <a:pt x="256" y="326"/>
                      <a:pt x="254" y="329"/>
                      <a:pt x="251" y="330"/>
                    </a:cubicBezTo>
                    <a:cubicBezTo>
                      <a:pt x="245" y="333"/>
                      <a:pt x="239" y="335"/>
                      <a:pt x="233" y="337"/>
                    </a:cubicBezTo>
                    <a:cubicBezTo>
                      <a:pt x="227" y="339"/>
                      <a:pt x="224" y="338"/>
                      <a:pt x="220" y="333"/>
                    </a:cubicBezTo>
                    <a:cubicBezTo>
                      <a:pt x="218" y="329"/>
                      <a:pt x="215" y="325"/>
                      <a:pt x="212" y="322"/>
                    </a:cubicBezTo>
                    <a:cubicBezTo>
                      <a:pt x="209" y="318"/>
                      <a:pt x="205" y="317"/>
                      <a:pt x="201" y="318"/>
                    </a:cubicBezTo>
                    <a:cubicBezTo>
                      <a:pt x="196" y="318"/>
                      <a:pt x="192" y="319"/>
                      <a:pt x="187" y="320"/>
                    </a:cubicBezTo>
                    <a:cubicBezTo>
                      <a:pt x="182" y="321"/>
                      <a:pt x="179" y="324"/>
                      <a:pt x="177" y="328"/>
                    </a:cubicBezTo>
                    <a:cubicBezTo>
                      <a:pt x="175" y="333"/>
                      <a:pt x="173" y="338"/>
                      <a:pt x="171" y="343"/>
                    </a:cubicBezTo>
                    <a:cubicBezTo>
                      <a:pt x="169" y="347"/>
                      <a:pt x="167" y="350"/>
                      <a:pt x="162" y="349"/>
                    </a:cubicBezTo>
                    <a:cubicBezTo>
                      <a:pt x="155" y="348"/>
                      <a:pt x="147" y="348"/>
                      <a:pt x="140" y="346"/>
                    </a:cubicBezTo>
                    <a:cubicBezTo>
                      <a:pt x="137" y="345"/>
                      <a:pt x="135" y="341"/>
                      <a:pt x="134" y="338"/>
                    </a:cubicBezTo>
                    <a:cubicBezTo>
                      <a:pt x="133" y="333"/>
                      <a:pt x="133" y="328"/>
                      <a:pt x="133" y="324"/>
                    </a:cubicBezTo>
                    <a:cubicBezTo>
                      <a:pt x="132" y="318"/>
                      <a:pt x="129" y="313"/>
                      <a:pt x="123" y="312"/>
                    </a:cubicBezTo>
                    <a:cubicBezTo>
                      <a:pt x="119" y="310"/>
                      <a:pt x="116" y="309"/>
                      <a:pt x="113" y="308"/>
                    </a:cubicBezTo>
                    <a:cubicBezTo>
                      <a:pt x="108" y="306"/>
                      <a:pt x="104" y="307"/>
                      <a:pt x="101" y="310"/>
                    </a:cubicBezTo>
                    <a:cubicBezTo>
                      <a:pt x="96" y="314"/>
                      <a:pt x="92" y="317"/>
                      <a:pt x="87" y="321"/>
                    </a:cubicBezTo>
                    <a:cubicBezTo>
                      <a:pt x="84" y="323"/>
                      <a:pt x="81" y="323"/>
                      <a:pt x="78" y="320"/>
                    </a:cubicBezTo>
                    <a:cubicBezTo>
                      <a:pt x="72" y="316"/>
                      <a:pt x="66" y="312"/>
                      <a:pt x="61" y="307"/>
                    </a:cubicBezTo>
                    <a:cubicBezTo>
                      <a:pt x="57" y="304"/>
                      <a:pt x="58" y="299"/>
                      <a:pt x="60" y="295"/>
                    </a:cubicBezTo>
                    <a:cubicBezTo>
                      <a:pt x="62" y="291"/>
                      <a:pt x="63" y="287"/>
                      <a:pt x="65" y="283"/>
                    </a:cubicBezTo>
                    <a:cubicBezTo>
                      <a:pt x="67" y="278"/>
                      <a:pt x="66" y="274"/>
                      <a:pt x="64" y="271"/>
                    </a:cubicBezTo>
                    <a:cubicBezTo>
                      <a:pt x="60" y="266"/>
                      <a:pt x="57" y="262"/>
                      <a:pt x="53" y="258"/>
                    </a:cubicBezTo>
                    <a:cubicBezTo>
                      <a:pt x="51" y="254"/>
                      <a:pt x="47" y="253"/>
                      <a:pt x="43" y="253"/>
                    </a:cubicBezTo>
                    <a:cubicBezTo>
                      <a:pt x="38" y="254"/>
                      <a:pt x="33" y="254"/>
                      <a:pt x="28" y="255"/>
                    </a:cubicBezTo>
                    <a:cubicBezTo>
                      <a:pt x="22" y="257"/>
                      <a:pt x="18" y="255"/>
                      <a:pt x="15" y="249"/>
                    </a:cubicBezTo>
                    <a:cubicBezTo>
                      <a:pt x="13" y="244"/>
                      <a:pt x="10" y="239"/>
                      <a:pt x="8" y="233"/>
                    </a:cubicBezTo>
                    <a:cubicBezTo>
                      <a:pt x="6" y="229"/>
                      <a:pt x="7" y="225"/>
                      <a:pt x="11" y="222"/>
                    </a:cubicBezTo>
                    <a:cubicBezTo>
                      <a:pt x="15" y="218"/>
                      <a:pt x="20" y="214"/>
                      <a:pt x="25" y="211"/>
                    </a:cubicBezTo>
                    <a:cubicBezTo>
                      <a:pt x="29" y="208"/>
                      <a:pt x="30" y="204"/>
                      <a:pt x="30" y="199"/>
                    </a:cubicBezTo>
                    <a:cubicBezTo>
                      <a:pt x="29" y="195"/>
                      <a:pt x="28" y="192"/>
                      <a:pt x="28" y="189"/>
                    </a:cubicBezTo>
                    <a:cubicBezTo>
                      <a:pt x="28" y="180"/>
                      <a:pt x="23" y="176"/>
                      <a:pt x="16" y="174"/>
                    </a:cubicBezTo>
                    <a:cubicBezTo>
                      <a:pt x="13" y="173"/>
                      <a:pt x="10" y="171"/>
                      <a:pt x="7" y="170"/>
                    </a:cubicBezTo>
                    <a:cubicBezTo>
                      <a:pt x="2" y="169"/>
                      <a:pt x="0" y="166"/>
                      <a:pt x="0" y="162"/>
                    </a:cubicBezTo>
                    <a:cubicBezTo>
                      <a:pt x="1" y="155"/>
                      <a:pt x="1" y="149"/>
                      <a:pt x="2" y="142"/>
                    </a:cubicBezTo>
                    <a:cubicBezTo>
                      <a:pt x="2" y="136"/>
                      <a:pt x="5" y="134"/>
                      <a:pt x="11" y="133"/>
                    </a:cubicBezTo>
                    <a:cubicBezTo>
                      <a:pt x="17" y="132"/>
                      <a:pt x="23" y="132"/>
                      <a:pt x="28" y="131"/>
                    </a:cubicBezTo>
                    <a:cubicBezTo>
                      <a:pt x="32" y="130"/>
                      <a:pt x="35" y="128"/>
                      <a:pt x="36" y="124"/>
                    </a:cubicBezTo>
                    <a:cubicBezTo>
                      <a:pt x="38" y="120"/>
                      <a:pt x="40" y="117"/>
                      <a:pt x="41" y="113"/>
                    </a:cubicBezTo>
                    <a:cubicBezTo>
                      <a:pt x="42" y="109"/>
                      <a:pt x="42" y="105"/>
                      <a:pt x="39" y="101"/>
                    </a:cubicBezTo>
                    <a:cubicBezTo>
                      <a:pt x="36" y="97"/>
                      <a:pt x="32" y="93"/>
                      <a:pt x="29" y="88"/>
                    </a:cubicBezTo>
                    <a:cubicBezTo>
                      <a:pt x="26" y="84"/>
                      <a:pt x="26" y="80"/>
                      <a:pt x="29" y="76"/>
                    </a:cubicBezTo>
                    <a:cubicBezTo>
                      <a:pt x="32" y="71"/>
                      <a:pt x="36" y="66"/>
                      <a:pt x="39" y="62"/>
                    </a:cubicBezTo>
                    <a:cubicBezTo>
                      <a:pt x="42" y="57"/>
                      <a:pt x="46" y="56"/>
                      <a:pt x="52" y="58"/>
                    </a:cubicBezTo>
                    <a:cubicBezTo>
                      <a:pt x="57" y="60"/>
                      <a:pt x="62" y="62"/>
                      <a:pt x="66" y="65"/>
                    </a:cubicBezTo>
                    <a:cubicBezTo>
                      <a:pt x="70" y="67"/>
                      <a:pt x="74" y="66"/>
                      <a:pt x="77" y="64"/>
                    </a:cubicBezTo>
                    <a:cubicBezTo>
                      <a:pt x="78" y="63"/>
                      <a:pt x="79" y="63"/>
                      <a:pt x="79" y="62"/>
                    </a:cubicBezTo>
                    <a:cubicBezTo>
                      <a:pt x="94" y="51"/>
                      <a:pt x="94" y="51"/>
                      <a:pt x="90" y="30"/>
                    </a:cubicBezTo>
                    <a:cubicBezTo>
                      <a:pt x="89" y="23"/>
                      <a:pt x="91" y="20"/>
                      <a:pt x="97" y="17"/>
                    </a:cubicBezTo>
                    <a:cubicBezTo>
                      <a:pt x="102" y="15"/>
                      <a:pt x="107" y="13"/>
                      <a:pt x="112" y="11"/>
                    </a:cubicBezTo>
                    <a:cubicBezTo>
                      <a:pt x="117" y="8"/>
                      <a:pt x="120" y="9"/>
                      <a:pt x="124" y="13"/>
                    </a:cubicBezTo>
                    <a:cubicBezTo>
                      <a:pt x="127" y="17"/>
                      <a:pt x="130" y="22"/>
                      <a:pt x="133" y="26"/>
                    </a:cubicBezTo>
                    <a:cubicBezTo>
                      <a:pt x="138" y="31"/>
                      <a:pt x="142" y="32"/>
                      <a:pt x="148" y="31"/>
                    </a:cubicBezTo>
                    <a:cubicBezTo>
                      <a:pt x="152" y="29"/>
                      <a:pt x="156" y="29"/>
                      <a:pt x="160" y="29"/>
                    </a:cubicBezTo>
                    <a:cubicBezTo>
                      <a:pt x="166" y="28"/>
                      <a:pt x="170" y="26"/>
                      <a:pt x="172" y="21"/>
                    </a:cubicBezTo>
                    <a:cubicBezTo>
                      <a:pt x="173" y="16"/>
                      <a:pt x="175" y="11"/>
                      <a:pt x="177" y="6"/>
                    </a:cubicBezTo>
                    <a:cubicBezTo>
                      <a:pt x="179" y="2"/>
                      <a:pt x="182" y="0"/>
                      <a:pt x="187" y="0"/>
                    </a:cubicBezTo>
                    <a:cubicBezTo>
                      <a:pt x="194" y="1"/>
                      <a:pt x="201" y="2"/>
                      <a:pt x="208" y="3"/>
                    </a:cubicBezTo>
                    <a:cubicBezTo>
                      <a:pt x="212" y="3"/>
                      <a:pt x="214" y="6"/>
                      <a:pt x="214" y="11"/>
                    </a:cubicBezTo>
                    <a:cubicBezTo>
                      <a:pt x="215" y="17"/>
                      <a:pt x="216" y="23"/>
                      <a:pt x="217" y="29"/>
                    </a:cubicBezTo>
                    <a:cubicBezTo>
                      <a:pt x="218" y="34"/>
                      <a:pt x="221" y="36"/>
                      <a:pt x="225" y="38"/>
                    </a:cubicBezTo>
                    <a:cubicBezTo>
                      <a:pt x="228" y="39"/>
                      <a:pt x="231" y="40"/>
                      <a:pt x="234" y="41"/>
                    </a:cubicBezTo>
                    <a:cubicBezTo>
                      <a:pt x="239" y="45"/>
                      <a:pt x="244" y="43"/>
                      <a:pt x="248" y="40"/>
                    </a:cubicBezTo>
                    <a:cubicBezTo>
                      <a:pt x="252" y="37"/>
                      <a:pt x="256" y="34"/>
                      <a:pt x="259" y="31"/>
                    </a:cubicBezTo>
                    <a:cubicBezTo>
                      <a:pt x="264" y="27"/>
                      <a:pt x="268" y="27"/>
                      <a:pt x="273" y="31"/>
                    </a:cubicBezTo>
                    <a:cubicBezTo>
                      <a:pt x="277" y="34"/>
                      <a:pt x="281" y="37"/>
                      <a:pt x="285" y="41"/>
                    </a:cubicBezTo>
                    <a:cubicBezTo>
                      <a:pt x="290" y="45"/>
                      <a:pt x="291" y="49"/>
                      <a:pt x="288" y="55"/>
                    </a:cubicBezTo>
                    <a:cubicBezTo>
                      <a:pt x="286" y="59"/>
                      <a:pt x="284" y="64"/>
                      <a:pt x="283" y="68"/>
                    </a:cubicBezTo>
                    <a:cubicBezTo>
                      <a:pt x="282" y="71"/>
                      <a:pt x="282" y="74"/>
                      <a:pt x="283" y="76"/>
                    </a:cubicBezTo>
                    <a:cubicBezTo>
                      <a:pt x="286" y="81"/>
                      <a:pt x="290" y="86"/>
                      <a:pt x="295" y="91"/>
                    </a:cubicBezTo>
                    <a:cubicBezTo>
                      <a:pt x="296" y="93"/>
                      <a:pt x="299" y="93"/>
                      <a:pt x="301" y="94"/>
                    </a:cubicBezTo>
                    <a:close/>
                    <a:moveTo>
                      <a:pt x="174" y="63"/>
                    </a:moveTo>
                    <a:cubicBezTo>
                      <a:pt x="112" y="63"/>
                      <a:pt x="62" y="113"/>
                      <a:pt x="62" y="174"/>
                    </a:cubicBezTo>
                    <a:cubicBezTo>
                      <a:pt x="62" y="236"/>
                      <a:pt x="112" y="285"/>
                      <a:pt x="173" y="286"/>
                    </a:cubicBezTo>
                    <a:cubicBezTo>
                      <a:pt x="235" y="286"/>
                      <a:pt x="285" y="236"/>
                      <a:pt x="285" y="174"/>
                    </a:cubicBezTo>
                    <a:cubicBezTo>
                      <a:pt x="285" y="112"/>
                      <a:pt x="234" y="63"/>
                      <a:pt x="174" y="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6"/>
              <p:cNvSpPr>
                <a:spLocks noEditPoints="1"/>
              </p:cNvSpPr>
              <p:nvPr/>
            </p:nvSpPr>
            <p:spPr bwMode="auto">
              <a:xfrm>
                <a:off x="2455863" y="3070226"/>
                <a:ext cx="714375" cy="714375"/>
              </a:xfrm>
              <a:custGeom>
                <a:avLst/>
                <a:gdLst>
                  <a:gd name="T0" fmla="*/ 112 w 223"/>
                  <a:gd name="T1" fmla="*/ 0 h 223"/>
                  <a:gd name="T2" fmla="*/ 223 w 223"/>
                  <a:gd name="T3" fmla="*/ 111 h 223"/>
                  <a:gd name="T4" fmla="*/ 111 w 223"/>
                  <a:gd name="T5" fmla="*/ 223 h 223"/>
                  <a:gd name="T6" fmla="*/ 0 w 223"/>
                  <a:gd name="T7" fmla="*/ 111 h 223"/>
                  <a:gd name="T8" fmla="*/ 112 w 223"/>
                  <a:gd name="T9" fmla="*/ 0 h 223"/>
                  <a:gd name="T10" fmla="*/ 112 w 223"/>
                  <a:gd name="T11" fmla="*/ 196 h 223"/>
                  <a:gd name="T12" fmla="*/ 111 w 223"/>
                  <a:gd name="T13" fmla="*/ 197 h 223"/>
                  <a:gd name="T14" fmla="*/ 109 w 223"/>
                  <a:gd name="T15" fmla="*/ 192 h 223"/>
                  <a:gd name="T16" fmla="*/ 102 w 223"/>
                  <a:gd name="T17" fmla="*/ 172 h 223"/>
                  <a:gd name="T18" fmla="*/ 89 w 223"/>
                  <a:gd name="T19" fmla="*/ 129 h 223"/>
                  <a:gd name="T20" fmla="*/ 81 w 223"/>
                  <a:gd name="T21" fmla="*/ 125 h 223"/>
                  <a:gd name="T22" fmla="*/ 72 w 223"/>
                  <a:gd name="T23" fmla="*/ 128 h 223"/>
                  <a:gd name="T24" fmla="*/ 57 w 223"/>
                  <a:gd name="T25" fmla="*/ 133 h 223"/>
                  <a:gd name="T26" fmla="*/ 46 w 223"/>
                  <a:gd name="T27" fmla="*/ 146 h 223"/>
                  <a:gd name="T28" fmla="*/ 43 w 223"/>
                  <a:gd name="T29" fmla="*/ 175 h 223"/>
                  <a:gd name="T30" fmla="*/ 45 w 223"/>
                  <a:gd name="T31" fmla="*/ 182 h 223"/>
                  <a:gd name="T32" fmla="*/ 132 w 223"/>
                  <a:gd name="T33" fmla="*/ 206 h 223"/>
                  <a:gd name="T34" fmla="*/ 177 w 223"/>
                  <a:gd name="T35" fmla="*/ 181 h 223"/>
                  <a:gd name="T36" fmla="*/ 180 w 223"/>
                  <a:gd name="T37" fmla="*/ 176 h 223"/>
                  <a:gd name="T38" fmla="*/ 175 w 223"/>
                  <a:gd name="T39" fmla="*/ 144 h 223"/>
                  <a:gd name="T40" fmla="*/ 165 w 223"/>
                  <a:gd name="T41" fmla="*/ 133 h 223"/>
                  <a:gd name="T42" fmla="*/ 153 w 223"/>
                  <a:gd name="T43" fmla="*/ 128 h 223"/>
                  <a:gd name="T44" fmla="*/ 136 w 223"/>
                  <a:gd name="T45" fmla="*/ 123 h 223"/>
                  <a:gd name="T46" fmla="*/ 112 w 223"/>
                  <a:gd name="T47" fmla="*/ 196 h 223"/>
                  <a:gd name="T48" fmla="*/ 111 w 223"/>
                  <a:gd name="T49" fmla="*/ 31 h 223"/>
                  <a:gd name="T50" fmla="*/ 96 w 223"/>
                  <a:gd name="T51" fmla="*/ 34 h 223"/>
                  <a:gd name="T52" fmla="*/ 79 w 223"/>
                  <a:gd name="T53" fmla="*/ 54 h 223"/>
                  <a:gd name="T54" fmla="*/ 76 w 223"/>
                  <a:gd name="T55" fmla="*/ 60 h 223"/>
                  <a:gd name="T56" fmla="*/ 68 w 223"/>
                  <a:gd name="T57" fmla="*/ 75 h 223"/>
                  <a:gd name="T58" fmla="*/ 77 w 223"/>
                  <a:gd name="T59" fmla="*/ 87 h 223"/>
                  <a:gd name="T60" fmla="*/ 82 w 223"/>
                  <a:gd name="T61" fmla="*/ 91 h 223"/>
                  <a:gd name="T62" fmla="*/ 92 w 223"/>
                  <a:gd name="T63" fmla="*/ 108 h 223"/>
                  <a:gd name="T64" fmla="*/ 131 w 223"/>
                  <a:gd name="T65" fmla="*/ 107 h 223"/>
                  <a:gd name="T66" fmla="*/ 141 w 223"/>
                  <a:gd name="T67" fmla="*/ 90 h 223"/>
                  <a:gd name="T68" fmla="*/ 144 w 223"/>
                  <a:gd name="T69" fmla="*/ 87 h 223"/>
                  <a:gd name="T70" fmla="*/ 150 w 223"/>
                  <a:gd name="T71" fmla="*/ 63 h 223"/>
                  <a:gd name="T72" fmla="*/ 142 w 223"/>
                  <a:gd name="T73" fmla="*/ 48 h 223"/>
                  <a:gd name="T74" fmla="*/ 139 w 223"/>
                  <a:gd name="T75" fmla="*/ 44 h 223"/>
                  <a:gd name="T76" fmla="*/ 111 w 223"/>
                  <a:gd name="T77" fmla="*/ 31 h 223"/>
                  <a:gd name="T78" fmla="*/ 107 w 223"/>
                  <a:gd name="T79" fmla="*/ 143 h 223"/>
                  <a:gd name="T80" fmla="*/ 111 w 223"/>
                  <a:gd name="T81" fmla="*/ 179 h 223"/>
                  <a:gd name="T82" fmla="*/ 115 w 223"/>
                  <a:gd name="T83" fmla="*/ 143 h 223"/>
                  <a:gd name="T84" fmla="*/ 107 w 223"/>
                  <a:gd name="T85" fmla="*/ 143 h 223"/>
                  <a:gd name="T86" fmla="*/ 118 w 223"/>
                  <a:gd name="T87" fmla="*/ 127 h 223"/>
                  <a:gd name="T88" fmla="*/ 104 w 223"/>
                  <a:gd name="T89" fmla="*/ 127 h 223"/>
                  <a:gd name="T90" fmla="*/ 104 w 223"/>
                  <a:gd name="T91" fmla="*/ 138 h 223"/>
                  <a:gd name="T92" fmla="*/ 118 w 223"/>
                  <a:gd name="T93" fmla="*/ 138 h 223"/>
                  <a:gd name="T94" fmla="*/ 118 w 223"/>
                  <a:gd name="T95" fmla="*/ 127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3" h="223">
                    <a:moveTo>
                      <a:pt x="112" y="0"/>
                    </a:moveTo>
                    <a:cubicBezTo>
                      <a:pt x="172" y="0"/>
                      <a:pt x="223" y="49"/>
                      <a:pt x="223" y="111"/>
                    </a:cubicBezTo>
                    <a:cubicBezTo>
                      <a:pt x="223" y="173"/>
                      <a:pt x="173" y="223"/>
                      <a:pt x="111" y="223"/>
                    </a:cubicBezTo>
                    <a:cubicBezTo>
                      <a:pt x="50" y="222"/>
                      <a:pt x="0" y="173"/>
                      <a:pt x="0" y="111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  <a:moveTo>
                      <a:pt x="112" y="196"/>
                    </a:moveTo>
                    <a:cubicBezTo>
                      <a:pt x="112" y="197"/>
                      <a:pt x="111" y="197"/>
                      <a:pt x="111" y="197"/>
                    </a:cubicBezTo>
                    <a:cubicBezTo>
                      <a:pt x="110" y="195"/>
                      <a:pt x="110" y="194"/>
                      <a:pt x="109" y="192"/>
                    </a:cubicBezTo>
                    <a:cubicBezTo>
                      <a:pt x="107" y="185"/>
                      <a:pt x="105" y="178"/>
                      <a:pt x="102" y="172"/>
                    </a:cubicBezTo>
                    <a:cubicBezTo>
                      <a:pt x="98" y="157"/>
                      <a:pt x="93" y="143"/>
                      <a:pt x="89" y="129"/>
                    </a:cubicBezTo>
                    <a:cubicBezTo>
                      <a:pt x="87" y="124"/>
                      <a:pt x="87" y="123"/>
                      <a:pt x="81" y="125"/>
                    </a:cubicBezTo>
                    <a:cubicBezTo>
                      <a:pt x="78" y="126"/>
                      <a:pt x="75" y="127"/>
                      <a:pt x="72" y="128"/>
                    </a:cubicBezTo>
                    <a:cubicBezTo>
                      <a:pt x="67" y="130"/>
                      <a:pt x="62" y="131"/>
                      <a:pt x="57" y="133"/>
                    </a:cubicBezTo>
                    <a:cubicBezTo>
                      <a:pt x="51" y="135"/>
                      <a:pt x="47" y="140"/>
                      <a:pt x="46" y="146"/>
                    </a:cubicBezTo>
                    <a:cubicBezTo>
                      <a:pt x="45" y="156"/>
                      <a:pt x="43" y="166"/>
                      <a:pt x="43" y="175"/>
                    </a:cubicBezTo>
                    <a:cubicBezTo>
                      <a:pt x="42" y="178"/>
                      <a:pt x="44" y="181"/>
                      <a:pt x="45" y="182"/>
                    </a:cubicBezTo>
                    <a:cubicBezTo>
                      <a:pt x="70" y="205"/>
                      <a:pt x="99" y="213"/>
                      <a:pt x="132" y="206"/>
                    </a:cubicBezTo>
                    <a:cubicBezTo>
                      <a:pt x="150" y="202"/>
                      <a:pt x="164" y="193"/>
                      <a:pt x="177" y="181"/>
                    </a:cubicBezTo>
                    <a:cubicBezTo>
                      <a:pt x="179" y="180"/>
                      <a:pt x="180" y="178"/>
                      <a:pt x="180" y="176"/>
                    </a:cubicBezTo>
                    <a:cubicBezTo>
                      <a:pt x="179" y="165"/>
                      <a:pt x="177" y="154"/>
                      <a:pt x="175" y="144"/>
                    </a:cubicBezTo>
                    <a:cubicBezTo>
                      <a:pt x="174" y="139"/>
                      <a:pt x="170" y="135"/>
                      <a:pt x="165" y="133"/>
                    </a:cubicBezTo>
                    <a:cubicBezTo>
                      <a:pt x="161" y="131"/>
                      <a:pt x="157" y="130"/>
                      <a:pt x="153" y="128"/>
                    </a:cubicBezTo>
                    <a:cubicBezTo>
                      <a:pt x="147" y="126"/>
                      <a:pt x="142" y="125"/>
                      <a:pt x="136" y="123"/>
                    </a:cubicBezTo>
                    <a:cubicBezTo>
                      <a:pt x="128" y="148"/>
                      <a:pt x="120" y="172"/>
                      <a:pt x="112" y="196"/>
                    </a:cubicBezTo>
                    <a:close/>
                    <a:moveTo>
                      <a:pt x="111" y="31"/>
                    </a:moveTo>
                    <a:cubicBezTo>
                      <a:pt x="106" y="32"/>
                      <a:pt x="101" y="33"/>
                      <a:pt x="96" y="34"/>
                    </a:cubicBezTo>
                    <a:cubicBezTo>
                      <a:pt x="86" y="37"/>
                      <a:pt x="82" y="45"/>
                      <a:pt x="79" y="54"/>
                    </a:cubicBezTo>
                    <a:cubicBezTo>
                      <a:pt x="79" y="56"/>
                      <a:pt x="78" y="59"/>
                      <a:pt x="76" y="60"/>
                    </a:cubicBezTo>
                    <a:cubicBezTo>
                      <a:pt x="69" y="64"/>
                      <a:pt x="67" y="68"/>
                      <a:pt x="68" y="75"/>
                    </a:cubicBezTo>
                    <a:cubicBezTo>
                      <a:pt x="69" y="81"/>
                      <a:pt x="71" y="86"/>
                      <a:pt x="77" y="87"/>
                    </a:cubicBezTo>
                    <a:cubicBezTo>
                      <a:pt x="80" y="87"/>
                      <a:pt x="82" y="89"/>
                      <a:pt x="82" y="91"/>
                    </a:cubicBezTo>
                    <a:cubicBezTo>
                      <a:pt x="84" y="98"/>
                      <a:pt x="88" y="103"/>
                      <a:pt x="92" y="108"/>
                    </a:cubicBezTo>
                    <a:cubicBezTo>
                      <a:pt x="105" y="122"/>
                      <a:pt x="119" y="121"/>
                      <a:pt x="131" y="107"/>
                    </a:cubicBezTo>
                    <a:cubicBezTo>
                      <a:pt x="135" y="102"/>
                      <a:pt x="137" y="96"/>
                      <a:pt x="141" y="90"/>
                    </a:cubicBezTo>
                    <a:cubicBezTo>
                      <a:pt x="142" y="89"/>
                      <a:pt x="143" y="88"/>
                      <a:pt x="144" y="87"/>
                    </a:cubicBezTo>
                    <a:cubicBezTo>
                      <a:pt x="153" y="84"/>
                      <a:pt x="158" y="69"/>
                      <a:pt x="150" y="63"/>
                    </a:cubicBezTo>
                    <a:cubicBezTo>
                      <a:pt x="145" y="59"/>
                      <a:pt x="144" y="54"/>
                      <a:pt x="142" y="48"/>
                    </a:cubicBezTo>
                    <a:cubicBezTo>
                      <a:pt x="141" y="47"/>
                      <a:pt x="140" y="45"/>
                      <a:pt x="139" y="44"/>
                    </a:cubicBezTo>
                    <a:cubicBezTo>
                      <a:pt x="133" y="34"/>
                      <a:pt x="123" y="31"/>
                      <a:pt x="111" y="31"/>
                    </a:cubicBezTo>
                    <a:close/>
                    <a:moveTo>
                      <a:pt x="107" y="143"/>
                    </a:moveTo>
                    <a:cubicBezTo>
                      <a:pt x="101" y="156"/>
                      <a:pt x="106" y="167"/>
                      <a:pt x="111" y="179"/>
                    </a:cubicBezTo>
                    <a:cubicBezTo>
                      <a:pt x="117" y="167"/>
                      <a:pt x="120" y="155"/>
                      <a:pt x="115" y="143"/>
                    </a:cubicBezTo>
                    <a:cubicBezTo>
                      <a:pt x="112" y="143"/>
                      <a:pt x="109" y="143"/>
                      <a:pt x="107" y="143"/>
                    </a:cubicBezTo>
                    <a:close/>
                    <a:moveTo>
                      <a:pt x="118" y="127"/>
                    </a:moveTo>
                    <a:cubicBezTo>
                      <a:pt x="113" y="127"/>
                      <a:pt x="108" y="127"/>
                      <a:pt x="104" y="127"/>
                    </a:cubicBezTo>
                    <a:cubicBezTo>
                      <a:pt x="104" y="131"/>
                      <a:pt x="104" y="134"/>
                      <a:pt x="104" y="138"/>
                    </a:cubicBezTo>
                    <a:cubicBezTo>
                      <a:pt x="109" y="138"/>
                      <a:pt x="114" y="138"/>
                      <a:pt x="118" y="138"/>
                    </a:cubicBezTo>
                    <a:cubicBezTo>
                      <a:pt x="118" y="134"/>
                      <a:pt x="118" y="131"/>
                      <a:pt x="118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2590800" y="3460751"/>
                <a:ext cx="441325" cy="288925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8"/>
              <p:cNvSpPr>
                <a:spLocks/>
              </p:cNvSpPr>
              <p:nvPr/>
            </p:nvSpPr>
            <p:spPr bwMode="auto">
              <a:xfrm>
                <a:off x="2670175" y="3170238"/>
                <a:ext cx="292100" cy="29051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9"/>
              <p:cNvSpPr>
                <a:spLocks/>
              </p:cNvSpPr>
              <p:nvPr/>
            </p:nvSpPr>
            <p:spPr bwMode="auto">
              <a:xfrm>
                <a:off x="2779713" y="3525838"/>
                <a:ext cx="60325" cy="114300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0"/>
              <p:cNvSpPr>
                <a:spLocks/>
              </p:cNvSpPr>
              <p:nvPr/>
            </p:nvSpPr>
            <p:spPr bwMode="auto">
              <a:xfrm>
                <a:off x="2789238" y="3473451"/>
                <a:ext cx="44450" cy="36513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90" y="106114"/>
            <a:ext cx="2327992" cy="12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29155"/>
            <a:ext cx="11512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6000" dirty="0">
                <a:solidFill>
                  <a:schemeClr val="bg2"/>
                </a:solidFill>
              </a:rPr>
              <a:t>Diagramme des cas d’utilisation</a:t>
            </a:r>
            <a:endParaRPr lang="en-US" sz="6000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93192" y="947806"/>
            <a:ext cx="11405616" cy="5626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7" name="Image 46"/>
          <p:cNvPicPr/>
          <p:nvPr/>
        </p:nvPicPr>
        <p:blipFill>
          <a:blip r:embed="rId2"/>
          <a:stretch>
            <a:fillRect/>
          </a:stretch>
        </p:blipFill>
        <p:spPr>
          <a:xfrm>
            <a:off x="997526" y="1160704"/>
            <a:ext cx="10139945" cy="5247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49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93192" y="938662"/>
            <a:ext cx="11405616" cy="5626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7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17236" y="-137561"/>
            <a:ext cx="10644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6000" dirty="0">
                <a:solidFill>
                  <a:schemeClr val="bg2"/>
                </a:solidFill>
              </a:rPr>
              <a:t>Diagramme des cas d’utilisation</a:t>
            </a:r>
            <a:endParaRPr lang="en-US" sz="6000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" name="Imag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560840" y="1208300"/>
            <a:ext cx="11074399" cy="5357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35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93192" y="938662"/>
            <a:ext cx="11405616" cy="5626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7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517237" y="-137562"/>
            <a:ext cx="10638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6000" dirty="0">
                <a:solidFill>
                  <a:schemeClr val="bg2"/>
                </a:solidFill>
              </a:rPr>
              <a:t>Diagramme des cas d’utilisation</a:t>
            </a:r>
            <a:endParaRPr lang="en-US" sz="6000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" name="Imag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026160" y="1186226"/>
            <a:ext cx="10017760" cy="49808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13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73223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Diagramme de sequence</a:t>
            </a:r>
            <a:endParaRPr lang="en-US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1BEB-0B82-4079-9A39-9CAF7B110DFF}" type="datetime1">
              <a:rPr lang="fr-FR" smtClean="0">
                <a:solidFill>
                  <a:srgbClr val="282F39">
                    <a:tint val="75000"/>
                  </a:srgbClr>
                </a:solidFill>
              </a:rPr>
              <a:pPr/>
              <a:t>25/06/2021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8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9" name="Image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94640" y="1026160"/>
            <a:ext cx="11355820" cy="5695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1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73223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Diagramme de </a:t>
            </a:r>
            <a:r>
              <a:rPr lang="en-US" sz="5000" dirty="0" err="1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classe</a:t>
            </a:r>
            <a:endParaRPr lang="en-US" sz="5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77"/>
            <a:ext cx="12192000" cy="58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35" y="4824121"/>
            <a:ext cx="1226617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6600" dirty="0">
                <a:solidFill>
                  <a:schemeClr val="bg2"/>
                </a:solidFill>
              </a:rPr>
              <a:t>Environnement et </a:t>
            </a:r>
            <a:r>
              <a:rPr lang="fr-FR" sz="6600" dirty="0">
                <a:solidFill>
                  <a:schemeClr val="bg1"/>
                </a:solidFill>
              </a:rPr>
              <a:t>Langages utilisés</a:t>
            </a:r>
            <a:endParaRPr lang="en-GB" sz="66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>
              <a:defRPr/>
            </a:pPr>
            <a:endParaRPr lang="en-GB" sz="6600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C62338CE-FAF0-4966-A0A8-1FB44D09AC60}"/>
              </a:ext>
            </a:extLst>
          </p:cNvPr>
          <p:cNvGrpSpPr/>
          <p:nvPr/>
        </p:nvGrpSpPr>
        <p:grpSpPr>
          <a:xfrm>
            <a:off x="3760925" y="919633"/>
            <a:ext cx="4553712" cy="3502152"/>
            <a:chOff x="2840038" y="3103563"/>
            <a:chExt cx="1733551" cy="1746251"/>
          </a:xfrm>
          <a:solidFill>
            <a:schemeClr val="bg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B96542C-ECA7-41A2-8C3C-B50A6A87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63" y="3103563"/>
              <a:ext cx="760413" cy="877888"/>
            </a:xfrm>
            <a:custGeom>
              <a:avLst/>
              <a:gdLst>
                <a:gd name="T0" fmla="*/ 26 w 238"/>
                <a:gd name="T1" fmla="*/ 275 h 275"/>
                <a:gd name="T2" fmla="*/ 4 w 238"/>
                <a:gd name="T3" fmla="*/ 197 h 275"/>
                <a:gd name="T4" fmla="*/ 41 w 238"/>
                <a:gd name="T5" fmla="*/ 123 h 275"/>
                <a:gd name="T6" fmla="*/ 91 w 238"/>
                <a:gd name="T7" fmla="*/ 71 h 275"/>
                <a:gd name="T8" fmla="*/ 93 w 238"/>
                <a:gd name="T9" fmla="*/ 69 h 275"/>
                <a:gd name="T10" fmla="*/ 109 w 238"/>
                <a:gd name="T11" fmla="*/ 63 h 275"/>
                <a:gd name="T12" fmla="*/ 155 w 238"/>
                <a:gd name="T13" fmla="*/ 28 h 275"/>
                <a:gd name="T14" fmla="*/ 160 w 238"/>
                <a:gd name="T15" fmla="*/ 20 h 275"/>
                <a:gd name="T16" fmla="*/ 174 w 238"/>
                <a:gd name="T17" fmla="*/ 5 h 275"/>
                <a:gd name="T18" fmla="*/ 193 w 238"/>
                <a:gd name="T19" fmla="*/ 5 h 275"/>
                <a:gd name="T20" fmla="*/ 234 w 238"/>
                <a:gd name="T21" fmla="*/ 46 h 275"/>
                <a:gd name="T22" fmla="*/ 234 w 238"/>
                <a:gd name="T23" fmla="*/ 60 h 275"/>
                <a:gd name="T24" fmla="*/ 214 w 238"/>
                <a:gd name="T25" fmla="*/ 83 h 275"/>
                <a:gd name="T26" fmla="*/ 200 w 238"/>
                <a:gd name="T27" fmla="*/ 88 h 275"/>
                <a:gd name="T28" fmla="*/ 177 w 238"/>
                <a:gd name="T29" fmla="*/ 141 h 275"/>
                <a:gd name="T30" fmla="*/ 183 w 238"/>
                <a:gd name="T31" fmla="*/ 159 h 275"/>
                <a:gd name="T32" fmla="*/ 182 w 238"/>
                <a:gd name="T33" fmla="*/ 164 h 275"/>
                <a:gd name="T34" fmla="*/ 137 w 238"/>
                <a:gd name="T35" fmla="*/ 209 h 275"/>
                <a:gd name="T36" fmla="*/ 132 w 238"/>
                <a:gd name="T37" fmla="*/ 210 h 275"/>
                <a:gd name="T38" fmla="*/ 105 w 238"/>
                <a:gd name="T39" fmla="*/ 193 h 275"/>
                <a:gd name="T40" fmla="*/ 61 w 238"/>
                <a:gd name="T41" fmla="*/ 187 h 275"/>
                <a:gd name="T42" fmla="*/ 39 w 238"/>
                <a:gd name="T43" fmla="*/ 207 h 275"/>
                <a:gd name="T44" fmla="*/ 26 w 238"/>
                <a:gd name="T45" fmla="*/ 267 h 275"/>
                <a:gd name="T46" fmla="*/ 26 w 238"/>
                <a:gd name="T4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275">
                  <a:moveTo>
                    <a:pt x="26" y="275"/>
                  </a:moveTo>
                  <a:cubicBezTo>
                    <a:pt x="8" y="252"/>
                    <a:pt x="0" y="226"/>
                    <a:pt x="4" y="197"/>
                  </a:cubicBezTo>
                  <a:cubicBezTo>
                    <a:pt x="8" y="169"/>
                    <a:pt x="21" y="144"/>
                    <a:pt x="41" y="123"/>
                  </a:cubicBezTo>
                  <a:cubicBezTo>
                    <a:pt x="57" y="106"/>
                    <a:pt x="75" y="88"/>
                    <a:pt x="91" y="71"/>
                  </a:cubicBezTo>
                  <a:cubicBezTo>
                    <a:pt x="92" y="70"/>
                    <a:pt x="92" y="70"/>
                    <a:pt x="93" y="69"/>
                  </a:cubicBezTo>
                  <a:cubicBezTo>
                    <a:pt x="97" y="65"/>
                    <a:pt x="102" y="63"/>
                    <a:pt x="109" y="63"/>
                  </a:cubicBezTo>
                  <a:cubicBezTo>
                    <a:pt x="131" y="64"/>
                    <a:pt x="149" y="51"/>
                    <a:pt x="155" y="28"/>
                  </a:cubicBezTo>
                  <a:cubicBezTo>
                    <a:pt x="156" y="25"/>
                    <a:pt x="158" y="22"/>
                    <a:pt x="160" y="20"/>
                  </a:cubicBezTo>
                  <a:cubicBezTo>
                    <a:pt x="164" y="15"/>
                    <a:pt x="169" y="10"/>
                    <a:pt x="174" y="5"/>
                  </a:cubicBezTo>
                  <a:cubicBezTo>
                    <a:pt x="180" y="0"/>
                    <a:pt x="187" y="0"/>
                    <a:pt x="193" y="5"/>
                  </a:cubicBezTo>
                  <a:cubicBezTo>
                    <a:pt x="207" y="18"/>
                    <a:pt x="220" y="32"/>
                    <a:pt x="234" y="46"/>
                  </a:cubicBezTo>
                  <a:cubicBezTo>
                    <a:pt x="238" y="50"/>
                    <a:pt x="237" y="56"/>
                    <a:pt x="234" y="60"/>
                  </a:cubicBezTo>
                  <a:cubicBezTo>
                    <a:pt x="228" y="68"/>
                    <a:pt x="222" y="76"/>
                    <a:pt x="214" y="83"/>
                  </a:cubicBezTo>
                  <a:cubicBezTo>
                    <a:pt x="211" y="86"/>
                    <a:pt x="204" y="86"/>
                    <a:pt x="200" y="88"/>
                  </a:cubicBezTo>
                  <a:cubicBezTo>
                    <a:pt x="179" y="98"/>
                    <a:pt x="171" y="121"/>
                    <a:pt x="177" y="141"/>
                  </a:cubicBezTo>
                  <a:cubicBezTo>
                    <a:pt x="178" y="147"/>
                    <a:pt x="181" y="153"/>
                    <a:pt x="183" y="159"/>
                  </a:cubicBezTo>
                  <a:cubicBezTo>
                    <a:pt x="183" y="161"/>
                    <a:pt x="183" y="163"/>
                    <a:pt x="182" y="164"/>
                  </a:cubicBezTo>
                  <a:cubicBezTo>
                    <a:pt x="167" y="179"/>
                    <a:pt x="152" y="194"/>
                    <a:pt x="137" y="209"/>
                  </a:cubicBezTo>
                  <a:cubicBezTo>
                    <a:pt x="136" y="210"/>
                    <a:pt x="133" y="210"/>
                    <a:pt x="132" y="210"/>
                  </a:cubicBezTo>
                  <a:cubicBezTo>
                    <a:pt x="123" y="204"/>
                    <a:pt x="114" y="198"/>
                    <a:pt x="105" y="193"/>
                  </a:cubicBezTo>
                  <a:cubicBezTo>
                    <a:pt x="91" y="187"/>
                    <a:pt x="76" y="182"/>
                    <a:pt x="61" y="187"/>
                  </a:cubicBezTo>
                  <a:cubicBezTo>
                    <a:pt x="51" y="191"/>
                    <a:pt x="44" y="198"/>
                    <a:pt x="39" y="207"/>
                  </a:cubicBezTo>
                  <a:cubicBezTo>
                    <a:pt x="29" y="226"/>
                    <a:pt x="26" y="246"/>
                    <a:pt x="26" y="267"/>
                  </a:cubicBezTo>
                  <a:cubicBezTo>
                    <a:pt x="26" y="270"/>
                    <a:pt x="26" y="272"/>
                    <a:pt x="2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F8F56F9-0D71-4CB3-8EC0-7F3318AC8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4019551"/>
              <a:ext cx="839788" cy="830263"/>
            </a:xfrm>
            <a:custGeom>
              <a:avLst/>
              <a:gdLst>
                <a:gd name="T0" fmla="*/ 263 w 263"/>
                <a:gd name="T1" fmla="*/ 57 h 260"/>
                <a:gd name="T2" fmla="*/ 239 w 263"/>
                <a:gd name="T3" fmla="*/ 81 h 260"/>
                <a:gd name="T4" fmla="*/ 188 w 263"/>
                <a:gd name="T5" fmla="*/ 133 h 260"/>
                <a:gd name="T6" fmla="*/ 165 w 263"/>
                <a:gd name="T7" fmla="*/ 173 h 260"/>
                <a:gd name="T8" fmla="*/ 143 w 263"/>
                <a:gd name="T9" fmla="*/ 223 h 260"/>
                <a:gd name="T10" fmla="*/ 113 w 263"/>
                <a:gd name="T11" fmla="*/ 248 h 260"/>
                <a:gd name="T12" fmla="*/ 88 w 263"/>
                <a:gd name="T13" fmla="*/ 259 h 260"/>
                <a:gd name="T14" fmla="*/ 80 w 263"/>
                <a:gd name="T15" fmla="*/ 257 h 260"/>
                <a:gd name="T16" fmla="*/ 81 w 263"/>
                <a:gd name="T17" fmla="*/ 250 h 260"/>
                <a:gd name="T18" fmla="*/ 108 w 263"/>
                <a:gd name="T19" fmla="*/ 213 h 260"/>
                <a:gd name="T20" fmla="*/ 107 w 263"/>
                <a:gd name="T21" fmla="*/ 177 h 260"/>
                <a:gd name="T22" fmla="*/ 73 w 263"/>
                <a:gd name="T23" fmla="*/ 152 h 260"/>
                <a:gd name="T24" fmla="*/ 42 w 263"/>
                <a:gd name="T25" fmla="*/ 162 h 260"/>
                <a:gd name="T26" fmla="*/ 13 w 263"/>
                <a:gd name="T27" fmla="*/ 200 h 260"/>
                <a:gd name="T28" fmla="*/ 10 w 263"/>
                <a:gd name="T29" fmla="*/ 204 h 260"/>
                <a:gd name="T30" fmla="*/ 4 w 263"/>
                <a:gd name="T31" fmla="*/ 203 h 260"/>
                <a:gd name="T32" fmla="*/ 2 w 263"/>
                <a:gd name="T33" fmla="*/ 198 h 260"/>
                <a:gd name="T34" fmla="*/ 7 w 263"/>
                <a:gd name="T35" fmla="*/ 146 h 260"/>
                <a:gd name="T36" fmla="*/ 56 w 263"/>
                <a:gd name="T37" fmla="*/ 107 h 260"/>
                <a:gd name="T38" fmla="*/ 108 w 263"/>
                <a:gd name="T39" fmla="*/ 93 h 260"/>
                <a:gd name="T40" fmla="*/ 137 w 263"/>
                <a:gd name="T41" fmla="*/ 69 h 260"/>
                <a:gd name="T42" fmla="*/ 203 w 263"/>
                <a:gd name="T43" fmla="*/ 2 h 260"/>
                <a:gd name="T44" fmla="*/ 209 w 263"/>
                <a:gd name="T45" fmla="*/ 2 h 260"/>
                <a:gd name="T46" fmla="*/ 225 w 263"/>
                <a:gd name="T47" fmla="*/ 18 h 260"/>
                <a:gd name="T48" fmla="*/ 224 w 263"/>
                <a:gd name="T49" fmla="*/ 24 h 260"/>
                <a:gd name="T50" fmla="*/ 124 w 263"/>
                <a:gd name="T51" fmla="*/ 124 h 260"/>
                <a:gd name="T52" fmla="*/ 123 w 263"/>
                <a:gd name="T53" fmla="*/ 138 h 260"/>
                <a:gd name="T54" fmla="*/ 137 w 263"/>
                <a:gd name="T55" fmla="*/ 137 h 260"/>
                <a:gd name="T56" fmla="*/ 237 w 263"/>
                <a:gd name="T57" fmla="*/ 37 h 260"/>
                <a:gd name="T58" fmla="*/ 244 w 263"/>
                <a:gd name="T59" fmla="*/ 37 h 260"/>
                <a:gd name="T60" fmla="*/ 263 w 263"/>
                <a:gd name="T61" fmla="*/ 5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3" h="260">
                  <a:moveTo>
                    <a:pt x="263" y="57"/>
                  </a:moveTo>
                  <a:cubicBezTo>
                    <a:pt x="255" y="65"/>
                    <a:pt x="247" y="73"/>
                    <a:pt x="239" y="81"/>
                  </a:cubicBezTo>
                  <a:cubicBezTo>
                    <a:pt x="222" y="98"/>
                    <a:pt x="205" y="115"/>
                    <a:pt x="188" y="133"/>
                  </a:cubicBezTo>
                  <a:cubicBezTo>
                    <a:pt x="177" y="144"/>
                    <a:pt x="171" y="159"/>
                    <a:pt x="165" y="173"/>
                  </a:cubicBezTo>
                  <a:cubicBezTo>
                    <a:pt x="158" y="190"/>
                    <a:pt x="153" y="208"/>
                    <a:pt x="143" y="223"/>
                  </a:cubicBezTo>
                  <a:cubicBezTo>
                    <a:pt x="135" y="235"/>
                    <a:pt x="124" y="242"/>
                    <a:pt x="113" y="248"/>
                  </a:cubicBezTo>
                  <a:cubicBezTo>
                    <a:pt x="105" y="252"/>
                    <a:pt x="96" y="255"/>
                    <a:pt x="88" y="259"/>
                  </a:cubicBezTo>
                  <a:cubicBezTo>
                    <a:pt x="85" y="260"/>
                    <a:pt x="82" y="260"/>
                    <a:pt x="80" y="257"/>
                  </a:cubicBezTo>
                  <a:cubicBezTo>
                    <a:pt x="80" y="255"/>
                    <a:pt x="80" y="252"/>
                    <a:pt x="81" y="250"/>
                  </a:cubicBezTo>
                  <a:cubicBezTo>
                    <a:pt x="90" y="237"/>
                    <a:pt x="99" y="225"/>
                    <a:pt x="108" y="213"/>
                  </a:cubicBezTo>
                  <a:cubicBezTo>
                    <a:pt x="119" y="199"/>
                    <a:pt x="115" y="187"/>
                    <a:pt x="107" y="177"/>
                  </a:cubicBezTo>
                  <a:cubicBezTo>
                    <a:pt x="98" y="166"/>
                    <a:pt x="87" y="157"/>
                    <a:pt x="73" y="152"/>
                  </a:cubicBezTo>
                  <a:cubicBezTo>
                    <a:pt x="62" y="148"/>
                    <a:pt x="50" y="149"/>
                    <a:pt x="42" y="162"/>
                  </a:cubicBezTo>
                  <a:cubicBezTo>
                    <a:pt x="33" y="175"/>
                    <a:pt x="23" y="188"/>
                    <a:pt x="13" y="200"/>
                  </a:cubicBezTo>
                  <a:cubicBezTo>
                    <a:pt x="12" y="202"/>
                    <a:pt x="11" y="203"/>
                    <a:pt x="10" y="204"/>
                  </a:cubicBezTo>
                  <a:cubicBezTo>
                    <a:pt x="7" y="206"/>
                    <a:pt x="5" y="206"/>
                    <a:pt x="4" y="203"/>
                  </a:cubicBezTo>
                  <a:cubicBezTo>
                    <a:pt x="3" y="201"/>
                    <a:pt x="2" y="199"/>
                    <a:pt x="2" y="198"/>
                  </a:cubicBezTo>
                  <a:cubicBezTo>
                    <a:pt x="0" y="180"/>
                    <a:pt x="0" y="163"/>
                    <a:pt x="7" y="146"/>
                  </a:cubicBezTo>
                  <a:cubicBezTo>
                    <a:pt x="16" y="124"/>
                    <a:pt x="31" y="109"/>
                    <a:pt x="56" y="107"/>
                  </a:cubicBezTo>
                  <a:cubicBezTo>
                    <a:pt x="74" y="105"/>
                    <a:pt x="92" y="102"/>
                    <a:pt x="108" y="93"/>
                  </a:cubicBezTo>
                  <a:cubicBezTo>
                    <a:pt x="119" y="87"/>
                    <a:pt x="128" y="78"/>
                    <a:pt x="137" y="69"/>
                  </a:cubicBezTo>
                  <a:cubicBezTo>
                    <a:pt x="159" y="47"/>
                    <a:pt x="181" y="25"/>
                    <a:pt x="203" y="2"/>
                  </a:cubicBezTo>
                  <a:cubicBezTo>
                    <a:pt x="205" y="0"/>
                    <a:pt x="207" y="0"/>
                    <a:pt x="209" y="2"/>
                  </a:cubicBezTo>
                  <a:cubicBezTo>
                    <a:pt x="214" y="8"/>
                    <a:pt x="219" y="13"/>
                    <a:pt x="225" y="18"/>
                  </a:cubicBezTo>
                  <a:cubicBezTo>
                    <a:pt x="227" y="20"/>
                    <a:pt x="227" y="22"/>
                    <a:pt x="224" y="24"/>
                  </a:cubicBezTo>
                  <a:cubicBezTo>
                    <a:pt x="191" y="57"/>
                    <a:pt x="158" y="91"/>
                    <a:pt x="124" y="124"/>
                  </a:cubicBezTo>
                  <a:cubicBezTo>
                    <a:pt x="120" y="129"/>
                    <a:pt x="119" y="134"/>
                    <a:pt x="123" y="138"/>
                  </a:cubicBezTo>
                  <a:cubicBezTo>
                    <a:pt x="127" y="142"/>
                    <a:pt x="132" y="142"/>
                    <a:pt x="137" y="137"/>
                  </a:cubicBezTo>
                  <a:cubicBezTo>
                    <a:pt x="170" y="104"/>
                    <a:pt x="204" y="70"/>
                    <a:pt x="237" y="37"/>
                  </a:cubicBezTo>
                  <a:cubicBezTo>
                    <a:pt x="240" y="34"/>
                    <a:pt x="241" y="34"/>
                    <a:pt x="244" y="37"/>
                  </a:cubicBezTo>
                  <a:cubicBezTo>
                    <a:pt x="250" y="44"/>
                    <a:pt x="256" y="50"/>
                    <a:pt x="26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823264A-6EB2-43A5-A0D9-A7603E75E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1" y="4138613"/>
              <a:ext cx="700088" cy="698500"/>
            </a:xfrm>
            <a:custGeom>
              <a:avLst/>
              <a:gdLst>
                <a:gd name="T0" fmla="*/ 104 w 219"/>
                <a:gd name="T1" fmla="*/ 162 h 219"/>
                <a:gd name="T2" fmla="*/ 16 w 219"/>
                <a:gd name="T3" fmla="*/ 73 h 219"/>
                <a:gd name="T4" fmla="*/ 4 w 219"/>
                <a:gd name="T5" fmla="*/ 62 h 219"/>
                <a:gd name="T6" fmla="*/ 5 w 219"/>
                <a:gd name="T7" fmla="*/ 48 h 219"/>
                <a:gd name="T8" fmla="*/ 48 w 219"/>
                <a:gd name="T9" fmla="*/ 4 h 219"/>
                <a:gd name="T10" fmla="*/ 62 w 219"/>
                <a:gd name="T11" fmla="*/ 5 h 219"/>
                <a:gd name="T12" fmla="*/ 214 w 219"/>
                <a:gd name="T13" fmla="*/ 157 h 219"/>
                <a:gd name="T14" fmla="*/ 214 w 219"/>
                <a:gd name="T15" fmla="*/ 172 h 219"/>
                <a:gd name="T16" fmla="*/ 171 w 219"/>
                <a:gd name="T17" fmla="*/ 215 h 219"/>
                <a:gd name="T18" fmla="*/ 158 w 219"/>
                <a:gd name="T19" fmla="*/ 215 h 219"/>
                <a:gd name="T20" fmla="*/ 104 w 219"/>
                <a:gd name="T21" fmla="*/ 1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19">
                  <a:moveTo>
                    <a:pt x="104" y="162"/>
                  </a:moveTo>
                  <a:cubicBezTo>
                    <a:pt x="75" y="132"/>
                    <a:pt x="45" y="103"/>
                    <a:pt x="16" y="73"/>
                  </a:cubicBezTo>
                  <a:cubicBezTo>
                    <a:pt x="12" y="70"/>
                    <a:pt x="8" y="66"/>
                    <a:pt x="4" y="62"/>
                  </a:cubicBezTo>
                  <a:cubicBezTo>
                    <a:pt x="0" y="57"/>
                    <a:pt x="0" y="52"/>
                    <a:pt x="5" y="48"/>
                  </a:cubicBezTo>
                  <a:cubicBezTo>
                    <a:pt x="19" y="33"/>
                    <a:pt x="33" y="19"/>
                    <a:pt x="48" y="4"/>
                  </a:cubicBezTo>
                  <a:cubicBezTo>
                    <a:pt x="53" y="0"/>
                    <a:pt x="57" y="0"/>
                    <a:pt x="62" y="5"/>
                  </a:cubicBezTo>
                  <a:cubicBezTo>
                    <a:pt x="113" y="55"/>
                    <a:pt x="164" y="106"/>
                    <a:pt x="214" y="157"/>
                  </a:cubicBezTo>
                  <a:cubicBezTo>
                    <a:pt x="219" y="162"/>
                    <a:pt x="219" y="167"/>
                    <a:pt x="214" y="172"/>
                  </a:cubicBezTo>
                  <a:cubicBezTo>
                    <a:pt x="200" y="186"/>
                    <a:pt x="185" y="201"/>
                    <a:pt x="171" y="215"/>
                  </a:cubicBezTo>
                  <a:cubicBezTo>
                    <a:pt x="167" y="219"/>
                    <a:pt x="162" y="219"/>
                    <a:pt x="158" y="215"/>
                  </a:cubicBezTo>
                  <a:cubicBezTo>
                    <a:pt x="145" y="203"/>
                    <a:pt x="105" y="163"/>
                    <a:pt x="104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734AC0B-398C-43A1-82A5-1F584B8C4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3671888"/>
              <a:ext cx="577850" cy="577850"/>
            </a:xfrm>
            <a:custGeom>
              <a:avLst/>
              <a:gdLst>
                <a:gd name="T0" fmla="*/ 104 w 181"/>
                <a:gd name="T1" fmla="*/ 147 h 181"/>
                <a:gd name="T2" fmla="*/ 13 w 181"/>
                <a:gd name="T3" fmla="*/ 55 h 181"/>
                <a:gd name="T4" fmla="*/ 0 w 181"/>
                <a:gd name="T5" fmla="*/ 42 h 181"/>
                <a:gd name="T6" fmla="*/ 42 w 181"/>
                <a:gd name="T7" fmla="*/ 0 h 181"/>
                <a:gd name="T8" fmla="*/ 181 w 181"/>
                <a:gd name="T9" fmla="*/ 140 h 181"/>
                <a:gd name="T10" fmla="*/ 154 w 181"/>
                <a:gd name="T11" fmla="*/ 167 h 181"/>
                <a:gd name="T12" fmla="*/ 139 w 181"/>
                <a:gd name="T13" fmla="*/ 181 h 181"/>
                <a:gd name="T14" fmla="*/ 131 w 181"/>
                <a:gd name="T15" fmla="*/ 173 h 181"/>
                <a:gd name="T16" fmla="*/ 104 w 181"/>
                <a:gd name="T17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181">
                  <a:moveTo>
                    <a:pt x="104" y="147"/>
                  </a:moveTo>
                  <a:cubicBezTo>
                    <a:pt x="74" y="116"/>
                    <a:pt x="43" y="85"/>
                    <a:pt x="13" y="55"/>
                  </a:cubicBezTo>
                  <a:cubicBezTo>
                    <a:pt x="8" y="50"/>
                    <a:pt x="4" y="46"/>
                    <a:pt x="0" y="42"/>
                  </a:cubicBezTo>
                  <a:cubicBezTo>
                    <a:pt x="14" y="28"/>
                    <a:pt x="28" y="14"/>
                    <a:pt x="42" y="0"/>
                  </a:cubicBezTo>
                  <a:cubicBezTo>
                    <a:pt x="88" y="47"/>
                    <a:pt x="134" y="93"/>
                    <a:pt x="181" y="140"/>
                  </a:cubicBezTo>
                  <a:cubicBezTo>
                    <a:pt x="173" y="149"/>
                    <a:pt x="163" y="158"/>
                    <a:pt x="154" y="167"/>
                  </a:cubicBezTo>
                  <a:cubicBezTo>
                    <a:pt x="150" y="171"/>
                    <a:pt x="139" y="181"/>
                    <a:pt x="139" y="181"/>
                  </a:cubicBezTo>
                  <a:cubicBezTo>
                    <a:pt x="139" y="181"/>
                    <a:pt x="133" y="175"/>
                    <a:pt x="131" y="173"/>
                  </a:cubicBezTo>
                  <a:cubicBezTo>
                    <a:pt x="128" y="170"/>
                    <a:pt x="108" y="150"/>
                    <a:pt x="10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7DD99E7-E804-4B63-A97F-4039B1D05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6" y="3132138"/>
              <a:ext cx="874713" cy="865188"/>
            </a:xfrm>
            <a:custGeom>
              <a:avLst/>
              <a:gdLst>
                <a:gd name="T0" fmla="*/ 273 w 274"/>
                <a:gd name="T1" fmla="*/ 63 h 271"/>
                <a:gd name="T2" fmla="*/ 272 w 274"/>
                <a:gd name="T3" fmla="*/ 58 h 271"/>
                <a:gd name="T4" fmla="*/ 265 w 274"/>
                <a:gd name="T5" fmla="*/ 56 h 271"/>
                <a:gd name="T6" fmla="*/ 262 w 274"/>
                <a:gd name="T7" fmla="*/ 59 h 271"/>
                <a:gd name="T8" fmla="*/ 238 w 274"/>
                <a:gd name="T9" fmla="*/ 91 h 271"/>
                <a:gd name="T10" fmla="*/ 230 w 274"/>
                <a:gd name="T11" fmla="*/ 102 h 271"/>
                <a:gd name="T12" fmla="*/ 202 w 274"/>
                <a:gd name="T13" fmla="*/ 107 h 271"/>
                <a:gd name="T14" fmla="*/ 171 w 274"/>
                <a:gd name="T15" fmla="*/ 86 h 271"/>
                <a:gd name="T16" fmla="*/ 161 w 274"/>
                <a:gd name="T17" fmla="*/ 56 h 271"/>
                <a:gd name="T18" fmla="*/ 168 w 274"/>
                <a:gd name="T19" fmla="*/ 45 h 271"/>
                <a:gd name="T20" fmla="*/ 194 w 274"/>
                <a:gd name="T21" fmla="*/ 9 h 271"/>
                <a:gd name="T22" fmla="*/ 195 w 274"/>
                <a:gd name="T23" fmla="*/ 2 h 271"/>
                <a:gd name="T24" fmla="*/ 188 w 274"/>
                <a:gd name="T25" fmla="*/ 1 h 271"/>
                <a:gd name="T26" fmla="*/ 163 w 274"/>
                <a:gd name="T27" fmla="*/ 11 h 271"/>
                <a:gd name="T28" fmla="*/ 127 w 274"/>
                <a:gd name="T29" fmla="*/ 44 h 271"/>
                <a:gd name="T30" fmla="*/ 110 w 274"/>
                <a:gd name="T31" fmla="*/ 86 h 271"/>
                <a:gd name="T32" fmla="*/ 87 w 274"/>
                <a:gd name="T33" fmla="*/ 126 h 271"/>
                <a:gd name="T34" fmla="*/ 27 w 274"/>
                <a:gd name="T35" fmla="*/ 187 h 271"/>
                <a:gd name="T36" fmla="*/ 0 w 274"/>
                <a:gd name="T37" fmla="*/ 212 h 271"/>
                <a:gd name="T38" fmla="*/ 22 w 274"/>
                <a:gd name="T39" fmla="*/ 235 h 271"/>
                <a:gd name="T40" fmla="*/ 26 w 274"/>
                <a:gd name="T41" fmla="*/ 232 h 271"/>
                <a:gd name="T42" fmla="*/ 139 w 274"/>
                <a:gd name="T43" fmla="*/ 118 h 271"/>
                <a:gd name="T44" fmla="*/ 145 w 274"/>
                <a:gd name="T45" fmla="*/ 114 h 271"/>
                <a:gd name="T46" fmla="*/ 155 w 274"/>
                <a:gd name="T47" fmla="*/ 119 h 271"/>
                <a:gd name="T48" fmla="*/ 152 w 274"/>
                <a:gd name="T49" fmla="*/ 131 h 271"/>
                <a:gd name="T50" fmla="*/ 76 w 274"/>
                <a:gd name="T51" fmla="*/ 207 h 271"/>
                <a:gd name="T52" fmla="*/ 35 w 274"/>
                <a:gd name="T53" fmla="*/ 248 h 271"/>
                <a:gd name="T54" fmla="*/ 56 w 274"/>
                <a:gd name="T55" fmla="*/ 269 h 271"/>
                <a:gd name="T56" fmla="*/ 60 w 274"/>
                <a:gd name="T57" fmla="*/ 268 h 271"/>
                <a:gd name="T58" fmla="*/ 141 w 274"/>
                <a:gd name="T59" fmla="*/ 187 h 271"/>
                <a:gd name="T60" fmla="*/ 173 w 274"/>
                <a:gd name="T61" fmla="*/ 163 h 271"/>
                <a:gd name="T62" fmla="*/ 221 w 274"/>
                <a:gd name="T63" fmla="*/ 152 h 271"/>
                <a:gd name="T64" fmla="*/ 265 w 274"/>
                <a:gd name="T65" fmla="*/ 121 h 271"/>
                <a:gd name="T66" fmla="*/ 273 w 274"/>
                <a:gd name="T67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1">
                  <a:moveTo>
                    <a:pt x="273" y="63"/>
                  </a:moveTo>
                  <a:cubicBezTo>
                    <a:pt x="273" y="61"/>
                    <a:pt x="273" y="59"/>
                    <a:pt x="272" y="58"/>
                  </a:cubicBezTo>
                  <a:cubicBezTo>
                    <a:pt x="270" y="54"/>
                    <a:pt x="268" y="53"/>
                    <a:pt x="265" y="56"/>
                  </a:cubicBezTo>
                  <a:cubicBezTo>
                    <a:pt x="264" y="57"/>
                    <a:pt x="263" y="58"/>
                    <a:pt x="262" y="59"/>
                  </a:cubicBezTo>
                  <a:cubicBezTo>
                    <a:pt x="254" y="70"/>
                    <a:pt x="246" y="81"/>
                    <a:pt x="238" y="91"/>
                  </a:cubicBezTo>
                  <a:cubicBezTo>
                    <a:pt x="236" y="94"/>
                    <a:pt x="230" y="102"/>
                    <a:pt x="230" y="102"/>
                  </a:cubicBezTo>
                  <a:cubicBezTo>
                    <a:pt x="222" y="110"/>
                    <a:pt x="212" y="111"/>
                    <a:pt x="202" y="107"/>
                  </a:cubicBezTo>
                  <a:cubicBezTo>
                    <a:pt x="190" y="103"/>
                    <a:pt x="180" y="95"/>
                    <a:pt x="171" y="86"/>
                  </a:cubicBezTo>
                  <a:cubicBezTo>
                    <a:pt x="163" y="77"/>
                    <a:pt x="157" y="68"/>
                    <a:pt x="161" y="56"/>
                  </a:cubicBezTo>
                  <a:cubicBezTo>
                    <a:pt x="163" y="52"/>
                    <a:pt x="166" y="48"/>
                    <a:pt x="168" y="45"/>
                  </a:cubicBezTo>
                  <a:cubicBezTo>
                    <a:pt x="177" y="33"/>
                    <a:pt x="186" y="21"/>
                    <a:pt x="194" y="9"/>
                  </a:cubicBezTo>
                  <a:cubicBezTo>
                    <a:pt x="195" y="7"/>
                    <a:pt x="196" y="4"/>
                    <a:pt x="195" y="2"/>
                  </a:cubicBezTo>
                  <a:cubicBezTo>
                    <a:pt x="193" y="0"/>
                    <a:pt x="190" y="0"/>
                    <a:pt x="188" y="1"/>
                  </a:cubicBezTo>
                  <a:cubicBezTo>
                    <a:pt x="179" y="4"/>
                    <a:pt x="171" y="7"/>
                    <a:pt x="163" y="11"/>
                  </a:cubicBezTo>
                  <a:cubicBezTo>
                    <a:pt x="148" y="19"/>
                    <a:pt x="135" y="29"/>
                    <a:pt x="127" y="44"/>
                  </a:cubicBezTo>
                  <a:cubicBezTo>
                    <a:pt x="121" y="58"/>
                    <a:pt x="115" y="72"/>
                    <a:pt x="110" y="86"/>
                  </a:cubicBezTo>
                  <a:cubicBezTo>
                    <a:pt x="104" y="100"/>
                    <a:pt x="98" y="115"/>
                    <a:pt x="87" y="126"/>
                  </a:cubicBezTo>
                  <a:cubicBezTo>
                    <a:pt x="68" y="147"/>
                    <a:pt x="47" y="166"/>
                    <a:pt x="27" y="187"/>
                  </a:cubicBezTo>
                  <a:cubicBezTo>
                    <a:pt x="19" y="195"/>
                    <a:pt x="9" y="204"/>
                    <a:pt x="0" y="212"/>
                  </a:cubicBezTo>
                  <a:cubicBezTo>
                    <a:pt x="8" y="220"/>
                    <a:pt x="15" y="227"/>
                    <a:pt x="22" y="235"/>
                  </a:cubicBezTo>
                  <a:cubicBezTo>
                    <a:pt x="23" y="234"/>
                    <a:pt x="25" y="233"/>
                    <a:pt x="26" y="232"/>
                  </a:cubicBezTo>
                  <a:cubicBezTo>
                    <a:pt x="63" y="194"/>
                    <a:pt x="101" y="156"/>
                    <a:pt x="139" y="118"/>
                  </a:cubicBezTo>
                  <a:cubicBezTo>
                    <a:pt x="141" y="117"/>
                    <a:pt x="143" y="115"/>
                    <a:pt x="145" y="114"/>
                  </a:cubicBezTo>
                  <a:cubicBezTo>
                    <a:pt x="149" y="113"/>
                    <a:pt x="153" y="115"/>
                    <a:pt x="155" y="119"/>
                  </a:cubicBezTo>
                  <a:cubicBezTo>
                    <a:pt x="157" y="123"/>
                    <a:pt x="156" y="127"/>
                    <a:pt x="152" y="131"/>
                  </a:cubicBezTo>
                  <a:cubicBezTo>
                    <a:pt x="127" y="156"/>
                    <a:pt x="102" y="181"/>
                    <a:pt x="76" y="207"/>
                  </a:cubicBezTo>
                  <a:cubicBezTo>
                    <a:pt x="63" y="220"/>
                    <a:pt x="49" y="234"/>
                    <a:pt x="35" y="248"/>
                  </a:cubicBezTo>
                  <a:cubicBezTo>
                    <a:pt x="42" y="255"/>
                    <a:pt x="49" y="262"/>
                    <a:pt x="56" y="269"/>
                  </a:cubicBezTo>
                  <a:cubicBezTo>
                    <a:pt x="58" y="271"/>
                    <a:pt x="59" y="270"/>
                    <a:pt x="60" y="268"/>
                  </a:cubicBezTo>
                  <a:cubicBezTo>
                    <a:pt x="87" y="241"/>
                    <a:pt x="114" y="214"/>
                    <a:pt x="141" y="187"/>
                  </a:cubicBezTo>
                  <a:cubicBezTo>
                    <a:pt x="151" y="178"/>
                    <a:pt x="161" y="169"/>
                    <a:pt x="173" y="163"/>
                  </a:cubicBezTo>
                  <a:cubicBezTo>
                    <a:pt x="189" y="156"/>
                    <a:pt x="205" y="154"/>
                    <a:pt x="221" y="152"/>
                  </a:cubicBezTo>
                  <a:cubicBezTo>
                    <a:pt x="242" y="150"/>
                    <a:pt x="255" y="141"/>
                    <a:pt x="265" y="121"/>
                  </a:cubicBezTo>
                  <a:cubicBezTo>
                    <a:pt x="274" y="101"/>
                    <a:pt x="274" y="65"/>
                    <a:pt x="27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90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</a:p>
        </p:txBody>
      </p:sp>
      <p:pic>
        <p:nvPicPr>
          <p:cNvPr id="7" name="Picture 2" descr="http://img.clubic.com/07389841-photo-poweram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418" y="2395301"/>
            <a:ext cx="1930532" cy="1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16" y="2627604"/>
            <a:ext cx="1897278" cy="162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71" descr="PC SOFT | LinkedI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61" y="2627604"/>
            <a:ext cx="1558925" cy="169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8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63" y="2462136"/>
            <a:ext cx="1418978" cy="18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6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6" t="11905" r="21428" b="12380"/>
          <a:stretch/>
        </p:blipFill>
        <p:spPr bwMode="auto">
          <a:xfrm>
            <a:off x="947077" y="2627604"/>
            <a:ext cx="1418037" cy="1628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628852" y="546715"/>
            <a:ext cx="5243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 smtClean="0">
                <a:solidFill>
                  <a:schemeClr val="bg2"/>
                </a:solidFill>
              </a:rPr>
              <a:t>LES Environnements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4853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027" y="216654"/>
            <a:ext cx="53897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Langages utilisés</a:t>
            </a:r>
            <a:endParaRPr lang="fr-FR" sz="6000" dirty="0"/>
          </a:p>
        </p:txBody>
      </p:sp>
      <p:pic>
        <p:nvPicPr>
          <p:cNvPr id="6" name="Image 1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687309"/>
            <a:ext cx="3065780" cy="147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67" y="2438083"/>
            <a:ext cx="1515745" cy="168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6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438083"/>
            <a:ext cx="1718310" cy="175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114" descr="C:\Users\Mouhcine\Desktop\Stage\Nouveau dossier\HTML\mysql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84" y="2509203"/>
            <a:ext cx="1577975" cy="1684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6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32" y="2410168"/>
            <a:ext cx="2034540" cy="20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812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6224" y="4510877"/>
            <a:ext cx="862870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dirty="0">
                <a:solidFill>
                  <a:schemeClr val="bg2"/>
                </a:solidFill>
              </a:rPr>
              <a:t>Architecture, Discussion </a:t>
            </a:r>
            <a:endParaRPr lang="fr-FR" sz="6600" dirty="0" smtClean="0">
              <a:solidFill>
                <a:schemeClr val="bg2"/>
              </a:solidFill>
            </a:endParaRPr>
          </a:p>
          <a:p>
            <a:pPr algn="ctr"/>
            <a:r>
              <a:rPr lang="fr-FR" sz="6600" dirty="0" smtClean="0">
                <a:solidFill>
                  <a:schemeClr val="bg2"/>
                </a:solidFill>
              </a:rPr>
              <a:t>et </a:t>
            </a:r>
            <a:r>
              <a:rPr lang="fr-FR" sz="6600" dirty="0">
                <a:solidFill>
                  <a:schemeClr val="bg2"/>
                </a:solidFill>
              </a:rPr>
              <a:t>base de données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1696224" y="596879"/>
            <a:ext cx="5440680" cy="3634316"/>
            <a:chOff x="5420431" y="1803887"/>
            <a:chExt cx="3613448" cy="363431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7FB3C8D-70A2-419D-B823-C247236792B6}"/>
                </a:ext>
              </a:extLst>
            </p:cNvPr>
            <p:cNvSpPr>
              <a:spLocks/>
            </p:cNvSpPr>
            <p:nvPr/>
          </p:nvSpPr>
          <p:spPr bwMode="auto">
            <a:xfrm rot="20671746">
              <a:off x="5497688" y="4294183"/>
              <a:ext cx="852992" cy="1140476"/>
            </a:xfrm>
            <a:custGeom>
              <a:avLst/>
              <a:gdLst>
                <a:gd name="T0" fmla="*/ 28 w 1032"/>
                <a:gd name="T1" fmla="*/ 1378 h 1378"/>
                <a:gd name="T2" fmla="*/ 1004 w 1032"/>
                <a:gd name="T3" fmla="*/ 1378 h 1378"/>
                <a:gd name="T4" fmla="*/ 1032 w 1032"/>
                <a:gd name="T5" fmla="*/ 1350 h 1378"/>
                <a:gd name="T6" fmla="*/ 1032 w 1032"/>
                <a:gd name="T7" fmla="*/ 1015 h 1378"/>
                <a:gd name="T8" fmla="*/ 876 w 1032"/>
                <a:gd name="T9" fmla="*/ 1052 h 1378"/>
                <a:gd name="T10" fmla="*/ 686 w 1032"/>
                <a:gd name="T11" fmla="*/ 862 h 1378"/>
                <a:gd name="T12" fmla="*/ 876 w 1032"/>
                <a:gd name="T13" fmla="*/ 672 h 1378"/>
                <a:gd name="T14" fmla="*/ 1032 w 1032"/>
                <a:gd name="T15" fmla="*/ 709 h 1378"/>
                <a:gd name="T16" fmla="*/ 1032 w 1032"/>
                <a:gd name="T17" fmla="*/ 374 h 1378"/>
                <a:gd name="T18" fmla="*/ 1004 w 1032"/>
                <a:gd name="T19" fmla="*/ 346 h 1378"/>
                <a:gd name="T20" fmla="*/ 621 w 1032"/>
                <a:gd name="T21" fmla="*/ 346 h 1378"/>
                <a:gd name="T22" fmla="*/ 675 w 1032"/>
                <a:gd name="T23" fmla="*/ 159 h 1378"/>
                <a:gd name="T24" fmla="*/ 516 w 1032"/>
                <a:gd name="T25" fmla="*/ 0 h 1378"/>
                <a:gd name="T26" fmla="*/ 357 w 1032"/>
                <a:gd name="T27" fmla="*/ 159 h 1378"/>
                <a:gd name="T28" fmla="*/ 411 w 1032"/>
                <a:gd name="T29" fmla="*/ 346 h 1378"/>
                <a:gd name="T30" fmla="*/ 28 w 1032"/>
                <a:gd name="T31" fmla="*/ 346 h 1378"/>
                <a:gd name="T32" fmla="*/ 0 w 1032"/>
                <a:gd name="T33" fmla="*/ 374 h 1378"/>
                <a:gd name="T34" fmla="*/ 0 w 1032"/>
                <a:gd name="T35" fmla="*/ 1350 h 1378"/>
                <a:gd name="T36" fmla="*/ 28 w 1032"/>
                <a:gd name="T37" fmla="*/ 1378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2" h="1378">
                  <a:moveTo>
                    <a:pt x="28" y="1378"/>
                  </a:moveTo>
                  <a:cubicBezTo>
                    <a:pt x="1004" y="1378"/>
                    <a:pt x="1004" y="1378"/>
                    <a:pt x="1004" y="1378"/>
                  </a:cubicBezTo>
                  <a:cubicBezTo>
                    <a:pt x="1019" y="1378"/>
                    <a:pt x="1032" y="1365"/>
                    <a:pt x="1032" y="1350"/>
                  </a:cubicBezTo>
                  <a:cubicBezTo>
                    <a:pt x="1032" y="1015"/>
                    <a:pt x="1032" y="1015"/>
                    <a:pt x="1032" y="1015"/>
                  </a:cubicBezTo>
                  <a:cubicBezTo>
                    <a:pt x="977" y="1038"/>
                    <a:pt x="919" y="1052"/>
                    <a:pt x="876" y="1052"/>
                  </a:cubicBezTo>
                  <a:cubicBezTo>
                    <a:pt x="771" y="1052"/>
                    <a:pt x="686" y="967"/>
                    <a:pt x="686" y="862"/>
                  </a:cubicBezTo>
                  <a:cubicBezTo>
                    <a:pt x="686" y="757"/>
                    <a:pt x="771" y="672"/>
                    <a:pt x="876" y="672"/>
                  </a:cubicBezTo>
                  <a:cubicBezTo>
                    <a:pt x="919" y="672"/>
                    <a:pt x="977" y="686"/>
                    <a:pt x="1032" y="709"/>
                  </a:cubicBezTo>
                  <a:cubicBezTo>
                    <a:pt x="1032" y="374"/>
                    <a:pt x="1032" y="374"/>
                    <a:pt x="1032" y="374"/>
                  </a:cubicBezTo>
                  <a:cubicBezTo>
                    <a:pt x="1032" y="358"/>
                    <a:pt x="1019" y="346"/>
                    <a:pt x="1004" y="346"/>
                  </a:cubicBezTo>
                  <a:cubicBezTo>
                    <a:pt x="621" y="346"/>
                    <a:pt x="621" y="346"/>
                    <a:pt x="621" y="346"/>
                  </a:cubicBezTo>
                  <a:cubicBezTo>
                    <a:pt x="654" y="284"/>
                    <a:pt x="675" y="207"/>
                    <a:pt x="675" y="159"/>
                  </a:cubicBezTo>
                  <a:cubicBezTo>
                    <a:pt x="675" y="71"/>
                    <a:pt x="604" y="0"/>
                    <a:pt x="516" y="0"/>
                  </a:cubicBezTo>
                  <a:cubicBezTo>
                    <a:pt x="428" y="0"/>
                    <a:pt x="357" y="71"/>
                    <a:pt x="357" y="159"/>
                  </a:cubicBezTo>
                  <a:cubicBezTo>
                    <a:pt x="357" y="207"/>
                    <a:pt x="378" y="284"/>
                    <a:pt x="411" y="346"/>
                  </a:cubicBezTo>
                  <a:cubicBezTo>
                    <a:pt x="28" y="346"/>
                    <a:pt x="28" y="346"/>
                    <a:pt x="28" y="346"/>
                  </a:cubicBezTo>
                  <a:cubicBezTo>
                    <a:pt x="12" y="346"/>
                    <a:pt x="0" y="358"/>
                    <a:pt x="0" y="374"/>
                  </a:cubicBezTo>
                  <a:cubicBezTo>
                    <a:pt x="0" y="1350"/>
                    <a:pt x="0" y="1350"/>
                    <a:pt x="0" y="1350"/>
                  </a:cubicBezTo>
                  <a:cubicBezTo>
                    <a:pt x="0" y="1365"/>
                    <a:pt x="12" y="1378"/>
                    <a:pt x="28" y="1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CF79BD4-E68E-4D61-A8D2-F9CD801B4710}"/>
                </a:ext>
              </a:extLst>
            </p:cNvPr>
            <p:cNvSpPr>
              <a:spLocks/>
            </p:cNvSpPr>
            <p:nvPr/>
          </p:nvSpPr>
          <p:spPr bwMode="auto">
            <a:xfrm rot="268775">
              <a:off x="6604821" y="4584486"/>
              <a:ext cx="1427265" cy="853717"/>
            </a:xfrm>
            <a:custGeom>
              <a:avLst/>
              <a:gdLst>
                <a:gd name="T0" fmla="*/ 1378 w 1724"/>
                <a:gd name="T1" fmla="*/ 1004 h 1032"/>
                <a:gd name="T2" fmla="*/ 1378 w 1724"/>
                <a:gd name="T3" fmla="*/ 621 h 1032"/>
                <a:gd name="T4" fmla="*/ 1565 w 1724"/>
                <a:gd name="T5" fmla="*/ 675 h 1032"/>
                <a:gd name="T6" fmla="*/ 1724 w 1724"/>
                <a:gd name="T7" fmla="*/ 516 h 1032"/>
                <a:gd name="T8" fmla="*/ 1565 w 1724"/>
                <a:gd name="T9" fmla="*/ 357 h 1032"/>
                <a:gd name="T10" fmla="*/ 1378 w 1724"/>
                <a:gd name="T11" fmla="*/ 411 h 1032"/>
                <a:gd name="T12" fmla="*/ 1378 w 1724"/>
                <a:gd name="T13" fmla="*/ 28 h 1032"/>
                <a:gd name="T14" fmla="*/ 1350 w 1724"/>
                <a:gd name="T15" fmla="*/ 0 h 1032"/>
                <a:gd name="T16" fmla="*/ 1015 w 1724"/>
                <a:gd name="T17" fmla="*/ 0 h 1032"/>
                <a:gd name="T18" fmla="*/ 1052 w 1724"/>
                <a:gd name="T19" fmla="*/ 155 h 1032"/>
                <a:gd name="T20" fmla="*/ 862 w 1724"/>
                <a:gd name="T21" fmla="*/ 346 h 1032"/>
                <a:gd name="T22" fmla="*/ 672 w 1724"/>
                <a:gd name="T23" fmla="*/ 155 h 1032"/>
                <a:gd name="T24" fmla="*/ 709 w 1724"/>
                <a:gd name="T25" fmla="*/ 0 h 1032"/>
                <a:gd name="T26" fmla="*/ 374 w 1724"/>
                <a:gd name="T27" fmla="*/ 0 h 1032"/>
                <a:gd name="T28" fmla="*/ 346 w 1724"/>
                <a:gd name="T29" fmla="*/ 28 h 1032"/>
                <a:gd name="T30" fmla="*/ 346 w 1724"/>
                <a:gd name="T31" fmla="*/ 411 h 1032"/>
                <a:gd name="T32" fmla="*/ 159 w 1724"/>
                <a:gd name="T33" fmla="*/ 357 h 1032"/>
                <a:gd name="T34" fmla="*/ 0 w 1724"/>
                <a:gd name="T35" fmla="*/ 516 h 1032"/>
                <a:gd name="T36" fmla="*/ 159 w 1724"/>
                <a:gd name="T37" fmla="*/ 675 h 1032"/>
                <a:gd name="T38" fmla="*/ 346 w 1724"/>
                <a:gd name="T39" fmla="*/ 621 h 1032"/>
                <a:gd name="T40" fmla="*/ 346 w 1724"/>
                <a:gd name="T41" fmla="*/ 1004 h 1032"/>
                <a:gd name="T42" fmla="*/ 374 w 1724"/>
                <a:gd name="T43" fmla="*/ 1032 h 1032"/>
                <a:gd name="T44" fmla="*/ 1350 w 1724"/>
                <a:gd name="T45" fmla="*/ 1032 h 1032"/>
                <a:gd name="T46" fmla="*/ 1378 w 1724"/>
                <a:gd name="T47" fmla="*/ 100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4" h="1032">
                  <a:moveTo>
                    <a:pt x="1378" y="1004"/>
                  </a:moveTo>
                  <a:cubicBezTo>
                    <a:pt x="1378" y="621"/>
                    <a:pt x="1378" y="621"/>
                    <a:pt x="1378" y="621"/>
                  </a:cubicBezTo>
                  <a:cubicBezTo>
                    <a:pt x="1439" y="654"/>
                    <a:pt x="1517" y="675"/>
                    <a:pt x="1565" y="675"/>
                  </a:cubicBezTo>
                  <a:cubicBezTo>
                    <a:pt x="1652" y="675"/>
                    <a:pt x="1724" y="604"/>
                    <a:pt x="1724" y="516"/>
                  </a:cubicBezTo>
                  <a:cubicBezTo>
                    <a:pt x="1724" y="428"/>
                    <a:pt x="1652" y="357"/>
                    <a:pt x="1565" y="357"/>
                  </a:cubicBezTo>
                  <a:cubicBezTo>
                    <a:pt x="1517" y="357"/>
                    <a:pt x="1439" y="378"/>
                    <a:pt x="1378" y="411"/>
                  </a:cubicBezTo>
                  <a:cubicBezTo>
                    <a:pt x="1378" y="28"/>
                    <a:pt x="1378" y="28"/>
                    <a:pt x="1378" y="28"/>
                  </a:cubicBezTo>
                  <a:cubicBezTo>
                    <a:pt x="1378" y="12"/>
                    <a:pt x="1365" y="0"/>
                    <a:pt x="1350" y="0"/>
                  </a:cubicBezTo>
                  <a:cubicBezTo>
                    <a:pt x="1015" y="0"/>
                    <a:pt x="1015" y="0"/>
                    <a:pt x="1015" y="0"/>
                  </a:cubicBezTo>
                  <a:cubicBezTo>
                    <a:pt x="1038" y="55"/>
                    <a:pt x="1052" y="113"/>
                    <a:pt x="1052" y="155"/>
                  </a:cubicBezTo>
                  <a:cubicBezTo>
                    <a:pt x="1052" y="260"/>
                    <a:pt x="967" y="346"/>
                    <a:pt x="862" y="346"/>
                  </a:cubicBezTo>
                  <a:cubicBezTo>
                    <a:pt x="757" y="346"/>
                    <a:pt x="672" y="260"/>
                    <a:pt x="672" y="155"/>
                  </a:cubicBezTo>
                  <a:cubicBezTo>
                    <a:pt x="672" y="113"/>
                    <a:pt x="686" y="55"/>
                    <a:pt x="709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58" y="0"/>
                    <a:pt x="346" y="12"/>
                    <a:pt x="346" y="28"/>
                  </a:cubicBezTo>
                  <a:cubicBezTo>
                    <a:pt x="346" y="411"/>
                    <a:pt x="346" y="411"/>
                    <a:pt x="346" y="411"/>
                  </a:cubicBezTo>
                  <a:cubicBezTo>
                    <a:pt x="284" y="378"/>
                    <a:pt x="206" y="357"/>
                    <a:pt x="159" y="357"/>
                  </a:cubicBezTo>
                  <a:cubicBezTo>
                    <a:pt x="71" y="357"/>
                    <a:pt x="0" y="428"/>
                    <a:pt x="0" y="516"/>
                  </a:cubicBezTo>
                  <a:cubicBezTo>
                    <a:pt x="0" y="604"/>
                    <a:pt x="71" y="675"/>
                    <a:pt x="159" y="675"/>
                  </a:cubicBezTo>
                  <a:cubicBezTo>
                    <a:pt x="206" y="675"/>
                    <a:pt x="284" y="654"/>
                    <a:pt x="346" y="621"/>
                  </a:cubicBezTo>
                  <a:cubicBezTo>
                    <a:pt x="346" y="1004"/>
                    <a:pt x="346" y="1004"/>
                    <a:pt x="346" y="1004"/>
                  </a:cubicBezTo>
                  <a:cubicBezTo>
                    <a:pt x="346" y="1019"/>
                    <a:pt x="358" y="1032"/>
                    <a:pt x="374" y="1032"/>
                  </a:cubicBezTo>
                  <a:cubicBezTo>
                    <a:pt x="1350" y="1032"/>
                    <a:pt x="1350" y="1032"/>
                    <a:pt x="1350" y="1032"/>
                  </a:cubicBezTo>
                  <a:cubicBezTo>
                    <a:pt x="1365" y="1032"/>
                    <a:pt x="1378" y="1019"/>
                    <a:pt x="1378" y="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7C77901-46D4-4505-AA4B-F33D65191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052" y="4539287"/>
              <a:ext cx="852992" cy="853717"/>
            </a:xfrm>
            <a:custGeom>
              <a:avLst/>
              <a:gdLst>
                <a:gd name="T0" fmla="*/ 1004 w 1032"/>
                <a:gd name="T1" fmla="*/ 0 h 1032"/>
                <a:gd name="T2" fmla="*/ 669 w 1032"/>
                <a:gd name="T3" fmla="*/ 0 h 1032"/>
                <a:gd name="T4" fmla="*/ 706 w 1032"/>
                <a:gd name="T5" fmla="*/ 156 h 1032"/>
                <a:gd name="T6" fmla="*/ 516 w 1032"/>
                <a:gd name="T7" fmla="*/ 346 h 1032"/>
                <a:gd name="T8" fmla="*/ 326 w 1032"/>
                <a:gd name="T9" fmla="*/ 156 h 1032"/>
                <a:gd name="T10" fmla="*/ 363 w 1032"/>
                <a:gd name="T11" fmla="*/ 0 h 1032"/>
                <a:gd name="T12" fmla="*/ 28 w 1032"/>
                <a:gd name="T13" fmla="*/ 0 h 1032"/>
                <a:gd name="T14" fmla="*/ 0 w 1032"/>
                <a:gd name="T15" fmla="*/ 28 h 1032"/>
                <a:gd name="T16" fmla="*/ 0 w 1032"/>
                <a:gd name="T17" fmla="*/ 363 h 1032"/>
                <a:gd name="T18" fmla="*/ 155 w 1032"/>
                <a:gd name="T19" fmla="*/ 326 h 1032"/>
                <a:gd name="T20" fmla="*/ 345 w 1032"/>
                <a:gd name="T21" fmla="*/ 516 h 1032"/>
                <a:gd name="T22" fmla="*/ 155 w 1032"/>
                <a:gd name="T23" fmla="*/ 706 h 1032"/>
                <a:gd name="T24" fmla="*/ 0 w 1032"/>
                <a:gd name="T25" fmla="*/ 669 h 1032"/>
                <a:gd name="T26" fmla="*/ 0 w 1032"/>
                <a:gd name="T27" fmla="*/ 1004 h 1032"/>
                <a:gd name="T28" fmla="*/ 28 w 1032"/>
                <a:gd name="T29" fmla="*/ 1032 h 1032"/>
                <a:gd name="T30" fmla="*/ 1004 w 1032"/>
                <a:gd name="T31" fmla="*/ 1032 h 1032"/>
                <a:gd name="T32" fmla="*/ 1032 w 1032"/>
                <a:gd name="T33" fmla="*/ 1004 h 1032"/>
                <a:gd name="T34" fmla="*/ 1032 w 1032"/>
                <a:gd name="T35" fmla="*/ 28 h 1032"/>
                <a:gd name="T36" fmla="*/ 1004 w 1032"/>
                <a:gd name="T37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2" h="1032">
                  <a:moveTo>
                    <a:pt x="1004" y="0"/>
                  </a:moveTo>
                  <a:cubicBezTo>
                    <a:pt x="669" y="0"/>
                    <a:pt x="669" y="0"/>
                    <a:pt x="669" y="0"/>
                  </a:cubicBezTo>
                  <a:cubicBezTo>
                    <a:pt x="692" y="55"/>
                    <a:pt x="706" y="113"/>
                    <a:pt x="706" y="156"/>
                  </a:cubicBezTo>
                  <a:cubicBezTo>
                    <a:pt x="706" y="261"/>
                    <a:pt x="621" y="346"/>
                    <a:pt x="516" y="346"/>
                  </a:cubicBezTo>
                  <a:cubicBezTo>
                    <a:pt x="411" y="346"/>
                    <a:pt x="326" y="261"/>
                    <a:pt x="326" y="156"/>
                  </a:cubicBezTo>
                  <a:cubicBezTo>
                    <a:pt x="326" y="113"/>
                    <a:pt x="340" y="55"/>
                    <a:pt x="36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55" y="340"/>
                    <a:pt x="113" y="326"/>
                    <a:pt x="155" y="326"/>
                  </a:cubicBezTo>
                  <a:cubicBezTo>
                    <a:pt x="260" y="326"/>
                    <a:pt x="345" y="411"/>
                    <a:pt x="345" y="516"/>
                  </a:cubicBezTo>
                  <a:cubicBezTo>
                    <a:pt x="345" y="621"/>
                    <a:pt x="260" y="706"/>
                    <a:pt x="155" y="706"/>
                  </a:cubicBezTo>
                  <a:cubicBezTo>
                    <a:pt x="113" y="706"/>
                    <a:pt x="55" y="692"/>
                    <a:pt x="0" y="669"/>
                  </a:cubicBezTo>
                  <a:cubicBezTo>
                    <a:pt x="0" y="1004"/>
                    <a:pt x="0" y="1004"/>
                    <a:pt x="0" y="1004"/>
                  </a:cubicBezTo>
                  <a:cubicBezTo>
                    <a:pt x="0" y="1019"/>
                    <a:pt x="12" y="1032"/>
                    <a:pt x="28" y="1032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1019" y="1032"/>
                    <a:pt x="1032" y="1019"/>
                    <a:pt x="1032" y="1004"/>
                  </a:cubicBezTo>
                  <a:cubicBezTo>
                    <a:pt x="1032" y="28"/>
                    <a:pt x="1032" y="28"/>
                    <a:pt x="1032" y="28"/>
                  </a:cubicBezTo>
                  <a:cubicBezTo>
                    <a:pt x="1032" y="12"/>
                    <a:pt x="1019" y="0"/>
                    <a:pt x="1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03D5229-455A-4A1D-BC35-043438362832}"/>
                </a:ext>
              </a:extLst>
            </p:cNvPr>
            <p:cNvSpPr>
              <a:spLocks/>
            </p:cNvSpPr>
            <p:nvPr/>
          </p:nvSpPr>
          <p:spPr bwMode="auto">
            <a:xfrm rot="567268">
              <a:off x="5452421" y="1912515"/>
              <a:ext cx="852992" cy="853717"/>
            </a:xfrm>
            <a:custGeom>
              <a:avLst/>
              <a:gdLst>
                <a:gd name="T0" fmla="*/ 28 w 1032"/>
                <a:gd name="T1" fmla="*/ 1032 h 1032"/>
                <a:gd name="T2" fmla="*/ 363 w 1032"/>
                <a:gd name="T3" fmla="*/ 1032 h 1032"/>
                <a:gd name="T4" fmla="*/ 326 w 1032"/>
                <a:gd name="T5" fmla="*/ 876 h 1032"/>
                <a:gd name="T6" fmla="*/ 516 w 1032"/>
                <a:gd name="T7" fmla="*/ 686 h 1032"/>
                <a:gd name="T8" fmla="*/ 706 w 1032"/>
                <a:gd name="T9" fmla="*/ 876 h 1032"/>
                <a:gd name="T10" fmla="*/ 669 w 1032"/>
                <a:gd name="T11" fmla="*/ 1032 h 1032"/>
                <a:gd name="T12" fmla="*/ 1004 w 1032"/>
                <a:gd name="T13" fmla="*/ 1032 h 1032"/>
                <a:gd name="T14" fmla="*/ 1032 w 1032"/>
                <a:gd name="T15" fmla="*/ 1004 h 1032"/>
                <a:gd name="T16" fmla="*/ 1032 w 1032"/>
                <a:gd name="T17" fmla="*/ 669 h 1032"/>
                <a:gd name="T18" fmla="*/ 876 w 1032"/>
                <a:gd name="T19" fmla="*/ 706 h 1032"/>
                <a:gd name="T20" fmla="*/ 686 w 1032"/>
                <a:gd name="T21" fmla="*/ 516 h 1032"/>
                <a:gd name="T22" fmla="*/ 876 w 1032"/>
                <a:gd name="T23" fmla="*/ 326 h 1032"/>
                <a:gd name="T24" fmla="*/ 1032 w 1032"/>
                <a:gd name="T25" fmla="*/ 363 h 1032"/>
                <a:gd name="T26" fmla="*/ 1032 w 1032"/>
                <a:gd name="T27" fmla="*/ 28 h 1032"/>
                <a:gd name="T28" fmla="*/ 1004 w 1032"/>
                <a:gd name="T29" fmla="*/ 0 h 1032"/>
                <a:gd name="T30" fmla="*/ 28 w 1032"/>
                <a:gd name="T31" fmla="*/ 0 h 1032"/>
                <a:gd name="T32" fmla="*/ 0 w 1032"/>
                <a:gd name="T33" fmla="*/ 28 h 1032"/>
                <a:gd name="T34" fmla="*/ 0 w 1032"/>
                <a:gd name="T35" fmla="*/ 1004 h 1032"/>
                <a:gd name="T36" fmla="*/ 28 w 1032"/>
                <a:gd name="T37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2" h="1032">
                  <a:moveTo>
                    <a:pt x="28" y="1032"/>
                  </a:moveTo>
                  <a:cubicBezTo>
                    <a:pt x="363" y="1032"/>
                    <a:pt x="363" y="1032"/>
                    <a:pt x="363" y="1032"/>
                  </a:cubicBezTo>
                  <a:cubicBezTo>
                    <a:pt x="340" y="977"/>
                    <a:pt x="326" y="918"/>
                    <a:pt x="326" y="876"/>
                  </a:cubicBezTo>
                  <a:cubicBezTo>
                    <a:pt x="326" y="771"/>
                    <a:pt x="411" y="686"/>
                    <a:pt x="516" y="686"/>
                  </a:cubicBezTo>
                  <a:cubicBezTo>
                    <a:pt x="621" y="686"/>
                    <a:pt x="706" y="771"/>
                    <a:pt x="706" y="876"/>
                  </a:cubicBezTo>
                  <a:cubicBezTo>
                    <a:pt x="706" y="918"/>
                    <a:pt x="692" y="977"/>
                    <a:pt x="669" y="1032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1019" y="1032"/>
                    <a:pt x="1032" y="1019"/>
                    <a:pt x="1032" y="1004"/>
                  </a:cubicBezTo>
                  <a:cubicBezTo>
                    <a:pt x="1032" y="669"/>
                    <a:pt x="1032" y="669"/>
                    <a:pt x="1032" y="669"/>
                  </a:cubicBezTo>
                  <a:cubicBezTo>
                    <a:pt x="977" y="692"/>
                    <a:pt x="918" y="706"/>
                    <a:pt x="876" y="706"/>
                  </a:cubicBezTo>
                  <a:cubicBezTo>
                    <a:pt x="771" y="706"/>
                    <a:pt x="686" y="621"/>
                    <a:pt x="686" y="516"/>
                  </a:cubicBezTo>
                  <a:cubicBezTo>
                    <a:pt x="686" y="411"/>
                    <a:pt x="771" y="326"/>
                    <a:pt x="876" y="326"/>
                  </a:cubicBezTo>
                  <a:cubicBezTo>
                    <a:pt x="918" y="326"/>
                    <a:pt x="977" y="340"/>
                    <a:pt x="1032" y="363"/>
                  </a:cubicBezTo>
                  <a:cubicBezTo>
                    <a:pt x="1032" y="28"/>
                    <a:pt x="1032" y="28"/>
                    <a:pt x="1032" y="28"/>
                  </a:cubicBezTo>
                  <a:cubicBezTo>
                    <a:pt x="1032" y="13"/>
                    <a:pt x="1019" y="0"/>
                    <a:pt x="100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1004"/>
                    <a:pt x="0" y="1004"/>
                    <a:pt x="0" y="1004"/>
                  </a:cubicBezTo>
                  <a:cubicBezTo>
                    <a:pt x="0" y="1019"/>
                    <a:pt x="12" y="1032"/>
                    <a:pt x="28" y="10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1A5714C-9C88-41E7-BE53-7B1AEA984C53}"/>
                </a:ext>
              </a:extLst>
            </p:cNvPr>
            <p:cNvSpPr>
              <a:spLocks/>
            </p:cNvSpPr>
            <p:nvPr/>
          </p:nvSpPr>
          <p:spPr bwMode="auto">
            <a:xfrm rot="1688960">
              <a:off x="7884624" y="3174044"/>
              <a:ext cx="1139193" cy="1140476"/>
            </a:xfrm>
            <a:custGeom>
              <a:avLst/>
              <a:gdLst>
                <a:gd name="T0" fmla="*/ 1377 w 1378"/>
                <a:gd name="T1" fmla="*/ 22 h 1378"/>
                <a:gd name="T2" fmla="*/ 1374 w 1378"/>
                <a:gd name="T3" fmla="*/ 15 h 1378"/>
                <a:gd name="T4" fmla="*/ 1373 w 1378"/>
                <a:gd name="T5" fmla="*/ 12 h 1378"/>
                <a:gd name="T6" fmla="*/ 1353 w 1378"/>
                <a:gd name="T7" fmla="*/ 0 h 1378"/>
                <a:gd name="T8" fmla="*/ 1350 w 1378"/>
                <a:gd name="T9" fmla="*/ 0 h 1378"/>
                <a:gd name="T10" fmla="*/ 1015 w 1378"/>
                <a:gd name="T11" fmla="*/ 0 h 1378"/>
                <a:gd name="T12" fmla="*/ 1052 w 1378"/>
                <a:gd name="T13" fmla="*/ 156 h 1378"/>
                <a:gd name="T14" fmla="*/ 862 w 1378"/>
                <a:gd name="T15" fmla="*/ 346 h 1378"/>
                <a:gd name="T16" fmla="*/ 672 w 1378"/>
                <a:gd name="T17" fmla="*/ 156 h 1378"/>
                <a:gd name="T18" fmla="*/ 709 w 1378"/>
                <a:gd name="T19" fmla="*/ 0 h 1378"/>
                <a:gd name="T20" fmla="*/ 374 w 1378"/>
                <a:gd name="T21" fmla="*/ 0 h 1378"/>
                <a:gd name="T22" fmla="*/ 346 w 1378"/>
                <a:gd name="T23" fmla="*/ 28 h 1378"/>
                <a:gd name="T24" fmla="*/ 346 w 1378"/>
                <a:gd name="T25" fmla="*/ 411 h 1378"/>
                <a:gd name="T26" fmla="*/ 159 w 1378"/>
                <a:gd name="T27" fmla="*/ 357 h 1378"/>
                <a:gd name="T28" fmla="*/ 0 w 1378"/>
                <a:gd name="T29" fmla="*/ 516 h 1378"/>
                <a:gd name="T30" fmla="*/ 159 w 1378"/>
                <a:gd name="T31" fmla="*/ 675 h 1378"/>
                <a:gd name="T32" fmla="*/ 346 w 1378"/>
                <a:gd name="T33" fmla="*/ 621 h 1378"/>
                <a:gd name="T34" fmla="*/ 346 w 1378"/>
                <a:gd name="T35" fmla="*/ 1004 h 1378"/>
                <a:gd name="T36" fmla="*/ 346 w 1378"/>
                <a:gd name="T37" fmla="*/ 1007 h 1378"/>
                <a:gd name="T38" fmla="*/ 358 w 1378"/>
                <a:gd name="T39" fmla="*/ 1027 h 1378"/>
                <a:gd name="T40" fmla="*/ 360 w 1378"/>
                <a:gd name="T41" fmla="*/ 1028 h 1378"/>
                <a:gd name="T42" fmla="*/ 368 w 1378"/>
                <a:gd name="T43" fmla="*/ 1031 h 1378"/>
                <a:gd name="T44" fmla="*/ 374 w 1378"/>
                <a:gd name="T45" fmla="*/ 1032 h 1378"/>
                <a:gd name="T46" fmla="*/ 757 w 1378"/>
                <a:gd name="T47" fmla="*/ 1032 h 1378"/>
                <a:gd name="T48" fmla="*/ 703 w 1378"/>
                <a:gd name="T49" fmla="*/ 1219 h 1378"/>
                <a:gd name="T50" fmla="*/ 862 w 1378"/>
                <a:gd name="T51" fmla="*/ 1378 h 1378"/>
                <a:gd name="T52" fmla="*/ 1021 w 1378"/>
                <a:gd name="T53" fmla="*/ 1219 h 1378"/>
                <a:gd name="T54" fmla="*/ 967 w 1378"/>
                <a:gd name="T55" fmla="*/ 1032 h 1378"/>
                <a:gd name="T56" fmla="*/ 1350 w 1378"/>
                <a:gd name="T57" fmla="*/ 1032 h 1378"/>
                <a:gd name="T58" fmla="*/ 1353 w 1378"/>
                <a:gd name="T59" fmla="*/ 1032 h 1378"/>
                <a:gd name="T60" fmla="*/ 1356 w 1378"/>
                <a:gd name="T61" fmla="*/ 1031 h 1378"/>
                <a:gd name="T62" fmla="*/ 1362 w 1378"/>
                <a:gd name="T63" fmla="*/ 1029 h 1378"/>
                <a:gd name="T64" fmla="*/ 1367 w 1378"/>
                <a:gd name="T65" fmla="*/ 1026 h 1378"/>
                <a:gd name="T66" fmla="*/ 1370 w 1378"/>
                <a:gd name="T67" fmla="*/ 1024 h 1378"/>
                <a:gd name="T68" fmla="*/ 1372 w 1378"/>
                <a:gd name="T69" fmla="*/ 1021 h 1378"/>
                <a:gd name="T70" fmla="*/ 1375 w 1378"/>
                <a:gd name="T71" fmla="*/ 1016 h 1378"/>
                <a:gd name="T72" fmla="*/ 1377 w 1378"/>
                <a:gd name="T73" fmla="*/ 1010 h 1378"/>
                <a:gd name="T74" fmla="*/ 1378 w 1378"/>
                <a:gd name="T75" fmla="*/ 1007 h 1378"/>
                <a:gd name="T76" fmla="*/ 1378 w 1378"/>
                <a:gd name="T77" fmla="*/ 1004 h 1378"/>
                <a:gd name="T78" fmla="*/ 1378 w 1378"/>
                <a:gd name="T79" fmla="*/ 28 h 1378"/>
                <a:gd name="T80" fmla="*/ 1377 w 1378"/>
                <a:gd name="T81" fmla="*/ 22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8" h="1378">
                  <a:moveTo>
                    <a:pt x="1377" y="22"/>
                  </a:moveTo>
                  <a:cubicBezTo>
                    <a:pt x="1377" y="20"/>
                    <a:pt x="1376" y="17"/>
                    <a:pt x="1374" y="15"/>
                  </a:cubicBezTo>
                  <a:cubicBezTo>
                    <a:pt x="1374" y="14"/>
                    <a:pt x="1373" y="13"/>
                    <a:pt x="1373" y="12"/>
                  </a:cubicBezTo>
                  <a:cubicBezTo>
                    <a:pt x="1368" y="6"/>
                    <a:pt x="1361" y="1"/>
                    <a:pt x="1353" y="0"/>
                  </a:cubicBezTo>
                  <a:cubicBezTo>
                    <a:pt x="1352" y="0"/>
                    <a:pt x="1351" y="0"/>
                    <a:pt x="1350" y="0"/>
                  </a:cubicBezTo>
                  <a:cubicBezTo>
                    <a:pt x="1015" y="0"/>
                    <a:pt x="1015" y="0"/>
                    <a:pt x="1015" y="0"/>
                  </a:cubicBezTo>
                  <a:cubicBezTo>
                    <a:pt x="1038" y="55"/>
                    <a:pt x="1052" y="113"/>
                    <a:pt x="1052" y="156"/>
                  </a:cubicBezTo>
                  <a:cubicBezTo>
                    <a:pt x="1052" y="261"/>
                    <a:pt x="967" y="346"/>
                    <a:pt x="862" y="346"/>
                  </a:cubicBezTo>
                  <a:cubicBezTo>
                    <a:pt x="757" y="346"/>
                    <a:pt x="672" y="261"/>
                    <a:pt x="672" y="156"/>
                  </a:cubicBezTo>
                  <a:cubicBezTo>
                    <a:pt x="672" y="113"/>
                    <a:pt x="686" y="55"/>
                    <a:pt x="709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58" y="0"/>
                    <a:pt x="346" y="12"/>
                    <a:pt x="346" y="28"/>
                  </a:cubicBezTo>
                  <a:cubicBezTo>
                    <a:pt x="346" y="411"/>
                    <a:pt x="346" y="411"/>
                    <a:pt x="346" y="411"/>
                  </a:cubicBezTo>
                  <a:cubicBezTo>
                    <a:pt x="284" y="378"/>
                    <a:pt x="206" y="357"/>
                    <a:pt x="159" y="357"/>
                  </a:cubicBezTo>
                  <a:cubicBezTo>
                    <a:pt x="71" y="357"/>
                    <a:pt x="0" y="428"/>
                    <a:pt x="0" y="516"/>
                  </a:cubicBezTo>
                  <a:cubicBezTo>
                    <a:pt x="0" y="604"/>
                    <a:pt x="71" y="675"/>
                    <a:pt x="159" y="675"/>
                  </a:cubicBezTo>
                  <a:cubicBezTo>
                    <a:pt x="206" y="675"/>
                    <a:pt x="284" y="654"/>
                    <a:pt x="346" y="621"/>
                  </a:cubicBezTo>
                  <a:cubicBezTo>
                    <a:pt x="346" y="1004"/>
                    <a:pt x="346" y="1004"/>
                    <a:pt x="346" y="1004"/>
                  </a:cubicBezTo>
                  <a:cubicBezTo>
                    <a:pt x="346" y="1005"/>
                    <a:pt x="346" y="1006"/>
                    <a:pt x="346" y="1007"/>
                  </a:cubicBezTo>
                  <a:cubicBezTo>
                    <a:pt x="347" y="1015"/>
                    <a:pt x="351" y="1023"/>
                    <a:pt x="358" y="1027"/>
                  </a:cubicBezTo>
                  <a:cubicBezTo>
                    <a:pt x="359" y="1028"/>
                    <a:pt x="360" y="1028"/>
                    <a:pt x="360" y="1028"/>
                  </a:cubicBezTo>
                  <a:cubicBezTo>
                    <a:pt x="363" y="1030"/>
                    <a:pt x="365" y="1031"/>
                    <a:pt x="368" y="1031"/>
                  </a:cubicBezTo>
                  <a:cubicBezTo>
                    <a:pt x="370" y="1032"/>
                    <a:pt x="372" y="1032"/>
                    <a:pt x="374" y="1032"/>
                  </a:cubicBezTo>
                  <a:cubicBezTo>
                    <a:pt x="757" y="1032"/>
                    <a:pt x="757" y="1032"/>
                    <a:pt x="757" y="1032"/>
                  </a:cubicBezTo>
                  <a:cubicBezTo>
                    <a:pt x="724" y="1093"/>
                    <a:pt x="703" y="1171"/>
                    <a:pt x="703" y="1219"/>
                  </a:cubicBezTo>
                  <a:cubicBezTo>
                    <a:pt x="703" y="1307"/>
                    <a:pt x="774" y="1378"/>
                    <a:pt x="862" y="1378"/>
                  </a:cubicBezTo>
                  <a:cubicBezTo>
                    <a:pt x="950" y="1378"/>
                    <a:pt x="1021" y="1307"/>
                    <a:pt x="1021" y="1219"/>
                  </a:cubicBezTo>
                  <a:cubicBezTo>
                    <a:pt x="1021" y="1171"/>
                    <a:pt x="1000" y="1093"/>
                    <a:pt x="967" y="1032"/>
                  </a:cubicBezTo>
                  <a:cubicBezTo>
                    <a:pt x="1350" y="1032"/>
                    <a:pt x="1350" y="1032"/>
                    <a:pt x="1350" y="1032"/>
                  </a:cubicBezTo>
                  <a:cubicBezTo>
                    <a:pt x="1351" y="1032"/>
                    <a:pt x="1352" y="1032"/>
                    <a:pt x="1353" y="1032"/>
                  </a:cubicBezTo>
                  <a:cubicBezTo>
                    <a:pt x="1354" y="1032"/>
                    <a:pt x="1355" y="1031"/>
                    <a:pt x="1356" y="1031"/>
                  </a:cubicBezTo>
                  <a:cubicBezTo>
                    <a:pt x="1358" y="1031"/>
                    <a:pt x="1360" y="1030"/>
                    <a:pt x="1362" y="1029"/>
                  </a:cubicBezTo>
                  <a:cubicBezTo>
                    <a:pt x="1364" y="1028"/>
                    <a:pt x="1365" y="1027"/>
                    <a:pt x="1367" y="1026"/>
                  </a:cubicBezTo>
                  <a:cubicBezTo>
                    <a:pt x="1368" y="1025"/>
                    <a:pt x="1369" y="1024"/>
                    <a:pt x="1370" y="1024"/>
                  </a:cubicBezTo>
                  <a:cubicBezTo>
                    <a:pt x="1370" y="1023"/>
                    <a:pt x="1371" y="1022"/>
                    <a:pt x="1372" y="1021"/>
                  </a:cubicBezTo>
                  <a:cubicBezTo>
                    <a:pt x="1373" y="1020"/>
                    <a:pt x="1374" y="1018"/>
                    <a:pt x="1375" y="1016"/>
                  </a:cubicBezTo>
                  <a:cubicBezTo>
                    <a:pt x="1376" y="1014"/>
                    <a:pt x="1377" y="1012"/>
                    <a:pt x="1377" y="1010"/>
                  </a:cubicBezTo>
                  <a:cubicBezTo>
                    <a:pt x="1377" y="1009"/>
                    <a:pt x="1377" y="1008"/>
                    <a:pt x="1378" y="1007"/>
                  </a:cubicBezTo>
                  <a:cubicBezTo>
                    <a:pt x="1378" y="1006"/>
                    <a:pt x="1378" y="1005"/>
                    <a:pt x="1378" y="1004"/>
                  </a:cubicBezTo>
                  <a:cubicBezTo>
                    <a:pt x="1378" y="28"/>
                    <a:pt x="1378" y="28"/>
                    <a:pt x="1378" y="28"/>
                  </a:cubicBezTo>
                  <a:cubicBezTo>
                    <a:pt x="1378" y="26"/>
                    <a:pt x="1378" y="24"/>
                    <a:pt x="137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1494C33-65A4-4BBD-B672-BDD925A6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053" y="1941039"/>
              <a:ext cx="1141064" cy="1140476"/>
            </a:xfrm>
            <a:custGeom>
              <a:avLst/>
              <a:gdLst>
                <a:gd name="T0" fmla="*/ 1355 w 1378"/>
                <a:gd name="T1" fmla="*/ 0 h 1378"/>
                <a:gd name="T2" fmla="*/ 1363 w 1378"/>
                <a:gd name="T3" fmla="*/ 3 h 1378"/>
                <a:gd name="T4" fmla="*/ 1365 w 1378"/>
                <a:gd name="T5" fmla="*/ 5 h 1378"/>
                <a:gd name="T6" fmla="*/ 1378 w 1378"/>
                <a:gd name="T7" fmla="*/ 25 h 1378"/>
                <a:gd name="T8" fmla="*/ 1378 w 1378"/>
                <a:gd name="T9" fmla="*/ 28 h 1378"/>
                <a:gd name="T10" fmla="*/ 1378 w 1378"/>
                <a:gd name="T11" fmla="*/ 363 h 1378"/>
                <a:gd name="T12" fmla="*/ 1222 w 1378"/>
                <a:gd name="T13" fmla="*/ 326 h 1378"/>
                <a:gd name="T14" fmla="*/ 1032 w 1378"/>
                <a:gd name="T15" fmla="*/ 516 h 1378"/>
                <a:gd name="T16" fmla="*/ 1222 w 1378"/>
                <a:gd name="T17" fmla="*/ 706 h 1378"/>
                <a:gd name="T18" fmla="*/ 1378 w 1378"/>
                <a:gd name="T19" fmla="*/ 669 h 1378"/>
                <a:gd name="T20" fmla="*/ 1378 w 1378"/>
                <a:gd name="T21" fmla="*/ 1004 h 1378"/>
                <a:gd name="T22" fmla="*/ 1350 w 1378"/>
                <a:gd name="T23" fmla="*/ 1032 h 1378"/>
                <a:gd name="T24" fmla="*/ 967 w 1378"/>
                <a:gd name="T25" fmla="*/ 1032 h 1378"/>
                <a:gd name="T26" fmla="*/ 1021 w 1378"/>
                <a:gd name="T27" fmla="*/ 1219 h 1378"/>
                <a:gd name="T28" fmla="*/ 862 w 1378"/>
                <a:gd name="T29" fmla="*/ 1378 h 1378"/>
                <a:gd name="T30" fmla="*/ 703 w 1378"/>
                <a:gd name="T31" fmla="*/ 1219 h 1378"/>
                <a:gd name="T32" fmla="*/ 757 w 1378"/>
                <a:gd name="T33" fmla="*/ 1032 h 1378"/>
                <a:gd name="T34" fmla="*/ 374 w 1378"/>
                <a:gd name="T35" fmla="*/ 1032 h 1378"/>
                <a:gd name="T36" fmla="*/ 371 w 1378"/>
                <a:gd name="T37" fmla="*/ 1032 h 1378"/>
                <a:gd name="T38" fmla="*/ 351 w 1378"/>
                <a:gd name="T39" fmla="*/ 1019 h 1378"/>
                <a:gd name="T40" fmla="*/ 349 w 1378"/>
                <a:gd name="T41" fmla="*/ 1017 h 1378"/>
                <a:gd name="T42" fmla="*/ 346 w 1378"/>
                <a:gd name="T43" fmla="*/ 1009 h 1378"/>
                <a:gd name="T44" fmla="*/ 346 w 1378"/>
                <a:gd name="T45" fmla="*/ 1004 h 1378"/>
                <a:gd name="T46" fmla="*/ 346 w 1378"/>
                <a:gd name="T47" fmla="*/ 621 h 1378"/>
                <a:gd name="T48" fmla="*/ 159 w 1378"/>
                <a:gd name="T49" fmla="*/ 675 h 1378"/>
                <a:gd name="T50" fmla="*/ 0 w 1378"/>
                <a:gd name="T51" fmla="*/ 516 h 1378"/>
                <a:gd name="T52" fmla="*/ 159 w 1378"/>
                <a:gd name="T53" fmla="*/ 357 h 1378"/>
                <a:gd name="T54" fmla="*/ 346 w 1378"/>
                <a:gd name="T55" fmla="*/ 411 h 1378"/>
                <a:gd name="T56" fmla="*/ 346 w 1378"/>
                <a:gd name="T57" fmla="*/ 28 h 1378"/>
                <a:gd name="T58" fmla="*/ 346 w 1378"/>
                <a:gd name="T59" fmla="*/ 25 h 1378"/>
                <a:gd name="T60" fmla="*/ 347 w 1378"/>
                <a:gd name="T61" fmla="*/ 22 h 1378"/>
                <a:gd name="T62" fmla="*/ 349 w 1378"/>
                <a:gd name="T63" fmla="*/ 16 h 1378"/>
                <a:gd name="T64" fmla="*/ 352 w 1378"/>
                <a:gd name="T65" fmla="*/ 11 h 1378"/>
                <a:gd name="T66" fmla="*/ 354 w 1378"/>
                <a:gd name="T67" fmla="*/ 8 h 1378"/>
                <a:gd name="T68" fmla="*/ 357 w 1378"/>
                <a:gd name="T69" fmla="*/ 6 h 1378"/>
                <a:gd name="T70" fmla="*/ 362 w 1378"/>
                <a:gd name="T71" fmla="*/ 3 h 1378"/>
                <a:gd name="T72" fmla="*/ 367 w 1378"/>
                <a:gd name="T73" fmla="*/ 1 h 1378"/>
                <a:gd name="T74" fmla="*/ 371 w 1378"/>
                <a:gd name="T75" fmla="*/ 0 h 1378"/>
                <a:gd name="T76" fmla="*/ 374 w 1378"/>
                <a:gd name="T77" fmla="*/ 0 h 1378"/>
                <a:gd name="T78" fmla="*/ 1350 w 1378"/>
                <a:gd name="T79" fmla="*/ 0 h 1378"/>
                <a:gd name="T80" fmla="*/ 1355 w 1378"/>
                <a:gd name="T81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78" h="1378">
                  <a:moveTo>
                    <a:pt x="1355" y="0"/>
                  </a:moveTo>
                  <a:cubicBezTo>
                    <a:pt x="1358" y="1"/>
                    <a:pt x="1361" y="2"/>
                    <a:pt x="1363" y="3"/>
                  </a:cubicBezTo>
                  <a:cubicBezTo>
                    <a:pt x="1364" y="4"/>
                    <a:pt x="1365" y="4"/>
                    <a:pt x="1365" y="5"/>
                  </a:cubicBezTo>
                  <a:cubicBezTo>
                    <a:pt x="1372" y="9"/>
                    <a:pt x="1377" y="17"/>
                    <a:pt x="1378" y="25"/>
                  </a:cubicBezTo>
                  <a:cubicBezTo>
                    <a:pt x="1378" y="26"/>
                    <a:pt x="1378" y="27"/>
                    <a:pt x="1378" y="28"/>
                  </a:cubicBezTo>
                  <a:cubicBezTo>
                    <a:pt x="1378" y="363"/>
                    <a:pt x="1378" y="363"/>
                    <a:pt x="1378" y="363"/>
                  </a:cubicBezTo>
                  <a:cubicBezTo>
                    <a:pt x="1323" y="340"/>
                    <a:pt x="1264" y="326"/>
                    <a:pt x="1222" y="326"/>
                  </a:cubicBezTo>
                  <a:cubicBezTo>
                    <a:pt x="1117" y="326"/>
                    <a:pt x="1032" y="411"/>
                    <a:pt x="1032" y="516"/>
                  </a:cubicBezTo>
                  <a:cubicBezTo>
                    <a:pt x="1032" y="621"/>
                    <a:pt x="1117" y="706"/>
                    <a:pt x="1222" y="706"/>
                  </a:cubicBezTo>
                  <a:cubicBezTo>
                    <a:pt x="1264" y="706"/>
                    <a:pt x="1323" y="692"/>
                    <a:pt x="1378" y="669"/>
                  </a:cubicBezTo>
                  <a:cubicBezTo>
                    <a:pt x="1378" y="1004"/>
                    <a:pt x="1378" y="1004"/>
                    <a:pt x="1378" y="1004"/>
                  </a:cubicBezTo>
                  <a:cubicBezTo>
                    <a:pt x="1378" y="1019"/>
                    <a:pt x="1365" y="1032"/>
                    <a:pt x="1350" y="1032"/>
                  </a:cubicBezTo>
                  <a:cubicBezTo>
                    <a:pt x="967" y="1032"/>
                    <a:pt x="967" y="1032"/>
                    <a:pt x="967" y="1032"/>
                  </a:cubicBezTo>
                  <a:cubicBezTo>
                    <a:pt x="1000" y="1093"/>
                    <a:pt x="1021" y="1171"/>
                    <a:pt x="1021" y="1219"/>
                  </a:cubicBezTo>
                  <a:cubicBezTo>
                    <a:pt x="1021" y="1307"/>
                    <a:pt x="950" y="1378"/>
                    <a:pt x="862" y="1378"/>
                  </a:cubicBezTo>
                  <a:cubicBezTo>
                    <a:pt x="774" y="1378"/>
                    <a:pt x="703" y="1307"/>
                    <a:pt x="703" y="1219"/>
                  </a:cubicBezTo>
                  <a:cubicBezTo>
                    <a:pt x="703" y="1171"/>
                    <a:pt x="724" y="1093"/>
                    <a:pt x="757" y="1032"/>
                  </a:cubicBezTo>
                  <a:cubicBezTo>
                    <a:pt x="374" y="1032"/>
                    <a:pt x="374" y="1032"/>
                    <a:pt x="374" y="1032"/>
                  </a:cubicBezTo>
                  <a:cubicBezTo>
                    <a:pt x="373" y="1032"/>
                    <a:pt x="372" y="1032"/>
                    <a:pt x="371" y="1032"/>
                  </a:cubicBezTo>
                  <a:cubicBezTo>
                    <a:pt x="362" y="1031"/>
                    <a:pt x="355" y="1026"/>
                    <a:pt x="351" y="1019"/>
                  </a:cubicBezTo>
                  <a:cubicBezTo>
                    <a:pt x="350" y="1019"/>
                    <a:pt x="350" y="1018"/>
                    <a:pt x="349" y="1017"/>
                  </a:cubicBezTo>
                  <a:cubicBezTo>
                    <a:pt x="348" y="1015"/>
                    <a:pt x="347" y="1012"/>
                    <a:pt x="346" y="1009"/>
                  </a:cubicBezTo>
                  <a:cubicBezTo>
                    <a:pt x="346" y="1008"/>
                    <a:pt x="346" y="1006"/>
                    <a:pt x="346" y="1004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284" y="654"/>
                    <a:pt x="206" y="675"/>
                    <a:pt x="159" y="675"/>
                  </a:cubicBezTo>
                  <a:cubicBezTo>
                    <a:pt x="71" y="675"/>
                    <a:pt x="0" y="604"/>
                    <a:pt x="0" y="516"/>
                  </a:cubicBezTo>
                  <a:cubicBezTo>
                    <a:pt x="0" y="428"/>
                    <a:pt x="71" y="357"/>
                    <a:pt x="159" y="357"/>
                  </a:cubicBezTo>
                  <a:cubicBezTo>
                    <a:pt x="206" y="357"/>
                    <a:pt x="284" y="378"/>
                    <a:pt x="346" y="411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6"/>
                    <a:pt x="346" y="25"/>
                  </a:cubicBezTo>
                  <a:cubicBezTo>
                    <a:pt x="346" y="24"/>
                    <a:pt x="346" y="23"/>
                    <a:pt x="347" y="22"/>
                  </a:cubicBezTo>
                  <a:cubicBezTo>
                    <a:pt x="347" y="20"/>
                    <a:pt x="348" y="18"/>
                    <a:pt x="349" y="16"/>
                  </a:cubicBezTo>
                  <a:cubicBezTo>
                    <a:pt x="349" y="14"/>
                    <a:pt x="351" y="12"/>
                    <a:pt x="352" y="11"/>
                  </a:cubicBezTo>
                  <a:cubicBezTo>
                    <a:pt x="352" y="10"/>
                    <a:pt x="353" y="9"/>
                    <a:pt x="354" y="8"/>
                  </a:cubicBezTo>
                  <a:cubicBezTo>
                    <a:pt x="355" y="7"/>
                    <a:pt x="356" y="7"/>
                    <a:pt x="357" y="6"/>
                  </a:cubicBezTo>
                  <a:cubicBezTo>
                    <a:pt x="358" y="5"/>
                    <a:pt x="360" y="4"/>
                    <a:pt x="362" y="3"/>
                  </a:cubicBezTo>
                  <a:cubicBezTo>
                    <a:pt x="363" y="2"/>
                    <a:pt x="365" y="1"/>
                    <a:pt x="367" y="1"/>
                  </a:cubicBezTo>
                  <a:cubicBezTo>
                    <a:pt x="369" y="0"/>
                    <a:pt x="370" y="0"/>
                    <a:pt x="371" y="0"/>
                  </a:cubicBezTo>
                  <a:cubicBezTo>
                    <a:pt x="372" y="0"/>
                    <a:pt x="373" y="0"/>
                    <a:pt x="374" y="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352" y="0"/>
                    <a:pt x="1354" y="0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11A508-0EFC-4ADD-9026-9730650D9B1E}"/>
                </a:ext>
              </a:extLst>
            </p:cNvPr>
            <p:cNvSpPr>
              <a:spLocks/>
            </p:cNvSpPr>
            <p:nvPr/>
          </p:nvSpPr>
          <p:spPr bwMode="auto">
            <a:xfrm rot="21251191">
              <a:off x="5420431" y="2965672"/>
              <a:ext cx="852992" cy="1140476"/>
            </a:xfrm>
            <a:custGeom>
              <a:avLst/>
              <a:gdLst>
                <a:gd name="T0" fmla="*/ 876 w 1032"/>
                <a:gd name="T1" fmla="*/ 672 h 1378"/>
                <a:gd name="T2" fmla="*/ 1032 w 1032"/>
                <a:gd name="T3" fmla="*/ 709 h 1378"/>
                <a:gd name="T4" fmla="*/ 1032 w 1032"/>
                <a:gd name="T5" fmla="*/ 374 h 1378"/>
                <a:gd name="T6" fmla="*/ 1004 w 1032"/>
                <a:gd name="T7" fmla="*/ 346 h 1378"/>
                <a:gd name="T8" fmla="*/ 621 w 1032"/>
                <a:gd name="T9" fmla="*/ 346 h 1378"/>
                <a:gd name="T10" fmla="*/ 675 w 1032"/>
                <a:gd name="T11" fmla="*/ 159 h 1378"/>
                <a:gd name="T12" fmla="*/ 516 w 1032"/>
                <a:gd name="T13" fmla="*/ 0 h 1378"/>
                <a:gd name="T14" fmla="*/ 357 w 1032"/>
                <a:gd name="T15" fmla="*/ 159 h 1378"/>
                <a:gd name="T16" fmla="*/ 410 w 1032"/>
                <a:gd name="T17" fmla="*/ 346 h 1378"/>
                <a:gd name="T18" fmla="*/ 28 w 1032"/>
                <a:gd name="T19" fmla="*/ 346 h 1378"/>
                <a:gd name="T20" fmla="*/ 0 w 1032"/>
                <a:gd name="T21" fmla="*/ 374 h 1378"/>
                <a:gd name="T22" fmla="*/ 0 w 1032"/>
                <a:gd name="T23" fmla="*/ 1350 h 1378"/>
                <a:gd name="T24" fmla="*/ 28 w 1032"/>
                <a:gd name="T25" fmla="*/ 1378 h 1378"/>
                <a:gd name="T26" fmla="*/ 363 w 1032"/>
                <a:gd name="T27" fmla="*/ 1378 h 1378"/>
                <a:gd name="T28" fmla="*/ 326 w 1032"/>
                <a:gd name="T29" fmla="*/ 1222 h 1378"/>
                <a:gd name="T30" fmla="*/ 516 w 1032"/>
                <a:gd name="T31" fmla="*/ 1032 h 1378"/>
                <a:gd name="T32" fmla="*/ 706 w 1032"/>
                <a:gd name="T33" fmla="*/ 1222 h 1378"/>
                <a:gd name="T34" fmla="*/ 669 w 1032"/>
                <a:gd name="T35" fmla="*/ 1378 h 1378"/>
                <a:gd name="T36" fmla="*/ 1004 w 1032"/>
                <a:gd name="T37" fmla="*/ 1378 h 1378"/>
                <a:gd name="T38" fmla="*/ 1032 w 1032"/>
                <a:gd name="T39" fmla="*/ 1350 h 1378"/>
                <a:gd name="T40" fmla="*/ 1032 w 1032"/>
                <a:gd name="T41" fmla="*/ 1015 h 1378"/>
                <a:gd name="T42" fmla="*/ 876 w 1032"/>
                <a:gd name="T43" fmla="*/ 1052 h 1378"/>
                <a:gd name="T44" fmla="*/ 686 w 1032"/>
                <a:gd name="T45" fmla="*/ 862 h 1378"/>
                <a:gd name="T46" fmla="*/ 876 w 1032"/>
                <a:gd name="T47" fmla="*/ 672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2" h="1378">
                  <a:moveTo>
                    <a:pt x="876" y="672"/>
                  </a:moveTo>
                  <a:cubicBezTo>
                    <a:pt x="918" y="672"/>
                    <a:pt x="977" y="686"/>
                    <a:pt x="1032" y="709"/>
                  </a:cubicBezTo>
                  <a:cubicBezTo>
                    <a:pt x="1032" y="374"/>
                    <a:pt x="1032" y="374"/>
                    <a:pt x="1032" y="374"/>
                  </a:cubicBezTo>
                  <a:cubicBezTo>
                    <a:pt x="1032" y="358"/>
                    <a:pt x="1019" y="346"/>
                    <a:pt x="1004" y="346"/>
                  </a:cubicBezTo>
                  <a:cubicBezTo>
                    <a:pt x="621" y="346"/>
                    <a:pt x="621" y="346"/>
                    <a:pt x="621" y="346"/>
                  </a:cubicBezTo>
                  <a:cubicBezTo>
                    <a:pt x="654" y="285"/>
                    <a:pt x="675" y="207"/>
                    <a:pt x="675" y="159"/>
                  </a:cubicBezTo>
                  <a:cubicBezTo>
                    <a:pt x="675" y="72"/>
                    <a:pt x="604" y="0"/>
                    <a:pt x="516" y="0"/>
                  </a:cubicBezTo>
                  <a:cubicBezTo>
                    <a:pt x="428" y="0"/>
                    <a:pt x="357" y="72"/>
                    <a:pt x="357" y="159"/>
                  </a:cubicBezTo>
                  <a:cubicBezTo>
                    <a:pt x="357" y="207"/>
                    <a:pt x="377" y="285"/>
                    <a:pt x="410" y="346"/>
                  </a:cubicBezTo>
                  <a:cubicBezTo>
                    <a:pt x="28" y="346"/>
                    <a:pt x="28" y="346"/>
                    <a:pt x="28" y="346"/>
                  </a:cubicBezTo>
                  <a:cubicBezTo>
                    <a:pt x="12" y="346"/>
                    <a:pt x="0" y="358"/>
                    <a:pt x="0" y="374"/>
                  </a:cubicBezTo>
                  <a:cubicBezTo>
                    <a:pt x="0" y="1350"/>
                    <a:pt x="0" y="1350"/>
                    <a:pt x="0" y="1350"/>
                  </a:cubicBezTo>
                  <a:cubicBezTo>
                    <a:pt x="0" y="1365"/>
                    <a:pt x="12" y="1378"/>
                    <a:pt x="28" y="1378"/>
                  </a:cubicBezTo>
                  <a:cubicBezTo>
                    <a:pt x="363" y="1378"/>
                    <a:pt x="363" y="1378"/>
                    <a:pt x="363" y="1378"/>
                  </a:cubicBezTo>
                  <a:cubicBezTo>
                    <a:pt x="340" y="1323"/>
                    <a:pt x="326" y="1264"/>
                    <a:pt x="326" y="1222"/>
                  </a:cubicBezTo>
                  <a:cubicBezTo>
                    <a:pt x="326" y="1117"/>
                    <a:pt x="411" y="1032"/>
                    <a:pt x="516" y="1032"/>
                  </a:cubicBezTo>
                  <a:cubicBezTo>
                    <a:pt x="621" y="1032"/>
                    <a:pt x="706" y="1117"/>
                    <a:pt x="706" y="1222"/>
                  </a:cubicBezTo>
                  <a:cubicBezTo>
                    <a:pt x="706" y="1264"/>
                    <a:pt x="692" y="1323"/>
                    <a:pt x="669" y="1378"/>
                  </a:cubicBezTo>
                  <a:cubicBezTo>
                    <a:pt x="1004" y="1378"/>
                    <a:pt x="1004" y="1378"/>
                    <a:pt x="1004" y="1378"/>
                  </a:cubicBezTo>
                  <a:cubicBezTo>
                    <a:pt x="1019" y="1378"/>
                    <a:pt x="1032" y="1365"/>
                    <a:pt x="1032" y="1350"/>
                  </a:cubicBezTo>
                  <a:cubicBezTo>
                    <a:pt x="1032" y="1015"/>
                    <a:pt x="1032" y="1015"/>
                    <a:pt x="1032" y="1015"/>
                  </a:cubicBezTo>
                  <a:cubicBezTo>
                    <a:pt x="977" y="1038"/>
                    <a:pt x="918" y="1052"/>
                    <a:pt x="876" y="1052"/>
                  </a:cubicBezTo>
                  <a:cubicBezTo>
                    <a:pt x="771" y="1052"/>
                    <a:pt x="686" y="967"/>
                    <a:pt x="686" y="862"/>
                  </a:cubicBezTo>
                  <a:cubicBezTo>
                    <a:pt x="686" y="757"/>
                    <a:pt x="771" y="672"/>
                    <a:pt x="876" y="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D5A7A41-E2B2-496E-A757-7FF0A1C59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319" y="3273021"/>
              <a:ext cx="1141064" cy="1140476"/>
            </a:xfrm>
            <a:custGeom>
              <a:avLst/>
              <a:gdLst>
                <a:gd name="T0" fmla="*/ 1222 w 1378"/>
                <a:gd name="T1" fmla="*/ 326 h 1378"/>
                <a:gd name="T2" fmla="*/ 1378 w 1378"/>
                <a:gd name="T3" fmla="*/ 363 h 1378"/>
                <a:gd name="T4" fmla="*/ 1378 w 1378"/>
                <a:gd name="T5" fmla="*/ 28 h 1378"/>
                <a:gd name="T6" fmla="*/ 1350 w 1378"/>
                <a:gd name="T7" fmla="*/ 0 h 1378"/>
                <a:gd name="T8" fmla="*/ 1015 w 1378"/>
                <a:gd name="T9" fmla="*/ 0 h 1378"/>
                <a:gd name="T10" fmla="*/ 1052 w 1378"/>
                <a:gd name="T11" fmla="*/ 155 h 1378"/>
                <a:gd name="T12" fmla="*/ 862 w 1378"/>
                <a:gd name="T13" fmla="*/ 346 h 1378"/>
                <a:gd name="T14" fmla="*/ 672 w 1378"/>
                <a:gd name="T15" fmla="*/ 155 h 1378"/>
                <a:gd name="T16" fmla="*/ 709 w 1378"/>
                <a:gd name="T17" fmla="*/ 0 h 1378"/>
                <a:gd name="T18" fmla="*/ 374 w 1378"/>
                <a:gd name="T19" fmla="*/ 0 h 1378"/>
                <a:gd name="T20" fmla="*/ 346 w 1378"/>
                <a:gd name="T21" fmla="*/ 28 h 1378"/>
                <a:gd name="T22" fmla="*/ 346 w 1378"/>
                <a:gd name="T23" fmla="*/ 411 h 1378"/>
                <a:gd name="T24" fmla="*/ 159 w 1378"/>
                <a:gd name="T25" fmla="*/ 357 h 1378"/>
                <a:gd name="T26" fmla="*/ 0 w 1378"/>
                <a:gd name="T27" fmla="*/ 516 h 1378"/>
                <a:gd name="T28" fmla="*/ 159 w 1378"/>
                <a:gd name="T29" fmla="*/ 675 h 1378"/>
                <a:gd name="T30" fmla="*/ 346 w 1378"/>
                <a:gd name="T31" fmla="*/ 621 h 1378"/>
                <a:gd name="T32" fmla="*/ 346 w 1378"/>
                <a:gd name="T33" fmla="*/ 1004 h 1378"/>
                <a:gd name="T34" fmla="*/ 374 w 1378"/>
                <a:gd name="T35" fmla="*/ 1032 h 1378"/>
                <a:gd name="T36" fmla="*/ 757 w 1378"/>
                <a:gd name="T37" fmla="*/ 1032 h 1378"/>
                <a:gd name="T38" fmla="*/ 703 w 1378"/>
                <a:gd name="T39" fmla="*/ 1219 h 1378"/>
                <a:gd name="T40" fmla="*/ 862 w 1378"/>
                <a:gd name="T41" fmla="*/ 1378 h 1378"/>
                <a:gd name="T42" fmla="*/ 1021 w 1378"/>
                <a:gd name="T43" fmla="*/ 1219 h 1378"/>
                <a:gd name="T44" fmla="*/ 967 w 1378"/>
                <a:gd name="T45" fmla="*/ 1032 h 1378"/>
                <a:gd name="T46" fmla="*/ 1350 w 1378"/>
                <a:gd name="T47" fmla="*/ 1032 h 1378"/>
                <a:gd name="T48" fmla="*/ 1378 w 1378"/>
                <a:gd name="T49" fmla="*/ 1004 h 1378"/>
                <a:gd name="T50" fmla="*/ 1378 w 1378"/>
                <a:gd name="T51" fmla="*/ 669 h 1378"/>
                <a:gd name="T52" fmla="*/ 1222 w 1378"/>
                <a:gd name="T53" fmla="*/ 706 h 1378"/>
                <a:gd name="T54" fmla="*/ 1032 w 1378"/>
                <a:gd name="T55" fmla="*/ 516 h 1378"/>
                <a:gd name="T56" fmla="*/ 1222 w 1378"/>
                <a:gd name="T57" fmla="*/ 326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8" h="1378">
                  <a:moveTo>
                    <a:pt x="1222" y="326"/>
                  </a:moveTo>
                  <a:cubicBezTo>
                    <a:pt x="1264" y="326"/>
                    <a:pt x="1323" y="340"/>
                    <a:pt x="1378" y="363"/>
                  </a:cubicBezTo>
                  <a:cubicBezTo>
                    <a:pt x="1378" y="28"/>
                    <a:pt x="1378" y="28"/>
                    <a:pt x="1378" y="28"/>
                  </a:cubicBezTo>
                  <a:cubicBezTo>
                    <a:pt x="1378" y="12"/>
                    <a:pt x="1365" y="0"/>
                    <a:pt x="1350" y="0"/>
                  </a:cubicBezTo>
                  <a:cubicBezTo>
                    <a:pt x="1015" y="0"/>
                    <a:pt x="1015" y="0"/>
                    <a:pt x="1015" y="0"/>
                  </a:cubicBezTo>
                  <a:cubicBezTo>
                    <a:pt x="1038" y="55"/>
                    <a:pt x="1052" y="113"/>
                    <a:pt x="1052" y="155"/>
                  </a:cubicBezTo>
                  <a:cubicBezTo>
                    <a:pt x="1052" y="260"/>
                    <a:pt x="967" y="346"/>
                    <a:pt x="862" y="346"/>
                  </a:cubicBezTo>
                  <a:cubicBezTo>
                    <a:pt x="757" y="346"/>
                    <a:pt x="672" y="260"/>
                    <a:pt x="672" y="155"/>
                  </a:cubicBezTo>
                  <a:cubicBezTo>
                    <a:pt x="672" y="113"/>
                    <a:pt x="685" y="55"/>
                    <a:pt x="709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58" y="0"/>
                    <a:pt x="346" y="12"/>
                    <a:pt x="346" y="28"/>
                  </a:cubicBezTo>
                  <a:cubicBezTo>
                    <a:pt x="346" y="411"/>
                    <a:pt x="346" y="411"/>
                    <a:pt x="346" y="411"/>
                  </a:cubicBezTo>
                  <a:cubicBezTo>
                    <a:pt x="284" y="378"/>
                    <a:pt x="207" y="357"/>
                    <a:pt x="159" y="357"/>
                  </a:cubicBezTo>
                  <a:cubicBezTo>
                    <a:pt x="71" y="357"/>
                    <a:pt x="0" y="428"/>
                    <a:pt x="0" y="516"/>
                  </a:cubicBezTo>
                  <a:cubicBezTo>
                    <a:pt x="0" y="604"/>
                    <a:pt x="71" y="675"/>
                    <a:pt x="159" y="675"/>
                  </a:cubicBezTo>
                  <a:cubicBezTo>
                    <a:pt x="207" y="675"/>
                    <a:pt x="284" y="654"/>
                    <a:pt x="346" y="621"/>
                  </a:cubicBezTo>
                  <a:cubicBezTo>
                    <a:pt x="346" y="1004"/>
                    <a:pt x="346" y="1004"/>
                    <a:pt x="346" y="1004"/>
                  </a:cubicBezTo>
                  <a:cubicBezTo>
                    <a:pt x="346" y="1019"/>
                    <a:pt x="358" y="1032"/>
                    <a:pt x="374" y="1032"/>
                  </a:cubicBezTo>
                  <a:cubicBezTo>
                    <a:pt x="757" y="1032"/>
                    <a:pt x="757" y="1032"/>
                    <a:pt x="757" y="1032"/>
                  </a:cubicBezTo>
                  <a:cubicBezTo>
                    <a:pt x="723" y="1093"/>
                    <a:pt x="703" y="1171"/>
                    <a:pt x="703" y="1219"/>
                  </a:cubicBezTo>
                  <a:cubicBezTo>
                    <a:pt x="703" y="1307"/>
                    <a:pt x="774" y="1378"/>
                    <a:pt x="862" y="1378"/>
                  </a:cubicBezTo>
                  <a:cubicBezTo>
                    <a:pt x="949" y="1378"/>
                    <a:pt x="1021" y="1307"/>
                    <a:pt x="1021" y="1219"/>
                  </a:cubicBezTo>
                  <a:cubicBezTo>
                    <a:pt x="1021" y="1171"/>
                    <a:pt x="1000" y="1093"/>
                    <a:pt x="967" y="1032"/>
                  </a:cubicBezTo>
                  <a:cubicBezTo>
                    <a:pt x="1350" y="1032"/>
                    <a:pt x="1350" y="1032"/>
                    <a:pt x="1350" y="1032"/>
                  </a:cubicBezTo>
                  <a:cubicBezTo>
                    <a:pt x="1365" y="1032"/>
                    <a:pt x="1378" y="1019"/>
                    <a:pt x="1378" y="1004"/>
                  </a:cubicBezTo>
                  <a:cubicBezTo>
                    <a:pt x="1378" y="669"/>
                    <a:pt x="1378" y="669"/>
                    <a:pt x="1378" y="669"/>
                  </a:cubicBezTo>
                  <a:cubicBezTo>
                    <a:pt x="1323" y="692"/>
                    <a:pt x="1264" y="706"/>
                    <a:pt x="1222" y="706"/>
                  </a:cubicBezTo>
                  <a:cubicBezTo>
                    <a:pt x="1117" y="706"/>
                    <a:pt x="1032" y="621"/>
                    <a:pt x="1032" y="516"/>
                  </a:cubicBezTo>
                  <a:cubicBezTo>
                    <a:pt x="1032" y="411"/>
                    <a:pt x="1117" y="326"/>
                    <a:pt x="1222" y="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5E4B680-F11C-47AD-BE07-8A413DD2ECF0}"/>
                </a:ext>
              </a:extLst>
            </p:cNvPr>
            <p:cNvSpPr>
              <a:spLocks/>
            </p:cNvSpPr>
            <p:nvPr/>
          </p:nvSpPr>
          <p:spPr bwMode="auto">
            <a:xfrm rot="583872">
              <a:off x="7894686" y="1803887"/>
              <a:ext cx="1139193" cy="1140476"/>
            </a:xfrm>
            <a:custGeom>
              <a:avLst/>
              <a:gdLst>
                <a:gd name="T0" fmla="*/ 1378 w 1378"/>
                <a:gd name="T1" fmla="*/ 28 h 1378"/>
                <a:gd name="T2" fmla="*/ 1378 w 1378"/>
                <a:gd name="T3" fmla="*/ 28 h 1378"/>
                <a:gd name="T4" fmla="*/ 1350 w 1378"/>
                <a:gd name="T5" fmla="*/ 0 h 1378"/>
                <a:gd name="T6" fmla="*/ 374 w 1378"/>
                <a:gd name="T7" fmla="*/ 0 h 1378"/>
                <a:gd name="T8" fmla="*/ 346 w 1378"/>
                <a:gd name="T9" fmla="*/ 28 h 1378"/>
                <a:gd name="T10" fmla="*/ 346 w 1378"/>
                <a:gd name="T11" fmla="*/ 411 h 1378"/>
                <a:gd name="T12" fmla="*/ 159 w 1378"/>
                <a:gd name="T13" fmla="*/ 357 h 1378"/>
                <a:gd name="T14" fmla="*/ 0 w 1378"/>
                <a:gd name="T15" fmla="*/ 516 h 1378"/>
                <a:gd name="T16" fmla="*/ 159 w 1378"/>
                <a:gd name="T17" fmla="*/ 675 h 1378"/>
                <a:gd name="T18" fmla="*/ 346 w 1378"/>
                <a:gd name="T19" fmla="*/ 621 h 1378"/>
                <a:gd name="T20" fmla="*/ 346 w 1378"/>
                <a:gd name="T21" fmla="*/ 1004 h 1378"/>
                <a:gd name="T22" fmla="*/ 346 w 1378"/>
                <a:gd name="T23" fmla="*/ 1004 h 1378"/>
                <a:gd name="T24" fmla="*/ 346 w 1378"/>
                <a:gd name="T25" fmla="*/ 1004 h 1378"/>
                <a:gd name="T26" fmla="*/ 374 w 1378"/>
                <a:gd name="T27" fmla="*/ 1032 h 1378"/>
                <a:gd name="T28" fmla="*/ 757 w 1378"/>
                <a:gd name="T29" fmla="*/ 1032 h 1378"/>
                <a:gd name="T30" fmla="*/ 703 w 1378"/>
                <a:gd name="T31" fmla="*/ 1219 h 1378"/>
                <a:gd name="T32" fmla="*/ 862 w 1378"/>
                <a:gd name="T33" fmla="*/ 1378 h 1378"/>
                <a:gd name="T34" fmla="*/ 1021 w 1378"/>
                <a:gd name="T35" fmla="*/ 1219 h 1378"/>
                <a:gd name="T36" fmla="*/ 967 w 1378"/>
                <a:gd name="T37" fmla="*/ 1032 h 1378"/>
                <a:gd name="T38" fmla="*/ 1350 w 1378"/>
                <a:gd name="T39" fmla="*/ 1032 h 1378"/>
                <a:gd name="T40" fmla="*/ 1378 w 1378"/>
                <a:gd name="T41" fmla="*/ 1004 h 1378"/>
                <a:gd name="T42" fmla="*/ 1378 w 1378"/>
                <a:gd name="T43" fmla="*/ 28 h 1378"/>
                <a:gd name="T44" fmla="*/ 1378 w 1378"/>
                <a:gd name="T45" fmla="*/ 28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78" h="1378">
                  <a:moveTo>
                    <a:pt x="1378" y="28"/>
                  </a:moveTo>
                  <a:cubicBezTo>
                    <a:pt x="1378" y="28"/>
                    <a:pt x="1378" y="28"/>
                    <a:pt x="1378" y="28"/>
                  </a:cubicBezTo>
                  <a:cubicBezTo>
                    <a:pt x="1378" y="12"/>
                    <a:pt x="1365" y="0"/>
                    <a:pt x="1350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58" y="0"/>
                    <a:pt x="346" y="12"/>
                    <a:pt x="346" y="28"/>
                  </a:cubicBezTo>
                  <a:cubicBezTo>
                    <a:pt x="346" y="411"/>
                    <a:pt x="346" y="411"/>
                    <a:pt x="346" y="411"/>
                  </a:cubicBezTo>
                  <a:cubicBezTo>
                    <a:pt x="284" y="378"/>
                    <a:pt x="206" y="357"/>
                    <a:pt x="159" y="357"/>
                  </a:cubicBezTo>
                  <a:cubicBezTo>
                    <a:pt x="71" y="357"/>
                    <a:pt x="0" y="428"/>
                    <a:pt x="0" y="516"/>
                  </a:cubicBezTo>
                  <a:cubicBezTo>
                    <a:pt x="0" y="604"/>
                    <a:pt x="71" y="675"/>
                    <a:pt x="159" y="675"/>
                  </a:cubicBezTo>
                  <a:cubicBezTo>
                    <a:pt x="206" y="675"/>
                    <a:pt x="284" y="654"/>
                    <a:pt x="346" y="621"/>
                  </a:cubicBezTo>
                  <a:cubicBezTo>
                    <a:pt x="346" y="1004"/>
                    <a:pt x="346" y="1004"/>
                    <a:pt x="346" y="1004"/>
                  </a:cubicBezTo>
                  <a:cubicBezTo>
                    <a:pt x="346" y="1004"/>
                    <a:pt x="346" y="1004"/>
                    <a:pt x="346" y="1004"/>
                  </a:cubicBezTo>
                  <a:cubicBezTo>
                    <a:pt x="346" y="1004"/>
                    <a:pt x="346" y="1004"/>
                    <a:pt x="346" y="1004"/>
                  </a:cubicBezTo>
                  <a:cubicBezTo>
                    <a:pt x="346" y="1019"/>
                    <a:pt x="358" y="1032"/>
                    <a:pt x="374" y="1032"/>
                  </a:cubicBezTo>
                  <a:cubicBezTo>
                    <a:pt x="757" y="1032"/>
                    <a:pt x="757" y="1032"/>
                    <a:pt x="757" y="1032"/>
                  </a:cubicBezTo>
                  <a:cubicBezTo>
                    <a:pt x="724" y="1093"/>
                    <a:pt x="703" y="1171"/>
                    <a:pt x="703" y="1219"/>
                  </a:cubicBezTo>
                  <a:cubicBezTo>
                    <a:pt x="703" y="1306"/>
                    <a:pt x="774" y="1378"/>
                    <a:pt x="862" y="1378"/>
                  </a:cubicBezTo>
                  <a:cubicBezTo>
                    <a:pt x="950" y="1378"/>
                    <a:pt x="1021" y="1306"/>
                    <a:pt x="1021" y="1219"/>
                  </a:cubicBezTo>
                  <a:cubicBezTo>
                    <a:pt x="1021" y="1171"/>
                    <a:pt x="1000" y="1093"/>
                    <a:pt x="967" y="1032"/>
                  </a:cubicBezTo>
                  <a:cubicBezTo>
                    <a:pt x="1350" y="1032"/>
                    <a:pt x="1350" y="1032"/>
                    <a:pt x="1350" y="1032"/>
                  </a:cubicBezTo>
                  <a:cubicBezTo>
                    <a:pt x="1365" y="1032"/>
                    <a:pt x="1378" y="1019"/>
                    <a:pt x="1378" y="1004"/>
                  </a:cubicBezTo>
                  <a:cubicBezTo>
                    <a:pt x="1378" y="28"/>
                    <a:pt x="1378" y="28"/>
                    <a:pt x="1378" y="28"/>
                  </a:cubicBezTo>
                  <a:cubicBezTo>
                    <a:pt x="1378" y="28"/>
                    <a:pt x="1378" y="28"/>
                    <a:pt x="1378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1">
            <a:extLst>
              <a:ext uri="{FF2B5EF4-FFF2-40B4-BE49-F238E27FC236}">
                <a16:creationId xmlns:a16="http://schemas.microsoft.com/office/drawing/2014/main" id="{F3E2EBD6-E83D-41F9-9FBE-725D7F25654B}"/>
              </a:ext>
            </a:extLst>
          </p:cNvPr>
          <p:cNvSpPr txBox="1"/>
          <p:nvPr/>
        </p:nvSpPr>
        <p:spPr>
          <a:xfrm>
            <a:off x="8172080" y="-167750"/>
            <a:ext cx="20586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kumimoji="0" lang="en-US" sz="3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292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19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32750" y="2633349"/>
            <a:ext cx="2875755" cy="222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MySQL</a:t>
            </a:r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32750" y="2593387"/>
            <a:ext cx="2875755" cy="28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Base de données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661" y="2744895"/>
            <a:ext cx="2875755" cy="222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2662" y="2633349"/>
            <a:ext cx="2875755" cy="28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bg1"/>
                </a:solidFill>
              </a:rPr>
              <a:t>Frontend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8827" y="2633349"/>
            <a:ext cx="2875755" cy="222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PHP</a:t>
            </a:r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7705" y="2635563"/>
            <a:ext cx="2875755" cy="28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bg1"/>
                </a:solidFill>
              </a:rPr>
              <a:t>Backend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1" name="ZoneTexte 16"/>
          <p:cNvSpPr txBox="1"/>
          <p:nvPr/>
        </p:nvSpPr>
        <p:spPr>
          <a:xfrm>
            <a:off x="5375093" y="3506061"/>
            <a:ext cx="159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Double flèche horizontale 9"/>
          <p:cNvSpPr/>
          <p:nvPr/>
        </p:nvSpPr>
        <p:spPr>
          <a:xfrm>
            <a:off x="3136509" y="3269870"/>
            <a:ext cx="1988944" cy="64683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uble flèche horizontale 9"/>
          <p:cNvSpPr/>
          <p:nvPr/>
        </p:nvSpPr>
        <p:spPr>
          <a:xfrm>
            <a:off x="7364520" y="3372930"/>
            <a:ext cx="1988944" cy="64683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itre 1"/>
          <p:cNvSpPr txBox="1">
            <a:spLocks/>
          </p:cNvSpPr>
          <p:nvPr/>
        </p:nvSpPr>
        <p:spPr>
          <a:xfrm>
            <a:off x="729566" y="35563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bg1"/>
                </a:solidFill>
              </a:rPr>
              <a:t>Architecture du site web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964507" y="44958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</a:t>
            </a:r>
            <a:endParaRPr lang="en-GB" sz="4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261295" y="556695"/>
            <a:ext cx="9308909" cy="5746755"/>
            <a:chOff x="749491" y="689174"/>
            <a:chExt cx="8588865" cy="5746755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768FB9FD-508C-45FB-B9A4-5A199142D8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2814" y="3538597"/>
              <a:ext cx="4207960" cy="1586703"/>
            </a:xfrm>
            <a:custGeom>
              <a:avLst/>
              <a:gdLst>
                <a:gd name="T0" fmla="*/ 2969 w 3735"/>
                <a:gd name="T1" fmla="*/ 207 h 1395"/>
                <a:gd name="T2" fmla="*/ 2969 w 3735"/>
                <a:gd name="T3" fmla="*/ 206 h 1395"/>
                <a:gd name="T4" fmla="*/ 2969 w 3735"/>
                <a:gd name="T5" fmla="*/ 206 h 1395"/>
                <a:gd name="T6" fmla="*/ 3317 w 3735"/>
                <a:gd name="T7" fmla="*/ 350 h 1395"/>
                <a:gd name="T8" fmla="*/ 3317 w 3735"/>
                <a:gd name="T9" fmla="*/ 1045 h 1395"/>
                <a:gd name="T10" fmla="*/ 2969 w 3735"/>
                <a:gd name="T11" fmla="*/ 1189 h 1395"/>
                <a:gd name="T12" fmla="*/ 2622 w 3735"/>
                <a:gd name="T13" fmla="*/ 1045 h 1395"/>
                <a:gd name="T14" fmla="*/ 2476 w 3735"/>
                <a:gd name="T15" fmla="*/ 1191 h 1395"/>
                <a:gd name="T16" fmla="*/ 2969 w 3735"/>
                <a:gd name="T17" fmla="*/ 1395 h 1395"/>
                <a:gd name="T18" fmla="*/ 3462 w 3735"/>
                <a:gd name="T19" fmla="*/ 1191 h 1395"/>
                <a:gd name="T20" fmla="*/ 3462 w 3735"/>
                <a:gd name="T21" fmla="*/ 204 h 1395"/>
                <a:gd name="T22" fmla="*/ 2969 w 3735"/>
                <a:gd name="T23" fmla="*/ 0 h 1395"/>
                <a:gd name="T24" fmla="*/ 2969 w 3735"/>
                <a:gd name="T25" fmla="*/ 0 h 1395"/>
                <a:gd name="T26" fmla="*/ 2969 w 3735"/>
                <a:gd name="T27" fmla="*/ 0 h 1395"/>
                <a:gd name="T28" fmla="*/ 0 w 3735"/>
                <a:gd name="T29" fmla="*/ 0 h 1395"/>
                <a:gd name="T30" fmla="*/ 0 w 3735"/>
                <a:gd name="T31" fmla="*/ 207 h 1395"/>
                <a:gd name="T32" fmla="*/ 2969 w 3735"/>
                <a:gd name="T33" fmla="*/ 207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35" h="1395">
                  <a:moveTo>
                    <a:pt x="2969" y="207"/>
                  </a:moveTo>
                  <a:cubicBezTo>
                    <a:pt x="2969" y="206"/>
                    <a:pt x="2969" y="206"/>
                    <a:pt x="2969" y="206"/>
                  </a:cubicBezTo>
                  <a:cubicBezTo>
                    <a:pt x="2969" y="206"/>
                    <a:pt x="2969" y="206"/>
                    <a:pt x="2969" y="206"/>
                  </a:cubicBezTo>
                  <a:cubicBezTo>
                    <a:pt x="3095" y="206"/>
                    <a:pt x="3221" y="254"/>
                    <a:pt x="3317" y="350"/>
                  </a:cubicBezTo>
                  <a:cubicBezTo>
                    <a:pt x="3508" y="542"/>
                    <a:pt x="3508" y="853"/>
                    <a:pt x="3317" y="1045"/>
                  </a:cubicBezTo>
                  <a:cubicBezTo>
                    <a:pt x="3221" y="1141"/>
                    <a:pt x="3095" y="1188"/>
                    <a:pt x="2969" y="1189"/>
                  </a:cubicBezTo>
                  <a:cubicBezTo>
                    <a:pt x="2844" y="1189"/>
                    <a:pt x="2718" y="1141"/>
                    <a:pt x="2622" y="1045"/>
                  </a:cubicBezTo>
                  <a:cubicBezTo>
                    <a:pt x="2476" y="1191"/>
                    <a:pt x="2476" y="1191"/>
                    <a:pt x="2476" y="1191"/>
                  </a:cubicBezTo>
                  <a:cubicBezTo>
                    <a:pt x="2612" y="1327"/>
                    <a:pt x="2791" y="1395"/>
                    <a:pt x="2969" y="1395"/>
                  </a:cubicBezTo>
                  <a:cubicBezTo>
                    <a:pt x="3148" y="1395"/>
                    <a:pt x="3326" y="1327"/>
                    <a:pt x="3462" y="1191"/>
                  </a:cubicBezTo>
                  <a:cubicBezTo>
                    <a:pt x="3735" y="918"/>
                    <a:pt x="3735" y="477"/>
                    <a:pt x="3462" y="204"/>
                  </a:cubicBezTo>
                  <a:cubicBezTo>
                    <a:pt x="3326" y="68"/>
                    <a:pt x="3148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2969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D7D17C0-A22A-4CE5-84C6-BED275614EB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992463" y="3322384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B8477D8-C61C-4124-90F8-8E57DF85AB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47798" y="2067556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67F0108F-9039-4399-9773-91DE2C3041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16401" y="1999802"/>
              <a:ext cx="4207960" cy="1586703"/>
            </a:xfrm>
            <a:custGeom>
              <a:avLst/>
              <a:gdLst>
                <a:gd name="T0" fmla="*/ 2969 w 3735"/>
                <a:gd name="T1" fmla="*/ 207 h 1395"/>
                <a:gd name="T2" fmla="*/ 2969 w 3735"/>
                <a:gd name="T3" fmla="*/ 206 h 1395"/>
                <a:gd name="T4" fmla="*/ 2969 w 3735"/>
                <a:gd name="T5" fmla="*/ 206 h 1395"/>
                <a:gd name="T6" fmla="*/ 3317 w 3735"/>
                <a:gd name="T7" fmla="*/ 350 h 1395"/>
                <a:gd name="T8" fmla="*/ 3317 w 3735"/>
                <a:gd name="T9" fmla="*/ 1045 h 1395"/>
                <a:gd name="T10" fmla="*/ 2969 w 3735"/>
                <a:gd name="T11" fmla="*/ 1189 h 1395"/>
                <a:gd name="T12" fmla="*/ 2622 w 3735"/>
                <a:gd name="T13" fmla="*/ 1045 h 1395"/>
                <a:gd name="T14" fmla="*/ 2476 w 3735"/>
                <a:gd name="T15" fmla="*/ 1191 h 1395"/>
                <a:gd name="T16" fmla="*/ 2969 w 3735"/>
                <a:gd name="T17" fmla="*/ 1395 h 1395"/>
                <a:gd name="T18" fmla="*/ 3462 w 3735"/>
                <a:gd name="T19" fmla="*/ 1191 h 1395"/>
                <a:gd name="T20" fmla="*/ 3462 w 3735"/>
                <a:gd name="T21" fmla="*/ 204 h 1395"/>
                <a:gd name="T22" fmla="*/ 2969 w 3735"/>
                <a:gd name="T23" fmla="*/ 0 h 1395"/>
                <a:gd name="T24" fmla="*/ 2969 w 3735"/>
                <a:gd name="T25" fmla="*/ 0 h 1395"/>
                <a:gd name="T26" fmla="*/ 2969 w 3735"/>
                <a:gd name="T27" fmla="*/ 0 h 1395"/>
                <a:gd name="T28" fmla="*/ 0 w 3735"/>
                <a:gd name="T29" fmla="*/ 0 h 1395"/>
                <a:gd name="T30" fmla="*/ 0 w 3735"/>
                <a:gd name="T31" fmla="*/ 207 h 1395"/>
                <a:gd name="T32" fmla="*/ 2969 w 3735"/>
                <a:gd name="T33" fmla="*/ 207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35" h="1395">
                  <a:moveTo>
                    <a:pt x="2969" y="207"/>
                  </a:moveTo>
                  <a:cubicBezTo>
                    <a:pt x="2969" y="206"/>
                    <a:pt x="2969" y="206"/>
                    <a:pt x="2969" y="206"/>
                  </a:cubicBezTo>
                  <a:cubicBezTo>
                    <a:pt x="2969" y="206"/>
                    <a:pt x="2969" y="206"/>
                    <a:pt x="2969" y="206"/>
                  </a:cubicBezTo>
                  <a:cubicBezTo>
                    <a:pt x="3095" y="206"/>
                    <a:pt x="3221" y="254"/>
                    <a:pt x="3317" y="350"/>
                  </a:cubicBezTo>
                  <a:cubicBezTo>
                    <a:pt x="3508" y="542"/>
                    <a:pt x="3508" y="853"/>
                    <a:pt x="3317" y="1045"/>
                  </a:cubicBezTo>
                  <a:cubicBezTo>
                    <a:pt x="3221" y="1141"/>
                    <a:pt x="3095" y="1188"/>
                    <a:pt x="2969" y="1189"/>
                  </a:cubicBezTo>
                  <a:cubicBezTo>
                    <a:pt x="2844" y="1189"/>
                    <a:pt x="2718" y="1141"/>
                    <a:pt x="2622" y="1045"/>
                  </a:cubicBezTo>
                  <a:cubicBezTo>
                    <a:pt x="2476" y="1191"/>
                    <a:pt x="2476" y="1191"/>
                    <a:pt x="2476" y="1191"/>
                  </a:cubicBezTo>
                  <a:cubicBezTo>
                    <a:pt x="2612" y="1327"/>
                    <a:pt x="2791" y="1395"/>
                    <a:pt x="2969" y="1395"/>
                  </a:cubicBezTo>
                  <a:cubicBezTo>
                    <a:pt x="3148" y="1395"/>
                    <a:pt x="3326" y="1327"/>
                    <a:pt x="3462" y="1191"/>
                  </a:cubicBezTo>
                  <a:cubicBezTo>
                    <a:pt x="3735" y="918"/>
                    <a:pt x="3735" y="477"/>
                    <a:pt x="3462" y="204"/>
                  </a:cubicBezTo>
                  <a:cubicBezTo>
                    <a:pt x="3326" y="68"/>
                    <a:pt x="3148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2969" y="207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20A28BC-AE81-4C0B-AB73-E7F89498D27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904510" y="3322384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C3A22756-C715-4C00-916F-5C15292738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1222" y="2067556"/>
              <a:ext cx="1419316" cy="1740142"/>
            </a:xfrm>
            <a:custGeom>
              <a:avLst/>
              <a:gdLst>
                <a:gd name="T0" fmla="*/ 1113 w 1258"/>
                <a:gd name="T1" fmla="*/ 1112 h 1530"/>
                <a:gd name="T2" fmla="*/ 418 w 1258"/>
                <a:gd name="T3" fmla="*/ 1112 h 1530"/>
                <a:gd name="T4" fmla="*/ 418 w 1258"/>
                <a:gd name="T5" fmla="*/ 418 h 1530"/>
                <a:gd name="T6" fmla="*/ 1113 w 1258"/>
                <a:gd name="T7" fmla="*/ 418 h 1530"/>
                <a:gd name="T8" fmla="*/ 1258 w 1258"/>
                <a:gd name="T9" fmla="*/ 272 h 1530"/>
                <a:gd name="T10" fmla="*/ 272 w 1258"/>
                <a:gd name="T11" fmla="*/ 272 h 1530"/>
                <a:gd name="T12" fmla="*/ 272 w 1258"/>
                <a:gd name="T13" fmla="*/ 1258 h 1530"/>
                <a:gd name="T14" fmla="*/ 1258 w 1258"/>
                <a:gd name="T15" fmla="*/ 1258 h 1530"/>
                <a:gd name="T16" fmla="*/ 1258 w 1258"/>
                <a:gd name="T17" fmla="*/ 1258 h 1530"/>
                <a:gd name="T18" fmla="*/ 1113 w 1258"/>
                <a:gd name="T19" fmla="*/ 1112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8" h="1530">
                  <a:moveTo>
                    <a:pt x="1113" y="1112"/>
                  </a:moveTo>
                  <a:cubicBezTo>
                    <a:pt x="921" y="1304"/>
                    <a:pt x="610" y="1304"/>
                    <a:pt x="418" y="1112"/>
                  </a:cubicBezTo>
                  <a:cubicBezTo>
                    <a:pt x="226" y="920"/>
                    <a:pt x="226" y="609"/>
                    <a:pt x="418" y="418"/>
                  </a:cubicBezTo>
                  <a:cubicBezTo>
                    <a:pt x="610" y="226"/>
                    <a:pt x="921" y="226"/>
                    <a:pt x="1113" y="418"/>
                  </a:cubicBezTo>
                  <a:cubicBezTo>
                    <a:pt x="1258" y="272"/>
                    <a:pt x="1258" y="272"/>
                    <a:pt x="1258" y="272"/>
                  </a:cubicBezTo>
                  <a:cubicBezTo>
                    <a:pt x="986" y="0"/>
                    <a:pt x="545" y="0"/>
                    <a:pt x="272" y="272"/>
                  </a:cubicBezTo>
                  <a:cubicBezTo>
                    <a:pt x="0" y="544"/>
                    <a:pt x="0" y="986"/>
                    <a:pt x="272" y="1258"/>
                  </a:cubicBezTo>
                  <a:cubicBezTo>
                    <a:pt x="545" y="1530"/>
                    <a:pt x="986" y="1530"/>
                    <a:pt x="1258" y="1258"/>
                  </a:cubicBezTo>
                  <a:cubicBezTo>
                    <a:pt x="1258" y="1258"/>
                    <a:pt x="1258" y="1258"/>
                    <a:pt x="1258" y="1258"/>
                  </a:cubicBezTo>
                  <a:cubicBezTo>
                    <a:pt x="1113" y="1112"/>
                    <a:pt x="1113" y="1112"/>
                    <a:pt x="1113" y="1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>
                <a:solidFill>
                  <a:srgbClr val="282F39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234739F-137F-4F62-9B52-DCFB13D83C1C}"/>
                </a:ext>
              </a:extLst>
            </p:cNvPr>
            <p:cNvSpPr/>
            <p:nvPr/>
          </p:nvSpPr>
          <p:spPr>
            <a:xfrm>
              <a:off x="4265798" y="2705441"/>
              <a:ext cx="782452" cy="7824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36EE2E-9B2C-48F7-83F4-AB4F1F6244B3}"/>
                </a:ext>
              </a:extLst>
            </p:cNvPr>
            <p:cNvSpPr/>
            <p:nvPr/>
          </p:nvSpPr>
          <p:spPr>
            <a:xfrm>
              <a:off x="2360798" y="2705441"/>
              <a:ext cx="782452" cy="7824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A48D46-CBA8-4B56-91FF-07438AF0E3FF}"/>
                </a:ext>
              </a:extLst>
            </p:cNvPr>
            <p:cNvSpPr/>
            <p:nvPr/>
          </p:nvSpPr>
          <p:spPr>
            <a:xfrm>
              <a:off x="6170798" y="2705441"/>
              <a:ext cx="782452" cy="7824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5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1A07DF-A3C0-42E0-90E8-C6F5026DD306}"/>
                </a:ext>
              </a:extLst>
            </p:cNvPr>
            <p:cNvSpPr/>
            <p:nvPr/>
          </p:nvSpPr>
          <p:spPr>
            <a:xfrm>
              <a:off x="3313298" y="3657941"/>
              <a:ext cx="782452" cy="7824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B0341B7-8D48-478C-B9E3-628E56FFD7F9}"/>
                </a:ext>
              </a:extLst>
            </p:cNvPr>
            <p:cNvSpPr/>
            <p:nvPr/>
          </p:nvSpPr>
          <p:spPr>
            <a:xfrm>
              <a:off x="5243698" y="3657941"/>
              <a:ext cx="782452" cy="78245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4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E87EE82-E6FC-4E13-8748-4212CE5C8594}"/>
                </a:ext>
              </a:extLst>
            </p:cNvPr>
            <p:cNvSpPr/>
            <p:nvPr/>
          </p:nvSpPr>
          <p:spPr>
            <a:xfrm>
              <a:off x="7110598" y="3657941"/>
              <a:ext cx="782452" cy="78245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30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6498E4F-91B4-4D6C-8874-BADEA5D6EF9C}"/>
                </a:ext>
              </a:extLst>
            </p:cNvPr>
            <p:cNvSpPr txBox="1"/>
            <p:nvPr/>
          </p:nvSpPr>
          <p:spPr>
            <a:xfrm>
              <a:off x="749491" y="6035819"/>
              <a:ext cx="10703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2000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Debut</a:t>
              </a:r>
              <a:endPara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33E881-F96F-4ED4-B46F-556D8861301E}"/>
                </a:ext>
              </a:extLst>
            </p:cNvPr>
            <p:cNvSpPr txBox="1"/>
            <p:nvPr/>
          </p:nvSpPr>
          <p:spPr>
            <a:xfrm>
              <a:off x="8323107" y="694156"/>
              <a:ext cx="1015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2000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Fin</a:t>
              </a:r>
              <a:endPara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5115CF-F0E3-449F-88AB-FE290723C434}"/>
                </a:ext>
              </a:extLst>
            </p:cNvPr>
            <p:cNvSpPr txBox="1"/>
            <p:nvPr/>
          </p:nvSpPr>
          <p:spPr>
            <a:xfrm>
              <a:off x="1947397" y="1393433"/>
              <a:ext cx="18003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Contexte Générale du projet</a:t>
              </a:r>
              <a:endPara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E54607-3BEC-458E-B4FE-7DB065A67E2C}"/>
                </a:ext>
              </a:extLst>
            </p:cNvPr>
            <p:cNvSpPr txBox="1"/>
            <p:nvPr/>
          </p:nvSpPr>
          <p:spPr>
            <a:xfrm>
              <a:off x="3721672" y="1670432"/>
              <a:ext cx="1906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dirty="0" smtClean="0">
                  <a:solidFill>
                    <a:schemeClr val="bg2"/>
                  </a:solidFill>
                </a:rPr>
                <a:t>Environnement et </a:t>
              </a:r>
              <a:r>
                <a:rPr lang="fr-FR" dirty="0">
                  <a:solidFill>
                    <a:schemeClr val="bg1"/>
                  </a:solidFill>
                </a:rPr>
                <a:t>Langages utilisés</a:t>
              </a:r>
              <a:endParaRPr lang="en-GB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CA5FBD4-D95A-432E-AEEB-614C3B9DA45B}"/>
                </a:ext>
              </a:extLst>
            </p:cNvPr>
            <p:cNvSpPr txBox="1"/>
            <p:nvPr/>
          </p:nvSpPr>
          <p:spPr>
            <a:xfrm>
              <a:off x="4846548" y="5008893"/>
              <a:ext cx="175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/>
                  </a:solidFill>
                </a:rPr>
                <a:t>Architecture, Discussion et base de </a:t>
              </a:r>
              <a:r>
                <a:rPr lang="fr-FR" dirty="0" smtClean="0">
                  <a:solidFill>
                    <a:schemeClr val="bg2"/>
                  </a:solidFill>
                </a:rPr>
                <a:t>données</a:t>
              </a:r>
              <a:endParaRPr lang="fr-FR" dirty="0">
                <a:solidFill>
                  <a:schemeClr val="bg2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EC460DC-FAB8-413E-B445-7D5FEAAA4BE3}"/>
                </a:ext>
              </a:extLst>
            </p:cNvPr>
            <p:cNvSpPr txBox="1"/>
            <p:nvPr/>
          </p:nvSpPr>
          <p:spPr>
            <a:xfrm>
              <a:off x="7868631" y="1634250"/>
              <a:ext cx="11977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500" dirty="0" smtClean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7</a:t>
              </a:r>
              <a:endPara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88C297-16B0-4D4B-8967-03E94E623EA4}"/>
                </a:ext>
              </a:extLst>
            </p:cNvPr>
            <p:cNvSpPr txBox="1"/>
            <p:nvPr/>
          </p:nvSpPr>
          <p:spPr>
            <a:xfrm>
              <a:off x="2860731" y="4778356"/>
              <a:ext cx="1791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CA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Analyse et </a:t>
              </a:r>
              <a:r>
                <a:rPr lang="en-GB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Conception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B49B69-B9A3-40BA-8CA5-3E250C770847}"/>
                </a:ext>
              </a:extLst>
            </p:cNvPr>
            <p:cNvSpPr txBox="1"/>
            <p:nvPr/>
          </p:nvSpPr>
          <p:spPr>
            <a:xfrm>
              <a:off x="5906210" y="1959369"/>
              <a:ext cx="1473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dirty="0">
                  <a:solidFill>
                    <a:schemeClr val="bg2"/>
                  </a:solidFill>
                </a:rPr>
                <a:t>Réalisation</a:t>
              </a:r>
              <a:endParaRPr lang="en-GB" sz="2000" dirty="0" smtClean="0">
                <a:solidFill>
                  <a:schemeClr val="bg2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5DCBA2-575B-4A72-881F-2E187D3FF7CA}"/>
                </a:ext>
              </a:extLst>
            </p:cNvPr>
            <p:cNvSpPr txBox="1"/>
            <p:nvPr/>
          </p:nvSpPr>
          <p:spPr>
            <a:xfrm>
              <a:off x="6727084" y="4856600"/>
              <a:ext cx="1427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dirty="0">
                  <a:solidFill>
                    <a:schemeClr val="bg1"/>
                  </a:solidFill>
                </a:rPr>
                <a:t>Conclusion</a:t>
              </a:r>
              <a:endParaRPr lang="en-GB" sz="1600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7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4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" y="382250"/>
            <a:ext cx="11503022" cy="175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bg1"/>
                </a:solidFill>
              </a:rPr>
              <a:t>Architecture de l’application desktop, mobile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32750" y="2633349"/>
            <a:ext cx="2875755" cy="222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HFSQL</a:t>
            </a:r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32750" y="2593387"/>
            <a:ext cx="2875755" cy="28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Base de données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384" y="2633349"/>
            <a:ext cx="2875755" cy="222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WINDEV mobile23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WINDEV 23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6384" y="2593387"/>
            <a:ext cx="2875755" cy="28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bg1"/>
                </a:solidFill>
              </a:rPr>
              <a:t>Frontend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8827" y="2633349"/>
            <a:ext cx="2875755" cy="222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WLANGAGE</a:t>
            </a:r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18827" y="2593387"/>
            <a:ext cx="2875755" cy="28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bg1"/>
                </a:solidFill>
              </a:rPr>
              <a:t>Backend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Double flèche horizontale 9"/>
          <p:cNvSpPr/>
          <p:nvPr/>
        </p:nvSpPr>
        <p:spPr>
          <a:xfrm>
            <a:off x="3136509" y="3496293"/>
            <a:ext cx="1988944" cy="64683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flèche horizontale 9"/>
          <p:cNvSpPr/>
          <p:nvPr/>
        </p:nvSpPr>
        <p:spPr>
          <a:xfrm>
            <a:off x="7364520" y="3372930"/>
            <a:ext cx="1988944" cy="646836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1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3776" y="4514251"/>
            <a:ext cx="3941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6600" dirty="0">
                <a:solidFill>
                  <a:schemeClr val="bg2"/>
                </a:solidFill>
              </a:rPr>
              <a:t>Réalisation</a:t>
            </a:r>
            <a:endParaRPr lang="en-GB" sz="7200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 67">
            <a:extLst>
              <a:ext uri="{FF2B5EF4-FFF2-40B4-BE49-F238E27FC236}">
                <a16:creationId xmlns:a16="http://schemas.microsoft.com/office/drawing/2014/main" id="{F96ABBA9-2167-43EB-9560-2ADC3A0869E9}"/>
              </a:ext>
            </a:extLst>
          </p:cNvPr>
          <p:cNvGrpSpPr/>
          <p:nvPr/>
        </p:nvGrpSpPr>
        <p:grpSpPr>
          <a:xfrm>
            <a:off x="4459160" y="1101349"/>
            <a:ext cx="3211640" cy="3165851"/>
            <a:chOff x="5757333" y="2943779"/>
            <a:chExt cx="795498" cy="795498"/>
          </a:xfrm>
        </p:grpSpPr>
        <p:grpSp>
          <p:nvGrpSpPr>
            <p:cNvPr id="5" name="Group 68">
              <a:extLst>
                <a:ext uri="{FF2B5EF4-FFF2-40B4-BE49-F238E27FC236}">
                  <a16:creationId xmlns:a16="http://schemas.microsoft.com/office/drawing/2014/main" id="{99CDA65C-C4F3-4015-8FB6-BEA56F16353C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7" name="Rectangle: Rounded Corners 70">
                <a:extLst>
                  <a:ext uri="{FF2B5EF4-FFF2-40B4-BE49-F238E27FC236}">
                    <a16:creationId xmlns:a16="http://schemas.microsoft.com/office/drawing/2014/main" id="{5FF1336B-AC5D-4FFD-920D-17CF40445093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: Rounded Corners 71">
                <a:extLst>
                  <a:ext uri="{FF2B5EF4-FFF2-40B4-BE49-F238E27FC236}">
                    <a16:creationId xmlns:a16="http://schemas.microsoft.com/office/drawing/2014/main" id="{218E3E90-2DC9-4827-9604-E440A219FFCD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Oval 69">
              <a:extLst>
                <a:ext uri="{FF2B5EF4-FFF2-40B4-BE49-F238E27FC236}">
                  <a16:creationId xmlns:a16="http://schemas.microsoft.com/office/drawing/2014/main" id="{EB61C5DE-CE90-4078-8B3B-5410052F0945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21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44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6810" y="941044"/>
            <a:ext cx="10797782" cy="5121428"/>
            <a:chOff x="796810" y="2238918"/>
            <a:chExt cx="5787454" cy="332867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pic>
        <p:nvPicPr>
          <p:cNvPr id="12" name="Image 5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40" y="1280159"/>
            <a:ext cx="7945120" cy="4163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6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6810" y="941044"/>
            <a:ext cx="10797782" cy="5121428"/>
            <a:chOff x="796810" y="2238918"/>
            <a:chExt cx="5787454" cy="3328672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pic>
        <p:nvPicPr>
          <p:cNvPr id="14" name="Image 1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78234"/>
            <a:ext cx="7990840" cy="416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1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96810" y="941044"/>
            <a:ext cx="10797782" cy="5121428"/>
            <a:chOff x="796810" y="2238918"/>
            <a:chExt cx="5787454" cy="3328672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pic>
        <p:nvPicPr>
          <p:cNvPr id="16" name="Imag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880" y="1259841"/>
            <a:ext cx="7975599" cy="4184222"/>
          </a:xfrm>
          <a:prstGeom prst="rect">
            <a:avLst/>
          </a:prstGeom>
        </p:spPr>
      </p:pic>
      <p:sp>
        <p:nvSpPr>
          <p:cNvPr id="18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24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282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6921" y="4956201"/>
            <a:ext cx="39372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6600" dirty="0">
                <a:solidFill>
                  <a:schemeClr val="bg1"/>
                </a:solidFill>
              </a:rPr>
              <a:t>Conclusion</a:t>
            </a:r>
            <a:endParaRPr lang="en-GB" sz="6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17A1F6C9-DAAD-4A30-AAF2-0642C6DFC9C9}"/>
              </a:ext>
            </a:extLst>
          </p:cNvPr>
          <p:cNvGrpSpPr/>
          <p:nvPr/>
        </p:nvGrpSpPr>
        <p:grpSpPr>
          <a:xfrm>
            <a:off x="3986921" y="694156"/>
            <a:ext cx="3998839" cy="3457181"/>
            <a:chOff x="3990975" y="1404938"/>
            <a:chExt cx="4213225" cy="4019550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608EB56-1278-4218-AA5C-45E4247BF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1404938"/>
              <a:ext cx="2755900" cy="3795713"/>
            </a:xfrm>
            <a:custGeom>
              <a:avLst/>
              <a:gdLst>
                <a:gd name="T0" fmla="*/ 425 w 894"/>
                <a:gd name="T1" fmla="*/ 455 h 1221"/>
                <a:gd name="T2" fmla="*/ 447 w 894"/>
                <a:gd name="T3" fmla="*/ 455 h 1221"/>
                <a:gd name="T4" fmla="*/ 785 w 894"/>
                <a:gd name="T5" fmla="*/ 456 h 1221"/>
                <a:gd name="T6" fmla="*/ 893 w 894"/>
                <a:gd name="T7" fmla="*/ 557 h 1221"/>
                <a:gd name="T8" fmla="*/ 815 w 894"/>
                <a:gd name="T9" fmla="*/ 657 h 1221"/>
                <a:gd name="T10" fmla="*/ 798 w 894"/>
                <a:gd name="T11" fmla="*/ 662 h 1221"/>
                <a:gd name="T12" fmla="*/ 858 w 894"/>
                <a:gd name="T13" fmla="*/ 773 h 1221"/>
                <a:gd name="T14" fmla="*/ 764 w 894"/>
                <a:gd name="T15" fmla="*/ 856 h 1221"/>
                <a:gd name="T16" fmla="*/ 825 w 894"/>
                <a:gd name="T17" fmla="*/ 961 h 1221"/>
                <a:gd name="T18" fmla="*/ 736 w 894"/>
                <a:gd name="T19" fmla="*/ 1043 h 1221"/>
                <a:gd name="T20" fmla="*/ 750 w 894"/>
                <a:gd name="T21" fmla="*/ 1053 h 1221"/>
                <a:gd name="T22" fmla="*/ 788 w 894"/>
                <a:gd name="T23" fmla="*/ 1156 h 1221"/>
                <a:gd name="T24" fmla="*/ 703 w 894"/>
                <a:gd name="T25" fmla="*/ 1220 h 1221"/>
                <a:gd name="T26" fmla="*/ 41 w 894"/>
                <a:gd name="T27" fmla="*/ 1220 h 1221"/>
                <a:gd name="T28" fmla="*/ 0 w 894"/>
                <a:gd name="T29" fmla="*/ 1179 h 1221"/>
                <a:gd name="T30" fmla="*/ 1 w 894"/>
                <a:gd name="T31" fmla="*/ 601 h 1221"/>
                <a:gd name="T32" fmla="*/ 13 w 894"/>
                <a:gd name="T33" fmla="*/ 566 h 1221"/>
                <a:gd name="T34" fmla="*/ 165 w 894"/>
                <a:gd name="T35" fmla="*/ 315 h 1221"/>
                <a:gd name="T36" fmla="*/ 188 w 894"/>
                <a:gd name="T37" fmla="*/ 234 h 1221"/>
                <a:gd name="T38" fmla="*/ 188 w 894"/>
                <a:gd name="T39" fmla="*/ 84 h 1221"/>
                <a:gd name="T40" fmla="*/ 256 w 894"/>
                <a:gd name="T41" fmla="*/ 9 h 1221"/>
                <a:gd name="T42" fmla="*/ 397 w 894"/>
                <a:gd name="T43" fmla="*/ 81 h 1221"/>
                <a:gd name="T44" fmla="*/ 450 w 894"/>
                <a:gd name="T45" fmla="*/ 278 h 1221"/>
                <a:gd name="T46" fmla="*/ 425 w 894"/>
                <a:gd name="T47" fmla="*/ 455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4" h="1221">
                  <a:moveTo>
                    <a:pt x="425" y="455"/>
                  </a:moveTo>
                  <a:cubicBezTo>
                    <a:pt x="431" y="455"/>
                    <a:pt x="439" y="455"/>
                    <a:pt x="447" y="455"/>
                  </a:cubicBezTo>
                  <a:cubicBezTo>
                    <a:pt x="559" y="455"/>
                    <a:pt x="672" y="455"/>
                    <a:pt x="785" y="456"/>
                  </a:cubicBezTo>
                  <a:cubicBezTo>
                    <a:pt x="847" y="456"/>
                    <a:pt x="893" y="499"/>
                    <a:pt x="893" y="557"/>
                  </a:cubicBezTo>
                  <a:cubicBezTo>
                    <a:pt x="894" y="605"/>
                    <a:pt x="863" y="645"/>
                    <a:pt x="815" y="657"/>
                  </a:cubicBezTo>
                  <a:cubicBezTo>
                    <a:pt x="810" y="658"/>
                    <a:pt x="805" y="660"/>
                    <a:pt x="798" y="662"/>
                  </a:cubicBezTo>
                  <a:cubicBezTo>
                    <a:pt x="843" y="688"/>
                    <a:pt x="867" y="723"/>
                    <a:pt x="858" y="773"/>
                  </a:cubicBezTo>
                  <a:cubicBezTo>
                    <a:pt x="850" y="822"/>
                    <a:pt x="816" y="846"/>
                    <a:pt x="764" y="856"/>
                  </a:cubicBezTo>
                  <a:cubicBezTo>
                    <a:pt x="808" y="880"/>
                    <a:pt x="832" y="913"/>
                    <a:pt x="825" y="961"/>
                  </a:cubicBezTo>
                  <a:cubicBezTo>
                    <a:pt x="817" y="1009"/>
                    <a:pt x="785" y="1033"/>
                    <a:pt x="736" y="1043"/>
                  </a:cubicBezTo>
                  <a:cubicBezTo>
                    <a:pt x="742" y="1048"/>
                    <a:pt x="746" y="1051"/>
                    <a:pt x="750" y="1053"/>
                  </a:cubicBezTo>
                  <a:cubicBezTo>
                    <a:pt x="786" y="1077"/>
                    <a:pt x="800" y="1115"/>
                    <a:pt x="788" y="1156"/>
                  </a:cubicBezTo>
                  <a:cubicBezTo>
                    <a:pt x="778" y="1192"/>
                    <a:pt x="742" y="1220"/>
                    <a:pt x="703" y="1220"/>
                  </a:cubicBezTo>
                  <a:cubicBezTo>
                    <a:pt x="482" y="1221"/>
                    <a:pt x="262" y="1220"/>
                    <a:pt x="41" y="1220"/>
                  </a:cubicBezTo>
                  <a:cubicBezTo>
                    <a:pt x="15" y="1220"/>
                    <a:pt x="0" y="1205"/>
                    <a:pt x="0" y="1179"/>
                  </a:cubicBezTo>
                  <a:cubicBezTo>
                    <a:pt x="0" y="986"/>
                    <a:pt x="0" y="794"/>
                    <a:pt x="1" y="601"/>
                  </a:cubicBezTo>
                  <a:cubicBezTo>
                    <a:pt x="1" y="589"/>
                    <a:pt x="7" y="577"/>
                    <a:pt x="13" y="566"/>
                  </a:cubicBezTo>
                  <a:cubicBezTo>
                    <a:pt x="63" y="482"/>
                    <a:pt x="114" y="399"/>
                    <a:pt x="165" y="315"/>
                  </a:cubicBezTo>
                  <a:cubicBezTo>
                    <a:pt x="181" y="290"/>
                    <a:pt x="188" y="263"/>
                    <a:pt x="188" y="234"/>
                  </a:cubicBezTo>
                  <a:cubicBezTo>
                    <a:pt x="188" y="184"/>
                    <a:pt x="188" y="134"/>
                    <a:pt x="188" y="84"/>
                  </a:cubicBezTo>
                  <a:cubicBezTo>
                    <a:pt x="188" y="36"/>
                    <a:pt x="207" y="15"/>
                    <a:pt x="256" y="9"/>
                  </a:cubicBezTo>
                  <a:cubicBezTo>
                    <a:pt x="320" y="0"/>
                    <a:pt x="363" y="33"/>
                    <a:pt x="397" y="81"/>
                  </a:cubicBezTo>
                  <a:cubicBezTo>
                    <a:pt x="438" y="140"/>
                    <a:pt x="456" y="207"/>
                    <a:pt x="450" y="278"/>
                  </a:cubicBezTo>
                  <a:cubicBezTo>
                    <a:pt x="445" y="336"/>
                    <a:pt x="434" y="394"/>
                    <a:pt x="425" y="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856CA5F-F6CF-4D8C-96EC-6DEC3DC6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3230563"/>
              <a:ext cx="1250950" cy="2193925"/>
            </a:xfrm>
            <a:custGeom>
              <a:avLst/>
              <a:gdLst>
                <a:gd name="T0" fmla="*/ 406 w 406"/>
                <a:gd name="T1" fmla="*/ 353 h 706"/>
                <a:gd name="T2" fmla="*/ 406 w 406"/>
                <a:gd name="T3" fmla="*/ 659 h 706"/>
                <a:gd name="T4" fmla="*/ 358 w 406"/>
                <a:gd name="T5" fmla="*/ 706 h 706"/>
                <a:gd name="T6" fmla="*/ 45 w 406"/>
                <a:gd name="T7" fmla="*/ 706 h 706"/>
                <a:gd name="T8" fmla="*/ 0 w 406"/>
                <a:gd name="T9" fmla="*/ 660 h 706"/>
                <a:gd name="T10" fmla="*/ 2 w 406"/>
                <a:gd name="T11" fmla="*/ 224 h 706"/>
                <a:gd name="T12" fmla="*/ 2 w 406"/>
                <a:gd name="T13" fmla="*/ 48 h 706"/>
                <a:gd name="T14" fmla="*/ 50 w 406"/>
                <a:gd name="T15" fmla="*/ 0 h 706"/>
                <a:gd name="T16" fmla="*/ 356 w 406"/>
                <a:gd name="T17" fmla="*/ 0 h 706"/>
                <a:gd name="T18" fmla="*/ 406 w 406"/>
                <a:gd name="T19" fmla="*/ 49 h 706"/>
                <a:gd name="T20" fmla="*/ 406 w 406"/>
                <a:gd name="T21" fmla="*/ 353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706">
                  <a:moveTo>
                    <a:pt x="406" y="353"/>
                  </a:moveTo>
                  <a:cubicBezTo>
                    <a:pt x="406" y="455"/>
                    <a:pt x="406" y="557"/>
                    <a:pt x="406" y="659"/>
                  </a:cubicBezTo>
                  <a:cubicBezTo>
                    <a:pt x="406" y="692"/>
                    <a:pt x="392" y="706"/>
                    <a:pt x="358" y="706"/>
                  </a:cubicBezTo>
                  <a:cubicBezTo>
                    <a:pt x="254" y="706"/>
                    <a:pt x="149" y="706"/>
                    <a:pt x="45" y="706"/>
                  </a:cubicBezTo>
                  <a:cubicBezTo>
                    <a:pt x="13" y="706"/>
                    <a:pt x="0" y="692"/>
                    <a:pt x="0" y="660"/>
                  </a:cubicBezTo>
                  <a:cubicBezTo>
                    <a:pt x="1" y="515"/>
                    <a:pt x="1" y="369"/>
                    <a:pt x="2" y="224"/>
                  </a:cubicBezTo>
                  <a:cubicBezTo>
                    <a:pt x="2" y="165"/>
                    <a:pt x="2" y="107"/>
                    <a:pt x="2" y="48"/>
                  </a:cubicBezTo>
                  <a:cubicBezTo>
                    <a:pt x="2" y="13"/>
                    <a:pt x="15" y="0"/>
                    <a:pt x="50" y="0"/>
                  </a:cubicBezTo>
                  <a:cubicBezTo>
                    <a:pt x="152" y="0"/>
                    <a:pt x="254" y="0"/>
                    <a:pt x="356" y="0"/>
                  </a:cubicBezTo>
                  <a:cubicBezTo>
                    <a:pt x="393" y="0"/>
                    <a:pt x="406" y="13"/>
                    <a:pt x="406" y="49"/>
                  </a:cubicBezTo>
                  <a:cubicBezTo>
                    <a:pt x="406" y="150"/>
                    <a:pt x="406" y="251"/>
                    <a:pt x="406" y="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53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3668" y="1175659"/>
            <a:ext cx="76896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>MERCI </a:t>
            </a:r>
            <a:br>
              <a:rPr lang="fr-F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</a:br>
            <a:r>
              <a:rPr lang="fr-FR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>POUR VOTRE</a:t>
            </a:r>
            <a:r>
              <a:rPr lang="fr-F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/>
            </a:r>
            <a:br>
              <a:rPr lang="fr-F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</a:br>
            <a:r>
              <a:rPr lang="fr-FR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>ATTENTION</a:t>
            </a:r>
            <a:endParaRPr lang="fr-FR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0" y="128605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Contexte Générale </a:t>
            </a: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</a:t>
            </a:r>
          </a:p>
          <a:p>
            <a:pPr algn="ctr">
              <a:defRPr/>
            </a:pPr>
            <a:r>
              <a:rPr lang="en-GB" sz="6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9141411" y="4357606"/>
            <a:ext cx="3051261" cy="2501883"/>
            <a:chOff x="35017" y="3783213"/>
            <a:chExt cx="2442874" cy="250188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38590" y="3783213"/>
              <a:ext cx="2439301" cy="25018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7618EEB-8652-412D-BEA3-9841B38770AC}"/>
                </a:ext>
              </a:extLst>
            </p:cNvPr>
            <p:cNvSpPr txBox="1"/>
            <p:nvPr/>
          </p:nvSpPr>
          <p:spPr>
            <a:xfrm>
              <a:off x="35017" y="5679040"/>
              <a:ext cx="2436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2800" dirty="0">
                  <a:solidFill>
                    <a:schemeClr val="bg2"/>
                  </a:solidFill>
                </a:rPr>
                <a:t>Planification</a:t>
              </a:r>
              <a:endPara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-11716" y="4364238"/>
            <a:ext cx="3060508" cy="2501883"/>
            <a:chOff x="2956033" y="3783224"/>
            <a:chExt cx="2448197" cy="250188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964929" y="3783224"/>
              <a:ext cx="2439301" cy="250188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51" name="Group 14">
              <a:extLst>
                <a:ext uri="{FF2B5EF4-FFF2-40B4-BE49-F238E27FC236}">
                  <a16:creationId xmlns:a16="http://schemas.microsoft.com/office/drawing/2014/main" id="{7F6FB58A-4DD2-4522-A7E5-633F205FDCD4}"/>
                </a:ext>
              </a:extLst>
            </p:cNvPr>
            <p:cNvGrpSpPr/>
            <p:nvPr/>
          </p:nvGrpSpPr>
          <p:grpSpPr>
            <a:xfrm>
              <a:off x="3284063" y="4119609"/>
              <a:ext cx="1816270" cy="1228203"/>
              <a:chOff x="2715309" y="1749337"/>
              <a:chExt cx="3765554" cy="2546354"/>
            </a:xfrm>
            <a:solidFill>
              <a:schemeClr val="bg1"/>
            </a:solidFill>
          </p:grpSpPr>
          <p:sp>
            <p:nvSpPr>
              <p:cNvPr id="52" name="Freeform 17">
                <a:extLst>
                  <a:ext uri="{FF2B5EF4-FFF2-40B4-BE49-F238E27FC236}">
                    <a16:creationId xmlns:a16="http://schemas.microsoft.com/office/drawing/2014/main" id="{EFFA6610-0FC3-47A6-88E5-96CADB1153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8935" y="2300200"/>
                <a:ext cx="1641477" cy="1995491"/>
              </a:xfrm>
              <a:custGeom>
                <a:avLst/>
                <a:gdLst>
                  <a:gd name="T0" fmla="*/ 512 w 532"/>
                  <a:gd name="T1" fmla="*/ 93 h 641"/>
                  <a:gd name="T2" fmla="*/ 490 w 532"/>
                  <a:gd name="T3" fmla="*/ 42 h 641"/>
                  <a:gd name="T4" fmla="*/ 404 w 532"/>
                  <a:gd name="T5" fmla="*/ 29 h 641"/>
                  <a:gd name="T6" fmla="*/ 282 w 532"/>
                  <a:gd name="T7" fmla="*/ 4 h 641"/>
                  <a:gd name="T8" fmla="*/ 263 w 532"/>
                  <a:gd name="T9" fmla="*/ 11 h 641"/>
                  <a:gd name="T10" fmla="*/ 325 w 532"/>
                  <a:gd name="T11" fmla="*/ 139 h 641"/>
                  <a:gd name="T12" fmla="*/ 374 w 532"/>
                  <a:gd name="T13" fmla="*/ 150 h 641"/>
                  <a:gd name="T14" fmla="*/ 362 w 532"/>
                  <a:gd name="T15" fmla="*/ 179 h 641"/>
                  <a:gd name="T16" fmla="*/ 260 w 532"/>
                  <a:gd name="T17" fmla="*/ 244 h 641"/>
                  <a:gd name="T18" fmla="*/ 210 w 532"/>
                  <a:gd name="T19" fmla="*/ 304 h 641"/>
                  <a:gd name="T20" fmla="*/ 216 w 532"/>
                  <a:gd name="T21" fmla="*/ 282 h 641"/>
                  <a:gd name="T22" fmla="*/ 277 w 532"/>
                  <a:gd name="T23" fmla="*/ 168 h 641"/>
                  <a:gd name="T24" fmla="*/ 264 w 532"/>
                  <a:gd name="T25" fmla="*/ 165 h 641"/>
                  <a:gd name="T26" fmla="*/ 211 w 532"/>
                  <a:gd name="T27" fmla="*/ 198 h 641"/>
                  <a:gd name="T28" fmla="*/ 143 w 532"/>
                  <a:gd name="T29" fmla="*/ 189 h 641"/>
                  <a:gd name="T30" fmla="*/ 59 w 532"/>
                  <a:gd name="T31" fmla="*/ 195 h 641"/>
                  <a:gd name="T32" fmla="*/ 23 w 532"/>
                  <a:gd name="T33" fmla="*/ 132 h 641"/>
                  <a:gd name="T34" fmla="*/ 7 w 532"/>
                  <a:gd name="T35" fmla="*/ 222 h 641"/>
                  <a:gd name="T36" fmla="*/ 2 w 532"/>
                  <a:gd name="T37" fmla="*/ 310 h 641"/>
                  <a:gd name="T38" fmla="*/ 112 w 532"/>
                  <a:gd name="T39" fmla="*/ 392 h 641"/>
                  <a:gd name="T40" fmla="*/ 145 w 532"/>
                  <a:gd name="T41" fmla="*/ 405 h 641"/>
                  <a:gd name="T42" fmla="*/ 91 w 532"/>
                  <a:gd name="T43" fmla="*/ 421 h 641"/>
                  <a:gd name="T44" fmla="*/ 68 w 532"/>
                  <a:gd name="T45" fmla="*/ 480 h 641"/>
                  <a:gd name="T46" fmla="*/ 47 w 532"/>
                  <a:gd name="T47" fmla="*/ 590 h 641"/>
                  <a:gd name="T48" fmla="*/ 82 w 532"/>
                  <a:gd name="T49" fmla="*/ 613 h 641"/>
                  <a:gd name="T50" fmla="*/ 216 w 532"/>
                  <a:gd name="T51" fmla="*/ 639 h 641"/>
                  <a:gd name="T52" fmla="*/ 419 w 532"/>
                  <a:gd name="T53" fmla="*/ 616 h 641"/>
                  <a:gd name="T54" fmla="*/ 422 w 532"/>
                  <a:gd name="T55" fmla="*/ 530 h 641"/>
                  <a:gd name="T56" fmla="*/ 410 w 532"/>
                  <a:gd name="T57" fmla="*/ 397 h 641"/>
                  <a:gd name="T58" fmla="*/ 410 w 532"/>
                  <a:gd name="T59" fmla="*/ 376 h 641"/>
                  <a:gd name="T60" fmla="*/ 481 w 532"/>
                  <a:gd name="T61" fmla="*/ 314 h 641"/>
                  <a:gd name="T62" fmla="*/ 531 w 532"/>
                  <a:gd name="T63" fmla="*/ 241 h 641"/>
                  <a:gd name="T64" fmla="*/ 229 w 532"/>
                  <a:gd name="T65" fmla="*/ 568 h 641"/>
                  <a:gd name="T66" fmla="*/ 287 w 532"/>
                  <a:gd name="T67" fmla="*/ 406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2" h="641">
                    <a:moveTo>
                      <a:pt x="523" y="170"/>
                    </a:moveTo>
                    <a:cubicBezTo>
                      <a:pt x="520" y="144"/>
                      <a:pt x="516" y="119"/>
                      <a:pt x="512" y="93"/>
                    </a:cubicBezTo>
                    <a:cubicBezTo>
                      <a:pt x="509" y="80"/>
                      <a:pt x="505" y="67"/>
                      <a:pt x="502" y="55"/>
                    </a:cubicBezTo>
                    <a:cubicBezTo>
                      <a:pt x="500" y="48"/>
                      <a:pt x="497" y="43"/>
                      <a:pt x="490" y="42"/>
                    </a:cubicBezTo>
                    <a:cubicBezTo>
                      <a:pt x="477" y="40"/>
                      <a:pt x="464" y="37"/>
                      <a:pt x="451" y="35"/>
                    </a:cubicBezTo>
                    <a:cubicBezTo>
                      <a:pt x="435" y="33"/>
                      <a:pt x="419" y="31"/>
                      <a:pt x="404" y="29"/>
                    </a:cubicBezTo>
                    <a:cubicBezTo>
                      <a:pt x="383" y="25"/>
                      <a:pt x="363" y="22"/>
                      <a:pt x="342" y="18"/>
                    </a:cubicBezTo>
                    <a:cubicBezTo>
                      <a:pt x="322" y="14"/>
                      <a:pt x="302" y="8"/>
                      <a:pt x="282" y="4"/>
                    </a:cubicBezTo>
                    <a:cubicBezTo>
                      <a:pt x="278" y="3"/>
                      <a:pt x="273" y="0"/>
                      <a:pt x="269" y="4"/>
                    </a:cubicBezTo>
                    <a:cubicBezTo>
                      <a:pt x="267" y="6"/>
                      <a:pt x="265" y="8"/>
                      <a:pt x="263" y="11"/>
                    </a:cubicBezTo>
                    <a:cubicBezTo>
                      <a:pt x="248" y="35"/>
                      <a:pt x="248" y="60"/>
                      <a:pt x="258" y="85"/>
                    </a:cubicBezTo>
                    <a:cubicBezTo>
                      <a:pt x="271" y="114"/>
                      <a:pt x="295" y="130"/>
                      <a:pt x="325" y="139"/>
                    </a:cubicBezTo>
                    <a:cubicBezTo>
                      <a:pt x="339" y="143"/>
                      <a:pt x="355" y="145"/>
                      <a:pt x="370" y="145"/>
                    </a:cubicBezTo>
                    <a:cubicBezTo>
                      <a:pt x="373" y="146"/>
                      <a:pt x="375" y="147"/>
                      <a:pt x="374" y="150"/>
                    </a:cubicBezTo>
                    <a:cubicBezTo>
                      <a:pt x="373" y="156"/>
                      <a:pt x="373" y="161"/>
                      <a:pt x="372" y="167"/>
                    </a:cubicBezTo>
                    <a:cubicBezTo>
                      <a:pt x="371" y="172"/>
                      <a:pt x="368" y="176"/>
                      <a:pt x="362" y="179"/>
                    </a:cubicBezTo>
                    <a:cubicBezTo>
                      <a:pt x="352" y="183"/>
                      <a:pt x="341" y="188"/>
                      <a:pt x="331" y="193"/>
                    </a:cubicBezTo>
                    <a:cubicBezTo>
                      <a:pt x="305" y="207"/>
                      <a:pt x="281" y="223"/>
                      <a:pt x="260" y="244"/>
                    </a:cubicBezTo>
                    <a:cubicBezTo>
                      <a:pt x="242" y="262"/>
                      <a:pt x="226" y="280"/>
                      <a:pt x="213" y="301"/>
                    </a:cubicBezTo>
                    <a:cubicBezTo>
                      <a:pt x="212" y="302"/>
                      <a:pt x="211" y="303"/>
                      <a:pt x="210" y="304"/>
                    </a:cubicBezTo>
                    <a:cubicBezTo>
                      <a:pt x="209" y="304"/>
                      <a:pt x="209" y="304"/>
                      <a:pt x="208" y="303"/>
                    </a:cubicBezTo>
                    <a:cubicBezTo>
                      <a:pt x="211" y="296"/>
                      <a:pt x="212" y="288"/>
                      <a:pt x="216" y="282"/>
                    </a:cubicBezTo>
                    <a:cubicBezTo>
                      <a:pt x="230" y="254"/>
                      <a:pt x="244" y="226"/>
                      <a:pt x="259" y="199"/>
                    </a:cubicBezTo>
                    <a:cubicBezTo>
                      <a:pt x="265" y="189"/>
                      <a:pt x="271" y="179"/>
                      <a:pt x="277" y="168"/>
                    </a:cubicBezTo>
                    <a:cubicBezTo>
                      <a:pt x="273" y="166"/>
                      <a:pt x="270" y="164"/>
                      <a:pt x="266" y="161"/>
                    </a:cubicBezTo>
                    <a:cubicBezTo>
                      <a:pt x="265" y="163"/>
                      <a:pt x="265" y="164"/>
                      <a:pt x="264" y="165"/>
                    </a:cubicBezTo>
                    <a:cubicBezTo>
                      <a:pt x="263" y="166"/>
                      <a:pt x="262" y="168"/>
                      <a:pt x="261" y="169"/>
                    </a:cubicBezTo>
                    <a:cubicBezTo>
                      <a:pt x="249" y="186"/>
                      <a:pt x="232" y="195"/>
                      <a:pt x="211" y="198"/>
                    </a:cubicBezTo>
                    <a:cubicBezTo>
                      <a:pt x="189" y="202"/>
                      <a:pt x="168" y="197"/>
                      <a:pt x="147" y="189"/>
                    </a:cubicBezTo>
                    <a:cubicBezTo>
                      <a:pt x="146" y="188"/>
                      <a:pt x="144" y="188"/>
                      <a:pt x="143" y="189"/>
                    </a:cubicBezTo>
                    <a:cubicBezTo>
                      <a:pt x="130" y="199"/>
                      <a:pt x="116" y="204"/>
                      <a:pt x="100" y="206"/>
                    </a:cubicBezTo>
                    <a:cubicBezTo>
                      <a:pt x="85" y="208"/>
                      <a:pt x="71" y="206"/>
                      <a:pt x="59" y="195"/>
                    </a:cubicBezTo>
                    <a:cubicBezTo>
                      <a:pt x="49" y="186"/>
                      <a:pt x="41" y="175"/>
                      <a:pt x="36" y="163"/>
                    </a:cubicBezTo>
                    <a:cubicBezTo>
                      <a:pt x="31" y="153"/>
                      <a:pt x="27" y="143"/>
                      <a:pt x="23" y="132"/>
                    </a:cubicBezTo>
                    <a:cubicBezTo>
                      <a:pt x="20" y="142"/>
                      <a:pt x="17" y="152"/>
                      <a:pt x="16" y="162"/>
                    </a:cubicBezTo>
                    <a:cubicBezTo>
                      <a:pt x="12" y="182"/>
                      <a:pt x="9" y="202"/>
                      <a:pt x="7" y="222"/>
                    </a:cubicBezTo>
                    <a:cubicBezTo>
                      <a:pt x="4" y="247"/>
                      <a:pt x="2" y="273"/>
                      <a:pt x="0" y="298"/>
                    </a:cubicBezTo>
                    <a:cubicBezTo>
                      <a:pt x="0" y="302"/>
                      <a:pt x="1" y="306"/>
                      <a:pt x="2" y="310"/>
                    </a:cubicBezTo>
                    <a:cubicBezTo>
                      <a:pt x="6" y="321"/>
                      <a:pt x="12" y="329"/>
                      <a:pt x="20" y="337"/>
                    </a:cubicBezTo>
                    <a:cubicBezTo>
                      <a:pt x="46" y="363"/>
                      <a:pt x="78" y="379"/>
                      <a:pt x="112" y="392"/>
                    </a:cubicBezTo>
                    <a:cubicBezTo>
                      <a:pt x="123" y="396"/>
                      <a:pt x="134" y="400"/>
                      <a:pt x="145" y="404"/>
                    </a:cubicBezTo>
                    <a:cubicBezTo>
                      <a:pt x="145" y="404"/>
                      <a:pt x="145" y="405"/>
                      <a:pt x="145" y="405"/>
                    </a:cubicBezTo>
                    <a:cubicBezTo>
                      <a:pt x="140" y="406"/>
                      <a:pt x="135" y="408"/>
                      <a:pt x="130" y="409"/>
                    </a:cubicBezTo>
                    <a:cubicBezTo>
                      <a:pt x="117" y="413"/>
                      <a:pt x="104" y="417"/>
                      <a:pt x="91" y="421"/>
                    </a:cubicBezTo>
                    <a:cubicBezTo>
                      <a:pt x="88" y="423"/>
                      <a:pt x="85" y="424"/>
                      <a:pt x="84" y="428"/>
                    </a:cubicBezTo>
                    <a:cubicBezTo>
                      <a:pt x="78" y="446"/>
                      <a:pt x="72" y="463"/>
                      <a:pt x="68" y="480"/>
                    </a:cubicBezTo>
                    <a:cubicBezTo>
                      <a:pt x="63" y="501"/>
                      <a:pt x="59" y="522"/>
                      <a:pt x="55" y="543"/>
                    </a:cubicBezTo>
                    <a:cubicBezTo>
                      <a:pt x="52" y="559"/>
                      <a:pt x="50" y="574"/>
                      <a:pt x="47" y="590"/>
                    </a:cubicBezTo>
                    <a:cubicBezTo>
                      <a:pt x="47" y="594"/>
                      <a:pt x="47" y="597"/>
                      <a:pt x="51" y="599"/>
                    </a:cubicBezTo>
                    <a:cubicBezTo>
                      <a:pt x="61" y="604"/>
                      <a:pt x="71" y="609"/>
                      <a:pt x="82" y="613"/>
                    </a:cubicBezTo>
                    <a:cubicBezTo>
                      <a:pt x="104" y="622"/>
                      <a:pt x="127" y="628"/>
                      <a:pt x="150" y="631"/>
                    </a:cubicBezTo>
                    <a:cubicBezTo>
                      <a:pt x="172" y="634"/>
                      <a:pt x="194" y="638"/>
                      <a:pt x="216" y="639"/>
                    </a:cubicBezTo>
                    <a:cubicBezTo>
                      <a:pt x="263" y="641"/>
                      <a:pt x="310" y="641"/>
                      <a:pt x="357" y="632"/>
                    </a:cubicBezTo>
                    <a:cubicBezTo>
                      <a:pt x="378" y="629"/>
                      <a:pt x="399" y="624"/>
                      <a:pt x="419" y="616"/>
                    </a:cubicBezTo>
                    <a:cubicBezTo>
                      <a:pt x="431" y="612"/>
                      <a:pt x="431" y="611"/>
                      <a:pt x="430" y="600"/>
                    </a:cubicBezTo>
                    <a:cubicBezTo>
                      <a:pt x="427" y="576"/>
                      <a:pt x="425" y="553"/>
                      <a:pt x="422" y="530"/>
                    </a:cubicBezTo>
                    <a:cubicBezTo>
                      <a:pt x="421" y="514"/>
                      <a:pt x="420" y="497"/>
                      <a:pt x="418" y="481"/>
                    </a:cubicBezTo>
                    <a:cubicBezTo>
                      <a:pt x="415" y="453"/>
                      <a:pt x="413" y="425"/>
                      <a:pt x="410" y="397"/>
                    </a:cubicBezTo>
                    <a:cubicBezTo>
                      <a:pt x="409" y="392"/>
                      <a:pt x="408" y="387"/>
                      <a:pt x="407" y="382"/>
                    </a:cubicBezTo>
                    <a:cubicBezTo>
                      <a:pt x="407" y="380"/>
                      <a:pt x="409" y="378"/>
                      <a:pt x="410" y="376"/>
                    </a:cubicBezTo>
                    <a:cubicBezTo>
                      <a:pt x="416" y="371"/>
                      <a:pt x="423" y="367"/>
                      <a:pt x="428" y="362"/>
                    </a:cubicBezTo>
                    <a:cubicBezTo>
                      <a:pt x="446" y="346"/>
                      <a:pt x="464" y="330"/>
                      <a:pt x="481" y="314"/>
                    </a:cubicBezTo>
                    <a:cubicBezTo>
                      <a:pt x="496" y="302"/>
                      <a:pt x="510" y="288"/>
                      <a:pt x="521" y="272"/>
                    </a:cubicBezTo>
                    <a:cubicBezTo>
                      <a:pt x="527" y="263"/>
                      <a:pt x="532" y="253"/>
                      <a:pt x="531" y="241"/>
                    </a:cubicBezTo>
                    <a:cubicBezTo>
                      <a:pt x="529" y="217"/>
                      <a:pt x="527" y="193"/>
                      <a:pt x="523" y="170"/>
                    </a:cubicBezTo>
                    <a:close/>
                    <a:moveTo>
                      <a:pt x="229" y="568"/>
                    </a:moveTo>
                    <a:cubicBezTo>
                      <a:pt x="224" y="513"/>
                      <a:pt x="215" y="459"/>
                      <a:pt x="195" y="406"/>
                    </a:cubicBezTo>
                    <a:cubicBezTo>
                      <a:pt x="226" y="415"/>
                      <a:pt x="256" y="415"/>
                      <a:pt x="287" y="406"/>
                    </a:cubicBezTo>
                    <a:cubicBezTo>
                      <a:pt x="258" y="457"/>
                      <a:pt x="238" y="511"/>
                      <a:pt x="229" y="5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18">
                <a:extLst>
                  <a:ext uri="{FF2B5EF4-FFF2-40B4-BE49-F238E27FC236}">
                    <a16:creationId xmlns:a16="http://schemas.microsoft.com/office/drawing/2014/main" id="{609EEED9-22CE-46DC-B317-4AA4CDA62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309" y="1752512"/>
                <a:ext cx="1128714" cy="1503365"/>
              </a:xfrm>
              <a:custGeom>
                <a:avLst/>
                <a:gdLst>
                  <a:gd name="T0" fmla="*/ 308 w 366"/>
                  <a:gd name="T1" fmla="*/ 384 h 483"/>
                  <a:gd name="T2" fmla="*/ 298 w 366"/>
                  <a:gd name="T3" fmla="*/ 334 h 483"/>
                  <a:gd name="T4" fmla="*/ 294 w 366"/>
                  <a:gd name="T5" fmla="*/ 309 h 483"/>
                  <a:gd name="T6" fmla="*/ 298 w 366"/>
                  <a:gd name="T7" fmla="*/ 305 h 483"/>
                  <a:gd name="T8" fmla="*/ 346 w 366"/>
                  <a:gd name="T9" fmla="*/ 300 h 483"/>
                  <a:gd name="T10" fmla="*/ 366 w 366"/>
                  <a:gd name="T11" fmla="*/ 298 h 483"/>
                  <a:gd name="T12" fmla="*/ 349 w 366"/>
                  <a:gd name="T13" fmla="*/ 179 h 483"/>
                  <a:gd name="T14" fmla="*/ 324 w 366"/>
                  <a:gd name="T15" fmla="*/ 181 h 483"/>
                  <a:gd name="T16" fmla="*/ 276 w 366"/>
                  <a:gd name="T17" fmla="*/ 186 h 483"/>
                  <a:gd name="T18" fmla="*/ 269 w 366"/>
                  <a:gd name="T19" fmla="*/ 181 h 483"/>
                  <a:gd name="T20" fmla="*/ 262 w 366"/>
                  <a:gd name="T21" fmla="*/ 141 h 483"/>
                  <a:gd name="T22" fmla="*/ 249 w 366"/>
                  <a:gd name="T23" fmla="*/ 72 h 483"/>
                  <a:gd name="T24" fmla="*/ 240 w 366"/>
                  <a:gd name="T25" fmla="*/ 29 h 483"/>
                  <a:gd name="T26" fmla="*/ 201 w 366"/>
                  <a:gd name="T27" fmla="*/ 5 h 483"/>
                  <a:gd name="T28" fmla="*/ 160 w 366"/>
                  <a:gd name="T29" fmla="*/ 12 h 483"/>
                  <a:gd name="T30" fmla="*/ 132 w 366"/>
                  <a:gd name="T31" fmla="*/ 49 h 483"/>
                  <a:gd name="T32" fmla="*/ 137 w 366"/>
                  <a:gd name="T33" fmla="*/ 75 h 483"/>
                  <a:gd name="T34" fmla="*/ 137 w 366"/>
                  <a:gd name="T35" fmla="*/ 79 h 483"/>
                  <a:gd name="T36" fmla="*/ 133 w 366"/>
                  <a:gd name="T37" fmla="*/ 75 h 483"/>
                  <a:gd name="T38" fmla="*/ 102 w 366"/>
                  <a:gd name="T39" fmla="*/ 65 h 483"/>
                  <a:gd name="T40" fmla="*/ 61 w 366"/>
                  <a:gd name="T41" fmla="*/ 73 h 483"/>
                  <a:gd name="T42" fmla="*/ 32 w 366"/>
                  <a:gd name="T43" fmla="*/ 109 h 483"/>
                  <a:gd name="T44" fmla="*/ 37 w 366"/>
                  <a:gd name="T45" fmla="*/ 134 h 483"/>
                  <a:gd name="T46" fmla="*/ 45 w 366"/>
                  <a:gd name="T47" fmla="*/ 180 h 483"/>
                  <a:gd name="T48" fmla="*/ 52 w 366"/>
                  <a:gd name="T49" fmla="*/ 215 h 483"/>
                  <a:gd name="T50" fmla="*/ 48 w 366"/>
                  <a:gd name="T51" fmla="*/ 220 h 483"/>
                  <a:gd name="T52" fmla="*/ 18 w 366"/>
                  <a:gd name="T53" fmla="*/ 226 h 483"/>
                  <a:gd name="T54" fmla="*/ 6 w 366"/>
                  <a:gd name="T55" fmla="*/ 233 h 483"/>
                  <a:gd name="T56" fmla="*/ 2 w 366"/>
                  <a:gd name="T57" fmla="*/ 256 h 483"/>
                  <a:gd name="T58" fmla="*/ 16 w 366"/>
                  <a:gd name="T59" fmla="*/ 326 h 483"/>
                  <a:gd name="T60" fmla="*/ 42 w 366"/>
                  <a:gd name="T61" fmla="*/ 344 h 483"/>
                  <a:gd name="T62" fmla="*/ 71 w 366"/>
                  <a:gd name="T63" fmla="*/ 339 h 483"/>
                  <a:gd name="T64" fmla="*/ 76 w 366"/>
                  <a:gd name="T65" fmla="*/ 342 h 483"/>
                  <a:gd name="T66" fmla="*/ 89 w 366"/>
                  <a:gd name="T67" fmla="*/ 409 h 483"/>
                  <a:gd name="T68" fmla="*/ 95 w 366"/>
                  <a:gd name="T69" fmla="*/ 440 h 483"/>
                  <a:gd name="T70" fmla="*/ 131 w 366"/>
                  <a:gd name="T71" fmla="*/ 460 h 483"/>
                  <a:gd name="T72" fmla="*/ 172 w 366"/>
                  <a:gd name="T73" fmla="*/ 453 h 483"/>
                  <a:gd name="T74" fmla="*/ 198 w 366"/>
                  <a:gd name="T75" fmla="*/ 437 h 483"/>
                  <a:gd name="T76" fmla="*/ 203 w 366"/>
                  <a:gd name="T77" fmla="*/ 425 h 483"/>
                  <a:gd name="T78" fmla="*/ 208 w 366"/>
                  <a:gd name="T79" fmla="*/ 450 h 483"/>
                  <a:gd name="T80" fmla="*/ 247 w 366"/>
                  <a:gd name="T81" fmla="*/ 479 h 483"/>
                  <a:gd name="T82" fmla="*/ 275 w 366"/>
                  <a:gd name="T83" fmla="*/ 474 h 483"/>
                  <a:gd name="T84" fmla="*/ 297 w 366"/>
                  <a:gd name="T85" fmla="*/ 469 h 483"/>
                  <a:gd name="T86" fmla="*/ 317 w 366"/>
                  <a:gd name="T87" fmla="*/ 429 h 483"/>
                  <a:gd name="T88" fmla="*/ 308 w 366"/>
                  <a:gd name="T89" fmla="*/ 38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6" h="483">
                    <a:moveTo>
                      <a:pt x="308" y="384"/>
                    </a:moveTo>
                    <a:cubicBezTo>
                      <a:pt x="305" y="367"/>
                      <a:pt x="301" y="351"/>
                      <a:pt x="298" y="334"/>
                    </a:cubicBezTo>
                    <a:cubicBezTo>
                      <a:pt x="297" y="326"/>
                      <a:pt x="295" y="318"/>
                      <a:pt x="294" y="309"/>
                    </a:cubicBezTo>
                    <a:cubicBezTo>
                      <a:pt x="293" y="306"/>
                      <a:pt x="294" y="305"/>
                      <a:pt x="298" y="305"/>
                    </a:cubicBezTo>
                    <a:cubicBezTo>
                      <a:pt x="314" y="303"/>
                      <a:pt x="330" y="302"/>
                      <a:pt x="346" y="300"/>
                    </a:cubicBezTo>
                    <a:cubicBezTo>
                      <a:pt x="353" y="299"/>
                      <a:pt x="359" y="299"/>
                      <a:pt x="366" y="298"/>
                    </a:cubicBezTo>
                    <a:cubicBezTo>
                      <a:pt x="356" y="259"/>
                      <a:pt x="352" y="219"/>
                      <a:pt x="349" y="179"/>
                    </a:cubicBezTo>
                    <a:cubicBezTo>
                      <a:pt x="340" y="180"/>
                      <a:pt x="332" y="180"/>
                      <a:pt x="324" y="181"/>
                    </a:cubicBezTo>
                    <a:cubicBezTo>
                      <a:pt x="308" y="183"/>
                      <a:pt x="292" y="184"/>
                      <a:pt x="276" y="186"/>
                    </a:cubicBezTo>
                    <a:cubicBezTo>
                      <a:pt x="271" y="186"/>
                      <a:pt x="270" y="185"/>
                      <a:pt x="269" y="181"/>
                    </a:cubicBezTo>
                    <a:cubicBezTo>
                      <a:pt x="267" y="168"/>
                      <a:pt x="265" y="154"/>
                      <a:pt x="262" y="141"/>
                    </a:cubicBezTo>
                    <a:cubicBezTo>
                      <a:pt x="258" y="118"/>
                      <a:pt x="253" y="95"/>
                      <a:pt x="249" y="72"/>
                    </a:cubicBezTo>
                    <a:cubicBezTo>
                      <a:pt x="246" y="58"/>
                      <a:pt x="243" y="43"/>
                      <a:pt x="240" y="29"/>
                    </a:cubicBezTo>
                    <a:cubicBezTo>
                      <a:pt x="237" y="11"/>
                      <a:pt x="219" y="0"/>
                      <a:pt x="201" y="5"/>
                    </a:cubicBezTo>
                    <a:cubicBezTo>
                      <a:pt x="187" y="8"/>
                      <a:pt x="174" y="10"/>
                      <a:pt x="160" y="12"/>
                    </a:cubicBezTo>
                    <a:cubicBezTo>
                      <a:pt x="142" y="15"/>
                      <a:pt x="129" y="31"/>
                      <a:pt x="132" y="49"/>
                    </a:cubicBezTo>
                    <a:cubicBezTo>
                      <a:pt x="133" y="58"/>
                      <a:pt x="135" y="66"/>
                      <a:pt x="137" y="75"/>
                    </a:cubicBezTo>
                    <a:cubicBezTo>
                      <a:pt x="137" y="76"/>
                      <a:pt x="137" y="77"/>
                      <a:pt x="137" y="79"/>
                    </a:cubicBezTo>
                    <a:cubicBezTo>
                      <a:pt x="135" y="77"/>
                      <a:pt x="134" y="76"/>
                      <a:pt x="133" y="75"/>
                    </a:cubicBezTo>
                    <a:cubicBezTo>
                      <a:pt x="125" y="66"/>
                      <a:pt x="114" y="63"/>
                      <a:pt x="102" y="65"/>
                    </a:cubicBezTo>
                    <a:cubicBezTo>
                      <a:pt x="88" y="67"/>
                      <a:pt x="75" y="71"/>
                      <a:pt x="61" y="73"/>
                    </a:cubicBezTo>
                    <a:cubicBezTo>
                      <a:pt x="43" y="75"/>
                      <a:pt x="29" y="90"/>
                      <a:pt x="32" y="109"/>
                    </a:cubicBezTo>
                    <a:cubicBezTo>
                      <a:pt x="33" y="117"/>
                      <a:pt x="35" y="126"/>
                      <a:pt x="37" y="134"/>
                    </a:cubicBezTo>
                    <a:cubicBezTo>
                      <a:pt x="39" y="149"/>
                      <a:pt x="42" y="165"/>
                      <a:pt x="45" y="180"/>
                    </a:cubicBezTo>
                    <a:cubicBezTo>
                      <a:pt x="47" y="191"/>
                      <a:pt x="50" y="203"/>
                      <a:pt x="52" y="215"/>
                    </a:cubicBezTo>
                    <a:cubicBezTo>
                      <a:pt x="52" y="218"/>
                      <a:pt x="52" y="219"/>
                      <a:pt x="48" y="220"/>
                    </a:cubicBezTo>
                    <a:cubicBezTo>
                      <a:pt x="38" y="222"/>
                      <a:pt x="28" y="223"/>
                      <a:pt x="18" y="226"/>
                    </a:cubicBezTo>
                    <a:cubicBezTo>
                      <a:pt x="14" y="227"/>
                      <a:pt x="9" y="230"/>
                      <a:pt x="6" y="233"/>
                    </a:cubicBezTo>
                    <a:cubicBezTo>
                      <a:pt x="0" y="240"/>
                      <a:pt x="0" y="248"/>
                      <a:pt x="2" y="256"/>
                    </a:cubicBezTo>
                    <a:cubicBezTo>
                      <a:pt x="7" y="279"/>
                      <a:pt x="12" y="303"/>
                      <a:pt x="16" y="326"/>
                    </a:cubicBezTo>
                    <a:cubicBezTo>
                      <a:pt x="19" y="338"/>
                      <a:pt x="29" y="346"/>
                      <a:pt x="42" y="344"/>
                    </a:cubicBezTo>
                    <a:cubicBezTo>
                      <a:pt x="52" y="342"/>
                      <a:pt x="61" y="340"/>
                      <a:pt x="71" y="339"/>
                    </a:cubicBezTo>
                    <a:cubicBezTo>
                      <a:pt x="74" y="338"/>
                      <a:pt x="75" y="339"/>
                      <a:pt x="76" y="342"/>
                    </a:cubicBezTo>
                    <a:cubicBezTo>
                      <a:pt x="80" y="364"/>
                      <a:pt x="84" y="387"/>
                      <a:pt x="89" y="409"/>
                    </a:cubicBezTo>
                    <a:cubicBezTo>
                      <a:pt x="91" y="420"/>
                      <a:pt x="92" y="430"/>
                      <a:pt x="95" y="440"/>
                    </a:cubicBezTo>
                    <a:cubicBezTo>
                      <a:pt x="99" y="454"/>
                      <a:pt x="116" y="463"/>
                      <a:pt x="131" y="460"/>
                    </a:cubicBezTo>
                    <a:cubicBezTo>
                      <a:pt x="144" y="457"/>
                      <a:pt x="158" y="455"/>
                      <a:pt x="172" y="453"/>
                    </a:cubicBezTo>
                    <a:cubicBezTo>
                      <a:pt x="183" y="451"/>
                      <a:pt x="192" y="447"/>
                      <a:pt x="198" y="437"/>
                    </a:cubicBezTo>
                    <a:cubicBezTo>
                      <a:pt x="200" y="434"/>
                      <a:pt x="201" y="430"/>
                      <a:pt x="203" y="425"/>
                    </a:cubicBezTo>
                    <a:cubicBezTo>
                      <a:pt x="205" y="434"/>
                      <a:pt x="207" y="442"/>
                      <a:pt x="208" y="450"/>
                    </a:cubicBezTo>
                    <a:cubicBezTo>
                      <a:pt x="210" y="470"/>
                      <a:pt x="227" y="483"/>
                      <a:pt x="247" y="479"/>
                    </a:cubicBezTo>
                    <a:cubicBezTo>
                      <a:pt x="256" y="477"/>
                      <a:pt x="266" y="476"/>
                      <a:pt x="275" y="474"/>
                    </a:cubicBezTo>
                    <a:cubicBezTo>
                      <a:pt x="282" y="472"/>
                      <a:pt x="290" y="472"/>
                      <a:pt x="297" y="469"/>
                    </a:cubicBezTo>
                    <a:cubicBezTo>
                      <a:pt x="314" y="462"/>
                      <a:pt x="320" y="448"/>
                      <a:pt x="317" y="429"/>
                    </a:cubicBezTo>
                    <a:cubicBezTo>
                      <a:pt x="314" y="414"/>
                      <a:pt x="311" y="399"/>
                      <a:pt x="308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19">
                <a:extLst>
                  <a:ext uri="{FF2B5EF4-FFF2-40B4-BE49-F238E27FC236}">
                    <a16:creationId xmlns:a16="http://schemas.microsoft.com/office/drawing/2014/main" id="{4844BBAB-D717-4778-B60F-1CC6987F6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924" y="1755687"/>
                <a:ext cx="1150939" cy="1497015"/>
              </a:xfrm>
              <a:custGeom>
                <a:avLst/>
                <a:gdLst>
                  <a:gd name="T0" fmla="*/ 350 w 373"/>
                  <a:gd name="T1" fmla="*/ 224 h 481"/>
                  <a:gd name="T2" fmla="*/ 321 w 373"/>
                  <a:gd name="T3" fmla="*/ 218 h 481"/>
                  <a:gd name="T4" fmla="*/ 325 w 373"/>
                  <a:gd name="T5" fmla="*/ 197 h 481"/>
                  <a:gd name="T6" fmla="*/ 333 w 373"/>
                  <a:gd name="T7" fmla="*/ 153 h 481"/>
                  <a:gd name="T8" fmla="*/ 341 w 373"/>
                  <a:gd name="T9" fmla="*/ 113 h 481"/>
                  <a:gd name="T10" fmla="*/ 313 w 373"/>
                  <a:gd name="T11" fmla="*/ 72 h 481"/>
                  <a:gd name="T12" fmla="*/ 273 w 373"/>
                  <a:gd name="T13" fmla="*/ 64 h 481"/>
                  <a:gd name="T14" fmla="*/ 244 w 373"/>
                  <a:gd name="T15" fmla="*/ 71 h 481"/>
                  <a:gd name="T16" fmla="*/ 237 w 373"/>
                  <a:gd name="T17" fmla="*/ 78 h 481"/>
                  <a:gd name="T18" fmla="*/ 237 w 373"/>
                  <a:gd name="T19" fmla="*/ 74 h 481"/>
                  <a:gd name="T20" fmla="*/ 241 w 373"/>
                  <a:gd name="T21" fmla="*/ 49 h 481"/>
                  <a:gd name="T22" fmla="*/ 214 w 373"/>
                  <a:gd name="T23" fmla="*/ 11 h 481"/>
                  <a:gd name="T24" fmla="*/ 172 w 373"/>
                  <a:gd name="T25" fmla="*/ 3 h 481"/>
                  <a:gd name="T26" fmla="*/ 134 w 373"/>
                  <a:gd name="T27" fmla="*/ 24 h 481"/>
                  <a:gd name="T28" fmla="*/ 129 w 373"/>
                  <a:gd name="T29" fmla="*/ 48 h 481"/>
                  <a:gd name="T30" fmla="*/ 116 w 373"/>
                  <a:gd name="T31" fmla="*/ 118 h 481"/>
                  <a:gd name="T32" fmla="*/ 105 w 373"/>
                  <a:gd name="T33" fmla="*/ 177 h 481"/>
                  <a:gd name="T34" fmla="*/ 94 w 373"/>
                  <a:gd name="T35" fmla="*/ 184 h 481"/>
                  <a:gd name="T36" fmla="*/ 92 w 373"/>
                  <a:gd name="T37" fmla="*/ 184 h 481"/>
                  <a:gd name="T38" fmla="*/ 29 w 373"/>
                  <a:gd name="T39" fmla="*/ 178 h 481"/>
                  <a:gd name="T40" fmla="*/ 3 w 373"/>
                  <a:gd name="T41" fmla="*/ 176 h 481"/>
                  <a:gd name="T42" fmla="*/ 2 w 373"/>
                  <a:gd name="T43" fmla="*/ 187 h 481"/>
                  <a:gd name="T44" fmla="*/ 4 w 373"/>
                  <a:gd name="T45" fmla="*/ 199 h 481"/>
                  <a:gd name="T46" fmla="*/ 27 w 373"/>
                  <a:gd name="T47" fmla="*/ 240 h 481"/>
                  <a:gd name="T48" fmla="*/ 33 w 373"/>
                  <a:gd name="T49" fmla="*/ 295 h 481"/>
                  <a:gd name="T50" fmla="*/ 38 w 373"/>
                  <a:gd name="T51" fmla="*/ 300 h 481"/>
                  <a:gd name="T52" fmla="*/ 60 w 373"/>
                  <a:gd name="T53" fmla="*/ 302 h 481"/>
                  <a:gd name="T54" fmla="*/ 81 w 373"/>
                  <a:gd name="T55" fmla="*/ 304 h 481"/>
                  <a:gd name="T56" fmla="*/ 77 w 373"/>
                  <a:gd name="T57" fmla="*/ 322 h 481"/>
                  <a:gd name="T58" fmla="*/ 64 w 373"/>
                  <a:gd name="T59" fmla="*/ 391 h 481"/>
                  <a:gd name="T60" fmla="*/ 56 w 373"/>
                  <a:gd name="T61" fmla="*/ 435 h 481"/>
                  <a:gd name="T62" fmla="*/ 81 w 373"/>
                  <a:gd name="T63" fmla="*/ 469 h 481"/>
                  <a:gd name="T64" fmla="*/ 128 w 373"/>
                  <a:gd name="T65" fmla="*/ 478 h 481"/>
                  <a:gd name="T66" fmla="*/ 164 w 373"/>
                  <a:gd name="T67" fmla="*/ 456 h 481"/>
                  <a:gd name="T68" fmla="*/ 167 w 373"/>
                  <a:gd name="T69" fmla="*/ 441 h 481"/>
                  <a:gd name="T70" fmla="*/ 171 w 373"/>
                  <a:gd name="T71" fmla="*/ 425 h 481"/>
                  <a:gd name="T72" fmla="*/ 172 w 373"/>
                  <a:gd name="T73" fmla="*/ 427 h 481"/>
                  <a:gd name="T74" fmla="*/ 196 w 373"/>
                  <a:gd name="T75" fmla="*/ 450 h 481"/>
                  <a:gd name="T76" fmla="*/ 242 w 373"/>
                  <a:gd name="T77" fmla="*/ 459 h 481"/>
                  <a:gd name="T78" fmla="*/ 280 w 373"/>
                  <a:gd name="T79" fmla="*/ 436 h 481"/>
                  <a:gd name="T80" fmla="*/ 290 w 373"/>
                  <a:gd name="T81" fmla="*/ 385 h 481"/>
                  <a:gd name="T82" fmla="*/ 298 w 373"/>
                  <a:gd name="T83" fmla="*/ 337 h 481"/>
                  <a:gd name="T84" fmla="*/ 303 w 373"/>
                  <a:gd name="T85" fmla="*/ 338 h 481"/>
                  <a:gd name="T86" fmla="*/ 331 w 373"/>
                  <a:gd name="T87" fmla="*/ 343 h 481"/>
                  <a:gd name="T88" fmla="*/ 354 w 373"/>
                  <a:gd name="T89" fmla="*/ 327 h 481"/>
                  <a:gd name="T90" fmla="*/ 359 w 373"/>
                  <a:gd name="T91" fmla="*/ 308 h 481"/>
                  <a:gd name="T92" fmla="*/ 370 w 373"/>
                  <a:gd name="T93" fmla="*/ 254 h 481"/>
                  <a:gd name="T94" fmla="*/ 350 w 373"/>
                  <a:gd name="T95" fmla="*/ 22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3" h="481">
                    <a:moveTo>
                      <a:pt x="350" y="224"/>
                    </a:moveTo>
                    <a:cubicBezTo>
                      <a:pt x="341" y="223"/>
                      <a:pt x="331" y="220"/>
                      <a:pt x="321" y="218"/>
                    </a:cubicBezTo>
                    <a:cubicBezTo>
                      <a:pt x="322" y="211"/>
                      <a:pt x="324" y="204"/>
                      <a:pt x="325" y="197"/>
                    </a:cubicBezTo>
                    <a:cubicBezTo>
                      <a:pt x="328" y="182"/>
                      <a:pt x="330" y="167"/>
                      <a:pt x="333" y="153"/>
                    </a:cubicBezTo>
                    <a:cubicBezTo>
                      <a:pt x="336" y="139"/>
                      <a:pt x="339" y="126"/>
                      <a:pt x="341" y="113"/>
                    </a:cubicBezTo>
                    <a:cubicBezTo>
                      <a:pt x="345" y="91"/>
                      <a:pt x="333" y="75"/>
                      <a:pt x="313" y="72"/>
                    </a:cubicBezTo>
                    <a:cubicBezTo>
                      <a:pt x="299" y="70"/>
                      <a:pt x="286" y="67"/>
                      <a:pt x="273" y="64"/>
                    </a:cubicBezTo>
                    <a:cubicBezTo>
                      <a:pt x="262" y="62"/>
                      <a:pt x="252" y="64"/>
                      <a:pt x="244" y="71"/>
                    </a:cubicBezTo>
                    <a:cubicBezTo>
                      <a:pt x="242" y="73"/>
                      <a:pt x="239" y="75"/>
                      <a:pt x="237" y="78"/>
                    </a:cubicBezTo>
                    <a:cubicBezTo>
                      <a:pt x="237" y="76"/>
                      <a:pt x="236" y="75"/>
                      <a:pt x="237" y="74"/>
                    </a:cubicBezTo>
                    <a:cubicBezTo>
                      <a:pt x="238" y="66"/>
                      <a:pt x="240" y="57"/>
                      <a:pt x="241" y="49"/>
                    </a:cubicBezTo>
                    <a:cubicBezTo>
                      <a:pt x="245" y="30"/>
                      <a:pt x="232" y="14"/>
                      <a:pt x="214" y="11"/>
                    </a:cubicBezTo>
                    <a:cubicBezTo>
                      <a:pt x="200" y="9"/>
                      <a:pt x="186" y="7"/>
                      <a:pt x="172" y="3"/>
                    </a:cubicBezTo>
                    <a:cubicBezTo>
                      <a:pt x="156" y="0"/>
                      <a:pt x="139" y="9"/>
                      <a:pt x="134" y="24"/>
                    </a:cubicBezTo>
                    <a:cubicBezTo>
                      <a:pt x="132" y="32"/>
                      <a:pt x="130" y="40"/>
                      <a:pt x="129" y="48"/>
                    </a:cubicBezTo>
                    <a:cubicBezTo>
                      <a:pt x="125" y="71"/>
                      <a:pt x="120" y="95"/>
                      <a:pt x="116" y="118"/>
                    </a:cubicBezTo>
                    <a:cubicBezTo>
                      <a:pt x="112" y="138"/>
                      <a:pt x="109" y="157"/>
                      <a:pt x="105" y="177"/>
                    </a:cubicBezTo>
                    <a:cubicBezTo>
                      <a:pt x="103" y="186"/>
                      <a:pt x="103" y="186"/>
                      <a:pt x="94" y="184"/>
                    </a:cubicBezTo>
                    <a:cubicBezTo>
                      <a:pt x="94" y="184"/>
                      <a:pt x="93" y="184"/>
                      <a:pt x="92" y="184"/>
                    </a:cubicBezTo>
                    <a:cubicBezTo>
                      <a:pt x="71" y="182"/>
                      <a:pt x="50" y="180"/>
                      <a:pt x="29" y="178"/>
                    </a:cubicBezTo>
                    <a:cubicBezTo>
                      <a:pt x="20" y="177"/>
                      <a:pt x="11" y="177"/>
                      <a:pt x="3" y="176"/>
                    </a:cubicBezTo>
                    <a:cubicBezTo>
                      <a:pt x="2" y="180"/>
                      <a:pt x="1" y="183"/>
                      <a:pt x="2" y="187"/>
                    </a:cubicBezTo>
                    <a:cubicBezTo>
                      <a:pt x="2" y="191"/>
                      <a:pt x="0" y="195"/>
                      <a:pt x="4" y="199"/>
                    </a:cubicBezTo>
                    <a:cubicBezTo>
                      <a:pt x="17" y="210"/>
                      <a:pt x="25" y="223"/>
                      <a:pt x="27" y="240"/>
                    </a:cubicBezTo>
                    <a:cubicBezTo>
                      <a:pt x="28" y="259"/>
                      <a:pt x="31" y="277"/>
                      <a:pt x="33" y="295"/>
                    </a:cubicBezTo>
                    <a:cubicBezTo>
                      <a:pt x="33" y="298"/>
                      <a:pt x="34" y="300"/>
                      <a:pt x="38" y="300"/>
                    </a:cubicBezTo>
                    <a:cubicBezTo>
                      <a:pt x="45" y="301"/>
                      <a:pt x="53" y="301"/>
                      <a:pt x="60" y="302"/>
                    </a:cubicBezTo>
                    <a:cubicBezTo>
                      <a:pt x="67" y="303"/>
                      <a:pt x="73" y="304"/>
                      <a:pt x="81" y="304"/>
                    </a:cubicBezTo>
                    <a:cubicBezTo>
                      <a:pt x="79" y="311"/>
                      <a:pt x="78" y="316"/>
                      <a:pt x="77" y="322"/>
                    </a:cubicBezTo>
                    <a:cubicBezTo>
                      <a:pt x="73" y="345"/>
                      <a:pt x="69" y="368"/>
                      <a:pt x="64" y="391"/>
                    </a:cubicBezTo>
                    <a:cubicBezTo>
                      <a:pt x="62" y="405"/>
                      <a:pt x="59" y="420"/>
                      <a:pt x="56" y="435"/>
                    </a:cubicBezTo>
                    <a:cubicBezTo>
                      <a:pt x="54" y="451"/>
                      <a:pt x="65" y="466"/>
                      <a:pt x="81" y="469"/>
                    </a:cubicBezTo>
                    <a:cubicBezTo>
                      <a:pt x="97" y="472"/>
                      <a:pt x="112" y="475"/>
                      <a:pt x="128" y="478"/>
                    </a:cubicBezTo>
                    <a:cubicBezTo>
                      <a:pt x="144" y="481"/>
                      <a:pt x="160" y="472"/>
                      <a:pt x="164" y="456"/>
                    </a:cubicBezTo>
                    <a:cubicBezTo>
                      <a:pt x="166" y="451"/>
                      <a:pt x="166" y="446"/>
                      <a:pt x="167" y="441"/>
                    </a:cubicBezTo>
                    <a:cubicBezTo>
                      <a:pt x="168" y="436"/>
                      <a:pt x="169" y="431"/>
                      <a:pt x="171" y="425"/>
                    </a:cubicBezTo>
                    <a:cubicBezTo>
                      <a:pt x="171" y="426"/>
                      <a:pt x="172" y="427"/>
                      <a:pt x="172" y="427"/>
                    </a:cubicBezTo>
                    <a:cubicBezTo>
                      <a:pt x="176" y="439"/>
                      <a:pt x="183" y="448"/>
                      <a:pt x="196" y="450"/>
                    </a:cubicBezTo>
                    <a:cubicBezTo>
                      <a:pt x="211" y="453"/>
                      <a:pt x="227" y="455"/>
                      <a:pt x="242" y="459"/>
                    </a:cubicBezTo>
                    <a:cubicBezTo>
                      <a:pt x="256" y="463"/>
                      <a:pt x="276" y="453"/>
                      <a:pt x="280" y="436"/>
                    </a:cubicBezTo>
                    <a:cubicBezTo>
                      <a:pt x="283" y="419"/>
                      <a:pt x="286" y="402"/>
                      <a:pt x="290" y="385"/>
                    </a:cubicBezTo>
                    <a:cubicBezTo>
                      <a:pt x="293" y="369"/>
                      <a:pt x="295" y="354"/>
                      <a:pt x="298" y="337"/>
                    </a:cubicBezTo>
                    <a:cubicBezTo>
                      <a:pt x="301" y="337"/>
                      <a:pt x="302" y="337"/>
                      <a:pt x="303" y="338"/>
                    </a:cubicBezTo>
                    <a:cubicBezTo>
                      <a:pt x="312" y="339"/>
                      <a:pt x="322" y="341"/>
                      <a:pt x="331" y="343"/>
                    </a:cubicBezTo>
                    <a:cubicBezTo>
                      <a:pt x="341" y="345"/>
                      <a:pt x="352" y="338"/>
                      <a:pt x="354" y="327"/>
                    </a:cubicBezTo>
                    <a:cubicBezTo>
                      <a:pt x="356" y="321"/>
                      <a:pt x="357" y="314"/>
                      <a:pt x="359" y="308"/>
                    </a:cubicBezTo>
                    <a:cubicBezTo>
                      <a:pt x="363" y="290"/>
                      <a:pt x="366" y="272"/>
                      <a:pt x="370" y="254"/>
                    </a:cubicBezTo>
                    <a:cubicBezTo>
                      <a:pt x="373" y="239"/>
                      <a:pt x="366" y="227"/>
                      <a:pt x="35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20">
                <a:extLst>
                  <a:ext uri="{FF2B5EF4-FFF2-40B4-BE49-F238E27FC236}">
                    <a16:creationId xmlns:a16="http://schemas.microsoft.com/office/drawing/2014/main" id="{D963547C-8D57-40A9-903F-700E45716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0573" y="1796962"/>
                <a:ext cx="334963" cy="1047752"/>
              </a:xfrm>
              <a:custGeom>
                <a:avLst/>
                <a:gdLst>
                  <a:gd name="T0" fmla="*/ 24 w 109"/>
                  <a:gd name="T1" fmla="*/ 310 h 337"/>
                  <a:gd name="T2" fmla="*/ 40 w 109"/>
                  <a:gd name="T3" fmla="*/ 330 h 337"/>
                  <a:gd name="T4" fmla="*/ 90 w 109"/>
                  <a:gd name="T5" fmla="*/ 332 h 337"/>
                  <a:gd name="T6" fmla="*/ 109 w 109"/>
                  <a:gd name="T7" fmla="*/ 308 h 337"/>
                  <a:gd name="T8" fmla="*/ 108 w 109"/>
                  <a:gd name="T9" fmla="*/ 174 h 337"/>
                  <a:gd name="T10" fmla="*/ 107 w 109"/>
                  <a:gd name="T11" fmla="*/ 174 h 337"/>
                  <a:gd name="T12" fmla="*/ 107 w 109"/>
                  <a:gd name="T13" fmla="*/ 144 h 337"/>
                  <a:gd name="T14" fmla="*/ 107 w 109"/>
                  <a:gd name="T15" fmla="*/ 40 h 337"/>
                  <a:gd name="T16" fmla="*/ 84 w 109"/>
                  <a:gd name="T17" fmla="*/ 7 h 337"/>
                  <a:gd name="T18" fmla="*/ 36 w 109"/>
                  <a:gd name="T19" fmla="*/ 7 h 337"/>
                  <a:gd name="T20" fmla="*/ 11 w 109"/>
                  <a:gd name="T21" fmla="*/ 30 h 337"/>
                  <a:gd name="T22" fmla="*/ 6 w 109"/>
                  <a:gd name="T23" fmla="*/ 53 h 337"/>
                  <a:gd name="T24" fmla="*/ 1 w 109"/>
                  <a:gd name="T25" fmla="*/ 130 h 337"/>
                  <a:gd name="T26" fmla="*/ 8 w 109"/>
                  <a:gd name="T27" fmla="*/ 251 h 337"/>
                  <a:gd name="T28" fmla="*/ 24 w 109"/>
                  <a:gd name="T29" fmla="*/ 31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337">
                    <a:moveTo>
                      <a:pt x="24" y="310"/>
                    </a:moveTo>
                    <a:cubicBezTo>
                      <a:pt x="27" y="319"/>
                      <a:pt x="32" y="326"/>
                      <a:pt x="40" y="330"/>
                    </a:cubicBezTo>
                    <a:cubicBezTo>
                      <a:pt x="57" y="337"/>
                      <a:pt x="73" y="337"/>
                      <a:pt x="90" y="332"/>
                    </a:cubicBezTo>
                    <a:cubicBezTo>
                      <a:pt x="101" y="329"/>
                      <a:pt x="109" y="320"/>
                      <a:pt x="109" y="308"/>
                    </a:cubicBezTo>
                    <a:cubicBezTo>
                      <a:pt x="108" y="263"/>
                      <a:pt x="108" y="219"/>
                      <a:pt x="108" y="174"/>
                    </a:cubicBezTo>
                    <a:cubicBezTo>
                      <a:pt x="108" y="174"/>
                      <a:pt x="108" y="174"/>
                      <a:pt x="107" y="174"/>
                    </a:cubicBezTo>
                    <a:cubicBezTo>
                      <a:pt x="107" y="164"/>
                      <a:pt x="107" y="154"/>
                      <a:pt x="107" y="144"/>
                    </a:cubicBezTo>
                    <a:cubicBezTo>
                      <a:pt x="107" y="109"/>
                      <a:pt x="107" y="75"/>
                      <a:pt x="107" y="40"/>
                    </a:cubicBezTo>
                    <a:cubicBezTo>
                      <a:pt x="107" y="25"/>
                      <a:pt x="97" y="12"/>
                      <a:pt x="84" y="7"/>
                    </a:cubicBezTo>
                    <a:cubicBezTo>
                      <a:pt x="67" y="0"/>
                      <a:pt x="51" y="1"/>
                      <a:pt x="36" y="7"/>
                    </a:cubicBezTo>
                    <a:cubicBezTo>
                      <a:pt x="25" y="12"/>
                      <a:pt x="16" y="18"/>
                      <a:pt x="11" y="30"/>
                    </a:cubicBezTo>
                    <a:cubicBezTo>
                      <a:pt x="9" y="37"/>
                      <a:pt x="7" y="45"/>
                      <a:pt x="6" y="53"/>
                    </a:cubicBezTo>
                    <a:cubicBezTo>
                      <a:pt x="4" y="79"/>
                      <a:pt x="2" y="104"/>
                      <a:pt x="1" y="130"/>
                    </a:cubicBezTo>
                    <a:cubicBezTo>
                      <a:pt x="0" y="170"/>
                      <a:pt x="2" y="210"/>
                      <a:pt x="8" y="251"/>
                    </a:cubicBezTo>
                    <a:cubicBezTo>
                      <a:pt x="11" y="271"/>
                      <a:pt x="15" y="291"/>
                      <a:pt x="24" y="3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 21">
                <a:extLst>
                  <a:ext uri="{FF2B5EF4-FFF2-40B4-BE49-F238E27FC236}">
                    <a16:creationId xmlns:a16="http://schemas.microsoft.com/office/drawing/2014/main" id="{0B7D1F23-524A-4726-A820-D78B11107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0373" y="1868400"/>
                <a:ext cx="327025" cy="982664"/>
              </a:xfrm>
              <a:custGeom>
                <a:avLst/>
                <a:gdLst>
                  <a:gd name="T0" fmla="*/ 0 w 106"/>
                  <a:gd name="T1" fmla="*/ 91 h 316"/>
                  <a:gd name="T2" fmla="*/ 6 w 106"/>
                  <a:gd name="T3" fmla="*/ 177 h 316"/>
                  <a:gd name="T4" fmla="*/ 17 w 106"/>
                  <a:gd name="T5" fmla="*/ 250 h 316"/>
                  <a:gd name="T6" fmla="*/ 33 w 106"/>
                  <a:gd name="T7" fmla="*/ 295 h 316"/>
                  <a:gd name="T8" fmla="*/ 54 w 106"/>
                  <a:gd name="T9" fmla="*/ 313 h 316"/>
                  <a:gd name="T10" fmla="*/ 88 w 106"/>
                  <a:gd name="T11" fmla="*/ 312 h 316"/>
                  <a:gd name="T12" fmla="*/ 105 w 106"/>
                  <a:gd name="T13" fmla="*/ 287 h 316"/>
                  <a:gd name="T14" fmla="*/ 103 w 106"/>
                  <a:gd name="T15" fmla="*/ 258 h 316"/>
                  <a:gd name="T16" fmla="*/ 97 w 106"/>
                  <a:gd name="T17" fmla="*/ 170 h 316"/>
                  <a:gd name="T18" fmla="*/ 91 w 106"/>
                  <a:gd name="T19" fmla="*/ 69 h 316"/>
                  <a:gd name="T20" fmla="*/ 88 w 106"/>
                  <a:gd name="T21" fmla="*/ 29 h 316"/>
                  <a:gd name="T22" fmla="*/ 64 w 106"/>
                  <a:gd name="T23" fmla="*/ 4 h 316"/>
                  <a:gd name="T24" fmla="*/ 1 w 106"/>
                  <a:gd name="T25" fmla="*/ 58 h 316"/>
                  <a:gd name="T26" fmla="*/ 1 w 106"/>
                  <a:gd name="T27" fmla="*/ 90 h 316"/>
                  <a:gd name="T28" fmla="*/ 0 w 106"/>
                  <a:gd name="T29" fmla="*/ 91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316">
                    <a:moveTo>
                      <a:pt x="0" y="91"/>
                    </a:moveTo>
                    <a:cubicBezTo>
                      <a:pt x="2" y="119"/>
                      <a:pt x="3" y="148"/>
                      <a:pt x="6" y="177"/>
                    </a:cubicBezTo>
                    <a:cubicBezTo>
                      <a:pt x="7" y="202"/>
                      <a:pt x="11" y="226"/>
                      <a:pt x="17" y="250"/>
                    </a:cubicBezTo>
                    <a:cubicBezTo>
                      <a:pt x="21" y="266"/>
                      <a:pt x="26" y="281"/>
                      <a:pt x="33" y="295"/>
                    </a:cubicBezTo>
                    <a:cubicBezTo>
                      <a:pt x="37" y="304"/>
                      <a:pt x="43" y="311"/>
                      <a:pt x="54" y="313"/>
                    </a:cubicBezTo>
                    <a:cubicBezTo>
                      <a:pt x="65" y="316"/>
                      <a:pt x="76" y="316"/>
                      <a:pt x="88" y="312"/>
                    </a:cubicBezTo>
                    <a:cubicBezTo>
                      <a:pt x="98" y="308"/>
                      <a:pt x="106" y="299"/>
                      <a:pt x="105" y="287"/>
                    </a:cubicBezTo>
                    <a:cubicBezTo>
                      <a:pt x="104" y="277"/>
                      <a:pt x="104" y="268"/>
                      <a:pt x="103" y="258"/>
                    </a:cubicBezTo>
                    <a:cubicBezTo>
                      <a:pt x="101" y="229"/>
                      <a:pt x="99" y="199"/>
                      <a:pt x="97" y="170"/>
                    </a:cubicBezTo>
                    <a:cubicBezTo>
                      <a:pt x="95" y="136"/>
                      <a:pt x="93" y="103"/>
                      <a:pt x="91" y="69"/>
                    </a:cubicBezTo>
                    <a:cubicBezTo>
                      <a:pt x="90" y="56"/>
                      <a:pt x="90" y="43"/>
                      <a:pt x="88" y="29"/>
                    </a:cubicBezTo>
                    <a:cubicBezTo>
                      <a:pt x="87" y="14"/>
                      <a:pt x="76" y="6"/>
                      <a:pt x="64" y="4"/>
                    </a:cubicBezTo>
                    <a:cubicBezTo>
                      <a:pt x="33" y="0"/>
                      <a:pt x="1" y="21"/>
                      <a:pt x="1" y="58"/>
                    </a:cubicBezTo>
                    <a:cubicBezTo>
                      <a:pt x="1" y="69"/>
                      <a:pt x="1" y="80"/>
                      <a:pt x="1" y="90"/>
                    </a:cubicBezTo>
                    <a:cubicBezTo>
                      <a:pt x="1" y="91"/>
                      <a:pt x="0" y="91"/>
                      <a:pt x="0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4784D71E-CEB5-46D9-917E-AA6EF24B7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811" y="1749337"/>
                <a:ext cx="350838" cy="541338"/>
              </a:xfrm>
              <a:custGeom>
                <a:avLst/>
                <a:gdLst>
                  <a:gd name="T0" fmla="*/ 7 w 114"/>
                  <a:gd name="T1" fmla="*/ 160 h 174"/>
                  <a:gd name="T2" fmla="*/ 48 w 114"/>
                  <a:gd name="T3" fmla="*/ 164 h 174"/>
                  <a:gd name="T4" fmla="*/ 109 w 114"/>
                  <a:gd name="T5" fmla="*/ 174 h 174"/>
                  <a:gd name="T6" fmla="*/ 109 w 114"/>
                  <a:gd name="T7" fmla="*/ 171 h 174"/>
                  <a:gd name="T8" fmla="*/ 112 w 114"/>
                  <a:gd name="T9" fmla="*/ 107 h 174"/>
                  <a:gd name="T10" fmla="*/ 114 w 114"/>
                  <a:gd name="T11" fmla="*/ 45 h 174"/>
                  <a:gd name="T12" fmla="*/ 110 w 114"/>
                  <a:gd name="T13" fmla="*/ 28 h 174"/>
                  <a:gd name="T14" fmla="*/ 85 w 114"/>
                  <a:gd name="T15" fmla="*/ 6 h 174"/>
                  <a:gd name="T16" fmla="*/ 36 w 114"/>
                  <a:gd name="T17" fmla="*/ 6 h 174"/>
                  <a:gd name="T18" fmla="*/ 6 w 114"/>
                  <a:gd name="T19" fmla="*/ 49 h 174"/>
                  <a:gd name="T20" fmla="*/ 0 w 114"/>
                  <a:gd name="T21" fmla="*/ 152 h 174"/>
                  <a:gd name="T22" fmla="*/ 7 w 114"/>
                  <a:gd name="T23" fmla="*/ 16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74">
                    <a:moveTo>
                      <a:pt x="7" y="160"/>
                    </a:moveTo>
                    <a:cubicBezTo>
                      <a:pt x="20" y="161"/>
                      <a:pt x="34" y="162"/>
                      <a:pt x="48" y="164"/>
                    </a:cubicBezTo>
                    <a:cubicBezTo>
                      <a:pt x="68" y="167"/>
                      <a:pt x="88" y="170"/>
                      <a:pt x="109" y="174"/>
                    </a:cubicBezTo>
                    <a:cubicBezTo>
                      <a:pt x="109" y="173"/>
                      <a:pt x="109" y="172"/>
                      <a:pt x="109" y="171"/>
                    </a:cubicBezTo>
                    <a:cubicBezTo>
                      <a:pt x="110" y="150"/>
                      <a:pt x="111" y="128"/>
                      <a:pt x="112" y="107"/>
                    </a:cubicBezTo>
                    <a:cubicBezTo>
                      <a:pt x="113" y="86"/>
                      <a:pt x="114" y="65"/>
                      <a:pt x="114" y="45"/>
                    </a:cubicBezTo>
                    <a:cubicBezTo>
                      <a:pt x="114" y="39"/>
                      <a:pt x="112" y="33"/>
                      <a:pt x="110" y="28"/>
                    </a:cubicBezTo>
                    <a:cubicBezTo>
                      <a:pt x="105" y="17"/>
                      <a:pt x="96" y="10"/>
                      <a:pt x="85" y="6"/>
                    </a:cubicBezTo>
                    <a:cubicBezTo>
                      <a:pt x="69" y="0"/>
                      <a:pt x="52" y="0"/>
                      <a:pt x="36" y="6"/>
                    </a:cubicBezTo>
                    <a:cubicBezTo>
                      <a:pt x="17" y="14"/>
                      <a:pt x="7" y="29"/>
                      <a:pt x="6" y="49"/>
                    </a:cubicBezTo>
                    <a:cubicBezTo>
                      <a:pt x="3" y="83"/>
                      <a:pt x="2" y="118"/>
                      <a:pt x="0" y="152"/>
                    </a:cubicBezTo>
                    <a:cubicBezTo>
                      <a:pt x="0" y="159"/>
                      <a:pt x="0" y="159"/>
                      <a:pt x="7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23">
                <a:extLst>
                  <a:ext uri="{FF2B5EF4-FFF2-40B4-BE49-F238E27FC236}">
                    <a16:creationId xmlns:a16="http://schemas.microsoft.com/office/drawing/2014/main" id="{78A6E9EA-6226-468A-90DD-3727F6683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699" y="1817600"/>
                <a:ext cx="341313" cy="547688"/>
              </a:xfrm>
              <a:custGeom>
                <a:avLst/>
                <a:gdLst>
                  <a:gd name="T0" fmla="*/ 4 w 111"/>
                  <a:gd name="T1" fmla="*/ 155 h 176"/>
                  <a:gd name="T2" fmla="*/ 19 w 111"/>
                  <a:gd name="T3" fmla="*/ 158 h 176"/>
                  <a:gd name="T4" fmla="*/ 81 w 111"/>
                  <a:gd name="T5" fmla="*/ 171 h 176"/>
                  <a:gd name="T6" fmla="*/ 105 w 111"/>
                  <a:gd name="T7" fmla="*/ 176 h 176"/>
                  <a:gd name="T8" fmla="*/ 107 w 111"/>
                  <a:gd name="T9" fmla="*/ 159 h 176"/>
                  <a:gd name="T10" fmla="*/ 108 w 111"/>
                  <a:gd name="T11" fmla="*/ 47 h 176"/>
                  <a:gd name="T12" fmla="*/ 99 w 111"/>
                  <a:gd name="T13" fmla="*/ 23 h 176"/>
                  <a:gd name="T14" fmla="*/ 38 w 111"/>
                  <a:gd name="T15" fmla="*/ 5 h 176"/>
                  <a:gd name="T16" fmla="*/ 10 w 111"/>
                  <a:gd name="T17" fmla="*/ 35 h 176"/>
                  <a:gd name="T18" fmla="*/ 4 w 111"/>
                  <a:gd name="T19" fmla="*/ 100 h 176"/>
                  <a:gd name="T20" fmla="*/ 0 w 111"/>
                  <a:gd name="T21" fmla="*/ 150 h 176"/>
                  <a:gd name="T22" fmla="*/ 4 w 111"/>
                  <a:gd name="T23" fmla="*/ 15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1" h="176">
                    <a:moveTo>
                      <a:pt x="4" y="155"/>
                    </a:moveTo>
                    <a:cubicBezTo>
                      <a:pt x="9" y="156"/>
                      <a:pt x="14" y="157"/>
                      <a:pt x="19" y="158"/>
                    </a:cubicBezTo>
                    <a:cubicBezTo>
                      <a:pt x="39" y="162"/>
                      <a:pt x="60" y="166"/>
                      <a:pt x="81" y="171"/>
                    </a:cubicBezTo>
                    <a:cubicBezTo>
                      <a:pt x="89" y="172"/>
                      <a:pt x="96" y="174"/>
                      <a:pt x="105" y="176"/>
                    </a:cubicBezTo>
                    <a:cubicBezTo>
                      <a:pt x="105" y="170"/>
                      <a:pt x="106" y="164"/>
                      <a:pt x="107" y="159"/>
                    </a:cubicBezTo>
                    <a:cubicBezTo>
                      <a:pt x="108" y="122"/>
                      <a:pt x="111" y="84"/>
                      <a:pt x="108" y="47"/>
                    </a:cubicBezTo>
                    <a:cubicBezTo>
                      <a:pt x="107" y="38"/>
                      <a:pt x="105" y="30"/>
                      <a:pt x="99" y="23"/>
                    </a:cubicBezTo>
                    <a:cubicBezTo>
                      <a:pt x="82" y="5"/>
                      <a:pt x="61" y="0"/>
                      <a:pt x="38" y="5"/>
                    </a:cubicBezTo>
                    <a:cubicBezTo>
                      <a:pt x="20" y="10"/>
                      <a:pt x="11" y="21"/>
                      <a:pt x="10" y="35"/>
                    </a:cubicBezTo>
                    <a:cubicBezTo>
                      <a:pt x="7" y="56"/>
                      <a:pt x="5" y="78"/>
                      <a:pt x="4" y="100"/>
                    </a:cubicBezTo>
                    <a:cubicBezTo>
                      <a:pt x="2" y="116"/>
                      <a:pt x="1" y="133"/>
                      <a:pt x="0" y="150"/>
                    </a:cubicBezTo>
                    <a:cubicBezTo>
                      <a:pt x="0" y="153"/>
                      <a:pt x="1" y="154"/>
                      <a:pt x="4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FB2EA8-FF02-49E2-B81D-48F386726DEB}"/>
                </a:ext>
              </a:extLst>
            </p:cNvPr>
            <p:cNvSpPr txBox="1"/>
            <p:nvPr/>
          </p:nvSpPr>
          <p:spPr>
            <a:xfrm>
              <a:off x="2956033" y="5688289"/>
              <a:ext cx="2425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2800" dirty="0">
                  <a:solidFill>
                    <a:schemeClr val="bg1"/>
                  </a:solidFill>
                </a:rPr>
                <a:t>Problématique </a:t>
              </a:r>
              <a:endParaRPr lang="en-GB" sz="25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043052" y="4360355"/>
            <a:ext cx="3060406" cy="2501885"/>
            <a:chOff x="5812213" y="3484055"/>
            <a:chExt cx="2449186" cy="250188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5812213" y="3484055"/>
              <a:ext cx="2439301" cy="25018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48BB0F5-81A2-4967-9C9B-B5A5B4D99C9D}"/>
                </a:ext>
              </a:extLst>
            </p:cNvPr>
            <p:cNvSpPr txBox="1"/>
            <p:nvPr/>
          </p:nvSpPr>
          <p:spPr>
            <a:xfrm>
              <a:off x="5822099" y="5405551"/>
              <a:ext cx="2439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fr-FR" sz="2800" dirty="0" smtClean="0">
                  <a:solidFill>
                    <a:schemeClr val="bg1"/>
                  </a:solidFill>
                </a:rPr>
                <a:t>Solution</a:t>
              </a:r>
              <a:endParaRPr lang="fr-FR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62" name="Group 80">
              <a:extLst>
                <a:ext uri="{FF2B5EF4-FFF2-40B4-BE49-F238E27FC236}">
                  <a16:creationId xmlns:a16="http://schemas.microsoft.com/office/drawing/2014/main" id="{11AB9488-C648-40D3-8E84-0343A37CAB1E}"/>
                </a:ext>
              </a:extLst>
            </p:cNvPr>
            <p:cNvGrpSpPr/>
            <p:nvPr/>
          </p:nvGrpSpPr>
          <p:grpSpPr>
            <a:xfrm>
              <a:off x="6409746" y="3788283"/>
              <a:ext cx="1271085" cy="1371061"/>
              <a:chOff x="7931851" y="2464731"/>
              <a:chExt cx="1002842" cy="1195561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788013EA-CE03-4AFE-A791-AFDC8FB72C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043" y="2623182"/>
                <a:ext cx="623981" cy="1037110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A39A44B4-B31A-4423-9839-64E0294DA9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3151" y="2944496"/>
                <a:ext cx="44264" cy="75201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96D20E04-BD77-49AF-906C-75F08CA64A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5045" y="3044923"/>
                <a:ext cx="160397" cy="25749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E34939A4-ED35-459A-866F-CD22F763EF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5816" y="3030644"/>
                <a:ext cx="71870" cy="8900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26F49B1F-AFAE-4F3F-A950-5F86C94D5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724603"/>
                <a:ext cx="259397" cy="28271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77A3AC0B-F0F0-499D-B925-9BF32DD30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3044" y="2464731"/>
                <a:ext cx="39980" cy="152306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86E6EBB3-C9B7-42E5-ABEC-3584D15289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9830" y="2526606"/>
                <a:ext cx="101379" cy="14088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 12">
                <a:extLst>
                  <a:ext uri="{FF2B5EF4-FFF2-40B4-BE49-F238E27FC236}">
                    <a16:creationId xmlns:a16="http://schemas.microsoft.com/office/drawing/2014/main" id="{2D83B1DF-CB30-4B8B-B418-B5A960FFAB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3132975"/>
                <a:ext cx="142311" cy="99951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 13">
                <a:extLst>
                  <a:ext uri="{FF2B5EF4-FFF2-40B4-BE49-F238E27FC236}">
                    <a16:creationId xmlns:a16="http://schemas.microsoft.com/office/drawing/2014/main" id="{66D14436-CC77-44C3-A441-12BE25A182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2704613"/>
                <a:ext cx="142311" cy="98999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14">
                <a:extLst>
                  <a:ext uri="{FF2B5EF4-FFF2-40B4-BE49-F238E27FC236}">
                    <a16:creationId xmlns:a16="http://schemas.microsoft.com/office/drawing/2014/main" id="{42112156-9470-4BF7-95C4-4EDA1F195E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2387" y="2949255"/>
                <a:ext cx="152306" cy="40457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15">
                <a:extLst>
                  <a:ext uri="{FF2B5EF4-FFF2-40B4-BE49-F238E27FC236}">
                    <a16:creationId xmlns:a16="http://schemas.microsoft.com/office/drawing/2014/main" id="{53433458-52CA-4B53-B60E-4EE38CEA3E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1851" y="2949255"/>
                <a:ext cx="151355" cy="40457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16">
                <a:extLst>
                  <a:ext uri="{FF2B5EF4-FFF2-40B4-BE49-F238E27FC236}">
                    <a16:creationId xmlns:a16="http://schemas.microsoft.com/office/drawing/2014/main" id="{A93DF76B-0121-46A1-AC83-2F72B8FAFC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0507" y="2704613"/>
                <a:ext cx="142311" cy="98999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17">
                <a:extLst>
                  <a:ext uri="{FF2B5EF4-FFF2-40B4-BE49-F238E27FC236}">
                    <a16:creationId xmlns:a16="http://schemas.microsoft.com/office/drawing/2014/main" id="{8C3FDEA8-21DB-4C81-AB3F-CFB3478E94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3132975"/>
                <a:ext cx="142311" cy="99951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18">
                <a:extLst>
                  <a:ext uri="{FF2B5EF4-FFF2-40B4-BE49-F238E27FC236}">
                    <a16:creationId xmlns:a16="http://schemas.microsoft.com/office/drawing/2014/main" id="{FC3BD2A6-FD3A-4F90-B7F8-08D5B8B1FC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5336" y="2526606"/>
                <a:ext cx="101379" cy="14088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e 4"/>
          <p:cNvGrpSpPr/>
          <p:nvPr/>
        </p:nvGrpSpPr>
        <p:grpSpPr>
          <a:xfrm>
            <a:off x="6088516" y="4363792"/>
            <a:ext cx="3058532" cy="2501883"/>
            <a:chOff x="9229455" y="2554042"/>
            <a:chExt cx="2446616" cy="250188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9229455" y="2554042"/>
              <a:ext cx="2439301" cy="25018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F258EBE-B76E-4BF5-A2E3-33EB66F3491D}"/>
                </a:ext>
              </a:extLst>
            </p:cNvPr>
            <p:cNvGrpSpPr/>
            <p:nvPr/>
          </p:nvGrpSpPr>
          <p:grpSpPr>
            <a:xfrm>
              <a:off x="9835640" y="2860050"/>
              <a:ext cx="1241562" cy="1307331"/>
              <a:chOff x="5995987" y="2712904"/>
              <a:chExt cx="2457449" cy="2587626"/>
            </a:xfrm>
          </p:grpSpPr>
          <p:sp>
            <p:nvSpPr>
              <p:cNvPr id="110" name="Freeform 6">
                <a:extLst>
                  <a:ext uri="{FF2B5EF4-FFF2-40B4-BE49-F238E27FC236}">
                    <a16:creationId xmlns:a16="http://schemas.microsoft.com/office/drawing/2014/main" id="{02F4ED08-223E-4453-9206-406DF35CE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7" y="2712904"/>
                <a:ext cx="2457449" cy="2587626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1" name="Freeform 7">
                <a:extLst>
                  <a:ext uri="{FF2B5EF4-FFF2-40B4-BE49-F238E27FC236}">
                    <a16:creationId xmlns:a16="http://schemas.microsoft.com/office/drawing/2014/main" id="{EC273AA9-D643-45E9-8CE2-F02FAF17A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12" name="Freeform 8">
                <a:extLst>
                  <a:ext uri="{FF2B5EF4-FFF2-40B4-BE49-F238E27FC236}">
                    <a16:creationId xmlns:a16="http://schemas.microsoft.com/office/drawing/2014/main" id="{55E45729-5B77-4027-8364-C56C89640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A3E73D-F5A8-405E-A700-1F6AE6841456}"/>
                </a:ext>
              </a:extLst>
            </p:cNvPr>
            <p:cNvSpPr txBox="1"/>
            <p:nvPr/>
          </p:nvSpPr>
          <p:spPr>
            <a:xfrm>
              <a:off x="9236770" y="4510840"/>
              <a:ext cx="2439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2400" dirty="0">
                  <a:solidFill>
                    <a:schemeClr val="bg1"/>
                  </a:solidFill>
                </a:rPr>
                <a:t>Analyse des besoins </a:t>
              </a:r>
              <a:endParaRPr lang="en-GB" sz="24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47" name="Group 102">
            <a:extLst>
              <a:ext uri="{FF2B5EF4-FFF2-40B4-BE49-F238E27FC236}">
                <a16:creationId xmlns:a16="http://schemas.microsoft.com/office/drawing/2014/main" id="{AAA3CEEF-0197-43BF-94BB-EFE2289EA8A7}"/>
              </a:ext>
            </a:extLst>
          </p:cNvPr>
          <p:cNvGrpSpPr/>
          <p:nvPr/>
        </p:nvGrpSpPr>
        <p:grpSpPr>
          <a:xfrm rot="2247443">
            <a:off x="10351189" y="4596730"/>
            <a:ext cx="904578" cy="1637814"/>
            <a:chOff x="9490633" y="1499448"/>
            <a:chExt cx="1270458" cy="3028167"/>
          </a:xfrm>
          <a:solidFill>
            <a:schemeClr val="bg1"/>
          </a:solidFill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C557725B-1498-47C2-9AB9-505A5751E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471A6848-066D-4476-9463-A861B4EBE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23746898-9FCE-4345-B408-40805541D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0F39DAED-E06F-49D8-A8D8-FB0E4DDA5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B8197016-F7F8-45E7-9E92-106DA15B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704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46ED6EA-4D0C-43DE-846E-FC1461FCD827}"/>
              </a:ext>
            </a:extLst>
          </p:cNvPr>
          <p:cNvSpPr>
            <a:spLocks/>
          </p:cNvSpPr>
          <p:nvPr/>
        </p:nvSpPr>
        <p:spPr bwMode="auto">
          <a:xfrm>
            <a:off x="8838670" y="447671"/>
            <a:ext cx="3353330" cy="6410329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5400" dirty="0">
                <a:solidFill>
                  <a:srgbClr val="FFFFFF"/>
                </a:solidFill>
              </a:rPr>
              <a:t>Problématique </a:t>
            </a:r>
            <a:endParaRPr lang="en-US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E6F56-09E3-4F3A-924D-FBA09B630870}"/>
              </a:ext>
            </a:extLst>
          </p:cNvPr>
          <p:cNvGrpSpPr/>
          <p:nvPr/>
        </p:nvGrpSpPr>
        <p:grpSpPr>
          <a:xfrm>
            <a:off x="6950209" y="1433908"/>
            <a:ext cx="2583198" cy="4910594"/>
            <a:chOff x="2570163" y="709613"/>
            <a:chExt cx="3254376" cy="6186487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0459A2-997B-4FC3-8225-2C531CE2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AD08E86-B5DE-41F0-AA4F-61EE1C6E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09AB2-32D8-4CFA-B12C-64B47681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D5B97-42C2-4BF6-8B37-FD1EB4D08C81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7392C9-1859-4259-BBDE-44969263C79F}"/>
              </a:ext>
            </a:extLst>
          </p:cNvPr>
          <p:cNvSpPr txBox="1"/>
          <p:nvPr/>
        </p:nvSpPr>
        <p:spPr>
          <a:xfrm>
            <a:off x="682027" y="1953015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500" b="1" dirty="0">
                <a:solidFill>
                  <a:srgbClr val="C2C923"/>
                </a:solidFill>
                <a:latin typeface="Open Sans" panose="020B0606030504020204" pitchFamily="34" charset="0"/>
              </a:rPr>
              <a:t>01</a:t>
            </a:r>
            <a:endParaRPr lang="en-GB" sz="6500" b="1" dirty="0">
              <a:solidFill>
                <a:srgbClr val="C2C923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F5C73-0102-4355-9CC9-C65EF0A0E116}"/>
              </a:ext>
            </a:extLst>
          </p:cNvPr>
          <p:cNvSpPr txBox="1"/>
          <p:nvPr/>
        </p:nvSpPr>
        <p:spPr>
          <a:xfrm>
            <a:off x="2102421" y="2060903"/>
            <a:ext cx="44951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b="1" dirty="0">
                <a:solidFill>
                  <a:schemeClr val="bg1"/>
                </a:solidFill>
              </a:rPr>
              <a:t>Le nombre des personnes sportifs augmente</a:t>
            </a:r>
            <a:endParaRPr lang="en-US" sz="2400" b="1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fr-FR" b="1" dirty="0">
                <a:solidFill>
                  <a:schemeClr val="bg1"/>
                </a:solidFill>
              </a:rPr>
              <a:t> </a:t>
            </a:r>
            <a:endParaRPr lang="en-GB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8C2E8-B9A7-4CD3-A4CC-397FCED25A9B}"/>
              </a:ext>
            </a:extLst>
          </p:cNvPr>
          <p:cNvSpPr txBox="1"/>
          <p:nvPr/>
        </p:nvSpPr>
        <p:spPr>
          <a:xfrm>
            <a:off x="2040819" y="3475015"/>
            <a:ext cx="412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Problème de l’organisation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fr-FR" b="1" dirty="0">
                <a:solidFill>
                  <a:schemeClr val="bg1"/>
                </a:solidFill>
              </a:rPr>
              <a:t> </a:t>
            </a:r>
            <a:endParaRPr lang="en-GB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583CA-7273-45F4-A7E2-160BAA52EF40}"/>
              </a:ext>
            </a:extLst>
          </p:cNvPr>
          <p:cNvSpPr txBox="1"/>
          <p:nvPr/>
        </p:nvSpPr>
        <p:spPr>
          <a:xfrm>
            <a:off x="483418" y="3168899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500" b="1" dirty="0" smtClean="0">
                <a:solidFill>
                  <a:srgbClr val="42AFB6"/>
                </a:solidFill>
                <a:latin typeface="Open Sans" panose="020B0606030504020204" pitchFamily="34" charset="0"/>
              </a:rPr>
              <a:t>0</a:t>
            </a:r>
            <a:r>
              <a:rPr lang="en-US" sz="6500" b="1" dirty="0">
                <a:solidFill>
                  <a:srgbClr val="42AFB6"/>
                </a:solidFill>
                <a:latin typeface="Open Sans" panose="020B0606030504020204" pitchFamily="34" charset="0"/>
              </a:rPr>
              <a:t>2</a:t>
            </a:r>
            <a:endParaRPr lang="en-GB" sz="6500" b="1" dirty="0">
              <a:solidFill>
                <a:srgbClr val="42AFB6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A4FA8-ABD8-4D3B-ACF4-180259AFEFF9}"/>
              </a:ext>
            </a:extLst>
          </p:cNvPr>
          <p:cNvSpPr/>
          <p:nvPr/>
        </p:nvSpPr>
        <p:spPr>
          <a:xfrm>
            <a:off x="4824050" y="6081984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C885EC0-89EE-4696-B016-F6A888EEFA6D}"/>
              </a:ext>
            </a:extLst>
          </p:cNvPr>
          <p:cNvSpPr/>
          <p:nvPr/>
        </p:nvSpPr>
        <p:spPr>
          <a:xfrm flipH="1">
            <a:off x="6660099" y="6209822"/>
            <a:ext cx="969554" cy="369332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BDA12F15-E079-4979-AA1F-030BD74F72BD}"/>
              </a:ext>
            </a:extLst>
          </p:cNvPr>
          <p:cNvSpPr/>
          <p:nvPr/>
        </p:nvSpPr>
        <p:spPr>
          <a:xfrm flipH="1">
            <a:off x="4303555" y="6172690"/>
            <a:ext cx="290024" cy="335276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D5C8480-1D24-4969-AB56-17BC388E29D4}"/>
              </a:ext>
            </a:extLst>
          </p:cNvPr>
          <p:cNvSpPr/>
          <p:nvPr/>
        </p:nvSpPr>
        <p:spPr>
          <a:xfrm>
            <a:off x="3783059" y="6331410"/>
            <a:ext cx="290025" cy="177319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3E51257-19D3-4805-96BF-53A6FC77920B}"/>
              </a:ext>
            </a:extLst>
          </p:cNvPr>
          <p:cNvSpPr/>
          <p:nvPr/>
        </p:nvSpPr>
        <p:spPr>
          <a:xfrm rot="18630388">
            <a:off x="9121783" y="3137799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232B2DA-0810-4B1D-A698-529FD61D8955}"/>
              </a:ext>
            </a:extLst>
          </p:cNvPr>
          <p:cNvSpPr/>
          <p:nvPr/>
        </p:nvSpPr>
        <p:spPr>
          <a:xfrm rot="10147086">
            <a:off x="10403517" y="2973041"/>
            <a:ext cx="733177" cy="59234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  <a:gd name="connsiteX0" fmla="*/ 58175 w 1016000"/>
              <a:gd name="connsiteY0" fmla="*/ 45349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58175 w 1016000"/>
              <a:gd name="connsiteY4" fmla="*/ 45349 h 307854"/>
              <a:gd name="connsiteX0" fmla="*/ 58175 w 1016000"/>
              <a:gd name="connsiteY0" fmla="*/ 115182 h 377687"/>
              <a:gd name="connsiteX1" fmla="*/ 869634 w 1016000"/>
              <a:gd name="connsiteY1" fmla="*/ 0 h 377687"/>
              <a:gd name="connsiteX2" fmla="*/ 1016000 w 1016000"/>
              <a:gd name="connsiteY2" fmla="*/ 377687 h 377687"/>
              <a:gd name="connsiteX3" fmla="*/ 0 w 1016000"/>
              <a:gd name="connsiteY3" fmla="*/ 377687 h 377687"/>
              <a:gd name="connsiteX4" fmla="*/ 58175 w 1016000"/>
              <a:gd name="connsiteY4" fmla="*/ 115182 h 377687"/>
              <a:gd name="connsiteX0" fmla="*/ 58175 w 869634"/>
              <a:gd name="connsiteY0" fmla="*/ 115182 h 377687"/>
              <a:gd name="connsiteX1" fmla="*/ 869634 w 869634"/>
              <a:gd name="connsiteY1" fmla="*/ 0 h 377687"/>
              <a:gd name="connsiteX2" fmla="*/ 614094 w 869634"/>
              <a:gd name="connsiteY2" fmla="*/ 284912 h 377687"/>
              <a:gd name="connsiteX3" fmla="*/ 0 w 869634"/>
              <a:gd name="connsiteY3" fmla="*/ 377687 h 377687"/>
              <a:gd name="connsiteX4" fmla="*/ 58175 w 869634"/>
              <a:gd name="connsiteY4" fmla="*/ 115182 h 377687"/>
              <a:gd name="connsiteX0" fmla="*/ 102668 w 914127"/>
              <a:gd name="connsiteY0" fmla="*/ 115182 h 393759"/>
              <a:gd name="connsiteX1" fmla="*/ 914127 w 914127"/>
              <a:gd name="connsiteY1" fmla="*/ 0 h 393759"/>
              <a:gd name="connsiteX2" fmla="*/ 658587 w 914127"/>
              <a:gd name="connsiteY2" fmla="*/ 284912 h 393759"/>
              <a:gd name="connsiteX3" fmla="*/ 0 w 914127"/>
              <a:gd name="connsiteY3" fmla="*/ 393759 h 393759"/>
              <a:gd name="connsiteX4" fmla="*/ 102668 w 914127"/>
              <a:gd name="connsiteY4" fmla="*/ 115182 h 39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27" h="393759">
                <a:moveTo>
                  <a:pt x="102668" y="115182"/>
                </a:moveTo>
                <a:lnTo>
                  <a:pt x="914127" y="0"/>
                </a:lnTo>
                <a:lnTo>
                  <a:pt x="658587" y="284912"/>
                </a:lnTo>
                <a:lnTo>
                  <a:pt x="0" y="393759"/>
                </a:lnTo>
                <a:lnTo>
                  <a:pt x="102668" y="11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7D68C2E8-B9A7-4CD3-A4CC-397FCED25A9B}"/>
              </a:ext>
            </a:extLst>
          </p:cNvPr>
          <p:cNvSpPr txBox="1"/>
          <p:nvPr/>
        </p:nvSpPr>
        <p:spPr>
          <a:xfrm>
            <a:off x="2040819" y="4587989"/>
            <a:ext cx="337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 b="1" dirty="0">
                <a:solidFill>
                  <a:srgbClr val="FFFFFF"/>
                </a:solidFill>
              </a:rPr>
              <a:t>Problème </a:t>
            </a:r>
            <a:r>
              <a:rPr lang="fr-FR" sz="2400" b="1" dirty="0" smtClean="0">
                <a:solidFill>
                  <a:srgbClr val="FFFFFF"/>
                </a:solidFill>
              </a:rPr>
              <a:t>de gestion</a:t>
            </a:r>
            <a:r>
              <a:rPr lang="fr-FR" sz="1600" b="1" dirty="0">
                <a:solidFill>
                  <a:srgbClr val="FFFFFF"/>
                </a:solidFill>
              </a:rPr>
              <a:t> 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21D583CA-7273-45F4-A7E2-160BAA52EF40}"/>
              </a:ext>
            </a:extLst>
          </p:cNvPr>
          <p:cNvSpPr txBox="1"/>
          <p:nvPr/>
        </p:nvSpPr>
        <p:spPr>
          <a:xfrm>
            <a:off x="462839" y="4248363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500" b="1" dirty="0" smtClean="0">
                <a:solidFill>
                  <a:srgbClr val="FCB414">
                    <a:lumMod val="75000"/>
                  </a:srgbClr>
                </a:solidFill>
                <a:latin typeface="Open Sans" panose="020B0606030504020204" pitchFamily="34" charset="0"/>
              </a:rPr>
              <a:t>0</a:t>
            </a:r>
            <a:r>
              <a:rPr lang="en-US" sz="6500" b="1" dirty="0">
                <a:solidFill>
                  <a:srgbClr val="FCB414">
                    <a:lumMod val="75000"/>
                  </a:srgbClr>
                </a:solidFill>
                <a:latin typeface="Open Sans" panose="020B0606030504020204" pitchFamily="34" charset="0"/>
              </a:rPr>
              <a:t>3</a:t>
            </a:r>
            <a:endParaRPr lang="en-GB" sz="6500" b="1" dirty="0">
              <a:solidFill>
                <a:srgbClr val="FCB414">
                  <a:lumMod val="75000"/>
                </a:srgb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983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793333" y="3960230"/>
            <a:ext cx="4602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8000" b="1" dirty="0" smtClean="0">
                <a:solidFill>
                  <a:srgbClr val="FFFFFF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Solution</a:t>
            </a:r>
            <a:endParaRPr lang="ru-RU" sz="8000" b="1" dirty="0">
              <a:solidFill>
                <a:srgbClr val="FFFFFF"/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-447675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97458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8793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803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/>
          <p:cNvGrpSpPr/>
          <p:nvPr/>
        </p:nvGrpSpPr>
        <p:grpSpPr>
          <a:xfrm>
            <a:off x="3389152" y="-1543050"/>
            <a:ext cx="2203483" cy="4912410"/>
            <a:chOff x="3389152" y="0"/>
            <a:chExt cx="2203483" cy="49124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16" y="0"/>
              <a:ext cx="0" cy="2274387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389152" y="2224726"/>
              <a:ext cx="2203483" cy="2687684"/>
              <a:chOff x="3389152" y="2224726"/>
              <a:chExt cx="2203483" cy="2687684"/>
            </a:xfrm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 dirty="0">
                  <a:solidFill>
                    <a:srgbClr val="007A7D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GB">
                  <a:solidFill>
                    <a:srgbClr val="282F39"/>
                  </a:solidFill>
                </a:endParaRPr>
              </a:p>
            </p:txBody>
          </p:sp>
        </p:grpSp>
      </p:grpSp>
      <p:sp>
        <p:nvSpPr>
          <p:cNvPr id="54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994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5400" dirty="0">
                <a:solidFill>
                  <a:schemeClr val="bg1"/>
                </a:solidFill>
              </a:rPr>
              <a:t>Analyse des besoins </a:t>
            </a:r>
            <a:endParaRPr lang="en-US" sz="5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B8F41-4A8F-4FB9-8BC6-13D3820D1A6D}"/>
              </a:ext>
            </a:extLst>
          </p:cNvPr>
          <p:cNvGrpSpPr/>
          <p:nvPr/>
        </p:nvGrpSpPr>
        <p:grpSpPr>
          <a:xfrm>
            <a:off x="1202749" y="2572253"/>
            <a:ext cx="2669089" cy="3644342"/>
            <a:chOff x="1202749" y="2546246"/>
            <a:chExt cx="2669089" cy="364434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07F29B-27BF-4619-9101-68228E811DEF}"/>
                </a:ext>
              </a:extLst>
            </p:cNvPr>
            <p:cNvSpPr/>
            <p:nvPr/>
          </p:nvSpPr>
          <p:spPr>
            <a:xfrm>
              <a:off x="1686283" y="61059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9B6E35-6502-4ABC-B3A8-E59839661831}"/>
                </a:ext>
              </a:extLst>
            </p:cNvPr>
            <p:cNvSpPr/>
            <p:nvPr/>
          </p:nvSpPr>
          <p:spPr>
            <a:xfrm>
              <a:off x="2829283" y="6067816"/>
              <a:ext cx="713214" cy="84672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F7A7B-3EBD-481B-B25A-90A6E63AE354}"/>
                </a:ext>
              </a:extLst>
            </p:cNvPr>
            <p:cNvGrpSpPr/>
            <p:nvPr/>
          </p:nvGrpSpPr>
          <p:grpSpPr>
            <a:xfrm>
              <a:off x="1202749" y="2546246"/>
              <a:ext cx="2339748" cy="3605089"/>
              <a:chOff x="795338" y="-196850"/>
              <a:chExt cx="4591050" cy="7073900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C6CA2CF-9AB6-447D-BFB6-5BF833A09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8" y="1270000"/>
                <a:ext cx="4360863" cy="5607050"/>
              </a:xfrm>
              <a:custGeom>
                <a:avLst/>
                <a:gdLst>
                  <a:gd name="T0" fmla="*/ 1080 w 1831"/>
                  <a:gd name="T1" fmla="*/ 1234 h 2335"/>
                  <a:gd name="T2" fmla="*/ 977 w 1831"/>
                  <a:gd name="T3" fmla="*/ 1329 h 2335"/>
                  <a:gd name="T4" fmla="*/ 878 w 1831"/>
                  <a:gd name="T5" fmla="*/ 1889 h 2335"/>
                  <a:gd name="T6" fmla="*/ 807 w 1831"/>
                  <a:gd name="T7" fmla="*/ 2234 h 2335"/>
                  <a:gd name="T8" fmla="*/ 700 w 1831"/>
                  <a:gd name="T9" fmla="*/ 2326 h 2335"/>
                  <a:gd name="T10" fmla="*/ 575 w 1831"/>
                  <a:gd name="T11" fmla="*/ 2271 h 2335"/>
                  <a:gd name="T12" fmla="*/ 558 w 1831"/>
                  <a:gd name="T13" fmla="*/ 2102 h 2335"/>
                  <a:gd name="T14" fmla="*/ 641 w 1831"/>
                  <a:gd name="T15" fmla="*/ 1658 h 2335"/>
                  <a:gd name="T16" fmla="*/ 719 w 1831"/>
                  <a:gd name="T17" fmla="*/ 1262 h 2335"/>
                  <a:gd name="T18" fmla="*/ 682 w 1831"/>
                  <a:gd name="T19" fmla="*/ 1068 h 2335"/>
                  <a:gd name="T20" fmla="*/ 546 w 1831"/>
                  <a:gd name="T21" fmla="*/ 743 h 2335"/>
                  <a:gd name="T22" fmla="*/ 497 w 1831"/>
                  <a:gd name="T23" fmla="*/ 715 h 2335"/>
                  <a:gd name="T24" fmla="*/ 95 w 1831"/>
                  <a:gd name="T25" fmla="*/ 730 h 2335"/>
                  <a:gd name="T26" fmla="*/ 6 w 1831"/>
                  <a:gd name="T27" fmla="*/ 654 h 2335"/>
                  <a:gd name="T28" fmla="*/ 64 w 1831"/>
                  <a:gd name="T29" fmla="*/ 557 h 2335"/>
                  <a:gd name="T30" fmla="*/ 254 w 1831"/>
                  <a:gd name="T31" fmla="*/ 505 h 2335"/>
                  <a:gd name="T32" fmla="*/ 504 w 1831"/>
                  <a:gd name="T33" fmla="*/ 439 h 2335"/>
                  <a:gd name="T34" fmla="*/ 620 w 1831"/>
                  <a:gd name="T35" fmla="*/ 465 h 2335"/>
                  <a:gd name="T36" fmla="*/ 800 w 1831"/>
                  <a:gd name="T37" fmla="*/ 394 h 2335"/>
                  <a:gd name="T38" fmla="*/ 1666 w 1831"/>
                  <a:gd name="T39" fmla="*/ 26 h 2335"/>
                  <a:gd name="T40" fmla="*/ 1808 w 1831"/>
                  <a:gd name="T41" fmla="*/ 66 h 2335"/>
                  <a:gd name="T42" fmla="*/ 1751 w 1831"/>
                  <a:gd name="T43" fmla="*/ 193 h 2335"/>
                  <a:gd name="T44" fmla="*/ 1319 w 1831"/>
                  <a:gd name="T45" fmla="*/ 379 h 2335"/>
                  <a:gd name="T46" fmla="*/ 1083 w 1831"/>
                  <a:gd name="T47" fmla="*/ 474 h 2335"/>
                  <a:gd name="T48" fmla="*/ 1065 w 1831"/>
                  <a:gd name="T49" fmla="*/ 517 h 2335"/>
                  <a:gd name="T50" fmla="*/ 1326 w 1831"/>
                  <a:gd name="T51" fmla="*/ 1133 h 2335"/>
                  <a:gd name="T52" fmla="*/ 1570 w 1831"/>
                  <a:gd name="T53" fmla="*/ 1720 h 2335"/>
                  <a:gd name="T54" fmla="*/ 1729 w 1831"/>
                  <a:gd name="T55" fmla="*/ 2097 h 2335"/>
                  <a:gd name="T56" fmla="*/ 1661 w 1831"/>
                  <a:gd name="T57" fmla="*/ 2291 h 2335"/>
                  <a:gd name="T58" fmla="*/ 1491 w 1831"/>
                  <a:gd name="T59" fmla="*/ 2213 h 2335"/>
                  <a:gd name="T60" fmla="*/ 1285 w 1831"/>
                  <a:gd name="T61" fmla="*/ 1723 h 2335"/>
                  <a:gd name="T62" fmla="*/ 1080 w 1831"/>
                  <a:gd name="T63" fmla="*/ 1234 h 2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31" h="2335">
                    <a:moveTo>
                      <a:pt x="1080" y="1234"/>
                    </a:moveTo>
                    <a:cubicBezTo>
                      <a:pt x="1012" y="1239"/>
                      <a:pt x="989" y="1262"/>
                      <a:pt x="977" y="1329"/>
                    </a:cubicBezTo>
                    <a:cubicBezTo>
                      <a:pt x="945" y="1516"/>
                      <a:pt x="912" y="1703"/>
                      <a:pt x="878" y="1889"/>
                    </a:cubicBezTo>
                    <a:cubicBezTo>
                      <a:pt x="857" y="2005"/>
                      <a:pt x="831" y="2119"/>
                      <a:pt x="807" y="2234"/>
                    </a:cubicBezTo>
                    <a:cubicBezTo>
                      <a:pt x="799" y="2276"/>
                      <a:pt x="750" y="2318"/>
                      <a:pt x="700" y="2326"/>
                    </a:cubicBezTo>
                    <a:cubicBezTo>
                      <a:pt x="646" y="2335"/>
                      <a:pt x="603" y="2313"/>
                      <a:pt x="575" y="2271"/>
                    </a:cubicBezTo>
                    <a:cubicBezTo>
                      <a:pt x="541" y="2216"/>
                      <a:pt x="547" y="2159"/>
                      <a:pt x="558" y="2102"/>
                    </a:cubicBezTo>
                    <a:cubicBezTo>
                      <a:pt x="585" y="1954"/>
                      <a:pt x="613" y="1806"/>
                      <a:pt x="641" y="1658"/>
                    </a:cubicBezTo>
                    <a:cubicBezTo>
                      <a:pt x="666" y="1526"/>
                      <a:pt x="688" y="1393"/>
                      <a:pt x="719" y="1262"/>
                    </a:cubicBezTo>
                    <a:cubicBezTo>
                      <a:pt x="737" y="1188"/>
                      <a:pt x="707" y="1129"/>
                      <a:pt x="682" y="1068"/>
                    </a:cubicBezTo>
                    <a:cubicBezTo>
                      <a:pt x="638" y="959"/>
                      <a:pt x="590" y="852"/>
                      <a:pt x="546" y="743"/>
                    </a:cubicBezTo>
                    <a:cubicBezTo>
                      <a:pt x="535" y="717"/>
                      <a:pt x="524" y="714"/>
                      <a:pt x="497" y="715"/>
                    </a:cubicBezTo>
                    <a:cubicBezTo>
                      <a:pt x="363" y="723"/>
                      <a:pt x="229" y="727"/>
                      <a:pt x="95" y="730"/>
                    </a:cubicBezTo>
                    <a:cubicBezTo>
                      <a:pt x="49" y="731"/>
                      <a:pt x="14" y="699"/>
                      <a:pt x="6" y="654"/>
                    </a:cubicBezTo>
                    <a:cubicBezTo>
                      <a:pt x="0" y="614"/>
                      <a:pt x="22" y="571"/>
                      <a:pt x="64" y="557"/>
                    </a:cubicBezTo>
                    <a:cubicBezTo>
                      <a:pt x="127" y="537"/>
                      <a:pt x="190" y="522"/>
                      <a:pt x="254" y="505"/>
                    </a:cubicBezTo>
                    <a:cubicBezTo>
                      <a:pt x="337" y="483"/>
                      <a:pt x="422" y="465"/>
                      <a:pt x="504" y="439"/>
                    </a:cubicBezTo>
                    <a:cubicBezTo>
                      <a:pt x="554" y="423"/>
                      <a:pt x="592" y="436"/>
                      <a:pt x="620" y="465"/>
                    </a:cubicBezTo>
                    <a:cubicBezTo>
                      <a:pt x="683" y="440"/>
                      <a:pt x="742" y="418"/>
                      <a:pt x="800" y="394"/>
                    </a:cubicBezTo>
                    <a:cubicBezTo>
                      <a:pt x="1044" y="292"/>
                      <a:pt x="1422" y="129"/>
                      <a:pt x="1666" y="26"/>
                    </a:cubicBezTo>
                    <a:cubicBezTo>
                      <a:pt x="1726" y="0"/>
                      <a:pt x="1783" y="15"/>
                      <a:pt x="1808" y="66"/>
                    </a:cubicBezTo>
                    <a:cubicBezTo>
                      <a:pt x="1831" y="114"/>
                      <a:pt x="1811" y="166"/>
                      <a:pt x="1751" y="193"/>
                    </a:cubicBezTo>
                    <a:cubicBezTo>
                      <a:pt x="1653" y="238"/>
                      <a:pt x="1419" y="338"/>
                      <a:pt x="1319" y="379"/>
                    </a:cubicBezTo>
                    <a:cubicBezTo>
                      <a:pt x="1241" y="411"/>
                      <a:pt x="1163" y="444"/>
                      <a:pt x="1083" y="474"/>
                    </a:cubicBezTo>
                    <a:cubicBezTo>
                      <a:pt x="1057" y="484"/>
                      <a:pt x="1056" y="498"/>
                      <a:pt x="1065" y="517"/>
                    </a:cubicBezTo>
                    <a:cubicBezTo>
                      <a:pt x="1151" y="723"/>
                      <a:pt x="1239" y="927"/>
                      <a:pt x="1326" y="1133"/>
                    </a:cubicBezTo>
                    <a:cubicBezTo>
                      <a:pt x="1408" y="1328"/>
                      <a:pt x="1488" y="1525"/>
                      <a:pt x="1570" y="1720"/>
                    </a:cubicBezTo>
                    <a:cubicBezTo>
                      <a:pt x="1622" y="1846"/>
                      <a:pt x="1675" y="1972"/>
                      <a:pt x="1729" y="2097"/>
                    </a:cubicBezTo>
                    <a:cubicBezTo>
                      <a:pt x="1761" y="2171"/>
                      <a:pt x="1731" y="2260"/>
                      <a:pt x="1661" y="2291"/>
                    </a:cubicBezTo>
                    <a:cubicBezTo>
                      <a:pt x="1601" y="2318"/>
                      <a:pt x="1521" y="2283"/>
                      <a:pt x="1491" y="2213"/>
                    </a:cubicBezTo>
                    <a:cubicBezTo>
                      <a:pt x="1421" y="2050"/>
                      <a:pt x="1353" y="1886"/>
                      <a:pt x="1285" y="1723"/>
                    </a:cubicBezTo>
                    <a:cubicBezTo>
                      <a:pt x="1216" y="1559"/>
                      <a:pt x="1148" y="1396"/>
                      <a:pt x="1080" y="12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3DA0B862-2C7E-44FF-A594-2A473D802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1109663"/>
                <a:ext cx="1157288" cy="1160463"/>
              </a:xfrm>
              <a:custGeom>
                <a:avLst/>
                <a:gdLst>
                  <a:gd name="T0" fmla="*/ 479 w 486"/>
                  <a:gd name="T1" fmla="*/ 244 h 483"/>
                  <a:gd name="T2" fmla="*/ 241 w 486"/>
                  <a:gd name="T3" fmla="*/ 481 h 483"/>
                  <a:gd name="T4" fmla="*/ 1 w 486"/>
                  <a:gd name="T5" fmla="*/ 240 h 483"/>
                  <a:gd name="T6" fmla="*/ 238 w 486"/>
                  <a:gd name="T7" fmla="*/ 1 h 483"/>
                  <a:gd name="T8" fmla="*/ 479 w 486"/>
                  <a:gd name="T9" fmla="*/ 244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6" h="483">
                    <a:moveTo>
                      <a:pt x="479" y="244"/>
                    </a:moveTo>
                    <a:cubicBezTo>
                      <a:pt x="479" y="371"/>
                      <a:pt x="366" y="483"/>
                      <a:pt x="241" y="481"/>
                    </a:cubicBezTo>
                    <a:cubicBezTo>
                      <a:pt x="109" y="478"/>
                      <a:pt x="0" y="369"/>
                      <a:pt x="1" y="240"/>
                    </a:cubicBezTo>
                    <a:cubicBezTo>
                      <a:pt x="1" y="113"/>
                      <a:pt x="111" y="2"/>
                      <a:pt x="238" y="1"/>
                    </a:cubicBezTo>
                    <a:cubicBezTo>
                      <a:pt x="368" y="0"/>
                      <a:pt x="486" y="118"/>
                      <a:pt x="479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374EA090-87F8-446F-80A3-95030B1B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00" y="-196850"/>
                <a:ext cx="2325688" cy="4094163"/>
              </a:xfrm>
              <a:custGeom>
                <a:avLst/>
                <a:gdLst>
                  <a:gd name="T0" fmla="*/ 0 w 977"/>
                  <a:gd name="T1" fmla="*/ 106 h 1705"/>
                  <a:gd name="T2" fmla="*/ 19 w 977"/>
                  <a:gd name="T3" fmla="*/ 158 h 1705"/>
                  <a:gd name="T4" fmla="*/ 772 w 977"/>
                  <a:gd name="T5" fmla="*/ 730 h 1705"/>
                  <a:gd name="T6" fmla="*/ 559 w 977"/>
                  <a:gd name="T7" fmla="*/ 1649 h 1705"/>
                  <a:gd name="T8" fmla="*/ 580 w 977"/>
                  <a:gd name="T9" fmla="*/ 1705 h 1705"/>
                  <a:gd name="T10" fmla="*/ 817 w 977"/>
                  <a:gd name="T11" fmla="*/ 714 h 1705"/>
                  <a:gd name="T12" fmla="*/ 0 w 977"/>
                  <a:gd name="T13" fmla="*/ 106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7" h="1705">
                    <a:moveTo>
                      <a:pt x="0" y="106"/>
                    </a:moveTo>
                    <a:cubicBezTo>
                      <a:pt x="19" y="158"/>
                      <a:pt x="19" y="158"/>
                      <a:pt x="19" y="158"/>
                    </a:cubicBezTo>
                    <a:cubicBezTo>
                      <a:pt x="285" y="61"/>
                      <a:pt x="626" y="326"/>
                      <a:pt x="772" y="730"/>
                    </a:cubicBezTo>
                    <a:cubicBezTo>
                      <a:pt x="919" y="1135"/>
                      <a:pt x="826" y="1552"/>
                      <a:pt x="559" y="1649"/>
                    </a:cubicBezTo>
                    <a:cubicBezTo>
                      <a:pt x="580" y="1705"/>
                      <a:pt x="580" y="1705"/>
                      <a:pt x="580" y="1705"/>
                    </a:cubicBezTo>
                    <a:cubicBezTo>
                      <a:pt x="871" y="1600"/>
                      <a:pt x="977" y="1156"/>
                      <a:pt x="817" y="714"/>
                    </a:cubicBezTo>
                    <a:cubicBezTo>
                      <a:pt x="656" y="273"/>
                      <a:pt x="291" y="0"/>
                      <a:pt x="0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06992EDE-FA56-4B03-8FD3-36CA2C574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425" y="57150"/>
                <a:ext cx="1422400" cy="3854450"/>
              </a:xfrm>
              <a:custGeom>
                <a:avLst/>
                <a:gdLst>
                  <a:gd name="T0" fmla="*/ 870 w 896"/>
                  <a:gd name="T1" fmla="*/ 2428 h 2428"/>
                  <a:gd name="T2" fmla="*/ 896 w 896"/>
                  <a:gd name="T3" fmla="*/ 2419 h 2428"/>
                  <a:gd name="T4" fmla="*/ 26 w 896"/>
                  <a:gd name="T5" fmla="*/ 0 h 2428"/>
                  <a:gd name="T6" fmla="*/ 0 w 896"/>
                  <a:gd name="T7" fmla="*/ 9 h 2428"/>
                  <a:gd name="T8" fmla="*/ 870 w 896"/>
                  <a:gd name="T9" fmla="*/ 2428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6" h="2428">
                    <a:moveTo>
                      <a:pt x="870" y="2428"/>
                    </a:moveTo>
                    <a:lnTo>
                      <a:pt x="896" y="2419"/>
                    </a:lnTo>
                    <a:lnTo>
                      <a:pt x="26" y="0"/>
                    </a:lnTo>
                    <a:lnTo>
                      <a:pt x="0" y="9"/>
                    </a:lnTo>
                    <a:lnTo>
                      <a:pt x="870" y="24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16885D-1C60-4F91-B47E-5B0796498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1951" y="3245604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0AF101-7114-4831-AC2C-C768285648F5}"/>
                </a:ext>
              </a:extLst>
            </p:cNvPr>
            <p:cNvSpPr/>
            <p:nvPr/>
          </p:nvSpPr>
          <p:spPr>
            <a:xfrm rot="4079480">
              <a:off x="3582999" y="3070462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5E7C24-2322-4F44-8B99-AC7FC24A882A}"/>
              </a:ext>
            </a:extLst>
          </p:cNvPr>
          <p:cNvSpPr/>
          <p:nvPr/>
        </p:nvSpPr>
        <p:spPr>
          <a:xfrm>
            <a:off x="9045072" y="5626737"/>
            <a:ext cx="2103836" cy="223225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C8AC32-D721-4AFC-8305-6185AB0F5572}"/>
              </a:ext>
            </a:extLst>
          </p:cNvPr>
          <p:cNvSpPr/>
          <p:nvPr/>
        </p:nvSpPr>
        <p:spPr>
          <a:xfrm rot="20234284">
            <a:off x="10336946" y="4741801"/>
            <a:ext cx="181229" cy="1010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A74C2-6782-4E75-8D14-465B26B3DFE6}"/>
              </a:ext>
            </a:extLst>
          </p:cNvPr>
          <p:cNvSpPr/>
          <p:nvPr/>
        </p:nvSpPr>
        <p:spPr>
          <a:xfrm rot="1307746">
            <a:off x="9585954" y="5111407"/>
            <a:ext cx="152559" cy="617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85C64D-1454-4CFA-A636-C7B1EA7412FB}"/>
              </a:ext>
            </a:extLst>
          </p:cNvPr>
          <p:cNvGrpSpPr/>
          <p:nvPr/>
        </p:nvGrpSpPr>
        <p:grpSpPr>
          <a:xfrm rot="535395">
            <a:off x="9021558" y="2063697"/>
            <a:ext cx="1800896" cy="3121056"/>
            <a:chOff x="6176100" y="2992625"/>
            <a:chExt cx="2086518" cy="2086518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767342FA-AA98-4942-A45C-8CA0969FC55D}"/>
                </a:ext>
              </a:extLst>
            </p:cNvPr>
            <p:cNvSpPr/>
            <p:nvPr/>
          </p:nvSpPr>
          <p:spPr>
            <a:xfrm>
              <a:off x="6176100" y="2992625"/>
              <a:ext cx="2086518" cy="2086518"/>
            </a:xfrm>
            <a:prstGeom prst="donut">
              <a:avLst>
                <a:gd name="adj" fmla="val 8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A2237916-13D9-4B60-A937-1883CA55BDEB}"/>
                </a:ext>
              </a:extLst>
            </p:cNvPr>
            <p:cNvSpPr/>
            <p:nvPr/>
          </p:nvSpPr>
          <p:spPr>
            <a:xfrm>
              <a:off x="6513918" y="3330443"/>
              <a:ext cx="1410882" cy="1410882"/>
            </a:xfrm>
            <a:prstGeom prst="donut">
              <a:avLst>
                <a:gd name="adj" fmla="val 11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9523CADD-081F-4343-AEA0-140719C25B98}"/>
                </a:ext>
              </a:extLst>
            </p:cNvPr>
            <p:cNvSpPr/>
            <p:nvPr/>
          </p:nvSpPr>
          <p:spPr>
            <a:xfrm>
              <a:off x="6840366" y="3646067"/>
              <a:ext cx="779634" cy="779634"/>
            </a:xfrm>
            <a:prstGeom prst="donut">
              <a:avLst>
                <a:gd name="adj" fmla="val 175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E0B85-B1BB-495C-B267-6D2E9AB7C85B}"/>
                </a:ext>
              </a:extLst>
            </p:cNvPr>
            <p:cNvSpPr/>
            <p:nvPr/>
          </p:nvSpPr>
          <p:spPr>
            <a:xfrm>
              <a:off x="7087293" y="3891549"/>
              <a:ext cx="285780" cy="285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4216190" y="2648521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>
                <a:solidFill>
                  <a:srgbClr val="FCB414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FCB414"/>
                </a:solidFill>
                <a:latin typeface="Open Sans" panose="020B0606030504020204" pitchFamily="34" charset="0"/>
              </a:rPr>
              <a:t>3</a:t>
            </a:r>
            <a:endParaRPr lang="en-GB" sz="6000" b="1" dirty="0">
              <a:solidFill>
                <a:srgbClr val="FCB414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DCBA7-68AA-4184-A0A3-AB1DAEFC05FE}"/>
              </a:ext>
            </a:extLst>
          </p:cNvPr>
          <p:cNvSpPr txBox="1"/>
          <p:nvPr/>
        </p:nvSpPr>
        <p:spPr>
          <a:xfrm>
            <a:off x="4116886" y="1192929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>
                <a:solidFill>
                  <a:srgbClr val="CB1B4A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CB1B4A"/>
                </a:solidFill>
                <a:latin typeface="Open Sans" panose="020B0606030504020204" pitchFamily="34" charset="0"/>
              </a:rPr>
              <a:t>1</a:t>
            </a:r>
            <a:endParaRPr lang="en-GB" sz="6000" b="1" dirty="0">
              <a:solidFill>
                <a:srgbClr val="CB1B4A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D2368-84F8-4611-9A4F-80AFF5994C13}"/>
              </a:ext>
            </a:extLst>
          </p:cNvPr>
          <p:cNvSpPr txBox="1"/>
          <p:nvPr/>
        </p:nvSpPr>
        <p:spPr>
          <a:xfrm>
            <a:off x="5304834" y="1417099"/>
            <a:ext cx="213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Inscription</a:t>
            </a:r>
            <a:r>
              <a:rPr lang="fr-FR" sz="1200" b="1" dirty="0" smtClean="0">
                <a:solidFill>
                  <a:schemeClr val="bg1"/>
                </a:solidFill>
              </a:rPr>
              <a:t> </a:t>
            </a:r>
            <a:endParaRPr lang="en-GB" sz="12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D4B25-8082-4F3F-A9F1-3B69FEAC881C}"/>
              </a:ext>
            </a:extLst>
          </p:cNvPr>
          <p:cNvSpPr txBox="1"/>
          <p:nvPr/>
        </p:nvSpPr>
        <p:spPr>
          <a:xfrm>
            <a:off x="5286546" y="2107125"/>
            <a:ext cx="299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Gestion des membres</a:t>
            </a:r>
            <a:endParaRPr lang="en-US" sz="2400" dirty="0" smtClean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845710-984C-44F3-A568-E66BC54B5681}"/>
              </a:ext>
            </a:extLst>
          </p:cNvPr>
          <p:cNvSpPr txBox="1"/>
          <p:nvPr/>
        </p:nvSpPr>
        <p:spPr>
          <a:xfrm>
            <a:off x="5302782" y="2883041"/>
            <a:ext cx="360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Gestion des entraineurs </a:t>
            </a:r>
            <a:endParaRPr lang="en-US" sz="2400" dirty="0" smtClean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EA83E9-B192-48F1-946D-5530F67ED05F}"/>
              </a:ext>
            </a:extLst>
          </p:cNvPr>
          <p:cNvSpPr txBox="1"/>
          <p:nvPr/>
        </p:nvSpPr>
        <p:spPr>
          <a:xfrm>
            <a:off x="4098598" y="1931216"/>
            <a:ext cx="1375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>
                <a:solidFill>
                  <a:srgbClr val="42AFB6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rgbClr val="42AFB6"/>
                </a:solidFill>
                <a:latin typeface="Open Sans" panose="020B0606030504020204" pitchFamily="34" charset="0"/>
              </a:rPr>
              <a:t>2</a:t>
            </a:r>
            <a:endParaRPr lang="en-GB" sz="6000" b="1" dirty="0">
              <a:solidFill>
                <a:srgbClr val="42AFB6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4DD652-31EF-4346-885E-CA6FC289CE42}"/>
              </a:ext>
            </a:extLst>
          </p:cNvPr>
          <p:cNvGrpSpPr/>
          <p:nvPr/>
        </p:nvGrpSpPr>
        <p:grpSpPr>
          <a:xfrm rot="1434524">
            <a:off x="7913660" y="3176948"/>
            <a:ext cx="1929887" cy="841333"/>
            <a:chOff x="8419743" y="1081666"/>
            <a:chExt cx="1929887" cy="84133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A10D6D-D6B2-4F5E-8D33-3EB1AFAE5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CD2969-38A5-4DB8-A5DD-682C5224F103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702F32-78B0-4D21-84C5-57A24BF207F7}"/>
              </a:ext>
            </a:extLst>
          </p:cNvPr>
          <p:cNvGrpSpPr/>
          <p:nvPr/>
        </p:nvGrpSpPr>
        <p:grpSpPr>
          <a:xfrm rot="487849">
            <a:off x="8018522" y="4170072"/>
            <a:ext cx="1929887" cy="841333"/>
            <a:chOff x="8419743" y="1081666"/>
            <a:chExt cx="1929887" cy="841333"/>
          </a:xfrm>
          <a:solidFill>
            <a:schemeClr val="accent2"/>
          </a:solidFill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9F03DA-325C-4B83-8C74-DA7152BD7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9BC7E4C-A848-4290-AD30-EB52911138ED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696CBD-4D63-40E9-B28D-042A0DFFB175}"/>
              </a:ext>
            </a:extLst>
          </p:cNvPr>
          <p:cNvGrpSpPr/>
          <p:nvPr/>
        </p:nvGrpSpPr>
        <p:grpSpPr>
          <a:xfrm rot="2094843">
            <a:off x="8080129" y="1694777"/>
            <a:ext cx="1929887" cy="841333"/>
            <a:chOff x="8419743" y="1081666"/>
            <a:chExt cx="1929887" cy="841333"/>
          </a:xfrm>
          <a:solidFill>
            <a:schemeClr val="accent5"/>
          </a:solidFill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C4A398-BA84-4941-A956-B61C5A915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9743" y="1176315"/>
              <a:ext cx="1774663" cy="746684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E6EB2DD-44E8-4868-8359-3EA293024AF0}"/>
                </a:ext>
              </a:extLst>
            </p:cNvPr>
            <p:cNvSpPr/>
            <p:nvPr/>
          </p:nvSpPr>
          <p:spPr>
            <a:xfrm rot="4079480">
              <a:off x="10060791" y="1001173"/>
              <a:ext cx="208345" cy="3693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1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4213142" y="3358705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 smtClean="0">
                <a:solidFill>
                  <a:schemeClr val="accent1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 smtClean="0">
                <a:solidFill>
                  <a:schemeClr val="accent1"/>
                </a:solidFill>
                <a:latin typeface="Open Sans" panose="020B0606030504020204" pitchFamily="34" charset="0"/>
              </a:rPr>
              <a:t>4</a:t>
            </a:r>
            <a:endParaRPr lang="en-GB" sz="6000" b="1" dirty="0">
              <a:solidFill>
                <a:schemeClr val="accen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45">
            <a:extLst>
              <a:ext uri="{FF2B5EF4-FFF2-40B4-BE49-F238E27FC236}">
                <a16:creationId xmlns:a16="http://schemas.microsoft.com/office/drawing/2014/main" id="{CC845710-984C-44F3-A568-E66BC54B5681}"/>
              </a:ext>
            </a:extLst>
          </p:cNvPr>
          <p:cNvSpPr txBox="1"/>
          <p:nvPr/>
        </p:nvSpPr>
        <p:spPr>
          <a:xfrm>
            <a:off x="5299734" y="3593225"/>
            <a:ext cx="298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b="1" dirty="0" smtClean="0">
                <a:solidFill>
                  <a:schemeClr val="bg1"/>
                </a:solidFill>
              </a:rPr>
              <a:t>Gestion de paiements 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2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4249211" y="5030912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pen Sans" panose="020B0606030504020204" pitchFamily="34" charset="0"/>
              </a:rPr>
              <a:t>0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pen Sans" panose="020B0606030504020204" pitchFamily="34" charset="0"/>
              </a:rPr>
              <a:t>6</a:t>
            </a:r>
            <a:endParaRPr lang="en-GB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CC845710-984C-44F3-A568-E66BC54B5681}"/>
              </a:ext>
            </a:extLst>
          </p:cNvPr>
          <p:cNvSpPr txBox="1"/>
          <p:nvPr/>
        </p:nvSpPr>
        <p:spPr>
          <a:xfrm>
            <a:off x="5299734" y="4516080"/>
            <a:ext cx="374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b="1" dirty="0" smtClean="0">
                <a:solidFill>
                  <a:schemeClr val="bg1"/>
                </a:solidFill>
              </a:rPr>
              <a:t>Gestion d’un programme</a:t>
            </a:r>
            <a:endParaRPr lang="en-US" sz="2400" dirty="0" smtClean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60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61" name="TextBox 41">
            <a:extLst>
              <a:ext uri="{FF2B5EF4-FFF2-40B4-BE49-F238E27FC236}">
                <a16:creationId xmlns:a16="http://schemas.microsoft.com/office/drawing/2014/main" id="{E2D679A4-8ECE-4AD8-B664-274027612B45}"/>
              </a:ext>
            </a:extLst>
          </p:cNvPr>
          <p:cNvSpPr txBox="1"/>
          <p:nvPr/>
        </p:nvSpPr>
        <p:spPr>
          <a:xfrm>
            <a:off x="4244132" y="4158221"/>
            <a:ext cx="1177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000" b="1" dirty="0" smtClean="0">
                <a:solidFill>
                  <a:schemeClr val="bg2"/>
                </a:solidFill>
                <a:latin typeface="Open Sans" panose="020B0606030504020204" pitchFamily="34" charset="0"/>
              </a:rPr>
              <a:t>0</a:t>
            </a:r>
            <a:r>
              <a:rPr lang="en-US" sz="6000" b="1" dirty="0">
                <a:solidFill>
                  <a:schemeClr val="bg2"/>
                </a:solidFill>
                <a:latin typeface="Open Sans" panose="020B0606030504020204" pitchFamily="34" charset="0"/>
              </a:rPr>
              <a:t>5</a:t>
            </a:r>
            <a:endParaRPr lang="en-GB" sz="6000" b="1" dirty="0">
              <a:solidFill>
                <a:schemeClr val="bg2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2" name="TextBox 45">
            <a:extLst>
              <a:ext uri="{FF2B5EF4-FFF2-40B4-BE49-F238E27FC236}">
                <a16:creationId xmlns:a16="http://schemas.microsoft.com/office/drawing/2014/main" id="{CC845710-984C-44F3-A568-E66BC54B5681}"/>
              </a:ext>
            </a:extLst>
          </p:cNvPr>
          <p:cNvSpPr txBox="1"/>
          <p:nvPr/>
        </p:nvSpPr>
        <p:spPr>
          <a:xfrm>
            <a:off x="5352434" y="5438935"/>
            <a:ext cx="334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 sz="2400" b="1" dirty="0">
                <a:solidFill>
                  <a:schemeClr val="bg1"/>
                </a:solidFill>
              </a:rPr>
              <a:t>L’ impression </a:t>
            </a:r>
            <a:r>
              <a:rPr lang="fr-FR" sz="2400" b="1" dirty="0" smtClean="0">
                <a:solidFill>
                  <a:schemeClr val="bg1"/>
                </a:solidFill>
              </a:rPr>
              <a:t>des cartes </a:t>
            </a:r>
            <a:endParaRPr lang="en-US" sz="2400" dirty="0" smtClean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494493" y="2080513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715233" y="2080513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715233" y="2452837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671454" y="2089262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6143480" y="2131115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677799" y="2131115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212118" y="2131115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3074842" y="2131115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609161" y="2131115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411161" y="2827643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 dirty="0">
                <a:latin typeface="Algerian" panose="04020705040A02060702" pitchFamily="82" charset="0"/>
              </a:rPr>
              <a:t>3</a:t>
            </a:r>
            <a:endParaRPr lang="ko-KR" altLang="en-US" sz="3200" b="1" dirty="0">
              <a:latin typeface="Algerian" panose="04020705040A020607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4162244" y="3657619"/>
            <a:ext cx="21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753161" y="2533746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479799" y="2828802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 dirty="0">
                <a:latin typeface="Algerian" panose="04020705040A02060702" pitchFamily="82" charset="0"/>
              </a:rPr>
              <a:t>5</a:t>
            </a:r>
            <a:endParaRPr lang="ko-KR" altLang="en-US" sz="3600" b="1" dirty="0">
              <a:latin typeface="Algerian" panose="04020705040A02060702" pitchFamily="8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098CB-95E4-43CE-84B8-A26CABB013A6}"/>
              </a:ext>
            </a:extLst>
          </p:cNvPr>
          <p:cNvSpPr txBox="1"/>
          <p:nvPr/>
        </p:nvSpPr>
        <p:spPr>
          <a:xfrm>
            <a:off x="7233491" y="3641087"/>
            <a:ext cx="155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chemeClr val="bg1"/>
                </a:solidFill>
              </a:rPr>
              <a:t>Securité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821799" y="2476297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548434" y="2829960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 dirty="0">
                <a:solidFill>
                  <a:schemeClr val="bg1"/>
                </a:solidFill>
                <a:latin typeface="Algerian" panose="04020705040A02060702" pitchFamily="82" charset="0"/>
              </a:rPr>
              <a:t>7</a:t>
            </a:r>
            <a:endParaRPr lang="ko-KR" alt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278A3-5E58-41C4-AE56-2E037BD27C3B}"/>
              </a:ext>
            </a:extLst>
          </p:cNvPr>
          <p:cNvSpPr txBox="1"/>
          <p:nvPr/>
        </p:nvSpPr>
        <p:spPr>
          <a:xfrm>
            <a:off x="9729892" y="3671677"/>
            <a:ext cx="193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+mj-lt"/>
              </a:rPr>
              <a:t>Fiabilité</a:t>
            </a:r>
            <a:endParaRPr lang="fr-FR" sz="2000" b="1" i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888144" y="2548850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876842" y="3837509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 dirty="0">
                <a:latin typeface="Algerian" panose="04020705040A02060702" pitchFamily="82" charset="0"/>
              </a:rPr>
              <a:t>2</a:t>
            </a:r>
            <a:endParaRPr lang="ko-KR" altLang="en-US" sz="3600" b="1" dirty="0">
              <a:latin typeface="Algerian" panose="04020705040A020607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846EC-9F76-4479-BAAE-5C74EE4A5693}"/>
              </a:ext>
            </a:extLst>
          </p:cNvPr>
          <p:cNvSpPr txBox="1"/>
          <p:nvPr/>
        </p:nvSpPr>
        <p:spPr>
          <a:xfrm>
            <a:off x="2384881" y="4782258"/>
            <a:ext cx="23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Performance</a:t>
            </a: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218842" y="2533746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945480" y="3834033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 dirty="0">
                <a:latin typeface="Algerian" panose="04020705040A02060702" pitchFamily="82" charset="0"/>
              </a:rPr>
              <a:t>4</a:t>
            </a:r>
            <a:endParaRPr lang="ko-KR" altLang="en-US" sz="3600" b="1" dirty="0">
              <a:latin typeface="Algerian" panose="04020705040A02060702" pitchFamily="8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9C86A-1B94-4F2E-A507-60F2524EA1BD}"/>
              </a:ext>
            </a:extLst>
          </p:cNvPr>
          <p:cNvSpPr txBox="1"/>
          <p:nvPr/>
        </p:nvSpPr>
        <p:spPr>
          <a:xfrm>
            <a:off x="5524591" y="4894558"/>
            <a:ext cx="2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err="1">
                <a:solidFill>
                  <a:schemeClr val="bg1"/>
                </a:solidFill>
              </a:rPr>
              <a:t>Extensibilité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282229" y="2508636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9045891" y="406878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3600" b="1" dirty="0">
                <a:latin typeface="Algerian" panose="04020705040A02060702" pitchFamily="82" charset="0"/>
              </a:rPr>
              <a:t>6</a:t>
            </a:r>
            <a:endParaRPr lang="ko-KR" altLang="en-US" sz="3600" b="1" dirty="0">
              <a:latin typeface="Algerian" panose="04020705040A02060702" pitchFamily="8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4B452-3EEA-4E30-B079-F0F1A5EC1326}"/>
              </a:ext>
            </a:extLst>
          </p:cNvPr>
          <p:cNvSpPr txBox="1"/>
          <p:nvPr/>
        </p:nvSpPr>
        <p:spPr>
          <a:xfrm>
            <a:off x="8516393" y="4910965"/>
            <a:ext cx="196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chemeClr val="bg1"/>
                </a:solidFill>
                <a:latin typeface="+mj-lt"/>
              </a:rPr>
              <a:t>Efficacité</a:t>
            </a:r>
          </a:p>
        </p:txBody>
      </p: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9354975" y="2533748"/>
            <a:ext cx="32916" cy="1535034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342522" y="2846679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4400" b="1" dirty="0">
                <a:latin typeface="Algerian" panose="04020705040A02060702" pitchFamily="82" charset="0"/>
                <a:cs typeface="Aharoni" panose="02010803020104030203" pitchFamily="2" charset="-79"/>
              </a:rPr>
              <a:t>1</a:t>
            </a:r>
            <a:endParaRPr lang="ko-KR" altLang="en-US" sz="4400" b="1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11809C-4391-44F7-98BD-E061958DD2E1}"/>
              </a:ext>
            </a:extLst>
          </p:cNvPr>
          <p:cNvSpPr txBox="1"/>
          <p:nvPr/>
        </p:nvSpPr>
        <p:spPr>
          <a:xfrm>
            <a:off x="857055" y="3754790"/>
            <a:ext cx="1999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b="1" dirty="0">
                <a:solidFill>
                  <a:schemeClr val="bg1"/>
                </a:solidFill>
              </a:rPr>
              <a:t>Convivialité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684522" y="2533746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46F8FD87-B23A-4425-BF90-08827586091D}"/>
              </a:ext>
            </a:extLst>
          </p:cNvPr>
          <p:cNvSpPr txBox="1"/>
          <p:nvPr/>
        </p:nvSpPr>
        <p:spPr>
          <a:xfrm>
            <a:off x="222135" y="188975"/>
            <a:ext cx="494398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sz="3200" b="1" u="sng" dirty="0">
                <a:gradFill flip="none" rotWithShape="1">
                  <a:gsLst>
                    <a:gs pos="0">
                      <a:srgbClr val="E89216"/>
                    </a:gs>
                    <a:gs pos="27000">
                      <a:srgbClr val="826152"/>
                    </a:gs>
                    <a:gs pos="50000">
                      <a:srgbClr val="1C9F9C"/>
                    </a:gs>
                    <a:gs pos="73000">
                      <a:srgbClr val="267FB8"/>
                    </a:gs>
                    <a:gs pos="100000">
                      <a:srgbClr val="A0C6E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Besoins non-fonctionnels</a:t>
            </a:r>
            <a:endParaRPr lang="ar-MA" sz="4800" b="1" dirty="0">
              <a:gradFill flip="none" rotWithShape="1">
                <a:gsLst>
                  <a:gs pos="0">
                    <a:srgbClr val="E89216"/>
                  </a:gs>
                  <a:gs pos="27000">
                    <a:srgbClr val="826152"/>
                  </a:gs>
                  <a:gs pos="50000">
                    <a:srgbClr val="1C9F9C"/>
                  </a:gs>
                  <a:gs pos="73000">
                    <a:srgbClr val="267FB8"/>
                  </a:gs>
                  <a:gs pos="100000">
                    <a:srgbClr val="A0C6E1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Aharoni" panose="02010803020104030203" pitchFamily="2" charset="-79"/>
            </a:endParaRPr>
          </a:p>
        </p:txBody>
      </p:sp>
      <p:sp>
        <p:nvSpPr>
          <p:cNvPr id="39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80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3" grpId="0" animBg="1"/>
      <p:bldP spid="28" grpId="0" animBg="1"/>
      <p:bldP spid="33" grpId="0" animBg="1"/>
      <p:bldP spid="38" grpId="0" animBg="1"/>
      <p:bldP spid="43" grpId="0" animBg="1"/>
      <p:bldP spid="62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570470" y="1731993"/>
            <a:ext cx="4260851" cy="4139725"/>
            <a:chOff x="1352550" y="1454150"/>
            <a:chExt cx="4260851" cy="413972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B7FD8D-AC69-4E90-A073-33A590B88A4A}"/>
                </a:ext>
              </a:extLst>
            </p:cNvPr>
            <p:cNvSpPr/>
            <p:nvPr/>
          </p:nvSpPr>
          <p:spPr>
            <a:xfrm>
              <a:off x="1610137" y="5213825"/>
              <a:ext cx="4003264" cy="380050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352550" y="1454150"/>
              <a:ext cx="4160118" cy="3613151"/>
              <a:chOff x="1111250" y="2736547"/>
              <a:chExt cx="3473207" cy="3016554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1199068" y="3392988"/>
                <a:ext cx="3385389" cy="2360113"/>
              </a:xfrm>
              <a:custGeom>
                <a:avLst/>
                <a:gdLst>
                  <a:gd name="T0" fmla="*/ 642 w 768"/>
                  <a:gd name="T1" fmla="*/ 101 h 535"/>
                  <a:gd name="T2" fmla="*/ 603 w 768"/>
                  <a:gd name="T3" fmla="*/ 72 h 535"/>
                  <a:gd name="T4" fmla="*/ 768 w 768"/>
                  <a:gd name="T5" fmla="*/ 0 h 535"/>
                  <a:gd name="T6" fmla="*/ 748 w 768"/>
                  <a:gd name="T7" fmla="*/ 179 h 535"/>
                  <a:gd name="T8" fmla="*/ 728 w 768"/>
                  <a:gd name="T9" fmla="*/ 165 h 535"/>
                  <a:gd name="T10" fmla="*/ 711 w 768"/>
                  <a:gd name="T11" fmla="*/ 152 h 535"/>
                  <a:gd name="T12" fmla="*/ 706 w 768"/>
                  <a:gd name="T13" fmla="*/ 153 h 535"/>
                  <a:gd name="T14" fmla="*/ 634 w 768"/>
                  <a:gd name="T15" fmla="*/ 247 h 535"/>
                  <a:gd name="T16" fmla="*/ 560 w 768"/>
                  <a:gd name="T17" fmla="*/ 343 h 535"/>
                  <a:gd name="T18" fmla="*/ 548 w 768"/>
                  <a:gd name="T19" fmla="*/ 359 h 535"/>
                  <a:gd name="T20" fmla="*/ 540 w 768"/>
                  <a:gd name="T21" fmla="*/ 364 h 535"/>
                  <a:gd name="T22" fmla="*/ 480 w 768"/>
                  <a:gd name="T23" fmla="*/ 372 h 535"/>
                  <a:gd name="T24" fmla="*/ 430 w 768"/>
                  <a:gd name="T25" fmla="*/ 380 h 535"/>
                  <a:gd name="T26" fmla="*/ 365 w 768"/>
                  <a:gd name="T27" fmla="*/ 389 h 535"/>
                  <a:gd name="T28" fmla="*/ 318 w 768"/>
                  <a:gd name="T29" fmla="*/ 406 h 535"/>
                  <a:gd name="T30" fmla="*/ 257 w 768"/>
                  <a:gd name="T31" fmla="*/ 433 h 535"/>
                  <a:gd name="T32" fmla="*/ 190 w 768"/>
                  <a:gd name="T33" fmla="*/ 464 h 535"/>
                  <a:gd name="T34" fmla="*/ 131 w 768"/>
                  <a:gd name="T35" fmla="*/ 491 h 535"/>
                  <a:gd name="T36" fmla="*/ 78 w 768"/>
                  <a:gd name="T37" fmla="*/ 515 h 535"/>
                  <a:gd name="T38" fmla="*/ 37 w 768"/>
                  <a:gd name="T39" fmla="*/ 534 h 535"/>
                  <a:gd name="T40" fmla="*/ 32 w 768"/>
                  <a:gd name="T41" fmla="*/ 532 h 535"/>
                  <a:gd name="T42" fmla="*/ 1 w 768"/>
                  <a:gd name="T43" fmla="*/ 465 h 535"/>
                  <a:gd name="T44" fmla="*/ 3 w 768"/>
                  <a:gd name="T45" fmla="*/ 459 h 535"/>
                  <a:gd name="T46" fmla="*/ 70 w 768"/>
                  <a:gd name="T47" fmla="*/ 428 h 535"/>
                  <a:gd name="T48" fmla="*/ 121 w 768"/>
                  <a:gd name="T49" fmla="*/ 405 h 535"/>
                  <a:gd name="T50" fmla="*/ 203 w 768"/>
                  <a:gd name="T51" fmla="*/ 368 h 535"/>
                  <a:gd name="T52" fmla="*/ 294 w 768"/>
                  <a:gd name="T53" fmla="*/ 326 h 535"/>
                  <a:gd name="T54" fmla="*/ 319 w 768"/>
                  <a:gd name="T55" fmla="*/ 315 h 535"/>
                  <a:gd name="T56" fmla="*/ 341 w 768"/>
                  <a:gd name="T57" fmla="*/ 310 h 535"/>
                  <a:gd name="T58" fmla="*/ 397 w 768"/>
                  <a:gd name="T59" fmla="*/ 301 h 535"/>
                  <a:gd name="T60" fmla="*/ 447 w 768"/>
                  <a:gd name="T61" fmla="*/ 294 h 535"/>
                  <a:gd name="T62" fmla="*/ 498 w 768"/>
                  <a:gd name="T63" fmla="*/ 286 h 535"/>
                  <a:gd name="T64" fmla="*/ 502 w 768"/>
                  <a:gd name="T65" fmla="*/ 283 h 535"/>
                  <a:gd name="T66" fmla="*/ 556 w 768"/>
                  <a:gd name="T67" fmla="*/ 214 h 535"/>
                  <a:gd name="T68" fmla="*/ 626 w 768"/>
                  <a:gd name="T69" fmla="*/ 122 h 535"/>
                  <a:gd name="T70" fmla="*/ 642 w 768"/>
                  <a:gd name="T71" fmla="*/ 101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8" h="535">
                    <a:moveTo>
                      <a:pt x="642" y="101"/>
                    </a:moveTo>
                    <a:cubicBezTo>
                      <a:pt x="629" y="91"/>
                      <a:pt x="616" y="82"/>
                      <a:pt x="603" y="72"/>
                    </a:cubicBezTo>
                    <a:cubicBezTo>
                      <a:pt x="658" y="48"/>
                      <a:pt x="713" y="24"/>
                      <a:pt x="768" y="0"/>
                    </a:cubicBezTo>
                    <a:cubicBezTo>
                      <a:pt x="761" y="60"/>
                      <a:pt x="755" y="119"/>
                      <a:pt x="748" y="179"/>
                    </a:cubicBezTo>
                    <a:cubicBezTo>
                      <a:pt x="741" y="174"/>
                      <a:pt x="734" y="169"/>
                      <a:pt x="728" y="165"/>
                    </a:cubicBezTo>
                    <a:cubicBezTo>
                      <a:pt x="723" y="160"/>
                      <a:pt x="717" y="156"/>
                      <a:pt x="711" y="152"/>
                    </a:cubicBezTo>
                    <a:cubicBezTo>
                      <a:pt x="709" y="150"/>
                      <a:pt x="708" y="151"/>
                      <a:pt x="706" y="153"/>
                    </a:cubicBezTo>
                    <a:cubicBezTo>
                      <a:pt x="682" y="184"/>
                      <a:pt x="658" y="215"/>
                      <a:pt x="634" y="247"/>
                    </a:cubicBezTo>
                    <a:cubicBezTo>
                      <a:pt x="610" y="279"/>
                      <a:pt x="585" y="311"/>
                      <a:pt x="560" y="343"/>
                    </a:cubicBezTo>
                    <a:cubicBezTo>
                      <a:pt x="556" y="348"/>
                      <a:pt x="552" y="354"/>
                      <a:pt x="548" y="359"/>
                    </a:cubicBezTo>
                    <a:cubicBezTo>
                      <a:pt x="546" y="361"/>
                      <a:pt x="543" y="363"/>
                      <a:pt x="540" y="364"/>
                    </a:cubicBezTo>
                    <a:cubicBezTo>
                      <a:pt x="520" y="367"/>
                      <a:pt x="500" y="370"/>
                      <a:pt x="480" y="372"/>
                    </a:cubicBezTo>
                    <a:cubicBezTo>
                      <a:pt x="463" y="375"/>
                      <a:pt x="446" y="377"/>
                      <a:pt x="430" y="380"/>
                    </a:cubicBezTo>
                    <a:cubicBezTo>
                      <a:pt x="408" y="383"/>
                      <a:pt x="387" y="388"/>
                      <a:pt x="365" y="389"/>
                    </a:cubicBezTo>
                    <a:cubicBezTo>
                      <a:pt x="348" y="391"/>
                      <a:pt x="333" y="399"/>
                      <a:pt x="318" y="406"/>
                    </a:cubicBezTo>
                    <a:cubicBezTo>
                      <a:pt x="297" y="415"/>
                      <a:pt x="277" y="424"/>
                      <a:pt x="257" y="433"/>
                    </a:cubicBezTo>
                    <a:cubicBezTo>
                      <a:pt x="235" y="444"/>
                      <a:pt x="213" y="454"/>
                      <a:pt x="190" y="464"/>
                    </a:cubicBezTo>
                    <a:cubicBezTo>
                      <a:pt x="171" y="473"/>
                      <a:pt x="151" y="482"/>
                      <a:pt x="131" y="491"/>
                    </a:cubicBezTo>
                    <a:cubicBezTo>
                      <a:pt x="113" y="499"/>
                      <a:pt x="96" y="507"/>
                      <a:pt x="78" y="515"/>
                    </a:cubicBezTo>
                    <a:cubicBezTo>
                      <a:pt x="64" y="522"/>
                      <a:pt x="51" y="528"/>
                      <a:pt x="37" y="534"/>
                    </a:cubicBezTo>
                    <a:cubicBezTo>
                      <a:pt x="34" y="535"/>
                      <a:pt x="33" y="535"/>
                      <a:pt x="32" y="532"/>
                    </a:cubicBezTo>
                    <a:cubicBezTo>
                      <a:pt x="22" y="509"/>
                      <a:pt x="11" y="487"/>
                      <a:pt x="1" y="465"/>
                    </a:cubicBezTo>
                    <a:cubicBezTo>
                      <a:pt x="0" y="462"/>
                      <a:pt x="0" y="461"/>
                      <a:pt x="3" y="459"/>
                    </a:cubicBezTo>
                    <a:cubicBezTo>
                      <a:pt x="25" y="449"/>
                      <a:pt x="48" y="439"/>
                      <a:pt x="70" y="428"/>
                    </a:cubicBezTo>
                    <a:cubicBezTo>
                      <a:pt x="87" y="421"/>
                      <a:pt x="104" y="413"/>
                      <a:pt x="121" y="405"/>
                    </a:cubicBezTo>
                    <a:cubicBezTo>
                      <a:pt x="148" y="393"/>
                      <a:pt x="175" y="380"/>
                      <a:pt x="203" y="368"/>
                    </a:cubicBezTo>
                    <a:cubicBezTo>
                      <a:pt x="233" y="354"/>
                      <a:pt x="264" y="340"/>
                      <a:pt x="294" y="326"/>
                    </a:cubicBezTo>
                    <a:cubicBezTo>
                      <a:pt x="302" y="323"/>
                      <a:pt x="311" y="318"/>
                      <a:pt x="319" y="315"/>
                    </a:cubicBezTo>
                    <a:cubicBezTo>
                      <a:pt x="326" y="313"/>
                      <a:pt x="334" y="311"/>
                      <a:pt x="341" y="310"/>
                    </a:cubicBezTo>
                    <a:cubicBezTo>
                      <a:pt x="360" y="307"/>
                      <a:pt x="378" y="304"/>
                      <a:pt x="397" y="301"/>
                    </a:cubicBezTo>
                    <a:cubicBezTo>
                      <a:pt x="413" y="299"/>
                      <a:pt x="430" y="297"/>
                      <a:pt x="447" y="294"/>
                    </a:cubicBezTo>
                    <a:cubicBezTo>
                      <a:pt x="464" y="292"/>
                      <a:pt x="481" y="289"/>
                      <a:pt x="498" y="286"/>
                    </a:cubicBezTo>
                    <a:cubicBezTo>
                      <a:pt x="499" y="286"/>
                      <a:pt x="501" y="284"/>
                      <a:pt x="502" y="283"/>
                    </a:cubicBezTo>
                    <a:cubicBezTo>
                      <a:pt x="520" y="260"/>
                      <a:pt x="538" y="237"/>
                      <a:pt x="556" y="214"/>
                    </a:cubicBezTo>
                    <a:cubicBezTo>
                      <a:pt x="579" y="183"/>
                      <a:pt x="603" y="153"/>
                      <a:pt x="626" y="122"/>
                    </a:cubicBezTo>
                    <a:cubicBezTo>
                      <a:pt x="631" y="115"/>
                      <a:pt x="637" y="108"/>
                      <a:pt x="642" y="1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689782" y="2736547"/>
                <a:ext cx="1159199" cy="1918826"/>
              </a:xfrm>
              <a:custGeom>
                <a:avLst/>
                <a:gdLst>
                  <a:gd name="T0" fmla="*/ 30 w 263"/>
                  <a:gd name="T1" fmla="*/ 255 h 435"/>
                  <a:gd name="T2" fmla="*/ 19 w 263"/>
                  <a:gd name="T3" fmla="*/ 304 h 435"/>
                  <a:gd name="T4" fmla="*/ 1 w 263"/>
                  <a:gd name="T5" fmla="*/ 248 h 435"/>
                  <a:gd name="T6" fmla="*/ 34 w 263"/>
                  <a:gd name="T7" fmla="*/ 202 h 435"/>
                  <a:gd name="T8" fmla="*/ 48 w 263"/>
                  <a:gd name="T9" fmla="*/ 175 h 435"/>
                  <a:gd name="T10" fmla="*/ 40 w 263"/>
                  <a:gd name="T11" fmla="*/ 122 h 435"/>
                  <a:gd name="T12" fmla="*/ 93 w 263"/>
                  <a:gd name="T13" fmla="*/ 150 h 435"/>
                  <a:gd name="T14" fmla="*/ 88 w 263"/>
                  <a:gd name="T15" fmla="*/ 186 h 435"/>
                  <a:gd name="T16" fmla="*/ 129 w 263"/>
                  <a:gd name="T17" fmla="*/ 188 h 435"/>
                  <a:gd name="T18" fmla="*/ 154 w 263"/>
                  <a:gd name="T19" fmla="*/ 174 h 435"/>
                  <a:gd name="T20" fmla="*/ 158 w 263"/>
                  <a:gd name="T21" fmla="*/ 15 h 435"/>
                  <a:gd name="T22" fmla="*/ 178 w 263"/>
                  <a:gd name="T23" fmla="*/ 13 h 435"/>
                  <a:gd name="T24" fmla="*/ 255 w 263"/>
                  <a:gd name="T25" fmla="*/ 22 h 435"/>
                  <a:gd name="T26" fmla="*/ 252 w 263"/>
                  <a:gd name="T27" fmla="*/ 38 h 435"/>
                  <a:gd name="T28" fmla="*/ 243 w 263"/>
                  <a:gd name="T29" fmla="*/ 55 h 435"/>
                  <a:gd name="T30" fmla="*/ 263 w 263"/>
                  <a:gd name="T31" fmla="*/ 84 h 435"/>
                  <a:gd name="T32" fmla="*/ 183 w 263"/>
                  <a:gd name="T33" fmla="*/ 84 h 435"/>
                  <a:gd name="T34" fmla="*/ 178 w 263"/>
                  <a:gd name="T35" fmla="*/ 157 h 435"/>
                  <a:gd name="T36" fmla="*/ 190 w 263"/>
                  <a:gd name="T37" fmla="*/ 174 h 435"/>
                  <a:gd name="T38" fmla="*/ 178 w 263"/>
                  <a:gd name="T39" fmla="*/ 199 h 435"/>
                  <a:gd name="T40" fmla="*/ 169 w 263"/>
                  <a:gd name="T41" fmla="*/ 225 h 435"/>
                  <a:gd name="T42" fmla="*/ 158 w 263"/>
                  <a:gd name="T43" fmla="*/ 205 h 435"/>
                  <a:gd name="T44" fmla="*/ 135 w 263"/>
                  <a:gd name="T45" fmla="*/ 217 h 435"/>
                  <a:gd name="T46" fmla="*/ 91 w 263"/>
                  <a:gd name="T47" fmla="*/ 217 h 435"/>
                  <a:gd name="T48" fmla="*/ 95 w 263"/>
                  <a:gd name="T49" fmla="*/ 276 h 435"/>
                  <a:gd name="T50" fmla="*/ 102 w 263"/>
                  <a:gd name="T51" fmla="*/ 292 h 435"/>
                  <a:gd name="T52" fmla="*/ 149 w 263"/>
                  <a:gd name="T53" fmla="*/ 312 h 435"/>
                  <a:gd name="T54" fmla="*/ 171 w 263"/>
                  <a:gd name="T55" fmla="*/ 381 h 435"/>
                  <a:gd name="T56" fmla="*/ 140 w 263"/>
                  <a:gd name="T57" fmla="*/ 364 h 435"/>
                  <a:gd name="T58" fmla="*/ 120 w 263"/>
                  <a:gd name="T59" fmla="*/ 330 h 435"/>
                  <a:gd name="T60" fmla="*/ 89 w 263"/>
                  <a:gd name="T61" fmla="*/ 321 h 435"/>
                  <a:gd name="T62" fmla="*/ 92 w 263"/>
                  <a:gd name="T63" fmla="*/ 365 h 435"/>
                  <a:gd name="T64" fmla="*/ 63 w 263"/>
                  <a:gd name="T65" fmla="*/ 423 h 435"/>
                  <a:gd name="T66" fmla="*/ 35 w 263"/>
                  <a:gd name="T67" fmla="*/ 408 h 435"/>
                  <a:gd name="T68" fmla="*/ 60 w 263"/>
                  <a:gd name="T69" fmla="*/ 359 h 435"/>
                  <a:gd name="T70" fmla="*/ 53 w 263"/>
                  <a:gd name="T71" fmla="*/ 320 h 435"/>
                  <a:gd name="T72" fmla="*/ 41 w 263"/>
                  <a:gd name="T73" fmla="*/ 242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3" h="435">
                    <a:moveTo>
                      <a:pt x="40" y="239"/>
                    </a:moveTo>
                    <a:cubicBezTo>
                      <a:pt x="33" y="241"/>
                      <a:pt x="29" y="249"/>
                      <a:pt x="30" y="255"/>
                    </a:cubicBezTo>
                    <a:cubicBezTo>
                      <a:pt x="31" y="267"/>
                      <a:pt x="32" y="278"/>
                      <a:pt x="32" y="290"/>
                    </a:cubicBezTo>
                    <a:cubicBezTo>
                      <a:pt x="32" y="298"/>
                      <a:pt x="27" y="304"/>
                      <a:pt x="19" y="304"/>
                    </a:cubicBezTo>
                    <a:cubicBezTo>
                      <a:pt x="11" y="305"/>
                      <a:pt x="5" y="300"/>
                      <a:pt x="4" y="291"/>
                    </a:cubicBezTo>
                    <a:cubicBezTo>
                      <a:pt x="3" y="277"/>
                      <a:pt x="3" y="262"/>
                      <a:pt x="1" y="248"/>
                    </a:cubicBezTo>
                    <a:cubicBezTo>
                      <a:pt x="0" y="240"/>
                      <a:pt x="2" y="235"/>
                      <a:pt x="7" y="230"/>
                    </a:cubicBezTo>
                    <a:cubicBezTo>
                      <a:pt x="17" y="221"/>
                      <a:pt x="25" y="211"/>
                      <a:pt x="34" y="202"/>
                    </a:cubicBezTo>
                    <a:cubicBezTo>
                      <a:pt x="36" y="200"/>
                      <a:pt x="37" y="199"/>
                      <a:pt x="37" y="197"/>
                    </a:cubicBezTo>
                    <a:cubicBezTo>
                      <a:pt x="38" y="189"/>
                      <a:pt x="40" y="181"/>
                      <a:pt x="48" y="175"/>
                    </a:cubicBezTo>
                    <a:cubicBezTo>
                      <a:pt x="35" y="168"/>
                      <a:pt x="29" y="157"/>
                      <a:pt x="30" y="143"/>
                    </a:cubicBezTo>
                    <a:cubicBezTo>
                      <a:pt x="30" y="135"/>
                      <a:pt x="34" y="128"/>
                      <a:pt x="40" y="122"/>
                    </a:cubicBezTo>
                    <a:cubicBezTo>
                      <a:pt x="52" y="111"/>
                      <a:pt x="72" y="111"/>
                      <a:pt x="84" y="123"/>
                    </a:cubicBezTo>
                    <a:cubicBezTo>
                      <a:pt x="91" y="131"/>
                      <a:pt x="94" y="139"/>
                      <a:pt x="93" y="150"/>
                    </a:cubicBezTo>
                    <a:cubicBezTo>
                      <a:pt x="92" y="160"/>
                      <a:pt x="86" y="168"/>
                      <a:pt x="78" y="173"/>
                    </a:cubicBezTo>
                    <a:cubicBezTo>
                      <a:pt x="82" y="178"/>
                      <a:pt x="84" y="182"/>
                      <a:pt x="88" y="186"/>
                    </a:cubicBezTo>
                    <a:cubicBezTo>
                      <a:pt x="88" y="187"/>
                      <a:pt x="90" y="188"/>
                      <a:pt x="92" y="188"/>
                    </a:cubicBezTo>
                    <a:cubicBezTo>
                      <a:pt x="104" y="188"/>
                      <a:pt x="117" y="188"/>
                      <a:pt x="129" y="188"/>
                    </a:cubicBezTo>
                    <a:cubicBezTo>
                      <a:pt x="131" y="188"/>
                      <a:pt x="133" y="187"/>
                      <a:pt x="135" y="186"/>
                    </a:cubicBezTo>
                    <a:cubicBezTo>
                      <a:pt x="141" y="182"/>
                      <a:pt x="147" y="178"/>
                      <a:pt x="154" y="174"/>
                    </a:cubicBezTo>
                    <a:cubicBezTo>
                      <a:pt x="157" y="172"/>
                      <a:pt x="158" y="169"/>
                      <a:pt x="158" y="165"/>
                    </a:cubicBezTo>
                    <a:cubicBezTo>
                      <a:pt x="158" y="115"/>
                      <a:pt x="158" y="65"/>
                      <a:pt x="158" y="15"/>
                    </a:cubicBezTo>
                    <a:cubicBezTo>
                      <a:pt x="158" y="11"/>
                      <a:pt x="159" y="6"/>
                      <a:pt x="163" y="4"/>
                    </a:cubicBezTo>
                    <a:cubicBezTo>
                      <a:pt x="170" y="0"/>
                      <a:pt x="178" y="4"/>
                      <a:pt x="178" y="13"/>
                    </a:cubicBezTo>
                    <a:cubicBezTo>
                      <a:pt x="179" y="22"/>
                      <a:pt x="179" y="22"/>
                      <a:pt x="187" y="22"/>
                    </a:cubicBezTo>
                    <a:cubicBezTo>
                      <a:pt x="210" y="22"/>
                      <a:pt x="232" y="22"/>
                      <a:pt x="255" y="22"/>
                    </a:cubicBezTo>
                    <a:cubicBezTo>
                      <a:pt x="257" y="22"/>
                      <a:pt x="259" y="22"/>
                      <a:pt x="263" y="22"/>
                    </a:cubicBezTo>
                    <a:cubicBezTo>
                      <a:pt x="259" y="28"/>
                      <a:pt x="255" y="33"/>
                      <a:pt x="252" y="38"/>
                    </a:cubicBezTo>
                    <a:cubicBezTo>
                      <a:pt x="249" y="42"/>
                      <a:pt x="246" y="46"/>
                      <a:pt x="244" y="49"/>
                    </a:cubicBezTo>
                    <a:cubicBezTo>
                      <a:pt x="242" y="51"/>
                      <a:pt x="242" y="53"/>
                      <a:pt x="243" y="55"/>
                    </a:cubicBezTo>
                    <a:cubicBezTo>
                      <a:pt x="249" y="63"/>
                      <a:pt x="254" y="71"/>
                      <a:pt x="260" y="79"/>
                    </a:cubicBezTo>
                    <a:cubicBezTo>
                      <a:pt x="261" y="80"/>
                      <a:pt x="262" y="82"/>
                      <a:pt x="263" y="84"/>
                    </a:cubicBezTo>
                    <a:cubicBezTo>
                      <a:pt x="260" y="84"/>
                      <a:pt x="259" y="84"/>
                      <a:pt x="257" y="84"/>
                    </a:cubicBezTo>
                    <a:cubicBezTo>
                      <a:pt x="232" y="84"/>
                      <a:pt x="208" y="84"/>
                      <a:pt x="183" y="84"/>
                    </a:cubicBezTo>
                    <a:cubicBezTo>
                      <a:pt x="179" y="84"/>
                      <a:pt x="178" y="85"/>
                      <a:pt x="178" y="89"/>
                    </a:cubicBezTo>
                    <a:cubicBezTo>
                      <a:pt x="178" y="112"/>
                      <a:pt x="178" y="134"/>
                      <a:pt x="178" y="157"/>
                    </a:cubicBezTo>
                    <a:cubicBezTo>
                      <a:pt x="178" y="160"/>
                      <a:pt x="179" y="161"/>
                      <a:pt x="182" y="163"/>
                    </a:cubicBezTo>
                    <a:cubicBezTo>
                      <a:pt x="187" y="164"/>
                      <a:pt x="190" y="168"/>
                      <a:pt x="190" y="174"/>
                    </a:cubicBezTo>
                    <a:cubicBezTo>
                      <a:pt x="191" y="180"/>
                      <a:pt x="189" y="185"/>
                      <a:pt x="184" y="188"/>
                    </a:cubicBezTo>
                    <a:cubicBezTo>
                      <a:pt x="179" y="190"/>
                      <a:pt x="178" y="194"/>
                      <a:pt x="178" y="199"/>
                    </a:cubicBezTo>
                    <a:cubicBezTo>
                      <a:pt x="178" y="204"/>
                      <a:pt x="178" y="210"/>
                      <a:pt x="178" y="215"/>
                    </a:cubicBezTo>
                    <a:cubicBezTo>
                      <a:pt x="178" y="222"/>
                      <a:pt x="175" y="225"/>
                      <a:pt x="169" y="225"/>
                    </a:cubicBezTo>
                    <a:cubicBezTo>
                      <a:pt x="163" y="226"/>
                      <a:pt x="159" y="222"/>
                      <a:pt x="158" y="216"/>
                    </a:cubicBezTo>
                    <a:cubicBezTo>
                      <a:pt x="158" y="213"/>
                      <a:pt x="158" y="210"/>
                      <a:pt x="158" y="205"/>
                    </a:cubicBezTo>
                    <a:cubicBezTo>
                      <a:pt x="153" y="209"/>
                      <a:pt x="149" y="212"/>
                      <a:pt x="144" y="214"/>
                    </a:cubicBezTo>
                    <a:cubicBezTo>
                      <a:pt x="142" y="216"/>
                      <a:pt x="138" y="217"/>
                      <a:pt x="135" y="217"/>
                    </a:cubicBezTo>
                    <a:cubicBezTo>
                      <a:pt x="122" y="217"/>
                      <a:pt x="109" y="217"/>
                      <a:pt x="96" y="216"/>
                    </a:cubicBezTo>
                    <a:cubicBezTo>
                      <a:pt x="94" y="216"/>
                      <a:pt x="93" y="217"/>
                      <a:pt x="91" y="217"/>
                    </a:cubicBezTo>
                    <a:cubicBezTo>
                      <a:pt x="92" y="225"/>
                      <a:pt x="92" y="234"/>
                      <a:pt x="93" y="243"/>
                    </a:cubicBezTo>
                    <a:cubicBezTo>
                      <a:pt x="94" y="254"/>
                      <a:pt x="94" y="265"/>
                      <a:pt x="95" y="276"/>
                    </a:cubicBezTo>
                    <a:cubicBezTo>
                      <a:pt x="96" y="279"/>
                      <a:pt x="96" y="282"/>
                      <a:pt x="96" y="285"/>
                    </a:cubicBezTo>
                    <a:cubicBezTo>
                      <a:pt x="96" y="289"/>
                      <a:pt x="99" y="290"/>
                      <a:pt x="102" y="292"/>
                    </a:cubicBezTo>
                    <a:cubicBezTo>
                      <a:pt x="115" y="295"/>
                      <a:pt x="128" y="299"/>
                      <a:pt x="140" y="303"/>
                    </a:cubicBezTo>
                    <a:cubicBezTo>
                      <a:pt x="143" y="305"/>
                      <a:pt x="147" y="309"/>
                      <a:pt x="149" y="312"/>
                    </a:cubicBezTo>
                    <a:cubicBezTo>
                      <a:pt x="157" y="328"/>
                      <a:pt x="165" y="344"/>
                      <a:pt x="174" y="360"/>
                    </a:cubicBezTo>
                    <a:cubicBezTo>
                      <a:pt x="178" y="367"/>
                      <a:pt x="177" y="376"/>
                      <a:pt x="171" y="381"/>
                    </a:cubicBezTo>
                    <a:cubicBezTo>
                      <a:pt x="165" y="385"/>
                      <a:pt x="155" y="386"/>
                      <a:pt x="150" y="380"/>
                    </a:cubicBezTo>
                    <a:cubicBezTo>
                      <a:pt x="146" y="375"/>
                      <a:pt x="144" y="370"/>
                      <a:pt x="140" y="364"/>
                    </a:cubicBezTo>
                    <a:cubicBezTo>
                      <a:pt x="135" y="354"/>
                      <a:pt x="130" y="344"/>
                      <a:pt x="125" y="335"/>
                    </a:cubicBezTo>
                    <a:cubicBezTo>
                      <a:pt x="124" y="333"/>
                      <a:pt x="122" y="330"/>
                      <a:pt x="120" y="330"/>
                    </a:cubicBezTo>
                    <a:cubicBezTo>
                      <a:pt x="110" y="327"/>
                      <a:pt x="101" y="324"/>
                      <a:pt x="91" y="321"/>
                    </a:cubicBezTo>
                    <a:cubicBezTo>
                      <a:pt x="91" y="321"/>
                      <a:pt x="90" y="321"/>
                      <a:pt x="89" y="321"/>
                    </a:cubicBezTo>
                    <a:cubicBezTo>
                      <a:pt x="89" y="327"/>
                      <a:pt x="90" y="334"/>
                      <a:pt x="90" y="340"/>
                    </a:cubicBezTo>
                    <a:cubicBezTo>
                      <a:pt x="91" y="348"/>
                      <a:pt x="93" y="357"/>
                      <a:pt x="92" y="365"/>
                    </a:cubicBezTo>
                    <a:cubicBezTo>
                      <a:pt x="91" y="371"/>
                      <a:pt x="88" y="378"/>
                      <a:pt x="85" y="383"/>
                    </a:cubicBezTo>
                    <a:cubicBezTo>
                      <a:pt x="78" y="397"/>
                      <a:pt x="70" y="410"/>
                      <a:pt x="63" y="423"/>
                    </a:cubicBezTo>
                    <a:cubicBezTo>
                      <a:pt x="58" y="432"/>
                      <a:pt x="49" y="435"/>
                      <a:pt x="41" y="431"/>
                    </a:cubicBezTo>
                    <a:cubicBezTo>
                      <a:pt x="33" y="426"/>
                      <a:pt x="30" y="417"/>
                      <a:pt x="35" y="408"/>
                    </a:cubicBezTo>
                    <a:cubicBezTo>
                      <a:pt x="43" y="394"/>
                      <a:pt x="51" y="379"/>
                      <a:pt x="59" y="365"/>
                    </a:cubicBezTo>
                    <a:cubicBezTo>
                      <a:pt x="60" y="363"/>
                      <a:pt x="60" y="361"/>
                      <a:pt x="60" y="359"/>
                    </a:cubicBezTo>
                    <a:cubicBezTo>
                      <a:pt x="60" y="349"/>
                      <a:pt x="59" y="340"/>
                      <a:pt x="58" y="330"/>
                    </a:cubicBezTo>
                    <a:cubicBezTo>
                      <a:pt x="58" y="326"/>
                      <a:pt x="57" y="323"/>
                      <a:pt x="53" y="320"/>
                    </a:cubicBezTo>
                    <a:cubicBezTo>
                      <a:pt x="48" y="316"/>
                      <a:pt x="46" y="309"/>
                      <a:pt x="45" y="302"/>
                    </a:cubicBezTo>
                    <a:cubicBezTo>
                      <a:pt x="44" y="282"/>
                      <a:pt x="42" y="262"/>
                      <a:pt x="41" y="242"/>
                    </a:cubicBezTo>
                    <a:cubicBezTo>
                      <a:pt x="41" y="241"/>
                      <a:pt x="41" y="240"/>
                      <a:pt x="40" y="2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solidFill>
                    <a:srgbClr val="282F39"/>
                  </a:solidFill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1111250" y="4178960"/>
                <a:ext cx="656441" cy="1124072"/>
              </a:xfrm>
              <a:custGeom>
                <a:avLst/>
                <a:gdLst>
                  <a:gd name="T0" fmla="*/ 72 w 149"/>
                  <a:gd name="T1" fmla="*/ 163 h 255"/>
                  <a:gd name="T2" fmla="*/ 74 w 149"/>
                  <a:gd name="T3" fmla="*/ 182 h 255"/>
                  <a:gd name="T4" fmla="*/ 75 w 149"/>
                  <a:gd name="T5" fmla="*/ 198 h 255"/>
                  <a:gd name="T6" fmla="*/ 71 w 149"/>
                  <a:gd name="T7" fmla="*/ 211 h 255"/>
                  <a:gd name="T8" fmla="*/ 54 w 149"/>
                  <a:gd name="T9" fmla="*/ 244 h 255"/>
                  <a:gd name="T10" fmla="*/ 35 w 149"/>
                  <a:gd name="T11" fmla="*/ 250 h 255"/>
                  <a:gd name="T12" fmla="*/ 33 w 149"/>
                  <a:gd name="T13" fmla="*/ 232 h 255"/>
                  <a:gd name="T14" fmla="*/ 49 w 149"/>
                  <a:gd name="T15" fmla="*/ 199 h 255"/>
                  <a:gd name="T16" fmla="*/ 51 w 149"/>
                  <a:gd name="T17" fmla="*/ 193 h 255"/>
                  <a:gd name="T18" fmla="*/ 48 w 149"/>
                  <a:gd name="T19" fmla="*/ 170 h 255"/>
                  <a:gd name="T20" fmla="*/ 45 w 149"/>
                  <a:gd name="T21" fmla="*/ 165 h 255"/>
                  <a:gd name="T22" fmla="*/ 37 w 149"/>
                  <a:gd name="T23" fmla="*/ 149 h 255"/>
                  <a:gd name="T24" fmla="*/ 33 w 149"/>
                  <a:gd name="T25" fmla="*/ 106 h 255"/>
                  <a:gd name="T26" fmla="*/ 32 w 149"/>
                  <a:gd name="T27" fmla="*/ 101 h 255"/>
                  <a:gd name="T28" fmla="*/ 24 w 149"/>
                  <a:gd name="T29" fmla="*/ 116 h 255"/>
                  <a:gd name="T30" fmla="*/ 27 w 149"/>
                  <a:gd name="T31" fmla="*/ 141 h 255"/>
                  <a:gd name="T32" fmla="*/ 11 w 149"/>
                  <a:gd name="T33" fmla="*/ 152 h 255"/>
                  <a:gd name="T34" fmla="*/ 5 w 149"/>
                  <a:gd name="T35" fmla="*/ 141 h 255"/>
                  <a:gd name="T36" fmla="*/ 2 w 149"/>
                  <a:gd name="T37" fmla="*/ 114 h 255"/>
                  <a:gd name="T38" fmla="*/ 9 w 149"/>
                  <a:gd name="T39" fmla="*/ 91 h 255"/>
                  <a:gd name="T40" fmla="*/ 27 w 149"/>
                  <a:gd name="T41" fmla="*/ 72 h 255"/>
                  <a:gd name="T42" fmla="*/ 29 w 149"/>
                  <a:gd name="T43" fmla="*/ 68 h 255"/>
                  <a:gd name="T44" fmla="*/ 36 w 149"/>
                  <a:gd name="T45" fmla="*/ 51 h 255"/>
                  <a:gd name="T46" fmla="*/ 22 w 149"/>
                  <a:gd name="T47" fmla="*/ 23 h 255"/>
                  <a:gd name="T48" fmla="*/ 34 w 149"/>
                  <a:gd name="T49" fmla="*/ 7 h 255"/>
                  <a:gd name="T50" fmla="*/ 68 w 149"/>
                  <a:gd name="T51" fmla="*/ 16 h 255"/>
                  <a:gd name="T52" fmla="*/ 60 w 149"/>
                  <a:gd name="T53" fmla="*/ 48 h 255"/>
                  <a:gd name="T54" fmla="*/ 68 w 149"/>
                  <a:gd name="T55" fmla="*/ 59 h 255"/>
                  <a:gd name="T56" fmla="*/ 71 w 149"/>
                  <a:gd name="T57" fmla="*/ 60 h 255"/>
                  <a:gd name="T58" fmla="*/ 100 w 149"/>
                  <a:gd name="T59" fmla="*/ 60 h 255"/>
                  <a:gd name="T60" fmla="*/ 105 w 149"/>
                  <a:gd name="T61" fmla="*/ 58 h 255"/>
                  <a:gd name="T62" fmla="*/ 129 w 149"/>
                  <a:gd name="T63" fmla="*/ 40 h 255"/>
                  <a:gd name="T64" fmla="*/ 146 w 149"/>
                  <a:gd name="T65" fmla="*/ 42 h 255"/>
                  <a:gd name="T66" fmla="*/ 143 w 149"/>
                  <a:gd name="T67" fmla="*/ 58 h 255"/>
                  <a:gd name="T68" fmla="*/ 112 w 149"/>
                  <a:gd name="T69" fmla="*/ 80 h 255"/>
                  <a:gd name="T70" fmla="*/ 106 w 149"/>
                  <a:gd name="T71" fmla="*/ 82 h 255"/>
                  <a:gd name="T72" fmla="*/ 77 w 149"/>
                  <a:gd name="T73" fmla="*/ 82 h 255"/>
                  <a:gd name="T74" fmla="*/ 71 w 149"/>
                  <a:gd name="T75" fmla="*/ 82 h 255"/>
                  <a:gd name="T76" fmla="*/ 73 w 149"/>
                  <a:gd name="T77" fmla="*/ 105 h 255"/>
                  <a:gd name="T78" fmla="*/ 76 w 149"/>
                  <a:gd name="T79" fmla="*/ 133 h 255"/>
                  <a:gd name="T80" fmla="*/ 82 w 149"/>
                  <a:gd name="T81" fmla="*/ 141 h 255"/>
                  <a:gd name="T82" fmla="*/ 109 w 149"/>
                  <a:gd name="T83" fmla="*/ 149 h 255"/>
                  <a:gd name="T84" fmla="*/ 118 w 149"/>
                  <a:gd name="T85" fmla="*/ 155 h 255"/>
                  <a:gd name="T86" fmla="*/ 140 w 149"/>
                  <a:gd name="T87" fmla="*/ 193 h 255"/>
                  <a:gd name="T88" fmla="*/ 135 w 149"/>
                  <a:gd name="T89" fmla="*/ 210 h 255"/>
                  <a:gd name="T90" fmla="*/ 118 w 149"/>
                  <a:gd name="T91" fmla="*/ 205 h 255"/>
                  <a:gd name="T92" fmla="*/ 101 w 149"/>
                  <a:gd name="T93" fmla="*/ 174 h 255"/>
                  <a:gd name="T94" fmla="*/ 97 w 149"/>
                  <a:gd name="T95" fmla="*/ 171 h 255"/>
                  <a:gd name="T96" fmla="*/ 72 w 149"/>
                  <a:gd name="T97" fmla="*/ 16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255">
                    <a:moveTo>
                      <a:pt x="72" y="163"/>
                    </a:moveTo>
                    <a:cubicBezTo>
                      <a:pt x="72" y="170"/>
                      <a:pt x="73" y="176"/>
                      <a:pt x="74" y="182"/>
                    </a:cubicBezTo>
                    <a:cubicBezTo>
                      <a:pt x="74" y="187"/>
                      <a:pt x="76" y="193"/>
                      <a:pt x="75" y="198"/>
                    </a:cubicBezTo>
                    <a:cubicBezTo>
                      <a:pt x="75" y="203"/>
                      <a:pt x="73" y="207"/>
                      <a:pt x="71" y="211"/>
                    </a:cubicBezTo>
                    <a:cubicBezTo>
                      <a:pt x="66" y="222"/>
                      <a:pt x="60" y="233"/>
                      <a:pt x="54" y="244"/>
                    </a:cubicBezTo>
                    <a:cubicBezTo>
                      <a:pt x="50" y="252"/>
                      <a:pt x="42" y="255"/>
                      <a:pt x="35" y="250"/>
                    </a:cubicBezTo>
                    <a:cubicBezTo>
                      <a:pt x="30" y="246"/>
                      <a:pt x="29" y="239"/>
                      <a:pt x="33" y="232"/>
                    </a:cubicBezTo>
                    <a:cubicBezTo>
                      <a:pt x="38" y="221"/>
                      <a:pt x="44" y="210"/>
                      <a:pt x="49" y="199"/>
                    </a:cubicBezTo>
                    <a:cubicBezTo>
                      <a:pt x="50" y="197"/>
                      <a:pt x="51" y="195"/>
                      <a:pt x="51" y="193"/>
                    </a:cubicBezTo>
                    <a:cubicBezTo>
                      <a:pt x="50" y="185"/>
                      <a:pt x="49" y="177"/>
                      <a:pt x="48" y="170"/>
                    </a:cubicBezTo>
                    <a:cubicBezTo>
                      <a:pt x="48" y="168"/>
                      <a:pt x="47" y="166"/>
                      <a:pt x="45" y="165"/>
                    </a:cubicBezTo>
                    <a:cubicBezTo>
                      <a:pt x="40" y="161"/>
                      <a:pt x="38" y="155"/>
                      <a:pt x="37" y="149"/>
                    </a:cubicBezTo>
                    <a:cubicBezTo>
                      <a:pt x="36" y="134"/>
                      <a:pt x="35" y="120"/>
                      <a:pt x="33" y="106"/>
                    </a:cubicBezTo>
                    <a:cubicBezTo>
                      <a:pt x="33" y="105"/>
                      <a:pt x="32" y="103"/>
                      <a:pt x="32" y="101"/>
                    </a:cubicBezTo>
                    <a:cubicBezTo>
                      <a:pt x="27" y="105"/>
                      <a:pt x="23" y="109"/>
                      <a:pt x="24" y="116"/>
                    </a:cubicBezTo>
                    <a:cubicBezTo>
                      <a:pt x="26" y="124"/>
                      <a:pt x="26" y="132"/>
                      <a:pt x="27" y="141"/>
                    </a:cubicBezTo>
                    <a:cubicBezTo>
                      <a:pt x="28" y="150"/>
                      <a:pt x="20" y="155"/>
                      <a:pt x="11" y="152"/>
                    </a:cubicBezTo>
                    <a:cubicBezTo>
                      <a:pt x="7" y="150"/>
                      <a:pt x="5" y="146"/>
                      <a:pt x="5" y="141"/>
                    </a:cubicBezTo>
                    <a:cubicBezTo>
                      <a:pt x="4" y="132"/>
                      <a:pt x="4" y="123"/>
                      <a:pt x="2" y="114"/>
                    </a:cubicBezTo>
                    <a:cubicBezTo>
                      <a:pt x="0" y="104"/>
                      <a:pt x="3" y="98"/>
                      <a:pt x="9" y="91"/>
                    </a:cubicBezTo>
                    <a:cubicBezTo>
                      <a:pt x="16" y="85"/>
                      <a:pt x="21" y="79"/>
                      <a:pt x="27" y="72"/>
                    </a:cubicBezTo>
                    <a:cubicBezTo>
                      <a:pt x="28" y="71"/>
                      <a:pt x="29" y="69"/>
                      <a:pt x="29" y="68"/>
                    </a:cubicBezTo>
                    <a:cubicBezTo>
                      <a:pt x="29" y="61"/>
                      <a:pt x="32" y="56"/>
                      <a:pt x="36" y="51"/>
                    </a:cubicBezTo>
                    <a:cubicBezTo>
                      <a:pt x="26" y="45"/>
                      <a:pt x="20" y="36"/>
                      <a:pt x="22" y="23"/>
                    </a:cubicBezTo>
                    <a:cubicBezTo>
                      <a:pt x="24" y="16"/>
                      <a:pt x="28" y="10"/>
                      <a:pt x="34" y="7"/>
                    </a:cubicBezTo>
                    <a:cubicBezTo>
                      <a:pt x="45" y="0"/>
                      <a:pt x="62" y="4"/>
                      <a:pt x="68" y="16"/>
                    </a:cubicBezTo>
                    <a:cubicBezTo>
                      <a:pt x="75" y="29"/>
                      <a:pt x="71" y="43"/>
                      <a:pt x="60" y="48"/>
                    </a:cubicBezTo>
                    <a:cubicBezTo>
                      <a:pt x="62" y="52"/>
                      <a:pt x="65" y="56"/>
                      <a:pt x="68" y="59"/>
                    </a:cubicBezTo>
                    <a:cubicBezTo>
                      <a:pt x="69" y="60"/>
                      <a:pt x="70" y="60"/>
                      <a:pt x="71" y="60"/>
                    </a:cubicBezTo>
                    <a:cubicBezTo>
                      <a:pt x="81" y="60"/>
                      <a:pt x="90" y="60"/>
                      <a:pt x="100" y="60"/>
                    </a:cubicBezTo>
                    <a:cubicBezTo>
                      <a:pt x="101" y="60"/>
                      <a:pt x="103" y="59"/>
                      <a:pt x="105" y="58"/>
                    </a:cubicBezTo>
                    <a:cubicBezTo>
                      <a:pt x="113" y="52"/>
                      <a:pt x="121" y="46"/>
                      <a:pt x="129" y="40"/>
                    </a:cubicBezTo>
                    <a:cubicBezTo>
                      <a:pt x="135" y="36"/>
                      <a:pt x="142" y="37"/>
                      <a:pt x="146" y="42"/>
                    </a:cubicBezTo>
                    <a:cubicBezTo>
                      <a:pt x="149" y="46"/>
                      <a:pt x="149" y="54"/>
                      <a:pt x="143" y="58"/>
                    </a:cubicBezTo>
                    <a:cubicBezTo>
                      <a:pt x="132" y="65"/>
                      <a:pt x="122" y="73"/>
                      <a:pt x="112" y="80"/>
                    </a:cubicBezTo>
                    <a:cubicBezTo>
                      <a:pt x="110" y="81"/>
                      <a:pt x="108" y="82"/>
                      <a:pt x="106" y="82"/>
                    </a:cubicBezTo>
                    <a:cubicBezTo>
                      <a:pt x="96" y="82"/>
                      <a:pt x="87" y="82"/>
                      <a:pt x="77" y="82"/>
                    </a:cubicBezTo>
                    <a:cubicBezTo>
                      <a:pt x="76" y="82"/>
                      <a:pt x="74" y="82"/>
                      <a:pt x="71" y="82"/>
                    </a:cubicBezTo>
                    <a:cubicBezTo>
                      <a:pt x="72" y="90"/>
                      <a:pt x="73" y="98"/>
                      <a:pt x="73" y="105"/>
                    </a:cubicBezTo>
                    <a:cubicBezTo>
                      <a:pt x="74" y="114"/>
                      <a:pt x="75" y="124"/>
                      <a:pt x="76" y="133"/>
                    </a:cubicBezTo>
                    <a:cubicBezTo>
                      <a:pt x="77" y="137"/>
                      <a:pt x="77" y="140"/>
                      <a:pt x="82" y="141"/>
                    </a:cubicBezTo>
                    <a:cubicBezTo>
                      <a:pt x="91" y="143"/>
                      <a:pt x="100" y="146"/>
                      <a:pt x="109" y="149"/>
                    </a:cubicBezTo>
                    <a:cubicBezTo>
                      <a:pt x="112" y="150"/>
                      <a:pt x="116" y="152"/>
                      <a:pt x="118" y="155"/>
                    </a:cubicBezTo>
                    <a:cubicBezTo>
                      <a:pt x="125" y="168"/>
                      <a:pt x="132" y="181"/>
                      <a:pt x="140" y="193"/>
                    </a:cubicBezTo>
                    <a:cubicBezTo>
                      <a:pt x="143" y="200"/>
                      <a:pt x="141" y="207"/>
                      <a:pt x="135" y="210"/>
                    </a:cubicBezTo>
                    <a:cubicBezTo>
                      <a:pt x="129" y="214"/>
                      <a:pt x="122" y="212"/>
                      <a:pt x="118" y="205"/>
                    </a:cubicBezTo>
                    <a:cubicBezTo>
                      <a:pt x="112" y="195"/>
                      <a:pt x="107" y="185"/>
                      <a:pt x="101" y="174"/>
                    </a:cubicBezTo>
                    <a:cubicBezTo>
                      <a:pt x="100" y="173"/>
                      <a:pt x="99" y="171"/>
                      <a:pt x="97" y="171"/>
                    </a:cubicBezTo>
                    <a:cubicBezTo>
                      <a:pt x="89" y="168"/>
                      <a:pt x="81" y="166"/>
                      <a:pt x="72" y="1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1837946" y="3856228"/>
                <a:ext cx="656441" cy="1121877"/>
              </a:xfrm>
              <a:custGeom>
                <a:avLst/>
                <a:gdLst>
                  <a:gd name="T0" fmla="*/ 59 w 149"/>
                  <a:gd name="T1" fmla="*/ 48 h 254"/>
                  <a:gd name="T2" fmla="*/ 67 w 149"/>
                  <a:gd name="T3" fmla="*/ 58 h 254"/>
                  <a:gd name="T4" fmla="*/ 71 w 149"/>
                  <a:gd name="T5" fmla="*/ 59 h 254"/>
                  <a:gd name="T6" fmla="*/ 98 w 149"/>
                  <a:gd name="T7" fmla="*/ 59 h 254"/>
                  <a:gd name="T8" fmla="*/ 105 w 149"/>
                  <a:gd name="T9" fmla="*/ 56 h 254"/>
                  <a:gd name="T10" fmla="*/ 129 w 149"/>
                  <a:gd name="T11" fmla="*/ 39 h 254"/>
                  <a:gd name="T12" fmla="*/ 145 w 149"/>
                  <a:gd name="T13" fmla="*/ 41 h 254"/>
                  <a:gd name="T14" fmla="*/ 142 w 149"/>
                  <a:gd name="T15" fmla="*/ 57 h 254"/>
                  <a:gd name="T16" fmla="*/ 112 w 149"/>
                  <a:gd name="T17" fmla="*/ 78 h 254"/>
                  <a:gd name="T18" fmla="*/ 104 w 149"/>
                  <a:gd name="T19" fmla="*/ 81 h 254"/>
                  <a:gd name="T20" fmla="*/ 75 w 149"/>
                  <a:gd name="T21" fmla="*/ 81 h 254"/>
                  <a:gd name="T22" fmla="*/ 71 w 149"/>
                  <a:gd name="T23" fmla="*/ 86 h 254"/>
                  <a:gd name="T24" fmla="*/ 75 w 149"/>
                  <a:gd name="T25" fmla="*/ 134 h 254"/>
                  <a:gd name="T26" fmla="*/ 81 w 149"/>
                  <a:gd name="T27" fmla="*/ 140 h 254"/>
                  <a:gd name="T28" fmla="*/ 105 w 149"/>
                  <a:gd name="T29" fmla="*/ 146 h 254"/>
                  <a:gd name="T30" fmla="*/ 119 w 149"/>
                  <a:gd name="T31" fmla="*/ 157 h 254"/>
                  <a:gd name="T32" fmla="*/ 139 w 149"/>
                  <a:gd name="T33" fmla="*/ 192 h 254"/>
                  <a:gd name="T34" fmla="*/ 134 w 149"/>
                  <a:gd name="T35" fmla="*/ 209 h 254"/>
                  <a:gd name="T36" fmla="*/ 118 w 149"/>
                  <a:gd name="T37" fmla="*/ 204 h 254"/>
                  <a:gd name="T38" fmla="*/ 100 w 149"/>
                  <a:gd name="T39" fmla="*/ 173 h 254"/>
                  <a:gd name="T40" fmla="*/ 95 w 149"/>
                  <a:gd name="T41" fmla="*/ 169 h 254"/>
                  <a:gd name="T42" fmla="*/ 71 w 149"/>
                  <a:gd name="T43" fmla="*/ 162 h 254"/>
                  <a:gd name="T44" fmla="*/ 73 w 149"/>
                  <a:gd name="T45" fmla="*/ 183 h 254"/>
                  <a:gd name="T46" fmla="*/ 74 w 149"/>
                  <a:gd name="T47" fmla="*/ 199 h 254"/>
                  <a:gd name="T48" fmla="*/ 67 w 149"/>
                  <a:gd name="T49" fmla="*/ 215 h 254"/>
                  <a:gd name="T50" fmla="*/ 54 w 149"/>
                  <a:gd name="T51" fmla="*/ 242 h 254"/>
                  <a:gd name="T52" fmla="*/ 33 w 149"/>
                  <a:gd name="T53" fmla="*/ 248 h 254"/>
                  <a:gd name="T54" fmla="*/ 32 w 149"/>
                  <a:gd name="T55" fmla="*/ 230 h 254"/>
                  <a:gd name="T56" fmla="*/ 49 w 149"/>
                  <a:gd name="T57" fmla="*/ 198 h 254"/>
                  <a:gd name="T58" fmla="*/ 50 w 149"/>
                  <a:gd name="T59" fmla="*/ 192 h 254"/>
                  <a:gd name="T60" fmla="*/ 47 w 149"/>
                  <a:gd name="T61" fmla="*/ 169 h 254"/>
                  <a:gd name="T62" fmla="*/ 44 w 149"/>
                  <a:gd name="T63" fmla="*/ 164 h 254"/>
                  <a:gd name="T64" fmla="*/ 37 w 149"/>
                  <a:gd name="T65" fmla="*/ 149 h 254"/>
                  <a:gd name="T66" fmla="*/ 31 w 149"/>
                  <a:gd name="T67" fmla="*/ 102 h 254"/>
                  <a:gd name="T68" fmla="*/ 31 w 149"/>
                  <a:gd name="T69" fmla="*/ 100 h 254"/>
                  <a:gd name="T70" fmla="*/ 23 w 149"/>
                  <a:gd name="T71" fmla="*/ 113 h 254"/>
                  <a:gd name="T72" fmla="*/ 26 w 149"/>
                  <a:gd name="T73" fmla="*/ 138 h 254"/>
                  <a:gd name="T74" fmla="*/ 16 w 149"/>
                  <a:gd name="T75" fmla="*/ 151 h 254"/>
                  <a:gd name="T76" fmla="*/ 4 w 149"/>
                  <a:gd name="T77" fmla="*/ 141 h 254"/>
                  <a:gd name="T78" fmla="*/ 0 w 149"/>
                  <a:gd name="T79" fmla="*/ 103 h 254"/>
                  <a:gd name="T80" fmla="*/ 2 w 149"/>
                  <a:gd name="T81" fmla="*/ 98 h 254"/>
                  <a:gd name="T82" fmla="*/ 26 w 149"/>
                  <a:gd name="T83" fmla="*/ 71 h 254"/>
                  <a:gd name="T84" fmla="*/ 28 w 149"/>
                  <a:gd name="T85" fmla="*/ 67 h 254"/>
                  <a:gd name="T86" fmla="*/ 35 w 149"/>
                  <a:gd name="T87" fmla="*/ 50 h 254"/>
                  <a:gd name="T88" fmla="*/ 21 w 149"/>
                  <a:gd name="T89" fmla="*/ 28 h 254"/>
                  <a:gd name="T90" fmla="*/ 28 w 149"/>
                  <a:gd name="T91" fmla="*/ 9 h 254"/>
                  <a:gd name="T92" fmla="*/ 63 w 149"/>
                  <a:gd name="T93" fmla="*/ 9 h 254"/>
                  <a:gd name="T94" fmla="*/ 59 w 149"/>
                  <a:gd name="T95" fmla="*/ 48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9" h="254">
                    <a:moveTo>
                      <a:pt x="59" y="48"/>
                    </a:moveTo>
                    <a:cubicBezTo>
                      <a:pt x="62" y="51"/>
                      <a:pt x="64" y="55"/>
                      <a:pt x="67" y="58"/>
                    </a:cubicBezTo>
                    <a:cubicBezTo>
                      <a:pt x="68" y="59"/>
                      <a:pt x="69" y="59"/>
                      <a:pt x="71" y="59"/>
                    </a:cubicBezTo>
                    <a:cubicBezTo>
                      <a:pt x="80" y="59"/>
                      <a:pt x="89" y="59"/>
                      <a:pt x="98" y="59"/>
                    </a:cubicBezTo>
                    <a:cubicBezTo>
                      <a:pt x="101" y="59"/>
                      <a:pt x="103" y="57"/>
                      <a:pt x="105" y="56"/>
                    </a:cubicBezTo>
                    <a:cubicBezTo>
                      <a:pt x="113" y="51"/>
                      <a:pt x="121" y="45"/>
                      <a:pt x="129" y="39"/>
                    </a:cubicBezTo>
                    <a:cubicBezTo>
                      <a:pt x="134" y="35"/>
                      <a:pt x="141" y="36"/>
                      <a:pt x="145" y="41"/>
                    </a:cubicBezTo>
                    <a:cubicBezTo>
                      <a:pt x="149" y="46"/>
                      <a:pt x="147" y="53"/>
                      <a:pt x="142" y="57"/>
                    </a:cubicBezTo>
                    <a:cubicBezTo>
                      <a:pt x="132" y="64"/>
                      <a:pt x="122" y="71"/>
                      <a:pt x="112" y="78"/>
                    </a:cubicBezTo>
                    <a:cubicBezTo>
                      <a:pt x="110" y="80"/>
                      <a:pt x="107" y="80"/>
                      <a:pt x="104" y="81"/>
                    </a:cubicBezTo>
                    <a:cubicBezTo>
                      <a:pt x="95" y="81"/>
                      <a:pt x="85" y="81"/>
                      <a:pt x="75" y="81"/>
                    </a:cubicBezTo>
                    <a:cubicBezTo>
                      <a:pt x="72" y="81"/>
                      <a:pt x="70" y="82"/>
                      <a:pt x="71" y="86"/>
                    </a:cubicBezTo>
                    <a:cubicBezTo>
                      <a:pt x="73" y="102"/>
                      <a:pt x="74" y="118"/>
                      <a:pt x="75" y="134"/>
                    </a:cubicBezTo>
                    <a:cubicBezTo>
                      <a:pt x="76" y="138"/>
                      <a:pt x="78" y="139"/>
                      <a:pt x="81" y="140"/>
                    </a:cubicBezTo>
                    <a:cubicBezTo>
                      <a:pt x="89" y="142"/>
                      <a:pt x="97" y="145"/>
                      <a:pt x="105" y="146"/>
                    </a:cubicBezTo>
                    <a:cubicBezTo>
                      <a:pt x="111" y="148"/>
                      <a:pt x="116" y="151"/>
                      <a:pt x="119" y="157"/>
                    </a:cubicBezTo>
                    <a:cubicBezTo>
                      <a:pt x="125" y="169"/>
                      <a:pt x="132" y="181"/>
                      <a:pt x="139" y="192"/>
                    </a:cubicBezTo>
                    <a:cubicBezTo>
                      <a:pt x="142" y="199"/>
                      <a:pt x="140" y="206"/>
                      <a:pt x="134" y="209"/>
                    </a:cubicBezTo>
                    <a:cubicBezTo>
                      <a:pt x="129" y="212"/>
                      <a:pt x="121" y="210"/>
                      <a:pt x="118" y="204"/>
                    </a:cubicBezTo>
                    <a:cubicBezTo>
                      <a:pt x="112" y="194"/>
                      <a:pt x="106" y="184"/>
                      <a:pt x="100" y="173"/>
                    </a:cubicBezTo>
                    <a:cubicBezTo>
                      <a:pt x="99" y="172"/>
                      <a:pt x="97" y="170"/>
                      <a:pt x="95" y="169"/>
                    </a:cubicBezTo>
                    <a:cubicBezTo>
                      <a:pt x="88" y="167"/>
                      <a:pt x="80" y="165"/>
                      <a:pt x="71" y="162"/>
                    </a:cubicBezTo>
                    <a:cubicBezTo>
                      <a:pt x="72" y="170"/>
                      <a:pt x="72" y="177"/>
                      <a:pt x="73" y="183"/>
                    </a:cubicBezTo>
                    <a:cubicBezTo>
                      <a:pt x="74" y="189"/>
                      <a:pt x="75" y="194"/>
                      <a:pt x="74" y="199"/>
                    </a:cubicBezTo>
                    <a:cubicBezTo>
                      <a:pt x="73" y="205"/>
                      <a:pt x="70" y="210"/>
                      <a:pt x="67" y="215"/>
                    </a:cubicBezTo>
                    <a:cubicBezTo>
                      <a:pt x="63" y="224"/>
                      <a:pt x="58" y="233"/>
                      <a:pt x="54" y="242"/>
                    </a:cubicBezTo>
                    <a:cubicBezTo>
                      <a:pt x="49" y="251"/>
                      <a:pt x="40" y="254"/>
                      <a:pt x="33" y="248"/>
                    </a:cubicBezTo>
                    <a:cubicBezTo>
                      <a:pt x="29" y="244"/>
                      <a:pt x="28" y="237"/>
                      <a:pt x="32" y="230"/>
                    </a:cubicBezTo>
                    <a:cubicBezTo>
                      <a:pt x="38" y="219"/>
                      <a:pt x="43" y="209"/>
                      <a:pt x="49" y="198"/>
                    </a:cubicBezTo>
                    <a:cubicBezTo>
                      <a:pt x="49" y="196"/>
                      <a:pt x="50" y="194"/>
                      <a:pt x="50" y="192"/>
                    </a:cubicBezTo>
                    <a:cubicBezTo>
                      <a:pt x="49" y="184"/>
                      <a:pt x="48" y="177"/>
                      <a:pt x="47" y="169"/>
                    </a:cubicBezTo>
                    <a:cubicBezTo>
                      <a:pt x="47" y="168"/>
                      <a:pt x="46" y="165"/>
                      <a:pt x="44" y="164"/>
                    </a:cubicBezTo>
                    <a:cubicBezTo>
                      <a:pt x="40" y="160"/>
                      <a:pt x="37" y="155"/>
                      <a:pt x="37" y="149"/>
                    </a:cubicBezTo>
                    <a:cubicBezTo>
                      <a:pt x="35" y="133"/>
                      <a:pt x="33" y="118"/>
                      <a:pt x="31" y="102"/>
                    </a:cubicBezTo>
                    <a:cubicBezTo>
                      <a:pt x="31" y="102"/>
                      <a:pt x="31" y="101"/>
                      <a:pt x="31" y="100"/>
                    </a:cubicBezTo>
                    <a:cubicBezTo>
                      <a:pt x="25" y="103"/>
                      <a:pt x="23" y="108"/>
                      <a:pt x="23" y="113"/>
                    </a:cubicBezTo>
                    <a:cubicBezTo>
                      <a:pt x="24" y="121"/>
                      <a:pt x="25" y="130"/>
                      <a:pt x="26" y="138"/>
                    </a:cubicBezTo>
                    <a:cubicBezTo>
                      <a:pt x="27" y="146"/>
                      <a:pt x="23" y="151"/>
                      <a:pt x="16" y="151"/>
                    </a:cubicBezTo>
                    <a:cubicBezTo>
                      <a:pt x="10" y="152"/>
                      <a:pt x="5" y="148"/>
                      <a:pt x="4" y="141"/>
                    </a:cubicBezTo>
                    <a:cubicBezTo>
                      <a:pt x="3" y="128"/>
                      <a:pt x="1" y="116"/>
                      <a:pt x="0" y="103"/>
                    </a:cubicBezTo>
                    <a:cubicBezTo>
                      <a:pt x="0" y="101"/>
                      <a:pt x="1" y="99"/>
                      <a:pt x="2" y="98"/>
                    </a:cubicBezTo>
                    <a:cubicBezTo>
                      <a:pt x="10" y="89"/>
                      <a:pt x="18" y="80"/>
                      <a:pt x="26" y="71"/>
                    </a:cubicBezTo>
                    <a:cubicBezTo>
                      <a:pt x="27" y="70"/>
                      <a:pt x="28" y="69"/>
                      <a:pt x="28" y="67"/>
                    </a:cubicBezTo>
                    <a:cubicBezTo>
                      <a:pt x="30" y="57"/>
                      <a:pt x="30" y="57"/>
                      <a:pt x="35" y="50"/>
                    </a:cubicBezTo>
                    <a:cubicBezTo>
                      <a:pt x="27" y="45"/>
                      <a:pt x="21" y="38"/>
                      <a:pt x="21" y="28"/>
                    </a:cubicBezTo>
                    <a:cubicBezTo>
                      <a:pt x="21" y="21"/>
                      <a:pt x="23" y="15"/>
                      <a:pt x="28" y="9"/>
                    </a:cubicBezTo>
                    <a:cubicBezTo>
                      <a:pt x="37" y="0"/>
                      <a:pt x="53" y="0"/>
                      <a:pt x="63" y="9"/>
                    </a:cubicBezTo>
                    <a:cubicBezTo>
                      <a:pt x="74" y="19"/>
                      <a:pt x="73" y="35"/>
                      <a:pt x="59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282F39"/>
                  </a:solidFill>
                </a:endParaRPr>
              </a:p>
            </p:txBody>
          </p:sp>
        </p:grpSp>
      </p:grpSp>
      <p:sp>
        <p:nvSpPr>
          <p:cNvPr id="14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0" y="2915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7200" dirty="0">
                <a:solidFill>
                  <a:schemeClr val="bg2"/>
                </a:solidFill>
              </a:rPr>
              <a:t>Planification Du Projet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pic>
        <p:nvPicPr>
          <p:cNvPr id="13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6" y="1587846"/>
            <a:ext cx="6977368" cy="4283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26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4397" y="4412641"/>
            <a:ext cx="85667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CA" sz="6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Analyse et </a:t>
            </a:r>
            <a:r>
              <a:rPr lang="en-GB" sz="66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Conception</a:t>
            </a:r>
          </a:p>
        </p:txBody>
      </p:sp>
      <p:grpSp>
        <p:nvGrpSpPr>
          <p:cNvPr id="59" name="Group 34">
            <a:extLst>
              <a:ext uri="{FF2B5EF4-FFF2-40B4-BE49-F238E27FC236}">
                <a16:creationId xmlns:a16="http://schemas.microsoft.com/office/drawing/2014/main" id="{A2B93C3C-3C48-479F-9361-009DC02D2DAD}"/>
              </a:ext>
            </a:extLst>
          </p:cNvPr>
          <p:cNvGrpSpPr/>
          <p:nvPr/>
        </p:nvGrpSpPr>
        <p:grpSpPr>
          <a:xfrm>
            <a:off x="4228326" y="694156"/>
            <a:ext cx="4037850" cy="3640100"/>
            <a:chOff x="2010880" y="2246539"/>
            <a:chExt cx="3384551" cy="3422650"/>
          </a:xfrm>
          <a:solidFill>
            <a:schemeClr val="bg1"/>
          </a:solidFill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DB540F5A-577C-431E-A1A4-56EA3DAD9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0880" y="2246539"/>
              <a:ext cx="3384550" cy="3422650"/>
            </a:xfrm>
            <a:custGeom>
              <a:avLst/>
              <a:gdLst>
                <a:gd name="T0" fmla="*/ 802 w 1098"/>
                <a:gd name="T1" fmla="*/ 525 h 1101"/>
                <a:gd name="T2" fmla="*/ 1063 w 1098"/>
                <a:gd name="T3" fmla="*/ 294 h 1101"/>
                <a:gd name="T4" fmla="*/ 1065 w 1098"/>
                <a:gd name="T5" fmla="*/ 111 h 1101"/>
                <a:gd name="T6" fmla="*/ 883 w 1098"/>
                <a:gd name="T7" fmla="*/ 0 h 1101"/>
                <a:gd name="T8" fmla="*/ 606 w 1098"/>
                <a:gd name="T9" fmla="*/ 229 h 1101"/>
                <a:gd name="T10" fmla="*/ 587 w 1098"/>
                <a:gd name="T11" fmla="*/ 393 h 1101"/>
                <a:gd name="T12" fmla="*/ 660 w 1098"/>
                <a:gd name="T13" fmla="*/ 316 h 1101"/>
                <a:gd name="T14" fmla="*/ 887 w 1098"/>
                <a:gd name="T15" fmla="*/ 91 h 1101"/>
                <a:gd name="T16" fmla="*/ 1005 w 1098"/>
                <a:gd name="T17" fmla="*/ 216 h 1101"/>
                <a:gd name="T18" fmla="*/ 780 w 1098"/>
                <a:gd name="T19" fmla="*/ 436 h 1101"/>
                <a:gd name="T20" fmla="*/ 704 w 1098"/>
                <a:gd name="T21" fmla="*/ 507 h 1101"/>
                <a:gd name="T22" fmla="*/ 439 w 1098"/>
                <a:gd name="T23" fmla="*/ 773 h 1101"/>
                <a:gd name="T24" fmla="*/ 231 w 1098"/>
                <a:gd name="T25" fmla="*/ 997 h 1101"/>
                <a:gd name="T26" fmla="*/ 97 w 1098"/>
                <a:gd name="T27" fmla="*/ 914 h 1101"/>
                <a:gd name="T28" fmla="*/ 296 w 1098"/>
                <a:gd name="T29" fmla="*/ 668 h 1101"/>
                <a:gd name="T30" fmla="*/ 374 w 1098"/>
                <a:gd name="T31" fmla="*/ 606 h 1101"/>
                <a:gd name="T32" fmla="*/ 388 w 1098"/>
                <a:gd name="T33" fmla="*/ 586 h 1101"/>
                <a:gd name="T34" fmla="*/ 142 w 1098"/>
                <a:gd name="T35" fmla="*/ 693 h 1101"/>
                <a:gd name="T36" fmla="*/ 27 w 1098"/>
                <a:gd name="T37" fmla="*/ 979 h 1101"/>
                <a:gd name="T38" fmla="*/ 289 w 1098"/>
                <a:gd name="T39" fmla="*/ 1068 h 1101"/>
                <a:gd name="T40" fmla="*/ 487 w 1098"/>
                <a:gd name="T41" fmla="*/ 871 h 1101"/>
                <a:gd name="T42" fmla="*/ 509 w 1098"/>
                <a:gd name="T43" fmla="*/ 704 h 1101"/>
                <a:gd name="T44" fmla="*/ 472 w 1098"/>
                <a:gd name="T45" fmla="*/ 548 h 1101"/>
                <a:gd name="T46" fmla="*/ 318 w 1098"/>
                <a:gd name="T47" fmla="*/ 686 h 1101"/>
                <a:gd name="T48" fmla="*/ 349 w 1098"/>
                <a:gd name="T49" fmla="*/ 803 h 1101"/>
                <a:gd name="T50" fmla="*/ 547 w 1098"/>
                <a:gd name="T51" fmla="*/ 631 h 1101"/>
                <a:gd name="T52" fmla="*/ 534 w 1098"/>
                <a:gd name="T53" fmla="*/ 599 h 1101"/>
                <a:gd name="T54" fmla="*/ 493 w 1098"/>
                <a:gd name="T55" fmla="*/ 577 h 1101"/>
                <a:gd name="T56" fmla="*/ 648 w 1098"/>
                <a:gd name="T57" fmla="*/ 540 h 1101"/>
                <a:gd name="T58" fmla="*/ 804 w 1098"/>
                <a:gd name="T59" fmla="*/ 374 h 1101"/>
                <a:gd name="T60" fmla="*/ 701 w 1098"/>
                <a:gd name="T61" fmla="*/ 303 h 1101"/>
                <a:gd name="T62" fmla="*/ 558 w 1098"/>
                <a:gd name="T63" fmla="*/ 447 h 1101"/>
                <a:gd name="T64" fmla="*/ 598 w 1098"/>
                <a:gd name="T65" fmla="*/ 454 h 1101"/>
                <a:gd name="T66" fmla="*/ 625 w 1098"/>
                <a:gd name="T67" fmla="*/ 495 h 1101"/>
                <a:gd name="T68" fmla="*/ 633 w 1098"/>
                <a:gd name="T69" fmla="*/ 516 h 1101"/>
                <a:gd name="T70" fmla="*/ 645 w 1098"/>
                <a:gd name="T71" fmla="*/ 543 h 1101"/>
                <a:gd name="T72" fmla="*/ 652 w 1098"/>
                <a:gd name="T73" fmla="*/ 661 h 1101"/>
                <a:gd name="T74" fmla="*/ 764 w 1098"/>
                <a:gd name="T75" fmla="*/ 789 h 1101"/>
                <a:gd name="T76" fmla="*/ 789 w 1098"/>
                <a:gd name="T77" fmla="*/ 765 h 1101"/>
                <a:gd name="T78" fmla="*/ 216 w 1098"/>
                <a:gd name="T79" fmla="*/ 432 h 1101"/>
                <a:gd name="T80" fmla="*/ 322 w 1098"/>
                <a:gd name="T81" fmla="*/ 474 h 1101"/>
                <a:gd name="T82" fmla="*/ 389 w 1098"/>
                <a:gd name="T83" fmla="*/ 456 h 1101"/>
                <a:gd name="T84" fmla="*/ 216 w 1098"/>
                <a:gd name="T85" fmla="*/ 432 h 1101"/>
                <a:gd name="T86" fmla="*/ 672 w 1098"/>
                <a:gd name="T87" fmla="*/ 828 h 1101"/>
                <a:gd name="T88" fmla="*/ 620 w 1098"/>
                <a:gd name="T89" fmla="*/ 695 h 1101"/>
                <a:gd name="T90" fmla="*/ 630 w 1098"/>
                <a:gd name="T91" fmla="*/ 802 h 1101"/>
                <a:gd name="T92" fmla="*/ 668 w 1098"/>
                <a:gd name="T93" fmla="*/ 879 h 1101"/>
                <a:gd name="T94" fmla="*/ 870 w 1098"/>
                <a:gd name="T95" fmla="*/ 679 h 1101"/>
                <a:gd name="T96" fmla="*/ 830 w 1098"/>
                <a:gd name="T97" fmla="*/ 637 h 1101"/>
                <a:gd name="T98" fmla="*/ 695 w 1098"/>
                <a:gd name="T99" fmla="*/ 620 h 1101"/>
                <a:gd name="T100" fmla="*/ 845 w 1098"/>
                <a:gd name="T101" fmla="*/ 677 h 1101"/>
                <a:gd name="T102" fmla="*/ 416 w 1098"/>
                <a:gd name="T103" fmla="*/ 242 h 1101"/>
                <a:gd name="T104" fmla="*/ 455 w 1098"/>
                <a:gd name="T105" fmla="*/ 387 h 1101"/>
                <a:gd name="T106" fmla="*/ 476 w 1098"/>
                <a:gd name="T107" fmla="*/ 333 h 1101"/>
                <a:gd name="T108" fmla="*/ 428 w 1098"/>
                <a:gd name="T109" fmla="*/ 217 h 1101"/>
                <a:gd name="T110" fmla="*/ 318 w 1098"/>
                <a:gd name="T111" fmla="*/ 301 h 1101"/>
                <a:gd name="T112" fmla="*/ 410 w 1098"/>
                <a:gd name="T113" fmla="*/ 435 h 1101"/>
                <a:gd name="T114" fmla="*/ 439 w 1098"/>
                <a:gd name="T115" fmla="*/ 41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8" h="1101">
                  <a:moveTo>
                    <a:pt x="704" y="507"/>
                  </a:moveTo>
                  <a:cubicBezTo>
                    <a:pt x="706" y="509"/>
                    <a:pt x="706" y="510"/>
                    <a:pt x="707" y="510"/>
                  </a:cubicBezTo>
                  <a:cubicBezTo>
                    <a:pt x="737" y="523"/>
                    <a:pt x="769" y="530"/>
                    <a:pt x="802" y="525"/>
                  </a:cubicBezTo>
                  <a:cubicBezTo>
                    <a:pt x="824" y="522"/>
                    <a:pt x="843" y="514"/>
                    <a:pt x="858" y="499"/>
                  </a:cubicBezTo>
                  <a:cubicBezTo>
                    <a:pt x="875" y="483"/>
                    <a:pt x="892" y="466"/>
                    <a:pt x="908" y="449"/>
                  </a:cubicBezTo>
                  <a:cubicBezTo>
                    <a:pt x="960" y="397"/>
                    <a:pt x="1011" y="346"/>
                    <a:pt x="1063" y="294"/>
                  </a:cubicBezTo>
                  <a:cubicBezTo>
                    <a:pt x="1075" y="283"/>
                    <a:pt x="1084" y="269"/>
                    <a:pt x="1089" y="254"/>
                  </a:cubicBezTo>
                  <a:cubicBezTo>
                    <a:pt x="1098" y="228"/>
                    <a:pt x="1098" y="202"/>
                    <a:pt x="1092" y="175"/>
                  </a:cubicBezTo>
                  <a:cubicBezTo>
                    <a:pt x="1087" y="152"/>
                    <a:pt x="1077" y="131"/>
                    <a:pt x="1065" y="111"/>
                  </a:cubicBezTo>
                  <a:cubicBezTo>
                    <a:pt x="1046" y="81"/>
                    <a:pt x="1022" y="57"/>
                    <a:pt x="993" y="37"/>
                  </a:cubicBezTo>
                  <a:cubicBezTo>
                    <a:pt x="977" y="25"/>
                    <a:pt x="959" y="16"/>
                    <a:pt x="940" y="10"/>
                  </a:cubicBezTo>
                  <a:cubicBezTo>
                    <a:pt x="921" y="3"/>
                    <a:pt x="903" y="0"/>
                    <a:pt x="883" y="0"/>
                  </a:cubicBezTo>
                  <a:cubicBezTo>
                    <a:pt x="852" y="0"/>
                    <a:pt x="826" y="9"/>
                    <a:pt x="804" y="31"/>
                  </a:cubicBezTo>
                  <a:cubicBezTo>
                    <a:pt x="770" y="64"/>
                    <a:pt x="736" y="98"/>
                    <a:pt x="702" y="132"/>
                  </a:cubicBezTo>
                  <a:cubicBezTo>
                    <a:pt x="670" y="165"/>
                    <a:pt x="638" y="197"/>
                    <a:pt x="606" y="229"/>
                  </a:cubicBezTo>
                  <a:cubicBezTo>
                    <a:pt x="582" y="252"/>
                    <a:pt x="570" y="279"/>
                    <a:pt x="569" y="311"/>
                  </a:cubicBezTo>
                  <a:cubicBezTo>
                    <a:pt x="569" y="330"/>
                    <a:pt x="572" y="348"/>
                    <a:pt x="577" y="366"/>
                  </a:cubicBezTo>
                  <a:cubicBezTo>
                    <a:pt x="580" y="375"/>
                    <a:pt x="584" y="383"/>
                    <a:pt x="587" y="393"/>
                  </a:cubicBezTo>
                  <a:cubicBezTo>
                    <a:pt x="589" y="392"/>
                    <a:pt x="589" y="391"/>
                    <a:pt x="590" y="391"/>
                  </a:cubicBezTo>
                  <a:cubicBezTo>
                    <a:pt x="612" y="368"/>
                    <a:pt x="635" y="345"/>
                    <a:pt x="658" y="322"/>
                  </a:cubicBezTo>
                  <a:cubicBezTo>
                    <a:pt x="659" y="321"/>
                    <a:pt x="660" y="318"/>
                    <a:pt x="660" y="316"/>
                  </a:cubicBezTo>
                  <a:cubicBezTo>
                    <a:pt x="660" y="309"/>
                    <a:pt x="661" y="303"/>
                    <a:pt x="666" y="297"/>
                  </a:cubicBezTo>
                  <a:cubicBezTo>
                    <a:pt x="732" y="232"/>
                    <a:pt x="798" y="166"/>
                    <a:pt x="863" y="100"/>
                  </a:cubicBezTo>
                  <a:cubicBezTo>
                    <a:pt x="870" y="93"/>
                    <a:pt x="878" y="90"/>
                    <a:pt x="887" y="91"/>
                  </a:cubicBezTo>
                  <a:cubicBezTo>
                    <a:pt x="903" y="92"/>
                    <a:pt x="918" y="98"/>
                    <a:pt x="932" y="106"/>
                  </a:cubicBezTo>
                  <a:cubicBezTo>
                    <a:pt x="960" y="122"/>
                    <a:pt x="982" y="145"/>
                    <a:pt x="996" y="175"/>
                  </a:cubicBezTo>
                  <a:cubicBezTo>
                    <a:pt x="1002" y="188"/>
                    <a:pt x="1005" y="202"/>
                    <a:pt x="1005" y="216"/>
                  </a:cubicBezTo>
                  <a:cubicBezTo>
                    <a:pt x="1004" y="221"/>
                    <a:pt x="1002" y="225"/>
                    <a:pt x="998" y="229"/>
                  </a:cubicBezTo>
                  <a:cubicBezTo>
                    <a:pt x="933" y="295"/>
                    <a:pt x="867" y="361"/>
                    <a:pt x="802" y="427"/>
                  </a:cubicBezTo>
                  <a:cubicBezTo>
                    <a:pt x="796" y="433"/>
                    <a:pt x="789" y="436"/>
                    <a:pt x="780" y="436"/>
                  </a:cubicBezTo>
                  <a:cubicBezTo>
                    <a:pt x="778" y="436"/>
                    <a:pt x="776" y="437"/>
                    <a:pt x="775" y="438"/>
                  </a:cubicBezTo>
                  <a:cubicBezTo>
                    <a:pt x="760" y="452"/>
                    <a:pt x="747" y="466"/>
                    <a:pt x="732" y="480"/>
                  </a:cubicBezTo>
                  <a:cubicBezTo>
                    <a:pt x="723" y="489"/>
                    <a:pt x="714" y="498"/>
                    <a:pt x="704" y="507"/>
                  </a:cubicBezTo>
                  <a:close/>
                  <a:moveTo>
                    <a:pt x="509" y="704"/>
                  </a:moveTo>
                  <a:cubicBezTo>
                    <a:pt x="507" y="706"/>
                    <a:pt x="506" y="706"/>
                    <a:pt x="505" y="707"/>
                  </a:cubicBezTo>
                  <a:cubicBezTo>
                    <a:pt x="483" y="729"/>
                    <a:pt x="461" y="751"/>
                    <a:pt x="439" y="773"/>
                  </a:cubicBezTo>
                  <a:cubicBezTo>
                    <a:pt x="436" y="776"/>
                    <a:pt x="435" y="778"/>
                    <a:pt x="435" y="782"/>
                  </a:cubicBezTo>
                  <a:cubicBezTo>
                    <a:pt x="436" y="789"/>
                    <a:pt x="434" y="795"/>
                    <a:pt x="428" y="801"/>
                  </a:cubicBezTo>
                  <a:cubicBezTo>
                    <a:pt x="362" y="866"/>
                    <a:pt x="297" y="932"/>
                    <a:pt x="231" y="997"/>
                  </a:cubicBezTo>
                  <a:cubicBezTo>
                    <a:pt x="224" y="1004"/>
                    <a:pt x="217" y="1006"/>
                    <a:pt x="208" y="1005"/>
                  </a:cubicBezTo>
                  <a:cubicBezTo>
                    <a:pt x="194" y="1004"/>
                    <a:pt x="181" y="1000"/>
                    <a:pt x="169" y="993"/>
                  </a:cubicBezTo>
                  <a:cubicBezTo>
                    <a:pt x="136" y="975"/>
                    <a:pt x="111" y="949"/>
                    <a:pt x="97" y="914"/>
                  </a:cubicBezTo>
                  <a:cubicBezTo>
                    <a:pt x="93" y="903"/>
                    <a:pt x="90" y="891"/>
                    <a:pt x="91" y="880"/>
                  </a:cubicBezTo>
                  <a:cubicBezTo>
                    <a:pt x="92" y="875"/>
                    <a:pt x="94" y="871"/>
                    <a:pt x="97" y="868"/>
                  </a:cubicBezTo>
                  <a:cubicBezTo>
                    <a:pt x="163" y="801"/>
                    <a:pt x="230" y="735"/>
                    <a:pt x="296" y="668"/>
                  </a:cubicBezTo>
                  <a:cubicBezTo>
                    <a:pt x="301" y="663"/>
                    <a:pt x="307" y="660"/>
                    <a:pt x="315" y="661"/>
                  </a:cubicBezTo>
                  <a:cubicBezTo>
                    <a:pt x="318" y="661"/>
                    <a:pt x="321" y="659"/>
                    <a:pt x="323" y="657"/>
                  </a:cubicBezTo>
                  <a:cubicBezTo>
                    <a:pt x="340" y="640"/>
                    <a:pt x="357" y="623"/>
                    <a:pt x="374" y="606"/>
                  </a:cubicBezTo>
                  <a:cubicBezTo>
                    <a:pt x="380" y="600"/>
                    <a:pt x="386" y="594"/>
                    <a:pt x="391" y="589"/>
                  </a:cubicBezTo>
                  <a:cubicBezTo>
                    <a:pt x="391" y="588"/>
                    <a:pt x="390" y="587"/>
                    <a:pt x="390" y="587"/>
                  </a:cubicBezTo>
                  <a:cubicBezTo>
                    <a:pt x="389" y="587"/>
                    <a:pt x="388" y="586"/>
                    <a:pt x="388" y="586"/>
                  </a:cubicBezTo>
                  <a:cubicBezTo>
                    <a:pt x="359" y="574"/>
                    <a:pt x="329" y="567"/>
                    <a:pt x="298" y="571"/>
                  </a:cubicBezTo>
                  <a:cubicBezTo>
                    <a:pt x="274" y="574"/>
                    <a:pt x="253" y="582"/>
                    <a:pt x="237" y="599"/>
                  </a:cubicBezTo>
                  <a:cubicBezTo>
                    <a:pt x="205" y="630"/>
                    <a:pt x="173" y="661"/>
                    <a:pt x="142" y="693"/>
                  </a:cubicBezTo>
                  <a:cubicBezTo>
                    <a:pt x="107" y="728"/>
                    <a:pt x="72" y="764"/>
                    <a:pt x="36" y="799"/>
                  </a:cubicBezTo>
                  <a:cubicBezTo>
                    <a:pt x="11" y="823"/>
                    <a:pt x="0" y="852"/>
                    <a:pt x="0" y="886"/>
                  </a:cubicBezTo>
                  <a:cubicBezTo>
                    <a:pt x="0" y="920"/>
                    <a:pt x="11" y="951"/>
                    <a:pt x="27" y="979"/>
                  </a:cubicBezTo>
                  <a:cubicBezTo>
                    <a:pt x="49" y="1016"/>
                    <a:pt x="78" y="1046"/>
                    <a:pt x="115" y="1067"/>
                  </a:cubicBezTo>
                  <a:cubicBezTo>
                    <a:pt x="150" y="1088"/>
                    <a:pt x="188" y="1101"/>
                    <a:pt x="231" y="1095"/>
                  </a:cubicBezTo>
                  <a:cubicBezTo>
                    <a:pt x="253" y="1092"/>
                    <a:pt x="273" y="1084"/>
                    <a:pt x="289" y="1068"/>
                  </a:cubicBezTo>
                  <a:cubicBezTo>
                    <a:pt x="300" y="1058"/>
                    <a:pt x="310" y="1047"/>
                    <a:pt x="321" y="1037"/>
                  </a:cubicBezTo>
                  <a:cubicBezTo>
                    <a:pt x="344" y="1013"/>
                    <a:pt x="368" y="990"/>
                    <a:pt x="392" y="966"/>
                  </a:cubicBezTo>
                  <a:cubicBezTo>
                    <a:pt x="423" y="934"/>
                    <a:pt x="454" y="902"/>
                    <a:pt x="487" y="871"/>
                  </a:cubicBezTo>
                  <a:cubicBezTo>
                    <a:pt x="517" y="843"/>
                    <a:pt x="530" y="809"/>
                    <a:pt x="526" y="769"/>
                  </a:cubicBezTo>
                  <a:cubicBezTo>
                    <a:pt x="525" y="756"/>
                    <a:pt x="522" y="743"/>
                    <a:pt x="518" y="730"/>
                  </a:cubicBezTo>
                  <a:cubicBezTo>
                    <a:pt x="516" y="722"/>
                    <a:pt x="512" y="713"/>
                    <a:pt x="509" y="704"/>
                  </a:cubicBezTo>
                  <a:close/>
                  <a:moveTo>
                    <a:pt x="503" y="549"/>
                  </a:moveTo>
                  <a:cubicBezTo>
                    <a:pt x="498" y="550"/>
                    <a:pt x="494" y="551"/>
                    <a:pt x="490" y="552"/>
                  </a:cubicBezTo>
                  <a:cubicBezTo>
                    <a:pt x="483" y="555"/>
                    <a:pt x="477" y="555"/>
                    <a:pt x="472" y="548"/>
                  </a:cubicBezTo>
                  <a:cubicBezTo>
                    <a:pt x="472" y="547"/>
                    <a:pt x="470" y="547"/>
                    <a:pt x="470" y="546"/>
                  </a:cubicBezTo>
                  <a:cubicBezTo>
                    <a:pt x="464" y="543"/>
                    <a:pt x="462" y="543"/>
                    <a:pt x="458" y="547"/>
                  </a:cubicBezTo>
                  <a:cubicBezTo>
                    <a:pt x="411" y="593"/>
                    <a:pt x="365" y="640"/>
                    <a:pt x="318" y="686"/>
                  </a:cubicBezTo>
                  <a:cubicBezTo>
                    <a:pt x="311" y="693"/>
                    <a:pt x="303" y="700"/>
                    <a:pt x="298" y="708"/>
                  </a:cubicBezTo>
                  <a:cubicBezTo>
                    <a:pt x="288" y="723"/>
                    <a:pt x="289" y="739"/>
                    <a:pt x="296" y="755"/>
                  </a:cubicBezTo>
                  <a:cubicBezTo>
                    <a:pt x="306" y="779"/>
                    <a:pt x="324" y="796"/>
                    <a:pt x="349" y="803"/>
                  </a:cubicBezTo>
                  <a:cubicBezTo>
                    <a:pt x="367" y="808"/>
                    <a:pt x="383" y="805"/>
                    <a:pt x="397" y="791"/>
                  </a:cubicBezTo>
                  <a:cubicBezTo>
                    <a:pt x="446" y="741"/>
                    <a:pt x="496" y="692"/>
                    <a:pt x="546" y="642"/>
                  </a:cubicBezTo>
                  <a:cubicBezTo>
                    <a:pt x="549" y="638"/>
                    <a:pt x="550" y="635"/>
                    <a:pt x="547" y="631"/>
                  </a:cubicBezTo>
                  <a:cubicBezTo>
                    <a:pt x="541" y="632"/>
                    <a:pt x="535" y="632"/>
                    <a:pt x="528" y="633"/>
                  </a:cubicBezTo>
                  <a:cubicBezTo>
                    <a:pt x="532" y="624"/>
                    <a:pt x="535" y="617"/>
                    <a:pt x="538" y="609"/>
                  </a:cubicBezTo>
                  <a:cubicBezTo>
                    <a:pt x="540" y="603"/>
                    <a:pt x="541" y="603"/>
                    <a:pt x="534" y="599"/>
                  </a:cubicBezTo>
                  <a:cubicBezTo>
                    <a:pt x="530" y="597"/>
                    <a:pt x="528" y="595"/>
                    <a:pt x="529" y="590"/>
                  </a:cubicBezTo>
                  <a:cubicBezTo>
                    <a:pt x="530" y="586"/>
                    <a:pt x="530" y="581"/>
                    <a:pt x="531" y="577"/>
                  </a:cubicBezTo>
                  <a:cubicBezTo>
                    <a:pt x="518" y="577"/>
                    <a:pt x="506" y="577"/>
                    <a:pt x="493" y="577"/>
                  </a:cubicBezTo>
                  <a:cubicBezTo>
                    <a:pt x="497" y="567"/>
                    <a:pt x="500" y="559"/>
                    <a:pt x="503" y="549"/>
                  </a:cubicBezTo>
                  <a:close/>
                  <a:moveTo>
                    <a:pt x="645" y="543"/>
                  </a:moveTo>
                  <a:cubicBezTo>
                    <a:pt x="647" y="542"/>
                    <a:pt x="648" y="541"/>
                    <a:pt x="648" y="540"/>
                  </a:cubicBezTo>
                  <a:cubicBezTo>
                    <a:pt x="665" y="523"/>
                    <a:pt x="682" y="507"/>
                    <a:pt x="698" y="490"/>
                  </a:cubicBezTo>
                  <a:cubicBezTo>
                    <a:pt x="730" y="458"/>
                    <a:pt x="761" y="427"/>
                    <a:pt x="793" y="395"/>
                  </a:cubicBezTo>
                  <a:cubicBezTo>
                    <a:pt x="799" y="389"/>
                    <a:pt x="803" y="382"/>
                    <a:pt x="804" y="374"/>
                  </a:cubicBezTo>
                  <a:cubicBezTo>
                    <a:pt x="807" y="353"/>
                    <a:pt x="800" y="335"/>
                    <a:pt x="786" y="319"/>
                  </a:cubicBezTo>
                  <a:cubicBezTo>
                    <a:pt x="776" y="307"/>
                    <a:pt x="762" y="298"/>
                    <a:pt x="746" y="293"/>
                  </a:cubicBezTo>
                  <a:cubicBezTo>
                    <a:pt x="730" y="289"/>
                    <a:pt x="714" y="291"/>
                    <a:pt x="701" y="303"/>
                  </a:cubicBezTo>
                  <a:cubicBezTo>
                    <a:pt x="692" y="312"/>
                    <a:pt x="683" y="321"/>
                    <a:pt x="674" y="330"/>
                  </a:cubicBezTo>
                  <a:cubicBezTo>
                    <a:pt x="641" y="364"/>
                    <a:pt x="607" y="398"/>
                    <a:pt x="573" y="433"/>
                  </a:cubicBezTo>
                  <a:cubicBezTo>
                    <a:pt x="568" y="438"/>
                    <a:pt x="563" y="442"/>
                    <a:pt x="558" y="447"/>
                  </a:cubicBezTo>
                  <a:cubicBezTo>
                    <a:pt x="562" y="450"/>
                    <a:pt x="566" y="452"/>
                    <a:pt x="570" y="455"/>
                  </a:cubicBezTo>
                  <a:cubicBezTo>
                    <a:pt x="574" y="459"/>
                    <a:pt x="578" y="459"/>
                    <a:pt x="583" y="458"/>
                  </a:cubicBezTo>
                  <a:cubicBezTo>
                    <a:pt x="588" y="456"/>
                    <a:pt x="593" y="456"/>
                    <a:pt x="598" y="454"/>
                  </a:cubicBezTo>
                  <a:cubicBezTo>
                    <a:pt x="595" y="464"/>
                    <a:pt x="592" y="472"/>
                    <a:pt x="589" y="482"/>
                  </a:cubicBezTo>
                  <a:cubicBezTo>
                    <a:pt x="602" y="482"/>
                    <a:pt x="614" y="482"/>
                    <a:pt x="626" y="482"/>
                  </a:cubicBezTo>
                  <a:cubicBezTo>
                    <a:pt x="626" y="486"/>
                    <a:pt x="626" y="491"/>
                    <a:pt x="625" y="495"/>
                  </a:cubicBezTo>
                  <a:cubicBezTo>
                    <a:pt x="624" y="500"/>
                    <a:pt x="625" y="502"/>
                    <a:pt x="629" y="504"/>
                  </a:cubicBezTo>
                  <a:cubicBezTo>
                    <a:pt x="636" y="508"/>
                    <a:pt x="636" y="508"/>
                    <a:pt x="633" y="515"/>
                  </a:cubicBezTo>
                  <a:cubicBezTo>
                    <a:pt x="633" y="516"/>
                    <a:pt x="633" y="516"/>
                    <a:pt x="633" y="516"/>
                  </a:cubicBezTo>
                  <a:cubicBezTo>
                    <a:pt x="630" y="523"/>
                    <a:pt x="627" y="530"/>
                    <a:pt x="624" y="538"/>
                  </a:cubicBezTo>
                  <a:cubicBezTo>
                    <a:pt x="631" y="537"/>
                    <a:pt x="638" y="537"/>
                    <a:pt x="644" y="536"/>
                  </a:cubicBezTo>
                  <a:cubicBezTo>
                    <a:pt x="644" y="538"/>
                    <a:pt x="645" y="540"/>
                    <a:pt x="645" y="543"/>
                  </a:cubicBezTo>
                  <a:close/>
                  <a:moveTo>
                    <a:pt x="668" y="650"/>
                  </a:moveTo>
                  <a:cubicBezTo>
                    <a:pt x="668" y="650"/>
                    <a:pt x="668" y="651"/>
                    <a:pt x="668" y="651"/>
                  </a:cubicBezTo>
                  <a:cubicBezTo>
                    <a:pt x="660" y="651"/>
                    <a:pt x="655" y="654"/>
                    <a:pt x="652" y="661"/>
                  </a:cubicBezTo>
                  <a:cubicBezTo>
                    <a:pt x="649" y="668"/>
                    <a:pt x="650" y="674"/>
                    <a:pt x="655" y="680"/>
                  </a:cubicBezTo>
                  <a:cubicBezTo>
                    <a:pt x="659" y="684"/>
                    <a:pt x="663" y="688"/>
                    <a:pt x="667" y="692"/>
                  </a:cubicBezTo>
                  <a:cubicBezTo>
                    <a:pt x="700" y="724"/>
                    <a:pt x="732" y="757"/>
                    <a:pt x="764" y="789"/>
                  </a:cubicBezTo>
                  <a:cubicBezTo>
                    <a:pt x="769" y="793"/>
                    <a:pt x="774" y="796"/>
                    <a:pt x="781" y="795"/>
                  </a:cubicBezTo>
                  <a:cubicBezTo>
                    <a:pt x="787" y="793"/>
                    <a:pt x="792" y="789"/>
                    <a:pt x="794" y="783"/>
                  </a:cubicBezTo>
                  <a:cubicBezTo>
                    <a:pt x="796" y="776"/>
                    <a:pt x="794" y="770"/>
                    <a:pt x="789" y="765"/>
                  </a:cubicBezTo>
                  <a:cubicBezTo>
                    <a:pt x="753" y="729"/>
                    <a:pt x="716" y="692"/>
                    <a:pt x="680" y="656"/>
                  </a:cubicBezTo>
                  <a:cubicBezTo>
                    <a:pt x="677" y="653"/>
                    <a:pt x="672" y="652"/>
                    <a:pt x="668" y="650"/>
                  </a:cubicBezTo>
                  <a:close/>
                  <a:moveTo>
                    <a:pt x="216" y="432"/>
                  </a:moveTo>
                  <a:cubicBezTo>
                    <a:pt x="217" y="435"/>
                    <a:pt x="217" y="438"/>
                    <a:pt x="219" y="440"/>
                  </a:cubicBezTo>
                  <a:cubicBezTo>
                    <a:pt x="222" y="447"/>
                    <a:pt x="228" y="449"/>
                    <a:pt x="235" y="450"/>
                  </a:cubicBezTo>
                  <a:cubicBezTo>
                    <a:pt x="264" y="458"/>
                    <a:pt x="293" y="466"/>
                    <a:pt x="322" y="474"/>
                  </a:cubicBezTo>
                  <a:cubicBezTo>
                    <a:pt x="341" y="479"/>
                    <a:pt x="361" y="484"/>
                    <a:pt x="380" y="489"/>
                  </a:cubicBezTo>
                  <a:cubicBezTo>
                    <a:pt x="389" y="492"/>
                    <a:pt x="398" y="486"/>
                    <a:pt x="401" y="476"/>
                  </a:cubicBezTo>
                  <a:cubicBezTo>
                    <a:pt x="403" y="468"/>
                    <a:pt x="397" y="458"/>
                    <a:pt x="389" y="456"/>
                  </a:cubicBezTo>
                  <a:cubicBezTo>
                    <a:pt x="367" y="450"/>
                    <a:pt x="346" y="445"/>
                    <a:pt x="324" y="439"/>
                  </a:cubicBezTo>
                  <a:cubicBezTo>
                    <a:pt x="296" y="431"/>
                    <a:pt x="268" y="424"/>
                    <a:pt x="239" y="416"/>
                  </a:cubicBezTo>
                  <a:cubicBezTo>
                    <a:pt x="228" y="413"/>
                    <a:pt x="217" y="421"/>
                    <a:pt x="216" y="432"/>
                  </a:cubicBezTo>
                  <a:close/>
                  <a:moveTo>
                    <a:pt x="681" y="863"/>
                  </a:moveTo>
                  <a:cubicBezTo>
                    <a:pt x="680" y="860"/>
                    <a:pt x="680" y="858"/>
                    <a:pt x="679" y="855"/>
                  </a:cubicBezTo>
                  <a:cubicBezTo>
                    <a:pt x="677" y="846"/>
                    <a:pt x="674" y="837"/>
                    <a:pt x="672" y="828"/>
                  </a:cubicBezTo>
                  <a:cubicBezTo>
                    <a:pt x="666" y="805"/>
                    <a:pt x="660" y="782"/>
                    <a:pt x="654" y="759"/>
                  </a:cubicBezTo>
                  <a:cubicBezTo>
                    <a:pt x="649" y="743"/>
                    <a:pt x="644" y="726"/>
                    <a:pt x="640" y="710"/>
                  </a:cubicBezTo>
                  <a:cubicBezTo>
                    <a:pt x="638" y="699"/>
                    <a:pt x="627" y="693"/>
                    <a:pt x="620" y="695"/>
                  </a:cubicBezTo>
                  <a:cubicBezTo>
                    <a:pt x="609" y="698"/>
                    <a:pt x="604" y="708"/>
                    <a:pt x="607" y="719"/>
                  </a:cubicBezTo>
                  <a:cubicBezTo>
                    <a:pt x="609" y="723"/>
                    <a:pt x="610" y="727"/>
                    <a:pt x="611" y="732"/>
                  </a:cubicBezTo>
                  <a:cubicBezTo>
                    <a:pt x="617" y="755"/>
                    <a:pt x="624" y="779"/>
                    <a:pt x="630" y="802"/>
                  </a:cubicBezTo>
                  <a:cubicBezTo>
                    <a:pt x="633" y="816"/>
                    <a:pt x="637" y="829"/>
                    <a:pt x="640" y="842"/>
                  </a:cubicBezTo>
                  <a:cubicBezTo>
                    <a:pt x="643" y="851"/>
                    <a:pt x="645" y="860"/>
                    <a:pt x="648" y="869"/>
                  </a:cubicBezTo>
                  <a:cubicBezTo>
                    <a:pt x="651" y="877"/>
                    <a:pt x="660" y="881"/>
                    <a:pt x="668" y="879"/>
                  </a:cubicBezTo>
                  <a:cubicBezTo>
                    <a:pt x="675" y="878"/>
                    <a:pt x="680" y="870"/>
                    <a:pt x="681" y="863"/>
                  </a:cubicBezTo>
                  <a:close/>
                  <a:moveTo>
                    <a:pt x="862" y="681"/>
                  </a:moveTo>
                  <a:cubicBezTo>
                    <a:pt x="864" y="681"/>
                    <a:pt x="867" y="680"/>
                    <a:pt x="870" y="679"/>
                  </a:cubicBezTo>
                  <a:cubicBezTo>
                    <a:pt x="877" y="675"/>
                    <a:pt x="880" y="669"/>
                    <a:pt x="879" y="661"/>
                  </a:cubicBezTo>
                  <a:cubicBezTo>
                    <a:pt x="878" y="654"/>
                    <a:pt x="874" y="650"/>
                    <a:pt x="867" y="648"/>
                  </a:cubicBezTo>
                  <a:cubicBezTo>
                    <a:pt x="855" y="644"/>
                    <a:pt x="842" y="641"/>
                    <a:pt x="830" y="637"/>
                  </a:cubicBezTo>
                  <a:cubicBezTo>
                    <a:pt x="807" y="631"/>
                    <a:pt x="784" y="625"/>
                    <a:pt x="761" y="619"/>
                  </a:cubicBezTo>
                  <a:cubicBezTo>
                    <a:pt x="746" y="615"/>
                    <a:pt x="731" y="611"/>
                    <a:pt x="716" y="607"/>
                  </a:cubicBezTo>
                  <a:cubicBezTo>
                    <a:pt x="707" y="605"/>
                    <a:pt x="697" y="611"/>
                    <a:pt x="695" y="620"/>
                  </a:cubicBezTo>
                  <a:cubicBezTo>
                    <a:pt x="693" y="628"/>
                    <a:pt x="699" y="638"/>
                    <a:pt x="707" y="640"/>
                  </a:cubicBezTo>
                  <a:cubicBezTo>
                    <a:pt x="733" y="647"/>
                    <a:pt x="759" y="654"/>
                    <a:pt x="785" y="661"/>
                  </a:cubicBezTo>
                  <a:cubicBezTo>
                    <a:pt x="805" y="666"/>
                    <a:pt x="825" y="672"/>
                    <a:pt x="845" y="677"/>
                  </a:cubicBezTo>
                  <a:cubicBezTo>
                    <a:pt x="851" y="679"/>
                    <a:pt x="856" y="680"/>
                    <a:pt x="862" y="681"/>
                  </a:cubicBezTo>
                  <a:close/>
                  <a:moveTo>
                    <a:pt x="415" y="234"/>
                  </a:moveTo>
                  <a:cubicBezTo>
                    <a:pt x="415" y="236"/>
                    <a:pt x="416" y="239"/>
                    <a:pt x="416" y="242"/>
                  </a:cubicBezTo>
                  <a:cubicBezTo>
                    <a:pt x="420" y="254"/>
                    <a:pt x="423" y="267"/>
                    <a:pt x="427" y="279"/>
                  </a:cubicBezTo>
                  <a:cubicBezTo>
                    <a:pt x="432" y="299"/>
                    <a:pt x="437" y="318"/>
                    <a:pt x="442" y="338"/>
                  </a:cubicBezTo>
                  <a:cubicBezTo>
                    <a:pt x="446" y="354"/>
                    <a:pt x="451" y="370"/>
                    <a:pt x="455" y="387"/>
                  </a:cubicBezTo>
                  <a:cubicBezTo>
                    <a:pt x="458" y="397"/>
                    <a:pt x="467" y="403"/>
                    <a:pt x="477" y="401"/>
                  </a:cubicBezTo>
                  <a:cubicBezTo>
                    <a:pt x="486" y="398"/>
                    <a:pt x="491" y="388"/>
                    <a:pt x="488" y="378"/>
                  </a:cubicBezTo>
                  <a:cubicBezTo>
                    <a:pt x="484" y="363"/>
                    <a:pt x="480" y="348"/>
                    <a:pt x="476" y="333"/>
                  </a:cubicBezTo>
                  <a:cubicBezTo>
                    <a:pt x="470" y="308"/>
                    <a:pt x="463" y="284"/>
                    <a:pt x="457" y="260"/>
                  </a:cubicBezTo>
                  <a:cubicBezTo>
                    <a:pt x="454" y="249"/>
                    <a:pt x="451" y="238"/>
                    <a:pt x="447" y="227"/>
                  </a:cubicBezTo>
                  <a:cubicBezTo>
                    <a:pt x="445" y="219"/>
                    <a:pt x="436" y="215"/>
                    <a:pt x="428" y="217"/>
                  </a:cubicBezTo>
                  <a:cubicBezTo>
                    <a:pt x="421" y="219"/>
                    <a:pt x="415" y="226"/>
                    <a:pt x="415" y="234"/>
                  </a:cubicBezTo>
                  <a:close/>
                  <a:moveTo>
                    <a:pt x="319" y="300"/>
                  </a:moveTo>
                  <a:cubicBezTo>
                    <a:pt x="318" y="300"/>
                    <a:pt x="318" y="301"/>
                    <a:pt x="318" y="301"/>
                  </a:cubicBezTo>
                  <a:cubicBezTo>
                    <a:pt x="311" y="301"/>
                    <a:pt x="305" y="306"/>
                    <a:pt x="302" y="312"/>
                  </a:cubicBezTo>
                  <a:cubicBezTo>
                    <a:pt x="299" y="320"/>
                    <a:pt x="302" y="326"/>
                    <a:pt x="307" y="332"/>
                  </a:cubicBezTo>
                  <a:cubicBezTo>
                    <a:pt x="341" y="366"/>
                    <a:pt x="376" y="400"/>
                    <a:pt x="410" y="435"/>
                  </a:cubicBezTo>
                  <a:cubicBezTo>
                    <a:pt x="414" y="438"/>
                    <a:pt x="417" y="442"/>
                    <a:pt x="422" y="444"/>
                  </a:cubicBezTo>
                  <a:cubicBezTo>
                    <a:pt x="430" y="448"/>
                    <a:pt x="438" y="444"/>
                    <a:pt x="443" y="437"/>
                  </a:cubicBezTo>
                  <a:cubicBezTo>
                    <a:pt x="446" y="432"/>
                    <a:pt x="446" y="422"/>
                    <a:pt x="439" y="416"/>
                  </a:cubicBezTo>
                  <a:cubicBezTo>
                    <a:pt x="403" y="379"/>
                    <a:pt x="367" y="343"/>
                    <a:pt x="331" y="307"/>
                  </a:cubicBezTo>
                  <a:cubicBezTo>
                    <a:pt x="328" y="304"/>
                    <a:pt x="323" y="302"/>
                    <a:pt x="319" y="3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B40B481-71DE-4F73-AEC9-4405B2E4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068" y="2246539"/>
              <a:ext cx="1630363" cy="1647825"/>
            </a:xfrm>
            <a:custGeom>
              <a:avLst/>
              <a:gdLst>
                <a:gd name="T0" fmla="*/ 135 w 529"/>
                <a:gd name="T1" fmla="*/ 507 h 530"/>
                <a:gd name="T2" fmla="*/ 163 w 529"/>
                <a:gd name="T3" fmla="*/ 480 h 530"/>
                <a:gd name="T4" fmla="*/ 206 w 529"/>
                <a:gd name="T5" fmla="*/ 438 h 530"/>
                <a:gd name="T6" fmla="*/ 211 w 529"/>
                <a:gd name="T7" fmla="*/ 436 h 530"/>
                <a:gd name="T8" fmla="*/ 233 w 529"/>
                <a:gd name="T9" fmla="*/ 427 h 530"/>
                <a:gd name="T10" fmla="*/ 429 w 529"/>
                <a:gd name="T11" fmla="*/ 229 h 530"/>
                <a:gd name="T12" fmla="*/ 436 w 529"/>
                <a:gd name="T13" fmla="*/ 216 h 530"/>
                <a:gd name="T14" fmla="*/ 427 w 529"/>
                <a:gd name="T15" fmla="*/ 175 h 530"/>
                <a:gd name="T16" fmla="*/ 363 w 529"/>
                <a:gd name="T17" fmla="*/ 106 h 530"/>
                <a:gd name="T18" fmla="*/ 318 w 529"/>
                <a:gd name="T19" fmla="*/ 91 h 530"/>
                <a:gd name="T20" fmla="*/ 294 w 529"/>
                <a:gd name="T21" fmla="*/ 100 h 530"/>
                <a:gd name="T22" fmla="*/ 97 w 529"/>
                <a:gd name="T23" fmla="*/ 297 h 530"/>
                <a:gd name="T24" fmla="*/ 91 w 529"/>
                <a:gd name="T25" fmla="*/ 316 h 530"/>
                <a:gd name="T26" fmla="*/ 89 w 529"/>
                <a:gd name="T27" fmla="*/ 322 h 530"/>
                <a:gd name="T28" fmla="*/ 21 w 529"/>
                <a:gd name="T29" fmla="*/ 391 h 530"/>
                <a:gd name="T30" fmla="*/ 18 w 529"/>
                <a:gd name="T31" fmla="*/ 393 h 530"/>
                <a:gd name="T32" fmla="*/ 8 w 529"/>
                <a:gd name="T33" fmla="*/ 366 h 530"/>
                <a:gd name="T34" fmla="*/ 0 w 529"/>
                <a:gd name="T35" fmla="*/ 311 h 530"/>
                <a:gd name="T36" fmla="*/ 37 w 529"/>
                <a:gd name="T37" fmla="*/ 229 h 530"/>
                <a:gd name="T38" fmla="*/ 133 w 529"/>
                <a:gd name="T39" fmla="*/ 132 h 530"/>
                <a:gd name="T40" fmla="*/ 235 w 529"/>
                <a:gd name="T41" fmla="*/ 31 h 530"/>
                <a:gd name="T42" fmla="*/ 314 w 529"/>
                <a:gd name="T43" fmla="*/ 0 h 530"/>
                <a:gd name="T44" fmla="*/ 371 w 529"/>
                <a:gd name="T45" fmla="*/ 10 h 530"/>
                <a:gd name="T46" fmla="*/ 424 w 529"/>
                <a:gd name="T47" fmla="*/ 37 h 530"/>
                <a:gd name="T48" fmla="*/ 496 w 529"/>
                <a:gd name="T49" fmla="*/ 111 h 530"/>
                <a:gd name="T50" fmla="*/ 523 w 529"/>
                <a:gd name="T51" fmla="*/ 175 h 530"/>
                <a:gd name="T52" fmla="*/ 520 w 529"/>
                <a:gd name="T53" fmla="*/ 254 h 530"/>
                <a:gd name="T54" fmla="*/ 494 w 529"/>
                <a:gd name="T55" fmla="*/ 294 h 530"/>
                <a:gd name="T56" fmla="*/ 339 w 529"/>
                <a:gd name="T57" fmla="*/ 449 h 530"/>
                <a:gd name="T58" fmla="*/ 289 w 529"/>
                <a:gd name="T59" fmla="*/ 499 h 530"/>
                <a:gd name="T60" fmla="*/ 233 w 529"/>
                <a:gd name="T61" fmla="*/ 525 h 530"/>
                <a:gd name="T62" fmla="*/ 138 w 529"/>
                <a:gd name="T63" fmla="*/ 510 h 530"/>
                <a:gd name="T64" fmla="*/ 135 w 529"/>
                <a:gd name="T65" fmla="*/ 50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9" h="530">
                  <a:moveTo>
                    <a:pt x="135" y="507"/>
                  </a:moveTo>
                  <a:cubicBezTo>
                    <a:pt x="145" y="498"/>
                    <a:pt x="154" y="489"/>
                    <a:pt x="163" y="480"/>
                  </a:cubicBezTo>
                  <a:cubicBezTo>
                    <a:pt x="178" y="466"/>
                    <a:pt x="191" y="452"/>
                    <a:pt x="206" y="438"/>
                  </a:cubicBezTo>
                  <a:cubicBezTo>
                    <a:pt x="207" y="437"/>
                    <a:pt x="209" y="436"/>
                    <a:pt x="211" y="436"/>
                  </a:cubicBezTo>
                  <a:cubicBezTo>
                    <a:pt x="220" y="436"/>
                    <a:pt x="227" y="433"/>
                    <a:pt x="233" y="427"/>
                  </a:cubicBezTo>
                  <a:cubicBezTo>
                    <a:pt x="298" y="361"/>
                    <a:pt x="364" y="295"/>
                    <a:pt x="429" y="229"/>
                  </a:cubicBezTo>
                  <a:cubicBezTo>
                    <a:pt x="433" y="225"/>
                    <a:pt x="435" y="221"/>
                    <a:pt x="436" y="216"/>
                  </a:cubicBezTo>
                  <a:cubicBezTo>
                    <a:pt x="436" y="202"/>
                    <a:pt x="433" y="188"/>
                    <a:pt x="427" y="175"/>
                  </a:cubicBezTo>
                  <a:cubicBezTo>
                    <a:pt x="413" y="145"/>
                    <a:pt x="391" y="122"/>
                    <a:pt x="363" y="106"/>
                  </a:cubicBezTo>
                  <a:cubicBezTo>
                    <a:pt x="349" y="98"/>
                    <a:pt x="334" y="92"/>
                    <a:pt x="318" y="91"/>
                  </a:cubicBezTo>
                  <a:cubicBezTo>
                    <a:pt x="309" y="90"/>
                    <a:pt x="301" y="93"/>
                    <a:pt x="294" y="100"/>
                  </a:cubicBezTo>
                  <a:cubicBezTo>
                    <a:pt x="229" y="166"/>
                    <a:pt x="163" y="232"/>
                    <a:pt x="97" y="297"/>
                  </a:cubicBezTo>
                  <a:cubicBezTo>
                    <a:pt x="92" y="303"/>
                    <a:pt x="91" y="309"/>
                    <a:pt x="91" y="316"/>
                  </a:cubicBezTo>
                  <a:cubicBezTo>
                    <a:pt x="91" y="318"/>
                    <a:pt x="90" y="321"/>
                    <a:pt x="89" y="322"/>
                  </a:cubicBezTo>
                  <a:cubicBezTo>
                    <a:pt x="66" y="345"/>
                    <a:pt x="43" y="368"/>
                    <a:pt x="21" y="391"/>
                  </a:cubicBezTo>
                  <a:cubicBezTo>
                    <a:pt x="20" y="391"/>
                    <a:pt x="20" y="392"/>
                    <a:pt x="18" y="393"/>
                  </a:cubicBezTo>
                  <a:cubicBezTo>
                    <a:pt x="15" y="383"/>
                    <a:pt x="11" y="375"/>
                    <a:pt x="8" y="366"/>
                  </a:cubicBezTo>
                  <a:cubicBezTo>
                    <a:pt x="3" y="348"/>
                    <a:pt x="0" y="330"/>
                    <a:pt x="0" y="311"/>
                  </a:cubicBezTo>
                  <a:cubicBezTo>
                    <a:pt x="1" y="279"/>
                    <a:pt x="13" y="252"/>
                    <a:pt x="37" y="229"/>
                  </a:cubicBezTo>
                  <a:cubicBezTo>
                    <a:pt x="69" y="197"/>
                    <a:pt x="101" y="165"/>
                    <a:pt x="133" y="132"/>
                  </a:cubicBezTo>
                  <a:cubicBezTo>
                    <a:pt x="167" y="98"/>
                    <a:pt x="201" y="64"/>
                    <a:pt x="235" y="31"/>
                  </a:cubicBezTo>
                  <a:cubicBezTo>
                    <a:pt x="257" y="9"/>
                    <a:pt x="283" y="0"/>
                    <a:pt x="314" y="0"/>
                  </a:cubicBezTo>
                  <a:cubicBezTo>
                    <a:pt x="334" y="0"/>
                    <a:pt x="352" y="3"/>
                    <a:pt x="371" y="10"/>
                  </a:cubicBezTo>
                  <a:cubicBezTo>
                    <a:pt x="390" y="16"/>
                    <a:pt x="408" y="25"/>
                    <a:pt x="424" y="37"/>
                  </a:cubicBezTo>
                  <a:cubicBezTo>
                    <a:pt x="453" y="57"/>
                    <a:pt x="477" y="81"/>
                    <a:pt x="496" y="111"/>
                  </a:cubicBezTo>
                  <a:cubicBezTo>
                    <a:pt x="508" y="131"/>
                    <a:pt x="518" y="152"/>
                    <a:pt x="523" y="175"/>
                  </a:cubicBezTo>
                  <a:cubicBezTo>
                    <a:pt x="529" y="202"/>
                    <a:pt x="529" y="228"/>
                    <a:pt x="520" y="254"/>
                  </a:cubicBezTo>
                  <a:cubicBezTo>
                    <a:pt x="515" y="269"/>
                    <a:pt x="506" y="283"/>
                    <a:pt x="494" y="294"/>
                  </a:cubicBezTo>
                  <a:cubicBezTo>
                    <a:pt x="442" y="346"/>
                    <a:pt x="391" y="397"/>
                    <a:pt x="339" y="449"/>
                  </a:cubicBezTo>
                  <a:cubicBezTo>
                    <a:pt x="323" y="466"/>
                    <a:pt x="306" y="483"/>
                    <a:pt x="289" y="499"/>
                  </a:cubicBezTo>
                  <a:cubicBezTo>
                    <a:pt x="274" y="514"/>
                    <a:pt x="255" y="522"/>
                    <a:pt x="233" y="525"/>
                  </a:cubicBezTo>
                  <a:cubicBezTo>
                    <a:pt x="200" y="530"/>
                    <a:pt x="168" y="523"/>
                    <a:pt x="138" y="510"/>
                  </a:cubicBezTo>
                  <a:cubicBezTo>
                    <a:pt x="137" y="510"/>
                    <a:pt x="137" y="509"/>
                    <a:pt x="135" y="5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299426E2-78B8-40EE-8635-8E704BD53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880" y="4008664"/>
              <a:ext cx="1633538" cy="1660525"/>
            </a:xfrm>
            <a:custGeom>
              <a:avLst/>
              <a:gdLst>
                <a:gd name="T0" fmla="*/ 509 w 530"/>
                <a:gd name="T1" fmla="*/ 137 h 534"/>
                <a:gd name="T2" fmla="*/ 518 w 530"/>
                <a:gd name="T3" fmla="*/ 163 h 534"/>
                <a:gd name="T4" fmla="*/ 526 w 530"/>
                <a:gd name="T5" fmla="*/ 202 h 534"/>
                <a:gd name="T6" fmla="*/ 487 w 530"/>
                <a:gd name="T7" fmla="*/ 304 h 534"/>
                <a:gd name="T8" fmla="*/ 392 w 530"/>
                <a:gd name="T9" fmla="*/ 399 h 534"/>
                <a:gd name="T10" fmla="*/ 321 w 530"/>
                <a:gd name="T11" fmla="*/ 470 h 534"/>
                <a:gd name="T12" fmla="*/ 289 w 530"/>
                <a:gd name="T13" fmla="*/ 501 h 534"/>
                <a:gd name="T14" fmla="*/ 231 w 530"/>
                <a:gd name="T15" fmla="*/ 528 h 534"/>
                <a:gd name="T16" fmla="*/ 115 w 530"/>
                <a:gd name="T17" fmla="*/ 500 h 534"/>
                <a:gd name="T18" fmla="*/ 27 w 530"/>
                <a:gd name="T19" fmla="*/ 412 h 534"/>
                <a:gd name="T20" fmla="*/ 0 w 530"/>
                <a:gd name="T21" fmla="*/ 319 h 534"/>
                <a:gd name="T22" fmla="*/ 36 w 530"/>
                <a:gd name="T23" fmla="*/ 232 h 534"/>
                <a:gd name="T24" fmla="*/ 142 w 530"/>
                <a:gd name="T25" fmla="*/ 126 h 534"/>
                <a:gd name="T26" fmla="*/ 237 w 530"/>
                <a:gd name="T27" fmla="*/ 32 h 534"/>
                <a:gd name="T28" fmla="*/ 298 w 530"/>
                <a:gd name="T29" fmla="*/ 4 h 534"/>
                <a:gd name="T30" fmla="*/ 388 w 530"/>
                <a:gd name="T31" fmla="*/ 19 h 534"/>
                <a:gd name="T32" fmla="*/ 390 w 530"/>
                <a:gd name="T33" fmla="*/ 20 h 534"/>
                <a:gd name="T34" fmla="*/ 391 w 530"/>
                <a:gd name="T35" fmla="*/ 22 h 534"/>
                <a:gd name="T36" fmla="*/ 374 w 530"/>
                <a:gd name="T37" fmla="*/ 39 h 534"/>
                <a:gd name="T38" fmla="*/ 323 w 530"/>
                <a:gd name="T39" fmla="*/ 90 h 534"/>
                <a:gd name="T40" fmla="*/ 315 w 530"/>
                <a:gd name="T41" fmla="*/ 94 h 534"/>
                <a:gd name="T42" fmla="*/ 296 w 530"/>
                <a:gd name="T43" fmla="*/ 101 h 534"/>
                <a:gd name="T44" fmla="*/ 97 w 530"/>
                <a:gd name="T45" fmla="*/ 301 h 534"/>
                <a:gd name="T46" fmla="*/ 91 w 530"/>
                <a:gd name="T47" fmla="*/ 313 h 534"/>
                <a:gd name="T48" fmla="*/ 97 w 530"/>
                <a:gd name="T49" fmla="*/ 347 h 534"/>
                <a:gd name="T50" fmla="*/ 169 w 530"/>
                <a:gd name="T51" fmla="*/ 426 h 534"/>
                <a:gd name="T52" fmla="*/ 208 w 530"/>
                <a:gd name="T53" fmla="*/ 438 h 534"/>
                <a:gd name="T54" fmla="*/ 231 w 530"/>
                <a:gd name="T55" fmla="*/ 430 h 534"/>
                <a:gd name="T56" fmla="*/ 428 w 530"/>
                <a:gd name="T57" fmla="*/ 234 h 534"/>
                <a:gd name="T58" fmla="*/ 435 w 530"/>
                <a:gd name="T59" fmla="*/ 215 h 534"/>
                <a:gd name="T60" fmla="*/ 439 w 530"/>
                <a:gd name="T61" fmla="*/ 206 h 534"/>
                <a:gd name="T62" fmla="*/ 505 w 530"/>
                <a:gd name="T63" fmla="*/ 140 h 534"/>
                <a:gd name="T64" fmla="*/ 509 w 530"/>
                <a:gd name="T65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0" h="534">
                  <a:moveTo>
                    <a:pt x="509" y="137"/>
                  </a:moveTo>
                  <a:cubicBezTo>
                    <a:pt x="512" y="146"/>
                    <a:pt x="516" y="155"/>
                    <a:pt x="518" y="163"/>
                  </a:cubicBezTo>
                  <a:cubicBezTo>
                    <a:pt x="522" y="176"/>
                    <a:pt x="525" y="189"/>
                    <a:pt x="526" y="202"/>
                  </a:cubicBezTo>
                  <a:cubicBezTo>
                    <a:pt x="530" y="242"/>
                    <a:pt x="517" y="276"/>
                    <a:pt x="487" y="304"/>
                  </a:cubicBezTo>
                  <a:cubicBezTo>
                    <a:pt x="454" y="335"/>
                    <a:pt x="423" y="367"/>
                    <a:pt x="392" y="399"/>
                  </a:cubicBezTo>
                  <a:cubicBezTo>
                    <a:pt x="368" y="423"/>
                    <a:pt x="344" y="446"/>
                    <a:pt x="321" y="470"/>
                  </a:cubicBezTo>
                  <a:cubicBezTo>
                    <a:pt x="310" y="480"/>
                    <a:pt x="300" y="491"/>
                    <a:pt x="289" y="501"/>
                  </a:cubicBezTo>
                  <a:cubicBezTo>
                    <a:pt x="273" y="517"/>
                    <a:pt x="253" y="525"/>
                    <a:pt x="231" y="528"/>
                  </a:cubicBezTo>
                  <a:cubicBezTo>
                    <a:pt x="188" y="534"/>
                    <a:pt x="150" y="521"/>
                    <a:pt x="115" y="500"/>
                  </a:cubicBezTo>
                  <a:cubicBezTo>
                    <a:pt x="78" y="479"/>
                    <a:pt x="49" y="449"/>
                    <a:pt x="27" y="412"/>
                  </a:cubicBezTo>
                  <a:cubicBezTo>
                    <a:pt x="11" y="384"/>
                    <a:pt x="0" y="353"/>
                    <a:pt x="0" y="319"/>
                  </a:cubicBezTo>
                  <a:cubicBezTo>
                    <a:pt x="0" y="285"/>
                    <a:pt x="11" y="256"/>
                    <a:pt x="36" y="232"/>
                  </a:cubicBezTo>
                  <a:cubicBezTo>
                    <a:pt x="72" y="197"/>
                    <a:pt x="107" y="161"/>
                    <a:pt x="142" y="126"/>
                  </a:cubicBezTo>
                  <a:cubicBezTo>
                    <a:pt x="173" y="94"/>
                    <a:pt x="205" y="63"/>
                    <a:pt x="237" y="32"/>
                  </a:cubicBezTo>
                  <a:cubicBezTo>
                    <a:pt x="253" y="15"/>
                    <a:pt x="274" y="7"/>
                    <a:pt x="298" y="4"/>
                  </a:cubicBezTo>
                  <a:cubicBezTo>
                    <a:pt x="329" y="0"/>
                    <a:pt x="359" y="7"/>
                    <a:pt x="388" y="19"/>
                  </a:cubicBezTo>
                  <a:cubicBezTo>
                    <a:pt x="388" y="19"/>
                    <a:pt x="389" y="20"/>
                    <a:pt x="390" y="20"/>
                  </a:cubicBezTo>
                  <a:cubicBezTo>
                    <a:pt x="390" y="20"/>
                    <a:pt x="391" y="21"/>
                    <a:pt x="391" y="22"/>
                  </a:cubicBezTo>
                  <a:cubicBezTo>
                    <a:pt x="386" y="27"/>
                    <a:pt x="380" y="33"/>
                    <a:pt x="374" y="39"/>
                  </a:cubicBezTo>
                  <a:cubicBezTo>
                    <a:pt x="357" y="56"/>
                    <a:pt x="340" y="73"/>
                    <a:pt x="323" y="90"/>
                  </a:cubicBezTo>
                  <a:cubicBezTo>
                    <a:pt x="321" y="92"/>
                    <a:pt x="318" y="94"/>
                    <a:pt x="315" y="94"/>
                  </a:cubicBezTo>
                  <a:cubicBezTo>
                    <a:pt x="307" y="93"/>
                    <a:pt x="301" y="96"/>
                    <a:pt x="296" y="101"/>
                  </a:cubicBezTo>
                  <a:cubicBezTo>
                    <a:pt x="230" y="168"/>
                    <a:pt x="163" y="234"/>
                    <a:pt x="97" y="301"/>
                  </a:cubicBezTo>
                  <a:cubicBezTo>
                    <a:pt x="94" y="304"/>
                    <a:pt x="92" y="308"/>
                    <a:pt x="91" y="313"/>
                  </a:cubicBezTo>
                  <a:cubicBezTo>
                    <a:pt x="90" y="324"/>
                    <a:pt x="93" y="336"/>
                    <a:pt x="97" y="347"/>
                  </a:cubicBezTo>
                  <a:cubicBezTo>
                    <a:pt x="111" y="382"/>
                    <a:pt x="136" y="408"/>
                    <a:pt x="169" y="426"/>
                  </a:cubicBezTo>
                  <a:cubicBezTo>
                    <a:pt x="181" y="433"/>
                    <a:pt x="194" y="437"/>
                    <a:pt x="208" y="438"/>
                  </a:cubicBezTo>
                  <a:cubicBezTo>
                    <a:pt x="217" y="439"/>
                    <a:pt x="224" y="437"/>
                    <a:pt x="231" y="430"/>
                  </a:cubicBezTo>
                  <a:cubicBezTo>
                    <a:pt x="297" y="365"/>
                    <a:pt x="362" y="299"/>
                    <a:pt x="428" y="234"/>
                  </a:cubicBezTo>
                  <a:cubicBezTo>
                    <a:pt x="434" y="228"/>
                    <a:pt x="436" y="222"/>
                    <a:pt x="435" y="215"/>
                  </a:cubicBezTo>
                  <a:cubicBezTo>
                    <a:pt x="435" y="211"/>
                    <a:pt x="436" y="209"/>
                    <a:pt x="439" y="206"/>
                  </a:cubicBezTo>
                  <a:cubicBezTo>
                    <a:pt x="461" y="184"/>
                    <a:pt x="483" y="162"/>
                    <a:pt x="505" y="140"/>
                  </a:cubicBezTo>
                  <a:cubicBezTo>
                    <a:pt x="506" y="139"/>
                    <a:pt x="507" y="139"/>
                    <a:pt x="50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65C4F243-3054-4DB7-9BB8-6F102E61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293" y="3934052"/>
              <a:ext cx="808038" cy="823913"/>
            </a:xfrm>
            <a:custGeom>
              <a:avLst/>
              <a:gdLst>
                <a:gd name="T0" fmla="*/ 215 w 262"/>
                <a:gd name="T1" fmla="*/ 6 h 265"/>
                <a:gd name="T2" fmla="*/ 205 w 262"/>
                <a:gd name="T3" fmla="*/ 34 h 265"/>
                <a:gd name="T4" fmla="*/ 243 w 262"/>
                <a:gd name="T5" fmla="*/ 34 h 265"/>
                <a:gd name="T6" fmla="*/ 241 w 262"/>
                <a:gd name="T7" fmla="*/ 47 h 265"/>
                <a:gd name="T8" fmla="*/ 246 w 262"/>
                <a:gd name="T9" fmla="*/ 56 h 265"/>
                <a:gd name="T10" fmla="*/ 250 w 262"/>
                <a:gd name="T11" fmla="*/ 66 h 265"/>
                <a:gd name="T12" fmla="*/ 240 w 262"/>
                <a:gd name="T13" fmla="*/ 90 h 265"/>
                <a:gd name="T14" fmla="*/ 259 w 262"/>
                <a:gd name="T15" fmla="*/ 88 h 265"/>
                <a:gd name="T16" fmla="*/ 258 w 262"/>
                <a:gd name="T17" fmla="*/ 99 h 265"/>
                <a:gd name="T18" fmla="*/ 109 w 262"/>
                <a:gd name="T19" fmla="*/ 248 h 265"/>
                <a:gd name="T20" fmla="*/ 61 w 262"/>
                <a:gd name="T21" fmla="*/ 260 h 265"/>
                <a:gd name="T22" fmla="*/ 8 w 262"/>
                <a:gd name="T23" fmla="*/ 212 h 265"/>
                <a:gd name="T24" fmla="*/ 10 w 262"/>
                <a:gd name="T25" fmla="*/ 165 h 265"/>
                <a:gd name="T26" fmla="*/ 30 w 262"/>
                <a:gd name="T27" fmla="*/ 143 h 265"/>
                <a:gd name="T28" fmla="*/ 170 w 262"/>
                <a:gd name="T29" fmla="*/ 4 h 265"/>
                <a:gd name="T30" fmla="*/ 182 w 262"/>
                <a:gd name="T31" fmla="*/ 3 h 265"/>
                <a:gd name="T32" fmla="*/ 184 w 262"/>
                <a:gd name="T33" fmla="*/ 5 h 265"/>
                <a:gd name="T34" fmla="*/ 202 w 262"/>
                <a:gd name="T35" fmla="*/ 9 h 265"/>
                <a:gd name="T36" fmla="*/ 215 w 262"/>
                <a:gd name="T37" fmla="*/ 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265">
                  <a:moveTo>
                    <a:pt x="215" y="6"/>
                  </a:moveTo>
                  <a:cubicBezTo>
                    <a:pt x="212" y="16"/>
                    <a:pt x="209" y="24"/>
                    <a:pt x="205" y="34"/>
                  </a:cubicBezTo>
                  <a:cubicBezTo>
                    <a:pt x="218" y="34"/>
                    <a:pt x="230" y="34"/>
                    <a:pt x="243" y="34"/>
                  </a:cubicBezTo>
                  <a:cubicBezTo>
                    <a:pt x="242" y="38"/>
                    <a:pt x="242" y="43"/>
                    <a:pt x="241" y="47"/>
                  </a:cubicBezTo>
                  <a:cubicBezTo>
                    <a:pt x="240" y="52"/>
                    <a:pt x="242" y="54"/>
                    <a:pt x="246" y="56"/>
                  </a:cubicBezTo>
                  <a:cubicBezTo>
                    <a:pt x="253" y="60"/>
                    <a:pt x="252" y="60"/>
                    <a:pt x="250" y="66"/>
                  </a:cubicBezTo>
                  <a:cubicBezTo>
                    <a:pt x="247" y="74"/>
                    <a:pt x="244" y="81"/>
                    <a:pt x="240" y="90"/>
                  </a:cubicBezTo>
                  <a:cubicBezTo>
                    <a:pt x="247" y="89"/>
                    <a:pt x="253" y="89"/>
                    <a:pt x="259" y="88"/>
                  </a:cubicBezTo>
                  <a:cubicBezTo>
                    <a:pt x="262" y="92"/>
                    <a:pt x="261" y="95"/>
                    <a:pt x="258" y="99"/>
                  </a:cubicBezTo>
                  <a:cubicBezTo>
                    <a:pt x="208" y="149"/>
                    <a:pt x="158" y="198"/>
                    <a:pt x="109" y="248"/>
                  </a:cubicBezTo>
                  <a:cubicBezTo>
                    <a:pt x="95" y="262"/>
                    <a:pt x="79" y="265"/>
                    <a:pt x="61" y="260"/>
                  </a:cubicBezTo>
                  <a:cubicBezTo>
                    <a:pt x="36" y="253"/>
                    <a:pt x="18" y="236"/>
                    <a:pt x="8" y="212"/>
                  </a:cubicBezTo>
                  <a:cubicBezTo>
                    <a:pt x="1" y="196"/>
                    <a:pt x="0" y="180"/>
                    <a:pt x="10" y="165"/>
                  </a:cubicBezTo>
                  <a:cubicBezTo>
                    <a:pt x="15" y="157"/>
                    <a:pt x="23" y="150"/>
                    <a:pt x="30" y="143"/>
                  </a:cubicBezTo>
                  <a:cubicBezTo>
                    <a:pt x="77" y="97"/>
                    <a:pt x="123" y="50"/>
                    <a:pt x="170" y="4"/>
                  </a:cubicBezTo>
                  <a:cubicBezTo>
                    <a:pt x="174" y="0"/>
                    <a:pt x="176" y="0"/>
                    <a:pt x="182" y="3"/>
                  </a:cubicBezTo>
                  <a:cubicBezTo>
                    <a:pt x="182" y="4"/>
                    <a:pt x="184" y="4"/>
                    <a:pt x="184" y="5"/>
                  </a:cubicBezTo>
                  <a:cubicBezTo>
                    <a:pt x="189" y="12"/>
                    <a:pt x="195" y="12"/>
                    <a:pt x="202" y="9"/>
                  </a:cubicBezTo>
                  <a:cubicBezTo>
                    <a:pt x="206" y="8"/>
                    <a:pt x="210" y="7"/>
                    <a:pt x="2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EAF5A5FC-9BE9-4668-AF1B-6427ED87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143" y="3145064"/>
              <a:ext cx="768350" cy="788988"/>
            </a:xfrm>
            <a:custGeom>
              <a:avLst/>
              <a:gdLst>
                <a:gd name="T0" fmla="*/ 87 w 249"/>
                <a:gd name="T1" fmla="*/ 254 h 254"/>
                <a:gd name="T2" fmla="*/ 86 w 249"/>
                <a:gd name="T3" fmla="*/ 247 h 254"/>
                <a:gd name="T4" fmla="*/ 66 w 249"/>
                <a:gd name="T5" fmla="*/ 249 h 254"/>
                <a:gd name="T6" fmla="*/ 75 w 249"/>
                <a:gd name="T7" fmla="*/ 227 h 254"/>
                <a:gd name="T8" fmla="*/ 75 w 249"/>
                <a:gd name="T9" fmla="*/ 226 h 254"/>
                <a:gd name="T10" fmla="*/ 71 w 249"/>
                <a:gd name="T11" fmla="*/ 215 h 254"/>
                <a:gd name="T12" fmla="*/ 67 w 249"/>
                <a:gd name="T13" fmla="*/ 206 h 254"/>
                <a:gd name="T14" fmla="*/ 68 w 249"/>
                <a:gd name="T15" fmla="*/ 193 h 254"/>
                <a:gd name="T16" fmla="*/ 31 w 249"/>
                <a:gd name="T17" fmla="*/ 193 h 254"/>
                <a:gd name="T18" fmla="*/ 40 w 249"/>
                <a:gd name="T19" fmla="*/ 165 h 254"/>
                <a:gd name="T20" fmla="*/ 25 w 249"/>
                <a:gd name="T21" fmla="*/ 169 h 254"/>
                <a:gd name="T22" fmla="*/ 12 w 249"/>
                <a:gd name="T23" fmla="*/ 166 h 254"/>
                <a:gd name="T24" fmla="*/ 0 w 249"/>
                <a:gd name="T25" fmla="*/ 158 h 254"/>
                <a:gd name="T26" fmla="*/ 15 w 249"/>
                <a:gd name="T27" fmla="*/ 144 h 254"/>
                <a:gd name="T28" fmla="*/ 116 w 249"/>
                <a:gd name="T29" fmla="*/ 41 h 254"/>
                <a:gd name="T30" fmla="*/ 143 w 249"/>
                <a:gd name="T31" fmla="*/ 14 h 254"/>
                <a:gd name="T32" fmla="*/ 188 w 249"/>
                <a:gd name="T33" fmla="*/ 4 h 254"/>
                <a:gd name="T34" fmla="*/ 228 w 249"/>
                <a:gd name="T35" fmla="*/ 30 h 254"/>
                <a:gd name="T36" fmla="*/ 246 w 249"/>
                <a:gd name="T37" fmla="*/ 85 h 254"/>
                <a:gd name="T38" fmla="*/ 235 w 249"/>
                <a:gd name="T39" fmla="*/ 106 h 254"/>
                <a:gd name="T40" fmla="*/ 140 w 249"/>
                <a:gd name="T41" fmla="*/ 201 h 254"/>
                <a:gd name="T42" fmla="*/ 90 w 249"/>
                <a:gd name="T43" fmla="*/ 251 h 254"/>
                <a:gd name="T44" fmla="*/ 87 w 249"/>
                <a:gd name="T4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9" h="254">
                  <a:moveTo>
                    <a:pt x="87" y="254"/>
                  </a:moveTo>
                  <a:cubicBezTo>
                    <a:pt x="87" y="251"/>
                    <a:pt x="86" y="249"/>
                    <a:pt x="86" y="247"/>
                  </a:cubicBezTo>
                  <a:cubicBezTo>
                    <a:pt x="80" y="248"/>
                    <a:pt x="73" y="248"/>
                    <a:pt x="66" y="249"/>
                  </a:cubicBezTo>
                  <a:cubicBezTo>
                    <a:pt x="69" y="241"/>
                    <a:pt x="72" y="234"/>
                    <a:pt x="75" y="227"/>
                  </a:cubicBezTo>
                  <a:cubicBezTo>
                    <a:pt x="75" y="227"/>
                    <a:pt x="75" y="227"/>
                    <a:pt x="75" y="226"/>
                  </a:cubicBezTo>
                  <a:cubicBezTo>
                    <a:pt x="78" y="219"/>
                    <a:pt x="78" y="219"/>
                    <a:pt x="71" y="215"/>
                  </a:cubicBezTo>
                  <a:cubicBezTo>
                    <a:pt x="67" y="213"/>
                    <a:pt x="66" y="211"/>
                    <a:pt x="67" y="206"/>
                  </a:cubicBezTo>
                  <a:cubicBezTo>
                    <a:pt x="68" y="202"/>
                    <a:pt x="68" y="197"/>
                    <a:pt x="68" y="193"/>
                  </a:cubicBezTo>
                  <a:cubicBezTo>
                    <a:pt x="56" y="193"/>
                    <a:pt x="44" y="193"/>
                    <a:pt x="31" y="193"/>
                  </a:cubicBezTo>
                  <a:cubicBezTo>
                    <a:pt x="34" y="183"/>
                    <a:pt x="37" y="175"/>
                    <a:pt x="40" y="165"/>
                  </a:cubicBezTo>
                  <a:cubicBezTo>
                    <a:pt x="35" y="167"/>
                    <a:pt x="30" y="167"/>
                    <a:pt x="25" y="169"/>
                  </a:cubicBezTo>
                  <a:cubicBezTo>
                    <a:pt x="20" y="170"/>
                    <a:pt x="16" y="170"/>
                    <a:pt x="12" y="166"/>
                  </a:cubicBezTo>
                  <a:cubicBezTo>
                    <a:pt x="8" y="163"/>
                    <a:pt x="4" y="161"/>
                    <a:pt x="0" y="158"/>
                  </a:cubicBezTo>
                  <a:cubicBezTo>
                    <a:pt x="5" y="153"/>
                    <a:pt x="10" y="149"/>
                    <a:pt x="15" y="144"/>
                  </a:cubicBezTo>
                  <a:cubicBezTo>
                    <a:pt x="49" y="109"/>
                    <a:pt x="83" y="75"/>
                    <a:pt x="116" y="41"/>
                  </a:cubicBezTo>
                  <a:cubicBezTo>
                    <a:pt x="125" y="32"/>
                    <a:pt x="134" y="23"/>
                    <a:pt x="143" y="14"/>
                  </a:cubicBezTo>
                  <a:cubicBezTo>
                    <a:pt x="156" y="2"/>
                    <a:pt x="172" y="0"/>
                    <a:pt x="188" y="4"/>
                  </a:cubicBezTo>
                  <a:cubicBezTo>
                    <a:pt x="204" y="9"/>
                    <a:pt x="218" y="18"/>
                    <a:pt x="228" y="30"/>
                  </a:cubicBezTo>
                  <a:cubicBezTo>
                    <a:pt x="242" y="46"/>
                    <a:pt x="249" y="64"/>
                    <a:pt x="246" y="85"/>
                  </a:cubicBezTo>
                  <a:cubicBezTo>
                    <a:pt x="245" y="93"/>
                    <a:pt x="241" y="100"/>
                    <a:pt x="235" y="106"/>
                  </a:cubicBezTo>
                  <a:cubicBezTo>
                    <a:pt x="203" y="138"/>
                    <a:pt x="172" y="169"/>
                    <a:pt x="140" y="201"/>
                  </a:cubicBezTo>
                  <a:cubicBezTo>
                    <a:pt x="124" y="218"/>
                    <a:pt x="107" y="234"/>
                    <a:pt x="90" y="251"/>
                  </a:cubicBezTo>
                  <a:cubicBezTo>
                    <a:pt x="90" y="252"/>
                    <a:pt x="89" y="253"/>
                    <a:pt x="8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9F3832F8-A852-4DF6-BE12-FC231E78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130" y="4267427"/>
              <a:ext cx="454025" cy="454025"/>
            </a:xfrm>
            <a:custGeom>
              <a:avLst/>
              <a:gdLst>
                <a:gd name="T0" fmla="*/ 19 w 147"/>
                <a:gd name="T1" fmla="*/ 0 h 146"/>
                <a:gd name="T2" fmla="*/ 31 w 147"/>
                <a:gd name="T3" fmla="*/ 6 h 146"/>
                <a:gd name="T4" fmla="*/ 140 w 147"/>
                <a:gd name="T5" fmla="*/ 115 h 146"/>
                <a:gd name="T6" fmla="*/ 145 w 147"/>
                <a:gd name="T7" fmla="*/ 133 h 146"/>
                <a:gd name="T8" fmla="*/ 132 w 147"/>
                <a:gd name="T9" fmla="*/ 145 h 146"/>
                <a:gd name="T10" fmla="*/ 115 w 147"/>
                <a:gd name="T11" fmla="*/ 139 h 146"/>
                <a:gd name="T12" fmla="*/ 18 w 147"/>
                <a:gd name="T13" fmla="*/ 42 h 146"/>
                <a:gd name="T14" fmla="*/ 6 w 147"/>
                <a:gd name="T15" fmla="*/ 30 h 146"/>
                <a:gd name="T16" fmla="*/ 3 w 147"/>
                <a:gd name="T17" fmla="*/ 11 h 146"/>
                <a:gd name="T18" fmla="*/ 19 w 147"/>
                <a:gd name="T19" fmla="*/ 1 h 146"/>
                <a:gd name="T20" fmla="*/ 19 w 147"/>
                <a:gd name="T2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9" y="0"/>
                  </a:moveTo>
                  <a:cubicBezTo>
                    <a:pt x="23" y="2"/>
                    <a:pt x="28" y="3"/>
                    <a:pt x="31" y="6"/>
                  </a:cubicBezTo>
                  <a:cubicBezTo>
                    <a:pt x="67" y="42"/>
                    <a:pt x="104" y="79"/>
                    <a:pt x="140" y="115"/>
                  </a:cubicBezTo>
                  <a:cubicBezTo>
                    <a:pt x="145" y="120"/>
                    <a:pt x="147" y="126"/>
                    <a:pt x="145" y="133"/>
                  </a:cubicBezTo>
                  <a:cubicBezTo>
                    <a:pt x="143" y="139"/>
                    <a:pt x="138" y="143"/>
                    <a:pt x="132" y="145"/>
                  </a:cubicBezTo>
                  <a:cubicBezTo>
                    <a:pt x="125" y="146"/>
                    <a:pt x="120" y="143"/>
                    <a:pt x="115" y="139"/>
                  </a:cubicBezTo>
                  <a:cubicBezTo>
                    <a:pt x="83" y="107"/>
                    <a:pt x="51" y="74"/>
                    <a:pt x="18" y="42"/>
                  </a:cubicBezTo>
                  <a:cubicBezTo>
                    <a:pt x="14" y="38"/>
                    <a:pt x="10" y="34"/>
                    <a:pt x="6" y="30"/>
                  </a:cubicBezTo>
                  <a:cubicBezTo>
                    <a:pt x="1" y="24"/>
                    <a:pt x="0" y="18"/>
                    <a:pt x="3" y="11"/>
                  </a:cubicBezTo>
                  <a:cubicBezTo>
                    <a:pt x="6" y="4"/>
                    <a:pt x="11" y="1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95B3D8F8-AE46-4918-8F07-E2C6F23B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043" y="3530827"/>
              <a:ext cx="576263" cy="244475"/>
            </a:xfrm>
            <a:custGeom>
              <a:avLst/>
              <a:gdLst>
                <a:gd name="T0" fmla="*/ 0 w 187"/>
                <a:gd name="T1" fmla="*/ 19 h 79"/>
                <a:gd name="T2" fmla="*/ 23 w 187"/>
                <a:gd name="T3" fmla="*/ 3 h 79"/>
                <a:gd name="T4" fmla="*/ 108 w 187"/>
                <a:gd name="T5" fmla="*/ 26 h 79"/>
                <a:gd name="T6" fmla="*/ 173 w 187"/>
                <a:gd name="T7" fmla="*/ 43 h 79"/>
                <a:gd name="T8" fmla="*/ 185 w 187"/>
                <a:gd name="T9" fmla="*/ 63 h 79"/>
                <a:gd name="T10" fmla="*/ 164 w 187"/>
                <a:gd name="T11" fmla="*/ 76 h 79"/>
                <a:gd name="T12" fmla="*/ 106 w 187"/>
                <a:gd name="T13" fmla="*/ 61 h 79"/>
                <a:gd name="T14" fmla="*/ 19 w 187"/>
                <a:gd name="T15" fmla="*/ 37 h 79"/>
                <a:gd name="T16" fmla="*/ 3 w 187"/>
                <a:gd name="T17" fmla="*/ 27 h 79"/>
                <a:gd name="T18" fmla="*/ 0 w 187"/>
                <a:gd name="T1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79">
                  <a:moveTo>
                    <a:pt x="0" y="19"/>
                  </a:moveTo>
                  <a:cubicBezTo>
                    <a:pt x="1" y="8"/>
                    <a:pt x="12" y="0"/>
                    <a:pt x="23" y="3"/>
                  </a:cubicBezTo>
                  <a:cubicBezTo>
                    <a:pt x="52" y="11"/>
                    <a:pt x="80" y="18"/>
                    <a:pt x="108" y="26"/>
                  </a:cubicBezTo>
                  <a:cubicBezTo>
                    <a:pt x="130" y="32"/>
                    <a:pt x="151" y="37"/>
                    <a:pt x="173" y="43"/>
                  </a:cubicBezTo>
                  <a:cubicBezTo>
                    <a:pt x="181" y="45"/>
                    <a:pt x="187" y="55"/>
                    <a:pt x="185" y="63"/>
                  </a:cubicBezTo>
                  <a:cubicBezTo>
                    <a:pt x="182" y="73"/>
                    <a:pt x="173" y="79"/>
                    <a:pt x="164" y="76"/>
                  </a:cubicBezTo>
                  <a:cubicBezTo>
                    <a:pt x="145" y="71"/>
                    <a:pt x="125" y="66"/>
                    <a:pt x="106" y="61"/>
                  </a:cubicBezTo>
                  <a:cubicBezTo>
                    <a:pt x="77" y="53"/>
                    <a:pt x="48" y="45"/>
                    <a:pt x="19" y="37"/>
                  </a:cubicBezTo>
                  <a:cubicBezTo>
                    <a:pt x="12" y="36"/>
                    <a:pt x="6" y="34"/>
                    <a:pt x="3" y="27"/>
                  </a:cubicBezTo>
                  <a:cubicBezTo>
                    <a:pt x="1" y="25"/>
                    <a:pt x="1" y="2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0515F734-7620-4B28-9341-799AE56C9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018" y="4400777"/>
              <a:ext cx="236538" cy="584200"/>
            </a:xfrm>
            <a:custGeom>
              <a:avLst/>
              <a:gdLst>
                <a:gd name="T0" fmla="*/ 77 w 77"/>
                <a:gd name="T1" fmla="*/ 170 h 188"/>
                <a:gd name="T2" fmla="*/ 64 w 77"/>
                <a:gd name="T3" fmla="*/ 186 h 188"/>
                <a:gd name="T4" fmla="*/ 44 w 77"/>
                <a:gd name="T5" fmla="*/ 176 h 188"/>
                <a:gd name="T6" fmla="*/ 36 w 77"/>
                <a:gd name="T7" fmla="*/ 149 h 188"/>
                <a:gd name="T8" fmla="*/ 26 w 77"/>
                <a:gd name="T9" fmla="*/ 109 h 188"/>
                <a:gd name="T10" fmla="*/ 7 w 77"/>
                <a:gd name="T11" fmla="*/ 39 h 188"/>
                <a:gd name="T12" fmla="*/ 3 w 77"/>
                <a:gd name="T13" fmla="*/ 26 h 188"/>
                <a:gd name="T14" fmla="*/ 16 w 77"/>
                <a:gd name="T15" fmla="*/ 2 h 188"/>
                <a:gd name="T16" fmla="*/ 36 w 77"/>
                <a:gd name="T17" fmla="*/ 17 h 188"/>
                <a:gd name="T18" fmla="*/ 50 w 77"/>
                <a:gd name="T19" fmla="*/ 66 h 188"/>
                <a:gd name="T20" fmla="*/ 68 w 77"/>
                <a:gd name="T21" fmla="*/ 135 h 188"/>
                <a:gd name="T22" fmla="*/ 75 w 77"/>
                <a:gd name="T23" fmla="*/ 162 h 188"/>
                <a:gd name="T24" fmla="*/ 77 w 77"/>
                <a:gd name="T25" fmla="*/ 17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88">
                  <a:moveTo>
                    <a:pt x="77" y="170"/>
                  </a:moveTo>
                  <a:cubicBezTo>
                    <a:pt x="76" y="177"/>
                    <a:pt x="71" y="185"/>
                    <a:pt x="64" y="186"/>
                  </a:cubicBezTo>
                  <a:cubicBezTo>
                    <a:pt x="56" y="188"/>
                    <a:pt x="47" y="184"/>
                    <a:pt x="44" y="176"/>
                  </a:cubicBezTo>
                  <a:cubicBezTo>
                    <a:pt x="41" y="167"/>
                    <a:pt x="39" y="158"/>
                    <a:pt x="36" y="149"/>
                  </a:cubicBezTo>
                  <a:cubicBezTo>
                    <a:pt x="33" y="136"/>
                    <a:pt x="29" y="123"/>
                    <a:pt x="26" y="109"/>
                  </a:cubicBezTo>
                  <a:cubicBezTo>
                    <a:pt x="20" y="86"/>
                    <a:pt x="13" y="62"/>
                    <a:pt x="7" y="39"/>
                  </a:cubicBezTo>
                  <a:cubicBezTo>
                    <a:pt x="6" y="34"/>
                    <a:pt x="5" y="30"/>
                    <a:pt x="3" y="26"/>
                  </a:cubicBezTo>
                  <a:cubicBezTo>
                    <a:pt x="0" y="15"/>
                    <a:pt x="5" y="5"/>
                    <a:pt x="16" y="2"/>
                  </a:cubicBezTo>
                  <a:cubicBezTo>
                    <a:pt x="23" y="0"/>
                    <a:pt x="34" y="6"/>
                    <a:pt x="36" y="17"/>
                  </a:cubicBezTo>
                  <a:cubicBezTo>
                    <a:pt x="40" y="33"/>
                    <a:pt x="45" y="50"/>
                    <a:pt x="50" y="66"/>
                  </a:cubicBezTo>
                  <a:cubicBezTo>
                    <a:pt x="56" y="89"/>
                    <a:pt x="62" y="112"/>
                    <a:pt x="68" y="135"/>
                  </a:cubicBezTo>
                  <a:cubicBezTo>
                    <a:pt x="70" y="144"/>
                    <a:pt x="73" y="153"/>
                    <a:pt x="75" y="162"/>
                  </a:cubicBezTo>
                  <a:cubicBezTo>
                    <a:pt x="76" y="165"/>
                    <a:pt x="76" y="167"/>
                    <a:pt x="77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7388B541-B229-41A3-853E-B9BD6A85B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655" y="4127727"/>
              <a:ext cx="576263" cy="234950"/>
            </a:xfrm>
            <a:custGeom>
              <a:avLst/>
              <a:gdLst>
                <a:gd name="T0" fmla="*/ 169 w 187"/>
                <a:gd name="T1" fmla="*/ 76 h 76"/>
                <a:gd name="T2" fmla="*/ 152 w 187"/>
                <a:gd name="T3" fmla="*/ 72 h 76"/>
                <a:gd name="T4" fmla="*/ 92 w 187"/>
                <a:gd name="T5" fmla="*/ 56 h 76"/>
                <a:gd name="T6" fmla="*/ 14 w 187"/>
                <a:gd name="T7" fmla="*/ 35 h 76"/>
                <a:gd name="T8" fmla="*/ 2 w 187"/>
                <a:gd name="T9" fmla="*/ 15 h 76"/>
                <a:gd name="T10" fmla="*/ 23 w 187"/>
                <a:gd name="T11" fmla="*/ 2 h 76"/>
                <a:gd name="T12" fmla="*/ 68 w 187"/>
                <a:gd name="T13" fmla="*/ 14 h 76"/>
                <a:gd name="T14" fmla="*/ 137 w 187"/>
                <a:gd name="T15" fmla="*/ 32 h 76"/>
                <a:gd name="T16" fmla="*/ 174 w 187"/>
                <a:gd name="T17" fmla="*/ 43 h 76"/>
                <a:gd name="T18" fmla="*/ 186 w 187"/>
                <a:gd name="T19" fmla="*/ 56 h 76"/>
                <a:gd name="T20" fmla="*/ 177 w 187"/>
                <a:gd name="T21" fmla="*/ 74 h 76"/>
                <a:gd name="T22" fmla="*/ 169 w 187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76">
                  <a:moveTo>
                    <a:pt x="169" y="76"/>
                  </a:moveTo>
                  <a:cubicBezTo>
                    <a:pt x="163" y="75"/>
                    <a:pt x="158" y="74"/>
                    <a:pt x="152" y="72"/>
                  </a:cubicBezTo>
                  <a:cubicBezTo>
                    <a:pt x="132" y="67"/>
                    <a:pt x="112" y="61"/>
                    <a:pt x="92" y="56"/>
                  </a:cubicBezTo>
                  <a:cubicBezTo>
                    <a:pt x="66" y="49"/>
                    <a:pt x="40" y="42"/>
                    <a:pt x="14" y="35"/>
                  </a:cubicBezTo>
                  <a:cubicBezTo>
                    <a:pt x="6" y="33"/>
                    <a:pt x="0" y="23"/>
                    <a:pt x="2" y="15"/>
                  </a:cubicBezTo>
                  <a:cubicBezTo>
                    <a:pt x="4" y="6"/>
                    <a:pt x="14" y="0"/>
                    <a:pt x="23" y="2"/>
                  </a:cubicBezTo>
                  <a:cubicBezTo>
                    <a:pt x="38" y="6"/>
                    <a:pt x="53" y="10"/>
                    <a:pt x="68" y="14"/>
                  </a:cubicBezTo>
                  <a:cubicBezTo>
                    <a:pt x="91" y="20"/>
                    <a:pt x="114" y="26"/>
                    <a:pt x="137" y="32"/>
                  </a:cubicBezTo>
                  <a:cubicBezTo>
                    <a:pt x="149" y="36"/>
                    <a:pt x="162" y="39"/>
                    <a:pt x="174" y="43"/>
                  </a:cubicBezTo>
                  <a:cubicBezTo>
                    <a:pt x="181" y="45"/>
                    <a:pt x="185" y="49"/>
                    <a:pt x="186" y="56"/>
                  </a:cubicBezTo>
                  <a:cubicBezTo>
                    <a:pt x="187" y="64"/>
                    <a:pt x="184" y="70"/>
                    <a:pt x="177" y="74"/>
                  </a:cubicBezTo>
                  <a:cubicBezTo>
                    <a:pt x="174" y="75"/>
                    <a:pt x="171" y="76"/>
                    <a:pt x="169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B5581C8A-279C-4F9A-9986-85D70166F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405" y="2914877"/>
              <a:ext cx="233363" cy="584200"/>
            </a:xfrm>
            <a:custGeom>
              <a:avLst/>
              <a:gdLst>
                <a:gd name="T0" fmla="*/ 0 w 76"/>
                <a:gd name="T1" fmla="*/ 19 h 188"/>
                <a:gd name="T2" fmla="*/ 13 w 76"/>
                <a:gd name="T3" fmla="*/ 2 h 188"/>
                <a:gd name="T4" fmla="*/ 32 w 76"/>
                <a:gd name="T5" fmla="*/ 12 h 188"/>
                <a:gd name="T6" fmla="*/ 42 w 76"/>
                <a:gd name="T7" fmla="*/ 45 h 188"/>
                <a:gd name="T8" fmla="*/ 61 w 76"/>
                <a:gd name="T9" fmla="*/ 118 h 188"/>
                <a:gd name="T10" fmla="*/ 73 w 76"/>
                <a:gd name="T11" fmla="*/ 163 h 188"/>
                <a:gd name="T12" fmla="*/ 62 w 76"/>
                <a:gd name="T13" fmla="*/ 186 h 188"/>
                <a:gd name="T14" fmla="*/ 40 w 76"/>
                <a:gd name="T15" fmla="*/ 172 h 188"/>
                <a:gd name="T16" fmla="*/ 27 w 76"/>
                <a:gd name="T17" fmla="*/ 123 h 188"/>
                <a:gd name="T18" fmla="*/ 12 w 76"/>
                <a:gd name="T19" fmla="*/ 64 h 188"/>
                <a:gd name="T20" fmla="*/ 1 w 76"/>
                <a:gd name="T21" fmla="*/ 27 h 188"/>
                <a:gd name="T22" fmla="*/ 0 w 76"/>
                <a:gd name="T23" fmla="*/ 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188">
                  <a:moveTo>
                    <a:pt x="0" y="19"/>
                  </a:moveTo>
                  <a:cubicBezTo>
                    <a:pt x="0" y="11"/>
                    <a:pt x="6" y="4"/>
                    <a:pt x="13" y="2"/>
                  </a:cubicBezTo>
                  <a:cubicBezTo>
                    <a:pt x="21" y="0"/>
                    <a:pt x="30" y="4"/>
                    <a:pt x="32" y="12"/>
                  </a:cubicBezTo>
                  <a:cubicBezTo>
                    <a:pt x="36" y="23"/>
                    <a:pt x="39" y="34"/>
                    <a:pt x="42" y="45"/>
                  </a:cubicBezTo>
                  <a:cubicBezTo>
                    <a:pt x="48" y="69"/>
                    <a:pt x="55" y="93"/>
                    <a:pt x="61" y="118"/>
                  </a:cubicBezTo>
                  <a:cubicBezTo>
                    <a:pt x="65" y="133"/>
                    <a:pt x="69" y="148"/>
                    <a:pt x="73" y="163"/>
                  </a:cubicBezTo>
                  <a:cubicBezTo>
                    <a:pt x="76" y="173"/>
                    <a:pt x="71" y="183"/>
                    <a:pt x="62" y="186"/>
                  </a:cubicBezTo>
                  <a:cubicBezTo>
                    <a:pt x="52" y="188"/>
                    <a:pt x="43" y="182"/>
                    <a:pt x="40" y="172"/>
                  </a:cubicBezTo>
                  <a:cubicBezTo>
                    <a:pt x="36" y="155"/>
                    <a:pt x="31" y="139"/>
                    <a:pt x="27" y="123"/>
                  </a:cubicBezTo>
                  <a:cubicBezTo>
                    <a:pt x="22" y="103"/>
                    <a:pt x="17" y="84"/>
                    <a:pt x="12" y="64"/>
                  </a:cubicBezTo>
                  <a:cubicBezTo>
                    <a:pt x="8" y="52"/>
                    <a:pt x="5" y="39"/>
                    <a:pt x="1" y="27"/>
                  </a:cubicBezTo>
                  <a:cubicBezTo>
                    <a:pt x="1" y="24"/>
                    <a:pt x="0" y="21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221BA951-9B25-45D3-8778-DC1B1D1E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218" y="3179989"/>
              <a:ext cx="452438" cy="458788"/>
            </a:xfrm>
            <a:custGeom>
              <a:avLst/>
              <a:gdLst>
                <a:gd name="T0" fmla="*/ 20 w 147"/>
                <a:gd name="T1" fmla="*/ 0 h 148"/>
                <a:gd name="T2" fmla="*/ 32 w 147"/>
                <a:gd name="T3" fmla="*/ 7 h 148"/>
                <a:gd name="T4" fmla="*/ 140 w 147"/>
                <a:gd name="T5" fmla="*/ 116 h 148"/>
                <a:gd name="T6" fmla="*/ 144 w 147"/>
                <a:gd name="T7" fmla="*/ 137 h 148"/>
                <a:gd name="T8" fmla="*/ 123 w 147"/>
                <a:gd name="T9" fmla="*/ 144 h 148"/>
                <a:gd name="T10" fmla="*/ 111 w 147"/>
                <a:gd name="T11" fmla="*/ 135 h 148"/>
                <a:gd name="T12" fmla="*/ 8 w 147"/>
                <a:gd name="T13" fmla="*/ 32 h 148"/>
                <a:gd name="T14" fmla="*/ 3 w 147"/>
                <a:gd name="T15" fmla="*/ 12 h 148"/>
                <a:gd name="T16" fmla="*/ 19 w 147"/>
                <a:gd name="T17" fmla="*/ 1 h 148"/>
                <a:gd name="T18" fmla="*/ 20 w 147"/>
                <a:gd name="T1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8">
                  <a:moveTo>
                    <a:pt x="20" y="0"/>
                  </a:moveTo>
                  <a:cubicBezTo>
                    <a:pt x="24" y="2"/>
                    <a:pt x="29" y="4"/>
                    <a:pt x="32" y="7"/>
                  </a:cubicBezTo>
                  <a:cubicBezTo>
                    <a:pt x="68" y="43"/>
                    <a:pt x="104" y="79"/>
                    <a:pt x="140" y="116"/>
                  </a:cubicBezTo>
                  <a:cubicBezTo>
                    <a:pt x="147" y="122"/>
                    <a:pt x="147" y="132"/>
                    <a:pt x="144" y="137"/>
                  </a:cubicBezTo>
                  <a:cubicBezTo>
                    <a:pt x="139" y="144"/>
                    <a:pt x="131" y="148"/>
                    <a:pt x="123" y="144"/>
                  </a:cubicBezTo>
                  <a:cubicBezTo>
                    <a:pt x="118" y="142"/>
                    <a:pt x="115" y="138"/>
                    <a:pt x="111" y="135"/>
                  </a:cubicBezTo>
                  <a:cubicBezTo>
                    <a:pt x="77" y="100"/>
                    <a:pt x="42" y="66"/>
                    <a:pt x="8" y="32"/>
                  </a:cubicBezTo>
                  <a:cubicBezTo>
                    <a:pt x="3" y="26"/>
                    <a:pt x="0" y="20"/>
                    <a:pt x="3" y="12"/>
                  </a:cubicBezTo>
                  <a:cubicBezTo>
                    <a:pt x="6" y="6"/>
                    <a:pt x="12" y="1"/>
                    <a:pt x="19" y="1"/>
                  </a:cubicBezTo>
                  <a:cubicBezTo>
                    <a:pt x="19" y="1"/>
                    <a:pt x="19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307079" y="243039"/>
            <a:ext cx="656321" cy="6073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934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229</Words>
  <Application>Microsoft Office PowerPoint</Application>
  <PresentationFormat>Widescreen</PresentationFormat>
  <Paragraphs>138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맑은 고딕</vt:lpstr>
      <vt:lpstr>Adobe Garamond Pro Bold</vt:lpstr>
      <vt:lpstr>Aharoni</vt:lpstr>
      <vt:lpstr>Algerian</vt:lpstr>
      <vt:lpstr>Arial</vt:lpstr>
      <vt:lpstr>Arial Rounded MT Bold</vt:lpstr>
      <vt:lpstr>Calibri</vt:lpstr>
      <vt:lpstr>Calibri Light</vt:lpstr>
      <vt:lpstr>Noto Sans</vt:lpstr>
      <vt:lpstr>Noto Sans Disp ExtBd</vt:lpstr>
      <vt:lpstr>Open Sans</vt:lpstr>
      <vt:lpstr>Times New Roman</vt:lpstr>
      <vt:lpstr>Office Theme</vt:lpstr>
      <vt:lpstr>1_Office Theme</vt:lpstr>
      <vt:lpstr>2_Office Theme</vt:lpstr>
      <vt:lpstr>3_Office Theme</vt:lpstr>
      <vt:lpstr>5_Office Theme</vt:lpstr>
      <vt:lpstr>6_Office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FADWA LALLOUCHT</cp:lastModifiedBy>
  <cp:revision>400</cp:revision>
  <dcterms:created xsi:type="dcterms:W3CDTF">2020-04-14T15:06:04Z</dcterms:created>
  <dcterms:modified xsi:type="dcterms:W3CDTF">2021-06-25T11:36:46Z</dcterms:modified>
</cp:coreProperties>
</file>