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7" r:id="rId1"/>
  </p:sldMasterIdLst>
  <p:notesMasterIdLst>
    <p:notesMasterId r:id="rId24"/>
  </p:notesMasterIdLst>
  <p:sldIdLst>
    <p:sldId id="281" r:id="rId2"/>
    <p:sldId id="267" r:id="rId3"/>
    <p:sldId id="282" r:id="rId4"/>
    <p:sldId id="298" r:id="rId5"/>
    <p:sldId id="283" r:id="rId6"/>
    <p:sldId id="292" r:id="rId7"/>
    <p:sldId id="295" r:id="rId8"/>
    <p:sldId id="296" r:id="rId9"/>
    <p:sldId id="297" r:id="rId10"/>
    <p:sldId id="280" r:id="rId11"/>
    <p:sldId id="273" r:id="rId12"/>
    <p:sldId id="274" r:id="rId13"/>
    <p:sldId id="286" r:id="rId14"/>
    <p:sldId id="299" r:id="rId15"/>
    <p:sldId id="301" r:id="rId16"/>
    <p:sldId id="285" r:id="rId17"/>
    <p:sldId id="300" r:id="rId18"/>
    <p:sldId id="287" r:id="rId19"/>
    <p:sldId id="290" r:id="rId20"/>
    <p:sldId id="291" r:id="rId21"/>
    <p:sldId id="293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7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16-08-29T14:10:04.5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7937 17413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03DD4-C3BA-42B7-9474-821F828E9BCC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E2568-B710-41FE-8634-2454CD607D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509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514-93CC-4E15-87B9-F795BF0E99D1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95F-FED7-4DB4-AB96-9E25489C71B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95F-FED7-4DB4-AB96-9E25489C71B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95F-FED7-4DB4-AB96-9E25489C71B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95F-FED7-4DB4-AB96-9E25489C71B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95F-FED7-4DB4-AB96-9E25489C71B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95F-FED7-4DB4-AB96-9E25489C71B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90FA-29C4-4709-BCCE-BF429E51D79D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1BC2AD-4619-4DBB-911F-53963C719619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4C6-1E1D-4F4A-9CEB-68650319E401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04CD-D35F-4343-8CB5-19E42CEF22B1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E9E3-1D22-4492-8A1B-D81BF1BF180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442D-3832-4AC9-B06A-B53A645D5B59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B8F-03AC-4FAE-A784-F1D0988462E8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6CF3-6BB0-4141-9A07-D52B512F5F30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A9C-EE7E-4998-94CE-097EC840BC78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A34E-E1A4-4ECB-9A93-EF6BB78548C8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095F-FED7-4DB4-AB96-9E25489C71BF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354" y="1"/>
            <a:ext cx="10757645" cy="1295400"/>
          </a:xfrm>
        </p:spPr>
        <p:txBody>
          <a:bodyPr/>
          <a:lstStyle/>
          <a:p>
            <a:pPr algn="ctr"/>
            <a:r>
              <a:rPr lang="en-US" sz="3200" b="1" dirty="0"/>
              <a:t>KLE DR M S SHESHGIRI COLLEGE OF ENGG AND TECHNOLOGY, Belagavi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017" y="1447671"/>
            <a:ext cx="10249646" cy="354933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Department of computer science &amp; </a:t>
            </a:r>
            <a:r>
              <a:rPr lang="en-US" b="1" dirty="0" smtClean="0"/>
              <a:t>engineering 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Internship </a:t>
            </a:r>
            <a:r>
              <a:rPr lang="en-US" b="1" dirty="0"/>
              <a:t>project </a:t>
            </a:r>
          </a:p>
          <a:p>
            <a:pPr algn="ctr"/>
            <a:r>
              <a:rPr lang="en-US" sz="3200" b="1" dirty="0">
                <a:latin typeface="Book Antiqua" panose="02040602050305030304" pitchFamily="18" charset="0"/>
              </a:rPr>
              <a:t>	</a:t>
            </a:r>
            <a:r>
              <a:rPr lang="en-US" sz="4000" b="1" dirty="0" smtClean="0">
                <a:latin typeface="Book Antiqua" panose="02040602050305030304" pitchFamily="18" charset="0"/>
              </a:rPr>
              <a:t>ONLINE  MATRIMONIAL  SITE</a:t>
            </a:r>
            <a:r>
              <a:rPr lang="en-US" sz="4000" b="1" dirty="0">
                <a:latin typeface="Book Antiqua" panose="02040602050305030304" pitchFamily="18" charset="0"/>
              </a:rPr>
              <a:t>											</a:t>
            </a:r>
          </a:p>
          <a:p>
            <a:pPr algn="ctr"/>
            <a:r>
              <a:rPr lang="en-US" sz="4000" b="1" dirty="0" smtClean="0">
                <a:latin typeface="Book Antiqua" panose="02040602050305030304" pitchFamily="18" charset="0"/>
              </a:rPr>
              <a:t>  						</a:t>
            </a:r>
            <a:endParaRPr lang="en-US" sz="2200" b="1" dirty="0"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332668"/>
            <a:ext cx="10342808" cy="14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Internship Guide:                                            Presented  By:</a:t>
            </a:r>
          </a:p>
          <a:p>
            <a:pPr algn="ctr">
              <a:lnSpc>
                <a:spcPct val="20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Shashidhar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Halligerimath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	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Komal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Kekare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(2KL16CS039)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09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376" y="531348"/>
            <a:ext cx="9404723" cy="700265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>      Internship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385" y="2424681"/>
            <a:ext cx="8946541" cy="3989974"/>
          </a:xfrm>
        </p:spPr>
        <p:txBody>
          <a:bodyPr>
            <a:normAutofit/>
          </a:bodyPr>
          <a:lstStyle/>
          <a:p>
            <a:pPr lvl="1"/>
            <a:r>
              <a:rPr lang="en-IN" sz="2800" dirty="0" smtClean="0"/>
              <a:t>	</a:t>
            </a:r>
            <a:r>
              <a:rPr lang="en-IN" sz="3200" dirty="0" smtClean="0"/>
              <a:t>Front End Coding</a:t>
            </a:r>
            <a:endParaRPr lang="en-IN" sz="2800" dirty="0" smtClean="0"/>
          </a:p>
          <a:p>
            <a:pPr lvl="2">
              <a:buFont typeface="Wingdings" pitchFamily="2" charset="2"/>
              <a:buChar char="Ø"/>
            </a:pPr>
            <a:r>
              <a:rPr lang="en-IN" sz="2800" dirty="0" smtClean="0"/>
              <a:t>HTML5</a:t>
            </a:r>
          </a:p>
          <a:p>
            <a:pPr lvl="2">
              <a:buFont typeface="Wingdings" pitchFamily="2" charset="2"/>
              <a:buChar char="Ø"/>
            </a:pPr>
            <a:r>
              <a:rPr lang="en-IN" sz="2800" dirty="0" smtClean="0"/>
              <a:t>CSS3</a:t>
            </a:r>
          </a:p>
          <a:p>
            <a:pPr lvl="2">
              <a:buFont typeface="Wingdings" pitchFamily="2" charset="2"/>
              <a:buChar char="Ø"/>
            </a:pPr>
            <a:r>
              <a:rPr lang="en-IN" sz="2800" dirty="0" smtClean="0"/>
              <a:t>PHP</a:t>
            </a:r>
          </a:p>
          <a:p>
            <a:pPr lvl="2">
              <a:buFont typeface="Wingdings" pitchFamily="2" charset="2"/>
              <a:buChar char="Ø"/>
            </a:pPr>
            <a:r>
              <a:rPr lang="en-IN" sz="2800" dirty="0" smtClean="0"/>
              <a:t>BOOTSTRAP 3 FRAMEWORK</a:t>
            </a:r>
          </a:p>
          <a:p>
            <a:pPr lvl="2">
              <a:buNone/>
            </a:pPr>
            <a:endParaRPr lang="en-IN" sz="2400" dirty="0" smtClean="0"/>
          </a:p>
          <a:p>
            <a:pPr lvl="1"/>
            <a:r>
              <a:rPr lang="en-IN" sz="2800" dirty="0" smtClean="0"/>
              <a:t>  </a:t>
            </a:r>
            <a:r>
              <a:rPr lang="en-IN" sz="3200" dirty="0" smtClean="0"/>
              <a:t>Back End Coding</a:t>
            </a:r>
            <a:endParaRPr lang="en-IN" sz="2800" dirty="0" smtClean="0"/>
          </a:p>
          <a:p>
            <a:pPr lvl="2">
              <a:buFont typeface="Wingdings" pitchFamily="2" charset="2"/>
              <a:buChar char="Ø"/>
            </a:pPr>
            <a:r>
              <a:rPr lang="en-IN" sz="2800" dirty="0" smtClean="0"/>
              <a:t>SQL</a:t>
            </a:r>
          </a:p>
          <a:p>
            <a:pPr lvl="1">
              <a:buNone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1FD699-C803-4A2D-836D-AF6C09E3CB24}"/>
              </a:ext>
            </a:extLst>
          </p:cNvPr>
          <p:cNvSpPr/>
          <p:nvPr/>
        </p:nvSpPr>
        <p:spPr>
          <a:xfrm>
            <a:off x="2799185" y="1366642"/>
            <a:ext cx="6369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 </a:t>
            </a:r>
            <a:r>
              <a:rPr lang="en-US" sz="3200" b="1" dirty="0">
                <a:latin typeface="Book Antiqua" panose="02040602050305030304" pitchFamily="18" charset="0"/>
              </a:rPr>
              <a:t>ONLINE MATRIMONIAL 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48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656" y="904258"/>
            <a:ext cx="9404723" cy="700265"/>
          </a:xfrm>
        </p:spPr>
        <p:txBody>
          <a:bodyPr>
            <a:noAutofit/>
          </a:bodyPr>
          <a:lstStyle/>
          <a:p>
            <a:pPr algn="ctr"/>
            <a:r>
              <a:rPr lang="en-IN" sz="4800" dirty="0"/>
              <a:t>Required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501" y="1701677"/>
            <a:ext cx="8946541" cy="4745175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3200" dirty="0">
                <a:latin typeface="+mj-lt"/>
              </a:rPr>
              <a:t>Coding Editors</a:t>
            </a:r>
          </a:p>
          <a:p>
            <a:pPr lvl="1"/>
            <a:r>
              <a:rPr lang="en-IN" sz="2800" dirty="0">
                <a:latin typeface="+mj-lt"/>
              </a:rPr>
              <a:t>Sublime </a:t>
            </a:r>
            <a:r>
              <a:rPr lang="en-IN" sz="2800" dirty="0" smtClean="0">
                <a:latin typeface="+mj-lt"/>
              </a:rPr>
              <a:t>Text </a:t>
            </a:r>
          </a:p>
          <a:p>
            <a:pPr lvl="1">
              <a:buNone/>
            </a:pPr>
            <a:endParaRPr lang="en-IN" sz="2400" dirty="0">
              <a:latin typeface="+mj-lt"/>
            </a:endParaRPr>
          </a:p>
          <a:p>
            <a:r>
              <a:rPr lang="en-IN" sz="3200" dirty="0">
                <a:latin typeface="+mj-lt"/>
              </a:rPr>
              <a:t>Server</a:t>
            </a:r>
          </a:p>
          <a:p>
            <a:pPr lvl="1"/>
            <a:r>
              <a:rPr lang="en-IN" sz="2800" dirty="0" err="1" smtClean="0">
                <a:latin typeface="+mj-lt"/>
              </a:rPr>
              <a:t>Xampp</a:t>
            </a:r>
            <a:endParaRPr lang="en-IN" sz="2800" dirty="0" smtClean="0">
              <a:latin typeface="+mj-lt"/>
            </a:endParaRPr>
          </a:p>
          <a:p>
            <a:pPr lvl="1">
              <a:buNone/>
            </a:pPr>
            <a:endParaRPr lang="en-IN" sz="2400" dirty="0">
              <a:latin typeface="+mj-lt"/>
            </a:endParaRPr>
          </a:p>
          <a:p>
            <a:r>
              <a:rPr lang="en-IN" sz="3200" dirty="0">
                <a:latin typeface="+mj-lt"/>
              </a:rPr>
              <a:t>Browser</a:t>
            </a:r>
          </a:p>
          <a:p>
            <a:pPr lvl="1"/>
            <a:r>
              <a:rPr lang="en-IN" sz="2800" dirty="0">
                <a:latin typeface="+mj-lt"/>
              </a:rPr>
              <a:t>Google Chrome</a:t>
            </a:r>
          </a:p>
          <a:p>
            <a:pPr lvl="1"/>
            <a:r>
              <a:rPr lang="en-IN" sz="2800" dirty="0">
                <a:latin typeface="+mj-lt"/>
              </a:rPr>
              <a:t>Mozilla Firefox</a:t>
            </a:r>
          </a:p>
        </p:txBody>
      </p:sp>
    </p:spTree>
    <p:extLst>
      <p:ext uri="{BB962C8B-B14F-4D97-AF65-F5344CB8AC3E}">
        <p14:creationId xmlns:p14="http://schemas.microsoft.com/office/powerpoint/2010/main" xmlns="" val="294346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287" y="0"/>
            <a:ext cx="6458235" cy="70026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DATA FLOW </a:t>
            </a:r>
            <a:r>
              <a:rPr lang="en-IN" sz="4000" dirty="0" smtClean="0"/>
              <a:t>DIAGRAM</a:t>
            </a:r>
            <a:endParaRPr lang="en-IN" sz="4000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857320" y="6268680"/>
              <a:ext cx="360" cy="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7960" y="625932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6E63B6-E3D6-45D6-96A0-AAA7538261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92" r="9416"/>
          <a:stretch>
            <a:fillRect/>
          </a:stretch>
        </p:blipFill>
        <p:spPr>
          <a:xfrm>
            <a:off x="4224270" y="618186"/>
            <a:ext cx="7967730" cy="5929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185" y="1236371"/>
            <a:ext cx="470078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MODULES USED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ADMIN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USER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PARTNER PREFERENCE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CUSTOMER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UPLOAD PHOTO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7617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C1BFC2-2BC9-492D-BDC5-95A5E9D5EDD0}"/>
              </a:ext>
            </a:extLst>
          </p:cNvPr>
          <p:cNvSpPr txBox="1"/>
          <p:nvPr/>
        </p:nvSpPr>
        <p:spPr>
          <a:xfrm>
            <a:off x="3312544" y="0"/>
            <a:ext cx="5540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</a:t>
            </a:r>
            <a:r>
              <a:rPr lang="en-US" sz="4400" dirty="0"/>
              <a:t> </a:t>
            </a:r>
            <a:r>
              <a:rPr lang="en-US" sz="4000" dirty="0"/>
              <a:t>DEMO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5C3FBB-2769-406A-91AB-A2F60703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1" y="850007"/>
            <a:ext cx="11634501" cy="54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295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35CF3C0-18BB-413D-A51C-30D88CFA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5" y="850006"/>
            <a:ext cx="11693235" cy="5758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0F0010-3A46-46B5-A3FD-C8236AD880EA}"/>
              </a:ext>
            </a:extLst>
          </p:cNvPr>
          <p:cNvSpPr txBox="1"/>
          <p:nvPr/>
        </p:nvSpPr>
        <p:spPr>
          <a:xfrm>
            <a:off x="2729345" y="187353"/>
            <a:ext cx="653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REGISTRATION</a:t>
            </a:r>
            <a:r>
              <a:rPr lang="en-US" sz="3200" dirty="0" smtClean="0"/>
              <a:t> </a:t>
            </a:r>
            <a:r>
              <a:rPr lang="en-US" sz="3600" dirty="0" smtClean="0"/>
              <a:t>PAGE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55" y="720436"/>
            <a:ext cx="11568546" cy="597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BFFD2B-EEC1-47D3-91B5-7FC17C6B3897}"/>
              </a:ext>
            </a:extLst>
          </p:cNvPr>
          <p:cNvSpPr txBox="1"/>
          <p:nvPr/>
        </p:nvSpPr>
        <p:spPr>
          <a:xfrm>
            <a:off x="2937164" y="0"/>
            <a:ext cx="591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LOGIN PAGE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4A99D0-5105-4952-8E75-6DE67F83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28" y="1094704"/>
            <a:ext cx="5705340" cy="5292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4B4ACA-226F-4E0E-B710-14D0EA405AA6}"/>
              </a:ext>
            </a:extLst>
          </p:cNvPr>
          <p:cNvSpPr txBox="1"/>
          <p:nvPr/>
        </p:nvSpPr>
        <p:spPr>
          <a:xfrm>
            <a:off x="4208092" y="0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HOME PAGE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 t="1038" r="1180" b="-74"/>
          <a:stretch>
            <a:fillRect/>
          </a:stretch>
        </p:blipFill>
        <p:spPr bwMode="auto">
          <a:xfrm>
            <a:off x="287494" y="1094705"/>
            <a:ext cx="5971638" cy="530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767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CBFB71-0EA2-4B3B-8B19-1F36476B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720436"/>
            <a:ext cx="11485418" cy="5902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1" y="0"/>
            <a:ext cx="6165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Upload Photo</a:t>
            </a:r>
            <a:endParaRPr lang="en-US" sz="3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42445" y="0"/>
            <a:ext cx="5222875" cy="8683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VIEW PROFILE PAGE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b="1269"/>
          <a:stretch>
            <a:fillRect/>
          </a:stretch>
        </p:blipFill>
        <p:spPr bwMode="auto">
          <a:xfrm>
            <a:off x="515154" y="839437"/>
            <a:ext cx="11024316" cy="557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6040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0B569-3376-4184-81A5-5C4265652A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0158" y="0"/>
            <a:ext cx="9404350" cy="747713"/>
          </a:xfrm>
        </p:spPr>
        <p:txBody>
          <a:bodyPr/>
          <a:lstStyle/>
          <a:p>
            <a:pPr algn="ctr"/>
            <a:r>
              <a:rPr lang="en-US" sz="3600" dirty="0" smtClean="0"/>
              <a:t>Partner   preference   page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FE688B0-C45C-4533-A292-833F2F070E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7426" y="748145"/>
            <a:ext cx="11775192" cy="584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826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349" y="663610"/>
            <a:ext cx="9404723" cy="700265"/>
          </a:xfrm>
        </p:spPr>
        <p:txBody>
          <a:bodyPr>
            <a:noAutofit/>
          </a:bodyPr>
          <a:lstStyle/>
          <a:p>
            <a:pPr algn="l"/>
            <a:r>
              <a:rPr lang="en-IN" sz="44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20586"/>
          </a:xfrm>
        </p:spPr>
        <p:txBody>
          <a:bodyPr>
            <a:normAutofit/>
          </a:bodyPr>
          <a:lstStyle/>
          <a:p>
            <a:r>
              <a:rPr lang="en-IN" sz="2800" dirty="0"/>
              <a:t>Introduction of Company</a:t>
            </a:r>
          </a:p>
          <a:p>
            <a:r>
              <a:rPr lang="en-IN" sz="2800" dirty="0"/>
              <a:t>Mission Vision of </a:t>
            </a:r>
            <a:r>
              <a:rPr lang="en-IN" sz="2800" dirty="0" smtClean="0"/>
              <a:t>Company</a:t>
            </a:r>
          </a:p>
          <a:p>
            <a:r>
              <a:rPr lang="en-IN" sz="2800" dirty="0" smtClean="0"/>
              <a:t>Internship Objective</a:t>
            </a:r>
            <a:endParaRPr lang="en-IN" sz="2800" dirty="0"/>
          </a:p>
          <a:p>
            <a:r>
              <a:rPr lang="en-IN" sz="2800" dirty="0"/>
              <a:t>Internship Project </a:t>
            </a:r>
            <a:endParaRPr lang="en-IN" sz="2800" dirty="0" smtClean="0"/>
          </a:p>
          <a:p>
            <a:r>
              <a:rPr lang="en-IN" sz="2800" dirty="0" smtClean="0"/>
              <a:t>Software Used</a:t>
            </a:r>
          </a:p>
          <a:p>
            <a:r>
              <a:rPr lang="en-IN" sz="2800" dirty="0" err="1" smtClean="0"/>
              <a:t>DataFlow</a:t>
            </a:r>
            <a:r>
              <a:rPr lang="en-IN" sz="2800" dirty="0" smtClean="0"/>
              <a:t> Diagram(DFD)</a:t>
            </a:r>
          </a:p>
          <a:p>
            <a:r>
              <a:rPr lang="en-IN" sz="2800" dirty="0" smtClean="0"/>
              <a:t>Project Demo</a:t>
            </a:r>
          </a:p>
          <a:p>
            <a:r>
              <a:rPr lang="en-IN" sz="2800" dirty="0" smtClean="0"/>
              <a:t>Conclusion</a:t>
            </a:r>
          </a:p>
          <a:p>
            <a:endParaRPr lang="en-IN" sz="2800" dirty="0" smtClean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664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2771B-6262-48E7-B0CB-994C98287E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7431" y="0"/>
            <a:ext cx="9404350" cy="725488"/>
          </a:xfrm>
        </p:spPr>
        <p:txBody>
          <a:bodyPr/>
          <a:lstStyle/>
          <a:p>
            <a:pPr algn="ctr"/>
            <a:r>
              <a:rPr lang="en-US" sz="3600" dirty="0"/>
              <a:t>SEARCH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20FAF86-1F35-46B6-86F6-0A5BBBB14EA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707305"/>
            <a:ext cx="6622278" cy="3712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DA5319-BC24-48EE-A803-B980F92A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09" y="2978727"/>
            <a:ext cx="7135092" cy="3879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7892" y="914399"/>
            <a:ext cx="437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1</a:t>
            </a:r>
            <a:r>
              <a:rPr lang="en-IN" sz="3200" dirty="0" smtClean="0"/>
              <a:t>. Search by Interest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35527" y="5181600"/>
            <a:ext cx="526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2</a:t>
            </a:r>
            <a:r>
              <a:rPr lang="en-IN" sz="2800" dirty="0" smtClean="0"/>
              <a:t>. Search by Existing Profile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9877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49" y="2133600"/>
            <a:ext cx="10680406" cy="4433454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Internship helps to develop our skills, abilities and knowledge.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To get exposure of company environment.</a:t>
            </a:r>
          </a:p>
          <a:p>
            <a:pPr algn="just"/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Technomind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IT Solution is a good place to do the internship since it provide numerous benefits and advantages to the practical trainees.</a:t>
            </a:r>
          </a:p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This internship experience helps us to get practical knowledge and also helps us to develop skills to find a job later 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Also we will get to know how to work under team environment.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914" y="2801780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Berlin Sans FB Demi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11421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73" y="892824"/>
            <a:ext cx="9956800" cy="7299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Introduction </a:t>
            </a:r>
            <a:r>
              <a:rPr lang="en-US" sz="4400" dirty="0"/>
              <a:t>of Company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C:\Users\Vidya\Desktop\technomindlogo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9045369" y="592082"/>
            <a:ext cx="3146631" cy="14554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629D1E-19F7-41C9-8975-C2AF0566D026}"/>
              </a:ext>
            </a:extLst>
          </p:cNvPr>
          <p:cNvSpPr/>
          <p:nvPr/>
        </p:nvSpPr>
        <p:spPr>
          <a:xfrm>
            <a:off x="673631" y="1978345"/>
            <a:ext cx="10443764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</a:rPr>
              <a:t>TMITS (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</a:rPr>
              <a:t>Technomind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</a:rPr>
              <a:t> IT Solutions) initially was an Idea. 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</a:rPr>
              <a:t>the year 2013 with the efforts of the four friends lead to a real time entity forming a firm with goal to develop Business oriented software’s and train students in the global market, providing solutions in the field of business through websites, creating innovations through mobile applications.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7150" algn="l"/>
              </a:tabLst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</a:rPr>
              <a:t>A Group of enthusiastic members led to the startup of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</a:rPr>
              <a:t>Technomind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</a:rPr>
              <a:t> IT Solutions (TMITS).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tabLst>
                <a:tab pos="57150" algn="l"/>
              </a:tabLst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5127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 offered by the company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030" y="2258292"/>
            <a:ext cx="9613861" cy="39411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 Web development</a:t>
            </a:r>
          </a:p>
          <a:p>
            <a:pPr>
              <a:buNone/>
            </a:pPr>
            <a:endParaRPr lang="en-IN" sz="2800" dirty="0" smtClean="0"/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 Mobile App Development</a:t>
            </a:r>
          </a:p>
          <a:p>
            <a:pPr>
              <a:buNone/>
            </a:pPr>
            <a:endParaRPr lang="en-IN" sz="2800" dirty="0" smtClean="0"/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dirty="0" smtClean="0"/>
              <a:t>Desktop Applications</a:t>
            </a:r>
          </a:p>
          <a:p>
            <a:pPr>
              <a:buNone/>
            </a:pPr>
            <a:endParaRPr lang="en-IN" sz="2800" dirty="0" smtClean="0"/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 </a:t>
            </a:r>
            <a:r>
              <a:rPr lang="en-IN" sz="2800" dirty="0" smtClean="0"/>
              <a:t>Testing Services</a:t>
            </a:r>
          </a:p>
          <a:p>
            <a:pPr>
              <a:buNone/>
            </a:pPr>
            <a:endParaRPr lang="en-IN" sz="2800" dirty="0" smtClean="0"/>
          </a:p>
          <a:p>
            <a:pPr>
              <a:buFont typeface="Wingdings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Mission &amp; Vision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46" y="2127556"/>
            <a:ext cx="10059988" cy="3770967"/>
          </a:xfrm>
        </p:spPr>
        <p:txBody>
          <a:bodyPr>
            <a:noAutofit/>
          </a:bodyPr>
          <a:lstStyle/>
          <a:p>
            <a:r>
              <a:rPr lang="en-US" sz="2800" dirty="0"/>
              <a:t>Mission</a:t>
            </a:r>
          </a:p>
          <a:p>
            <a:pPr lvl="1" algn="just"/>
            <a:r>
              <a:rPr lang="en-US" sz="2400" dirty="0"/>
              <a:t>The mission of </a:t>
            </a:r>
            <a:r>
              <a:rPr lang="en-US" sz="2400" dirty="0" err="1" smtClean="0"/>
              <a:t>Technomind</a:t>
            </a:r>
            <a:r>
              <a:rPr lang="en-US" sz="2400" dirty="0" smtClean="0"/>
              <a:t> IT solution </a:t>
            </a:r>
            <a:r>
              <a:rPr lang="en-US" sz="2400" dirty="0"/>
              <a:t>is to continue to provide flexible and </a:t>
            </a:r>
            <a:r>
              <a:rPr lang="en-US" sz="2400" dirty="0" smtClean="0"/>
              <a:t>easily understandable </a:t>
            </a:r>
            <a:r>
              <a:rPr lang="en-US" sz="2400" dirty="0"/>
              <a:t>business solutions, while optimizing advances in </a:t>
            </a:r>
            <a:r>
              <a:rPr lang="en-US" sz="2400" dirty="0" smtClean="0"/>
              <a:t>technology.</a:t>
            </a:r>
            <a:endParaRPr lang="en-US" sz="2400" dirty="0"/>
          </a:p>
          <a:p>
            <a:pPr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Vision</a:t>
            </a:r>
          </a:p>
          <a:p>
            <a:pPr lvl="1" algn="just"/>
            <a:r>
              <a:rPr lang="en-US" sz="2400" dirty="0"/>
              <a:t>The objective of providing quality software products and services in various </a:t>
            </a:r>
            <a:r>
              <a:rPr lang="en-US" sz="2400" dirty="0" smtClean="0"/>
              <a:t>fields </a:t>
            </a:r>
            <a:r>
              <a:rPr lang="en-US" sz="2400" dirty="0"/>
              <a:t>by harnessing the power of information technology.</a:t>
            </a:r>
          </a:p>
        </p:txBody>
      </p:sp>
    </p:spTree>
    <p:extLst>
      <p:ext uri="{BB962C8B-B14F-4D97-AF65-F5344CB8AC3E}">
        <p14:creationId xmlns:p14="http://schemas.microsoft.com/office/powerpoint/2010/main" xmlns="" val="300755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69" y="631065"/>
            <a:ext cx="9956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Internship Objective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58" y="2401909"/>
            <a:ext cx="9956800" cy="4456091"/>
          </a:xfrm>
        </p:spPr>
        <p:txBody>
          <a:bodyPr/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understand the problems faced in software industry.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go through the development cycle and models.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create and design different websites for clients.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have a firm understanding of programming and graphical design.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C117C9-600E-4220-98D4-1E525FFA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8" y="1017431"/>
            <a:ext cx="11719774" cy="572299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8914" y="154547"/>
            <a:ext cx="9404723" cy="7002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HTML5, CSS Example Code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699" y="885825"/>
            <a:ext cx="11732653" cy="582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25659" y="154547"/>
            <a:ext cx="9404723" cy="7002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PHP Example code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29" y="850006"/>
            <a:ext cx="11612250" cy="58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94705" y="154547"/>
            <a:ext cx="9703516" cy="708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XAMPP SOFTWARE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tf11161285</Template>
  <TotalTime>1030</TotalTime>
  <Words>395</Words>
  <Application>Microsoft Office PowerPoint</Application>
  <PresentationFormat>Custom</PresentationFormat>
  <Paragraphs>103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Berlin</vt:lpstr>
      <vt:lpstr>KLE DR M S SHESHGIRI COLLEGE OF ENGG AND TECHNOLOGY, Belagavi</vt:lpstr>
      <vt:lpstr>Contents</vt:lpstr>
      <vt:lpstr> Introduction of Company </vt:lpstr>
      <vt:lpstr>Services offered by the company </vt:lpstr>
      <vt:lpstr>Mission &amp; Vision</vt:lpstr>
      <vt:lpstr>Internship Objective</vt:lpstr>
      <vt:lpstr>Slide 7</vt:lpstr>
      <vt:lpstr>Slide 8</vt:lpstr>
      <vt:lpstr>Slide 9</vt:lpstr>
      <vt:lpstr>      Internship Project </vt:lpstr>
      <vt:lpstr>Required Software</vt:lpstr>
      <vt:lpstr>DATA FLOW DIAGRAM</vt:lpstr>
      <vt:lpstr>Slide 13</vt:lpstr>
      <vt:lpstr>Slide 14</vt:lpstr>
      <vt:lpstr>Slide 15</vt:lpstr>
      <vt:lpstr>Slide 16</vt:lpstr>
      <vt:lpstr>Slide 17</vt:lpstr>
      <vt:lpstr>VIEW PROFILE PAGE</vt:lpstr>
      <vt:lpstr>Partner   preference   page</vt:lpstr>
      <vt:lpstr>SEARCH PAGE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BechScrap</dc:title>
  <dc:creator>shahbaaz chaviwale</dc:creator>
  <cp:lastModifiedBy>User</cp:lastModifiedBy>
  <cp:revision>166</cp:revision>
  <dcterms:created xsi:type="dcterms:W3CDTF">2015-11-21T09:49:04Z</dcterms:created>
  <dcterms:modified xsi:type="dcterms:W3CDTF">2020-03-31T17:41:35Z</dcterms:modified>
</cp:coreProperties>
</file>