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22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8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1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1A4-BC35-4BB9-94C5-EAF38845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579915"/>
            <a:ext cx="7766936" cy="1646302"/>
          </a:xfrm>
        </p:spPr>
        <p:txBody>
          <a:bodyPr/>
          <a:lstStyle/>
          <a:p>
            <a:r>
              <a:rPr lang="en-US" dirty="0"/>
              <a:t>CMPE281 – Final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E905-3D8D-4BC5-8FCE-C3A71E9F9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19057"/>
            <a:ext cx="7766936" cy="141053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800" dirty="0"/>
              <a:t>Counter burger application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sz="3400" dirty="0"/>
              <a:t>🇺🇸 US-WEST-1A 🇺🇸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47363-5BAE-6E4F-B228-C08CA909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76" y="2255296"/>
            <a:ext cx="2380916" cy="21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D029-C8D3-43CB-A2B1-A6CF9FC2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US-WEST-1A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45B-4C60-4BFF-975E-745F2F11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🐼 </a:t>
            </a:r>
            <a:r>
              <a:rPr lang="en-US" sz="2400" dirty="0" err="1"/>
              <a:t>Arijit</a:t>
            </a:r>
            <a:r>
              <a:rPr lang="en-US" sz="2400" dirty="0"/>
              <a:t> Mandal</a:t>
            </a:r>
          </a:p>
          <a:p>
            <a:pPr marL="0" indent="0">
              <a:buNone/>
            </a:pPr>
            <a:r>
              <a:rPr lang="en-US" sz="2400" dirty="0"/>
              <a:t>🧠 </a:t>
            </a:r>
            <a:r>
              <a:rPr lang="en-US" sz="2400" dirty="0" err="1"/>
              <a:t>Fulbert</a:t>
            </a:r>
            <a:r>
              <a:rPr lang="en-US" sz="2400" dirty="0"/>
              <a:t> Jong</a:t>
            </a:r>
          </a:p>
          <a:p>
            <a:pPr marL="0" indent="0">
              <a:buNone/>
            </a:pPr>
            <a:r>
              <a:rPr lang="en-US" sz="2400" dirty="0"/>
              <a:t>🤷‍♀️ Manali Jain</a:t>
            </a:r>
          </a:p>
          <a:p>
            <a:pPr marL="0" indent="0">
              <a:buNone/>
            </a:pPr>
            <a:r>
              <a:rPr lang="en-US" sz="2400" dirty="0"/>
              <a:t>🥑 Rudy </a:t>
            </a:r>
            <a:r>
              <a:rPr lang="en-US" sz="2400" dirty="0" err="1"/>
              <a:t>Wahjudi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🌊 Varun Jindal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02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7E33-7FD6-4181-B53E-500BE6F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147805" cy="6480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diagram</a:t>
            </a:r>
            <a:endParaRPr lang="en-US" dirty="0"/>
          </a:p>
        </p:txBody>
      </p:sp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3C93AA3C-C825-42A5-9EE7-883055180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70" y="762370"/>
            <a:ext cx="9500280" cy="5822587"/>
          </a:xfrm>
        </p:spPr>
      </p:pic>
    </p:spTree>
    <p:extLst>
      <p:ext uri="{BB962C8B-B14F-4D97-AF65-F5344CB8AC3E}">
        <p14:creationId xmlns:p14="http://schemas.microsoft.com/office/powerpoint/2010/main" val="282710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496F-F278-42B1-B0F3-2A4B83C3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5" y="310426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🍔 Counter Burger demo</a:t>
            </a:r>
          </a:p>
        </p:txBody>
      </p:sp>
    </p:spTree>
    <p:extLst>
      <p:ext uri="{BB962C8B-B14F-4D97-AF65-F5344CB8AC3E}">
        <p14:creationId xmlns:p14="http://schemas.microsoft.com/office/powerpoint/2010/main" val="30983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1DB0E-B901-5549-B29A-64427703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44" y="2160589"/>
            <a:ext cx="4762633" cy="3161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1B6D7-385A-4CD8-A0BC-08C128FE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Cube Scaling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EA32-59C8-4560-A4F3-350180C6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X AXIS</a:t>
            </a:r>
          </a:p>
          <a:p>
            <a:pPr lvl="1"/>
            <a:r>
              <a:rPr lang="en-US" sz="1800" dirty="0"/>
              <a:t>Replication through multiple nodes.</a:t>
            </a:r>
          </a:p>
          <a:p>
            <a:pPr lvl="1"/>
            <a:r>
              <a:rPr lang="en-US" sz="1800" dirty="0"/>
              <a:t>No single point of failure.</a:t>
            </a:r>
          </a:p>
          <a:p>
            <a:r>
              <a:rPr lang="en-US" sz="2000" dirty="0"/>
              <a:t>Y AXIS</a:t>
            </a:r>
          </a:p>
          <a:p>
            <a:pPr lvl="1"/>
            <a:r>
              <a:rPr lang="en-US" sz="1800" dirty="0"/>
              <a:t>Split by service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Z AXIS</a:t>
            </a:r>
          </a:p>
          <a:p>
            <a:pPr lvl="1"/>
            <a:r>
              <a:rPr lang="en-US" sz="1800" dirty="0"/>
              <a:t>Lookup oriented splits (</a:t>
            </a:r>
            <a:r>
              <a:rPr lang="en-US" sz="1800" dirty="0" err="1"/>
              <a:t>sharding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1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AFAD-BC8F-3B49-A094-0CC2BD9A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CA0F-C862-3247-9BF3-018AA627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Implementations:</a:t>
            </a:r>
          </a:p>
          <a:p>
            <a:r>
              <a:rPr lang="en-US" dirty="0"/>
              <a:t>Mongo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Deployment on Heroku, AWS EC2</a:t>
            </a:r>
          </a:p>
          <a:p>
            <a:r>
              <a:rPr lang="en-US" dirty="0"/>
              <a:t>Wow Factor: </a:t>
            </a:r>
          </a:p>
          <a:p>
            <a:pPr lvl="1"/>
            <a:r>
              <a:rPr lang="en-US" dirty="0"/>
              <a:t>Amazon AWS ECS</a:t>
            </a:r>
          </a:p>
          <a:p>
            <a:pPr lvl="1"/>
            <a:r>
              <a:rPr lang="en-US" dirty="0"/>
              <a:t>Azure Kubernetes Service</a:t>
            </a:r>
          </a:p>
          <a:p>
            <a:pPr lvl="1"/>
            <a:r>
              <a:rPr lang="en-US" dirty="0"/>
              <a:t>Google Kubernetes Engine</a:t>
            </a:r>
          </a:p>
          <a:p>
            <a:pPr lvl="1"/>
            <a:r>
              <a:rPr lang="en-US" dirty="0"/>
              <a:t>Application Load Balancer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84E3-73F4-C84C-B59A-F14B2B9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4" y="2694562"/>
            <a:ext cx="8596668" cy="2062264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Thank you ✌️</a:t>
            </a:r>
          </a:p>
        </p:txBody>
      </p:sp>
    </p:spTree>
    <p:extLst>
      <p:ext uri="{BB962C8B-B14F-4D97-AF65-F5344CB8AC3E}">
        <p14:creationId xmlns:p14="http://schemas.microsoft.com/office/powerpoint/2010/main" val="4169780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93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CMPE281 – Final project </vt:lpstr>
      <vt:lpstr>US-WEST-1A Team Members</vt:lpstr>
      <vt:lpstr>Architecture diagram</vt:lpstr>
      <vt:lpstr>🍔 Counter Burger demo</vt:lpstr>
      <vt:lpstr>AKF Cube Scaling </vt:lpstr>
      <vt:lpstr>Summary</vt:lpstr>
      <vt:lpstr>Thank you ✌️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CMPE281 – Final project</dc:title>
  <dc:creator>varun jindal</dc:creator>
  <cp:lastModifiedBy>Jain, Manali</cp:lastModifiedBy>
  <cp:revision>15</cp:revision>
  <dcterms:created xsi:type="dcterms:W3CDTF">2018-12-08T04:19:05Z</dcterms:created>
  <dcterms:modified xsi:type="dcterms:W3CDTF">2018-12-08T09:10:36Z</dcterms:modified>
</cp:coreProperties>
</file>