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6" r:id="rId11"/>
    <p:sldId id="267" r:id="rId12"/>
    <p:sldId id="261" r:id="rId13"/>
    <p:sldId id="262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63040" y="4001760"/>
            <a:ext cx="619596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3788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46304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2302560" y="2119320"/>
            <a:ext cx="4516560" cy="360360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2302560" y="2119320"/>
            <a:ext cx="4516560" cy="360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095120" y="817560"/>
            <a:ext cx="6964920" cy="557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46304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3788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63040" y="4001760"/>
            <a:ext cx="619596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463040" y="4001760"/>
            <a:ext cx="619596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3788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46304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2302560" y="2119320"/>
            <a:ext cx="4516560" cy="360360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2302560" y="2119320"/>
            <a:ext cx="4516560" cy="360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095120" y="817560"/>
            <a:ext cx="6964920" cy="557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46304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3603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37880" y="400176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6304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37880" y="2119320"/>
            <a:ext cx="302328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63040" y="4001760"/>
            <a:ext cx="6195960" cy="171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/>
          <p:cNvSpPr/>
          <p:nvPr/>
        </p:nvSpPr>
        <p:spPr>
          <a:xfrm>
            <a:off x="0" y="0"/>
            <a:ext cx="7162560" cy="6857640"/>
          </a:xfrm>
          <a:prstGeom prst="rect">
            <a:avLst/>
          </a:prstGeom>
          <a:gradFill>
            <a:gsLst>
              <a:gs pos="0">
                <a:srgbClr val="010101">
                  <a:alpha val="52000"/>
                </a:srgbClr>
              </a:gs>
              <a:gs pos="60000">
                <a:srgbClr val="FEFEF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2"/>
          <p:cNvSpPr/>
          <p:nvPr/>
        </p:nvSpPr>
        <p:spPr>
          <a:xfrm>
            <a:off x="1143000" y="0"/>
            <a:ext cx="8000640" cy="6857640"/>
          </a:xfrm>
          <a:prstGeom prst="rect">
            <a:avLst/>
          </a:prstGeom>
          <a:gradFill>
            <a:gsLst>
              <a:gs pos="0">
                <a:srgbClr val="010101">
                  <a:alpha val="56000"/>
                </a:srgbClr>
              </a:gs>
              <a:gs pos="61000">
                <a:srgbClr val="FEFEF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8549640" y="6606720"/>
            <a:ext cx="7920720" cy="536760"/>
          </a:xfrm>
          <a:custGeom>
            <a:avLst/>
            <a:gdLst/>
            <a:ahLst/>
            <a:cxnLst/>
            <a:rect l="0" t="0" r="r" b="b"/>
            <a:pathLst>
              <a:path w="7955281" h="495301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lin ang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31520" y="575280"/>
            <a:ext cx="7695720" cy="57146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  <a:effectLst>
            <a:outerShdw blurRad="101600" dist="508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731520" y="576000"/>
            <a:ext cx="7695720" cy="5714640"/>
          </a:xfrm>
          <a:prstGeom prst="rect">
            <a:avLst/>
          </a:prstGeom>
          <a:blipFill>
            <a:blip r:embed="rId15"/>
            <a:tile/>
          </a:blipFill>
          <a:ln w="6480">
            <a:noFill/>
          </a:ln>
          <a:effectLst>
            <a:outerShdw blurRad="101600" dist="508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2"/>
          <p:cNvPicPr/>
          <p:nvPr/>
        </p:nvPicPr>
        <p:blipFill>
          <a:blip r:embed="rId16"/>
          <a:stretch/>
        </p:blipFill>
        <p:spPr>
          <a:xfrm rot="1435800">
            <a:off x="543600" y="272520"/>
            <a:ext cx="567360" cy="56736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>
          <a:blip r:embed="rId16"/>
          <a:stretch/>
        </p:blipFill>
        <p:spPr>
          <a:xfrm rot="4096200">
            <a:off x="8115120" y="298080"/>
            <a:ext cx="566640" cy="56664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0" y="0"/>
            <a:ext cx="7162560" cy="6857640"/>
          </a:xfrm>
          <a:prstGeom prst="rect">
            <a:avLst/>
          </a:prstGeom>
          <a:gradFill>
            <a:gsLst>
              <a:gs pos="0">
                <a:srgbClr val="010101">
                  <a:alpha val="52000"/>
                </a:srgbClr>
              </a:gs>
              <a:gs pos="60000">
                <a:srgbClr val="FEFEF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1143000" y="0"/>
            <a:ext cx="8000640" cy="6857640"/>
          </a:xfrm>
          <a:prstGeom prst="rect">
            <a:avLst/>
          </a:prstGeom>
          <a:gradFill>
            <a:gsLst>
              <a:gs pos="0">
                <a:srgbClr val="010101">
                  <a:alpha val="56000"/>
                </a:srgbClr>
              </a:gs>
              <a:gs pos="61000">
                <a:srgbClr val="FEFEF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10800000">
            <a:off x="8274600" y="6154920"/>
            <a:ext cx="7382520" cy="536760"/>
          </a:xfrm>
          <a:custGeom>
            <a:avLst/>
            <a:gdLst/>
            <a:ahLst/>
            <a:cxnLst/>
            <a:rect l="0" t="0" r="r" b="b"/>
            <a:pathLst>
              <a:path w="7955281" h="495301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lin ang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990000" y="1017000"/>
            <a:ext cx="7179480" cy="4831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  <a:effectLst>
            <a:outerShdw blurRad="101600" dist="508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990720" y="1009800"/>
            <a:ext cx="7179480" cy="4831200"/>
          </a:xfrm>
          <a:prstGeom prst="rect">
            <a:avLst/>
          </a:prstGeom>
          <a:blipFill>
            <a:blip r:embed="rId15"/>
            <a:tile/>
          </a:blipFill>
          <a:ln w="6480">
            <a:noFill/>
          </a:ln>
          <a:effectLst>
            <a:outerShdw blurRad="101600" dist="508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2"/>
          <p:cNvPicPr/>
          <p:nvPr/>
        </p:nvPicPr>
        <p:blipFill>
          <a:blip r:embed="rId16"/>
          <a:stretch/>
        </p:blipFill>
        <p:spPr>
          <a:xfrm rot="1435800">
            <a:off x="769320" y="701640"/>
            <a:ext cx="567360" cy="567360"/>
          </a:xfrm>
          <a:prstGeom prst="rect">
            <a:avLst/>
          </a:prstGeom>
          <a:ln>
            <a:noFill/>
          </a:ln>
        </p:spPr>
      </p:pic>
      <p:pic>
        <p:nvPicPr>
          <p:cNvPr id="13" name="Picture 2"/>
          <p:cNvPicPr/>
          <p:nvPr/>
        </p:nvPicPr>
        <p:blipFill>
          <a:blip r:embed="rId16"/>
          <a:stretch/>
        </p:blipFill>
        <p:spPr>
          <a:xfrm rot="4096200">
            <a:off x="7855560" y="749520"/>
            <a:ext cx="566640" cy="566640"/>
          </a:xfrm>
          <a:prstGeom prst="rect">
            <a:avLst/>
          </a:prstGeom>
          <a:ln>
            <a:noFill/>
          </a:ln>
        </p:spPr>
      </p:pic>
      <p:sp>
        <p:nvSpPr>
          <p:cNvPr id="14" name="PlaceHolder 11"/>
          <p:cNvSpPr>
            <a:spLocks noGrp="1"/>
          </p:cNvSpPr>
          <p:nvPr>
            <p:ph type="title"/>
          </p:nvPr>
        </p:nvSpPr>
        <p:spPr>
          <a:xfrm>
            <a:off x="1727280" y="1794960"/>
            <a:ext cx="5723280" cy="18277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000000"/>
                </a:solidFill>
                <a:latin typeface="Constantia"/>
              </a:rPr>
              <a:t>Click to edit the title text formatClick to edit Master title style</a:t>
            </a:r>
            <a:endParaRPr/>
          </a:p>
        </p:txBody>
      </p:sp>
      <p:sp>
        <p:nvSpPr>
          <p:cNvPr id="15" name="PlaceHolder 12"/>
          <p:cNvSpPr>
            <a:spLocks noGrp="1"/>
          </p:cNvSpPr>
          <p:nvPr>
            <p:ph type="dt"/>
          </p:nvPr>
        </p:nvSpPr>
        <p:spPr>
          <a:xfrm>
            <a:off x="6770520" y="5357520"/>
            <a:ext cx="121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465E9C"/>
                </a:solidFill>
                <a:latin typeface="Rage Italic"/>
              </a:rPr>
              <a:t>10/3/18</a:t>
            </a:r>
            <a:endParaRPr/>
          </a:p>
        </p:txBody>
      </p:sp>
      <p:sp>
        <p:nvSpPr>
          <p:cNvPr id="16" name="PlaceHolder 13"/>
          <p:cNvSpPr>
            <a:spLocks noGrp="1"/>
          </p:cNvSpPr>
          <p:nvPr>
            <p:ph type="ftr"/>
          </p:nvPr>
        </p:nvSpPr>
        <p:spPr>
          <a:xfrm>
            <a:off x="1173960" y="5357520"/>
            <a:ext cx="503460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" name="PlaceHolder 14"/>
          <p:cNvSpPr>
            <a:spLocks noGrp="1"/>
          </p:cNvSpPr>
          <p:nvPr>
            <p:ph type="sldNum"/>
          </p:nvPr>
        </p:nvSpPr>
        <p:spPr>
          <a:xfrm>
            <a:off x="6213960" y="5357520"/>
            <a:ext cx="55368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8446CFB-15B1-4C24-9F63-4908B6AD9EEE}" type="slidenum">
              <a:rPr lang="en-US" sz="1400" strike="noStrike">
                <a:solidFill>
                  <a:srgbClr val="465E9C"/>
                </a:solidFill>
                <a:latin typeface="Rage Italic"/>
              </a:rPr>
              <a:pPr algn="ct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1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7162560" cy="6857640"/>
          </a:xfrm>
          <a:prstGeom prst="rect">
            <a:avLst/>
          </a:prstGeom>
          <a:gradFill>
            <a:gsLst>
              <a:gs pos="0">
                <a:srgbClr val="010101">
                  <a:alpha val="52000"/>
                </a:srgbClr>
              </a:gs>
              <a:gs pos="60000">
                <a:srgbClr val="FEFEF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1143000" y="0"/>
            <a:ext cx="8000640" cy="6857640"/>
          </a:xfrm>
          <a:prstGeom prst="rect">
            <a:avLst/>
          </a:prstGeom>
          <a:gradFill>
            <a:gsLst>
              <a:gs pos="0">
                <a:srgbClr val="010101">
                  <a:alpha val="56000"/>
                </a:srgbClr>
              </a:gs>
              <a:gs pos="61000">
                <a:srgbClr val="FEFEFE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3"/>
          <p:cNvSpPr/>
          <p:nvPr/>
        </p:nvSpPr>
        <p:spPr>
          <a:xfrm rot="10800000">
            <a:off x="8549640" y="6606720"/>
            <a:ext cx="7920720" cy="536760"/>
          </a:xfrm>
          <a:custGeom>
            <a:avLst/>
            <a:gdLst/>
            <a:ahLst/>
            <a:cxnLst/>
            <a:rect l="0" t="0" r="r" b="b"/>
            <a:pathLst>
              <a:path w="7955281" h="495301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lin ang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731520" y="575280"/>
            <a:ext cx="7695720" cy="57146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  <a:effectLst>
            <a:outerShdw blurRad="101600" dist="508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731520" y="576000"/>
            <a:ext cx="7695720" cy="5714640"/>
          </a:xfrm>
          <a:prstGeom prst="rect">
            <a:avLst/>
          </a:prstGeom>
          <a:blipFill>
            <a:blip r:embed="rId15"/>
            <a:tile/>
          </a:blipFill>
          <a:ln w="6480">
            <a:noFill/>
          </a:ln>
          <a:effectLst>
            <a:outerShdw blurRad="101600" dist="508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2"/>
          <p:cNvPicPr/>
          <p:nvPr/>
        </p:nvPicPr>
        <p:blipFill>
          <a:blip r:embed="rId16"/>
          <a:stretch/>
        </p:blipFill>
        <p:spPr>
          <a:xfrm rot="1435800">
            <a:off x="543600" y="272520"/>
            <a:ext cx="567360" cy="567360"/>
          </a:xfrm>
          <a:prstGeom prst="rect">
            <a:avLst/>
          </a:prstGeom>
          <a:ln>
            <a:noFill/>
          </a:ln>
        </p:spPr>
      </p:pic>
      <p:pic>
        <p:nvPicPr>
          <p:cNvPr id="59" name="Picture 2"/>
          <p:cNvPicPr/>
          <p:nvPr/>
        </p:nvPicPr>
        <p:blipFill>
          <a:blip r:embed="rId16"/>
          <a:stretch/>
        </p:blipFill>
        <p:spPr>
          <a:xfrm rot="4096200">
            <a:off x="8115120" y="298080"/>
            <a:ext cx="566640" cy="566640"/>
          </a:xfrm>
          <a:prstGeom prst="rect">
            <a:avLst/>
          </a:prstGeom>
          <a:ln>
            <a:noFill/>
          </a:ln>
        </p:spPr>
      </p:pic>
      <p:sp>
        <p:nvSpPr>
          <p:cNvPr id="60" name="PlaceHolder 6"/>
          <p:cNvSpPr>
            <a:spLocks noGrp="1"/>
          </p:cNvSpPr>
          <p:nvPr>
            <p:ph type="title"/>
          </p:nvPr>
        </p:nvSpPr>
        <p:spPr>
          <a:xfrm>
            <a:off x="1095120" y="817560"/>
            <a:ext cx="6964920" cy="12020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onstantia"/>
              </a:rPr>
              <a:t>Click to edit the title text formatClick to edit Master title style</a:t>
            </a:r>
            <a:endParaRPr/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1463040" y="2119320"/>
            <a:ext cx="6195960" cy="360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200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000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1600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/>
          </a:p>
        </p:txBody>
      </p:sp>
      <p:sp>
        <p:nvSpPr>
          <p:cNvPr id="62" name="PlaceHolder 8"/>
          <p:cNvSpPr>
            <a:spLocks noGrp="1"/>
          </p:cNvSpPr>
          <p:nvPr>
            <p:ph type="dt"/>
          </p:nvPr>
        </p:nvSpPr>
        <p:spPr>
          <a:xfrm>
            <a:off x="6454440" y="5809320"/>
            <a:ext cx="12135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465E9C"/>
                </a:solidFill>
                <a:latin typeface="Rage Italic"/>
              </a:rPr>
              <a:t>10/3/18</a:t>
            </a:r>
            <a:endParaRPr/>
          </a:p>
        </p:txBody>
      </p:sp>
      <p:sp>
        <p:nvSpPr>
          <p:cNvPr id="63" name="PlaceHolder 9"/>
          <p:cNvSpPr>
            <a:spLocks noGrp="1"/>
          </p:cNvSpPr>
          <p:nvPr>
            <p:ph type="ftr"/>
          </p:nvPr>
        </p:nvSpPr>
        <p:spPr>
          <a:xfrm>
            <a:off x="914400" y="5809320"/>
            <a:ext cx="55396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64" name="PlaceHolder 10"/>
          <p:cNvSpPr>
            <a:spLocks noGrp="1"/>
          </p:cNvSpPr>
          <p:nvPr>
            <p:ph type="sldNum"/>
          </p:nvPr>
        </p:nvSpPr>
        <p:spPr>
          <a:xfrm>
            <a:off x="7670160" y="5809320"/>
            <a:ext cx="5536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940597-260C-44A1-99EB-CACFDADEA1DF}" type="slidenum">
              <a:rPr lang="en-US" sz="1400" strike="noStrike">
                <a:solidFill>
                  <a:srgbClr val="465E9C"/>
                </a:solidFill>
                <a:latin typeface="Rage Italic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19640" y="1196640"/>
            <a:ext cx="5723280" cy="180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000000"/>
                </a:solidFill>
                <a:latin typeface="comic"/>
              </a:rPr>
              <a:t>AIR TICKET BOOKING SYSTEM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727280" y="3736800"/>
            <a:ext cx="5711760" cy="1523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01" name="Picture 3"/>
          <p:cNvPicPr/>
          <p:nvPr/>
        </p:nvPicPr>
        <p:blipFill>
          <a:blip r:embed="rId2"/>
          <a:stretch/>
        </p:blipFill>
        <p:spPr>
          <a:xfrm>
            <a:off x="4284000" y="3069000"/>
            <a:ext cx="3528000" cy="2736000"/>
          </a:xfrm>
          <a:prstGeom prst="rect">
            <a:avLst/>
          </a:prstGeom>
          <a:ln>
            <a:noFill/>
          </a:ln>
        </p:spPr>
      </p:pic>
      <p:pic>
        <p:nvPicPr>
          <p:cNvPr id="102" name="Picture 5"/>
          <p:cNvPicPr/>
          <p:nvPr/>
        </p:nvPicPr>
        <p:blipFill>
          <a:blip r:embed="rId3"/>
          <a:stretch/>
        </p:blipFill>
        <p:spPr>
          <a:xfrm>
            <a:off x="720" y="306900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3060" t="18554" r="31918" b="16015"/>
          <a:stretch>
            <a:fillRect/>
          </a:stretch>
        </p:blipFill>
        <p:spPr bwMode="auto">
          <a:xfrm>
            <a:off x="2222010" y="571480"/>
            <a:ext cx="620764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/>
          <p:nvPr/>
        </p:nvPicPr>
        <p:blipFill>
          <a:blip r:embed="rId3"/>
          <a:stretch/>
        </p:blipFill>
        <p:spPr>
          <a:xfrm>
            <a:off x="0" y="306828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5120" y="817560"/>
            <a:ext cx="6964920" cy="1202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onstantia"/>
              </a:rPr>
              <a:t>CONCLUSION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2267640" y="2119320"/>
            <a:ext cx="53913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Franklin Gothic Book"/>
              </a:rPr>
              <a:t>Successfully implemented airline reservation system using file handling and concepts of OOP in C++ language.</a:t>
            </a:r>
            <a:endParaRPr/>
          </a:p>
        </p:txBody>
      </p:sp>
      <p:pic>
        <p:nvPicPr>
          <p:cNvPr id="118" name="Picture 5"/>
          <p:cNvPicPr/>
          <p:nvPr/>
        </p:nvPicPr>
        <p:blipFill>
          <a:blip r:embed="rId2"/>
          <a:stretch/>
        </p:blipFill>
        <p:spPr>
          <a:xfrm>
            <a:off x="0" y="306828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5120" y="620640"/>
            <a:ext cx="6964920" cy="201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100" strike="noStrike">
                <a:solidFill>
                  <a:srgbClr val="000000"/>
                </a:solidFill>
                <a:latin typeface="Constantia"/>
              </a:rPr>
              <a:t>Presented by :Meghana
		Manali
	       Ajay</a:t>
            </a:r>
            <a:endParaRPr/>
          </a:p>
        </p:txBody>
      </p:sp>
      <p:pic>
        <p:nvPicPr>
          <p:cNvPr id="120" name="Picture 2"/>
          <p:cNvPicPr/>
          <p:nvPr/>
        </p:nvPicPr>
        <p:blipFill>
          <a:blip r:embed="rId2"/>
          <a:stretch/>
        </p:blipFill>
        <p:spPr>
          <a:xfrm>
            <a:off x="899640" y="2565000"/>
            <a:ext cx="7344360" cy="36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5120" y="817560"/>
            <a:ext cx="6964920" cy="1202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onstantia"/>
              </a:rPr>
              <a:t>             </a:t>
            </a:r>
            <a:r>
              <a:rPr lang="en-US" sz="3600" strike="noStrike">
                <a:solidFill>
                  <a:srgbClr val="000000"/>
                </a:solidFill>
                <a:latin typeface="Constantia"/>
              </a:rPr>
              <a:t>INTRODUCTION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2316960" y="2119320"/>
            <a:ext cx="534204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Franklin Gothic Book"/>
              </a:rPr>
              <a:t>Airline reservation system incorporates fare tariffs, passenger reservations and ticket 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Franklin Gothic Book"/>
              </a:rPr>
              <a:t>records. </a:t>
            </a:r>
            <a:endParaRPr/>
          </a:p>
        </p:txBody>
      </p:sp>
      <p:pic>
        <p:nvPicPr>
          <p:cNvPr id="105" name="Picture 4"/>
          <p:cNvPicPr/>
          <p:nvPr/>
        </p:nvPicPr>
        <p:blipFill>
          <a:blip r:embed="rId2"/>
          <a:stretch/>
        </p:blipFill>
        <p:spPr>
          <a:xfrm>
            <a:off x="683640" y="260640"/>
            <a:ext cx="3266640" cy="2095200"/>
          </a:xfrm>
          <a:prstGeom prst="rect">
            <a:avLst/>
          </a:prstGeom>
          <a:ln>
            <a:noFill/>
          </a:ln>
        </p:spPr>
      </p:pic>
      <p:pic>
        <p:nvPicPr>
          <p:cNvPr id="106" name="Picture 5"/>
          <p:cNvPicPr/>
          <p:nvPr/>
        </p:nvPicPr>
        <p:blipFill>
          <a:blip r:embed="rId3"/>
          <a:stretch/>
        </p:blipFill>
        <p:spPr>
          <a:xfrm>
            <a:off x="720" y="306900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5120" y="817560"/>
            <a:ext cx="6964920" cy="1202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onstantia"/>
              </a:rPr>
              <a:t>SOFTWARE REQUIREMENT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339640" y="2119320"/>
            <a:ext cx="53193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3600" strike="noStrike">
                <a:solidFill>
                  <a:srgbClr val="000000"/>
                </a:solidFill>
                <a:latin typeface="Franklin Gothic Book"/>
              </a:rPr>
              <a:t>64-bit Linux Operating System.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3600" strike="noStrike">
                <a:solidFill>
                  <a:srgbClr val="000000"/>
                </a:solidFill>
                <a:latin typeface="Franklin Gothic Book"/>
              </a:rPr>
              <a:t>GNU compiler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9" name="Picture 5"/>
          <p:cNvPicPr/>
          <p:nvPr/>
        </p:nvPicPr>
        <p:blipFill>
          <a:blip r:embed="rId2"/>
          <a:stretch/>
        </p:blipFill>
        <p:spPr>
          <a:xfrm>
            <a:off x="720" y="306900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5120" y="817560"/>
            <a:ext cx="6964920" cy="1202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onstantia"/>
              </a:rPr>
              <a:t>ALGORITHM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2339640" y="2119320"/>
            <a:ext cx="53193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Start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Add the passenger info and book the seat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Calculate fare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My ticket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Destination and source</a:t>
            </a:r>
            <a:endParaRPr/>
          </a:p>
          <a:p>
            <a:pPr>
              <a:lnSpc>
                <a:spcPct val="100000"/>
              </a:lnSpc>
              <a:buSzPct val="85000"/>
              <a:buFont typeface="Brush Script MT"/>
              <a:buChar char="O"/>
            </a:pPr>
            <a:r>
              <a:rPr lang="en-US" sz="2400" strike="noStrike">
                <a:solidFill>
                  <a:srgbClr val="000000"/>
                </a:solidFill>
                <a:latin typeface="Franklin Gothic Book"/>
              </a:rPr>
              <a:t>Stop</a:t>
            </a:r>
            <a:endParaRPr/>
          </a:p>
        </p:txBody>
      </p:sp>
      <p:pic>
        <p:nvPicPr>
          <p:cNvPr id="112" name="Picture 5"/>
          <p:cNvPicPr/>
          <p:nvPr/>
        </p:nvPicPr>
        <p:blipFill>
          <a:blip r:embed="rId2"/>
          <a:stretch/>
        </p:blipFill>
        <p:spPr>
          <a:xfrm>
            <a:off x="720" y="306900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5120" y="817560"/>
            <a:ext cx="6964920" cy="1202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onstantia"/>
              </a:rPr>
              <a:t>OUTPUT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463040" y="2119320"/>
            <a:ext cx="6195960" cy="360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179640" y="3290040"/>
            <a:ext cx="1656000" cy="359208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1413" t="19531" r="25329" b="9179"/>
          <a:stretch>
            <a:fillRect/>
          </a:stretch>
        </p:blipFill>
        <p:spPr bwMode="auto">
          <a:xfrm>
            <a:off x="1928794" y="1643026"/>
            <a:ext cx="6429420" cy="492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609" t="18554" r="44546" b="23828"/>
          <a:stretch>
            <a:fillRect/>
          </a:stretch>
        </p:blipFill>
        <p:spPr bwMode="auto">
          <a:xfrm>
            <a:off x="1571604" y="571480"/>
            <a:ext cx="685804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/>
          <p:nvPr/>
        </p:nvPicPr>
        <p:blipFill>
          <a:blip r:embed="rId3"/>
          <a:stretch/>
        </p:blipFill>
        <p:spPr>
          <a:xfrm>
            <a:off x="-500098" y="3143248"/>
            <a:ext cx="2428892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2511" t="18554" r="33565" b="6250"/>
          <a:stretch>
            <a:fillRect/>
          </a:stretch>
        </p:blipFill>
        <p:spPr bwMode="auto">
          <a:xfrm>
            <a:off x="2357422" y="571480"/>
            <a:ext cx="607223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/>
          <p:nvPr/>
        </p:nvPicPr>
        <p:blipFill>
          <a:blip r:embed="rId3"/>
          <a:stretch/>
        </p:blipFill>
        <p:spPr>
          <a:xfrm>
            <a:off x="0" y="3068280"/>
            <a:ext cx="295056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962" t="21484" r="34114" b="10156"/>
          <a:stretch>
            <a:fillRect/>
          </a:stretch>
        </p:blipFill>
        <p:spPr bwMode="auto">
          <a:xfrm>
            <a:off x="1928794" y="571479"/>
            <a:ext cx="6500858" cy="568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/>
          <p:nvPr/>
        </p:nvPicPr>
        <p:blipFill>
          <a:blip r:embed="rId3"/>
          <a:stretch/>
        </p:blipFill>
        <p:spPr>
          <a:xfrm>
            <a:off x="0" y="3068280"/>
            <a:ext cx="2285984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864" t="21484" r="32467" b="6250"/>
          <a:stretch>
            <a:fillRect/>
          </a:stretch>
        </p:blipFill>
        <p:spPr bwMode="auto">
          <a:xfrm>
            <a:off x="1785918" y="571480"/>
            <a:ext cx="664373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/>
          <p:nvPr/>
        </p:nvPicPr>
        <p:blipFill>
          <a:blip r:embed="rId3"/>
          <a:stretch/>
        </p:blipFill>
        <p:spPr>
          <a:xfrm>
            <a:off x="0" y="3068280"/>
            <a:ext cx="2285984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2</cp:revision>
  <dcterms:modified xsi:type="dcterms:W3CDTF">2018-10-03T07:09:58Z</dcterms:modified>
</cp:coreProperties>
</file>