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6858000" cy="9144000"/>
  <p:embeddedFontLst>
    <p:embeddedFont>
      <p:font typeface="Roboto" panose="0200000000000000000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1cc0b55c3_0_64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1cc0b55c3_0_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6f9e470d_0_126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6f9e470d_0_1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9e470d_0_37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9e470d_0_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e470d_0_43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e470d_0_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9e470d_0_47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9e470d_0_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9e470d_0_80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9e470d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1cc0b55c3_0_33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1cc0b55c3_0_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1cc0b55c3_0_68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1cc0b55c3_0_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1cc0b55c3_0_73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1cc0b55c3_0_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6" name="Google Shape;76;p11"/>
          <p:cNvSpPr txBox="1"/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 panose="02000000000000000000"/>
              <a:buChar char="●"/>
              <a:defRPr sz="18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●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●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POC</a:t>
            </a:r>
            <a:endParaRPr lang="en-GB"/>
          </a:p>
        </p:txBody>
      </p:sp>
      <p:sp>
        <p:nvSpPr>
          <p:cNvPr id="86" name="Google Shape;86;p13"/>
          <p:cNvSpPr txBox="1"/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            -Manali M Jain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311700" y="410000"/>
            <a:ext cx="8520600" cy="43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00"/>
              <a:t>Steps </a:t>
            </a:r>
            <a:r>
              <a:rPr lang="en-GB" sz="2100"/>
              <a:t>behind this approach: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1.Installing NLTK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2.Understanding the concepts of NLP like Tokenization,Stemming and Bag of words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3.Creating own custom data related to one particular domain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4.Saw various internet videos regarding training the model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5.Preprocess the data before the data is fit into the model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6.Checking the device is with CUDA or CPU in the code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7.Understanding the hyper parameters in regularizing the model while training the model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8. Creating simple feed forward model using relu activation function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9.Saving the model rather than re-training the data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10.Using the saved model to predict and embedding speech recognition into it.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23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99" name="Google Shape;199;p23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00" name="Google Shape;200;p23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01" name="Google Shape;201;p23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02" name="Google Shape;202;p23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03" name="Google Shape;203;p23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04" name="Google Shape;204;p23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05" name="Google Shape;205;p23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06" name="Google Shape;206;p23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07" name="Google Shape;207;p23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08" name="Google Shape;208;p23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09" name="Google Shape;209;p23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0" name="Google Shape;210;p23"/>
          <p:cNvSpPr txBox="1"/>
          <p:nvPr>
            <p:ph type="title"/>
          </p:nvPr>
        </p:nvSpPr>
        <p:spPr>
          <a:xfrm>
            <a:off x="265500" y="114105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 lang="en-GB"/>
          </a:p>
        </p:txBody>
      </p:sp>
      <p:sp>
        <p:nvSpPr>
          <p:cNvPr id="211" name="Google Shape;211;p23"/>
          <p:cNvSpPr txBox="1"/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was great learning!!!</a:t>
            </a:r>
            <a:endParaRPr lang="en-GB"/>
          </a:p>
        </p:txBody>
      </p:sp>
      <p:grpSp>
        <p:nvGrpSpPr>
          <p:cNvPr id="212" name="Google Shape;212;p23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13" name="Google Shape;213;p23"/>
            <p:cNvSpPr/>
            <p:nvPr/>
          </p:nvSpPr>
          <p:spPr>
            <a:xfrm>
              <a:off x="1000000" y="2440003"/>
              <a:ext cx="4144235" cy="1631269"/>
            </a:xfrm>
            <a:custGeom>
              <a:avLst/>
              <a:gdLst/>
              <a:ahLst/>
              <a:cxnLst/>
              <a:rect l="l" t="t" r="r" b="b"/>
              <a:pathLst>
                <a:path w="165422" h="90088" extrusionOk="0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214" name="Google Shape;214;p23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2" name="Google Shape;222;p23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23" name="Google Shape;223;p23"/>
            <p:cNvSpPr/>
            <p:nvPr/>
          </p:nvSpPr>
          <p:spPr>
            <a:xfrm>
              <a:off x="1000025" y="2083952"/>
              <a:ext cx="4156550" cy="1576975"/>
            </a:xfrm>
            <a:custGeom>
              <a:avLst/>
              <a:gdLst/>
              <a:ahLst/>
              <a:cxnLst/>
              <a:rect l="l" t="t" r="r" b="b"/>
              <a:pathLst>
                <a:path w="166262" h="63079" extrusionOk="0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224" name="Google Shape;224;p23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Problem Statement</a:t>
            </a:r>
            <a:endParaRPr lang="en-GB"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882" y="1304875"/>
            <a:ext cx="8307881" cy="2854200"/>
            <a:chOff x="431925" y="1304875"/>
            <a:chExt cx="2628910" cy="28542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35" y="1304875"/>
              <a:ext cx="2628900" cy="2854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14"/>
          <p:cNvSpPr txBox="1"/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Requirement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type="body" idx="4294967295"/>
          </p:nvPr>
        </p:nvSpPr>
        <p:spPr>
          <a:xfrm>
            <a:off x="511500" y="2149825"/>
            <a:ext cx="8121000" cy="14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/>
              <a:t>Voice </a:t>
            </a:r>
            <a:r>
              <a:rPr lang="en-GB" sz="1600"/>
              <a:t>Assistant</a:t>
            </a:r>
            <a:r>
              <a:rPr lang="en-GB" sz="1600"/>
              <a:t>-- User gives voice commands and that is intern given to DL/ML model to </a:t>
            </a:r>
            <a:r>
              <a:rPr lang="en-GB" sz="1600"/>
              <a:t>retrieve</a:t>
            </a:r>
            <a:r>
              <a:rPr lang="en-GB" sz="1600"/>
              <a:t> the answer for user queries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 lang="en-GB"/>
          </a:p>
        </p:txBody>
      </p:sp>
      <p:sp>
        <p:nvSpPr>
          <p:cNvPr id="102" name="Google Shape;102;p15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For Developing Voice </a:t>
            </a:r>
            <a:r>
              <a:rPr lang="en-GB"/>
              <a:t>Assistant using Python and Deep learning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507675" y="5952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</a:t>
            </a:r>
            <a:endParaRPr lang="en-GB"/>
          </a:p>
        </p:txBody>
      </p:sp>
      <p:sp>
        <p:nvSpPr>
          <p:cNvPr id="108" name="Google Shape;108;p16"/>
          <p:cNvSpPr txBox="1"/>
          <p:nvPr/>
        </p:nvSpPr>
        <p:spPr>
          <a:xfrm>
            <a:off x="673075" y="1667625"/>
            <a:ext cx="69015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Following are two approaches to solve the problem:</a:t>
            </a:r>
            <a:endParaRPr sz="220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 panose="02000000000000000000"/>
              <a:buChar char="●"/>
            </a:pPr>
            <a:r>
              <a:rPr lang="en-GB" sz="2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Using BERT pre </a:t>
            </a:r>
            <a:r>
              <a:rPr lang="en-GB" sz="2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trained model</a:t>
            </a:r>
            <a:endParaRPr sz="220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 panose="02000000000000000000"/>
              <a:buChar char="●"/>
            </a:pPr>
            <a:r>
              <a:rPr lang="en-GB" sz="2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Using Torch neural network model</a:t>
            </a:r>
            <a:endParaRPr sz="220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 descr="Background pointer shape in timeline graphic"/>
          <p:cNvSpPr/>
          <p:nvPr/>
        </p:nvSpPr>
        <p:spPr>
          <a:xfrm>
            <a:off x="340927" y="2199000"/>
            <a:ext cx="14556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" name="Google Shape;114;p17"/>
          <p:cNvSpPr txBox="1"/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Install python cdqa libraries</a:t>
            </a:r>
            <a:endParaRPr sz="1000">
              <a:solidFill>
                <a:schemeClr val="lt1"/>
              </a:solidFill>
            </a:endParaRPr>
          </a:p>
        </p:txBody>
      </p:sp>
      <p:grpSp>
        <p:nvGrpSpPr>
          <p:cNvPr id="115" name="Google Shape;115;p17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16" name="Google Shape;116;p17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7" name="Google Shape;117;p1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8" name="Google Shape;118;p17" descr="Background pointer shape in timeline graphic"/>
          <p:cNvSpPr/>
          <p:nvPr/>
        </p:nvSpPr>
        <p:spPr>
          <a:xfrm>
            <a:off x="138320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Google Shape;119;p17"/>
          <p:cNvSpPr txBox="1"/>
          <p:nvPr>
            <p:ph type="body" idx="4294967295"/>
          </p:nvPr>
        </p:nvSpPr>
        <p:spPr>
          <a:xfrm>
            <a:off x="1747975" y="2336550"/>
            <a:ext cx="124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Download pre-trained model BERT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2463632" y="2944508"/>
            <a:ext cx="198900" cy="593656"/>
            <a:chOff x="2223534" y="2938958"/>
            <a:chExt cx="198900" cy="593656"/>
          </a:xfrm>
        </p:grpSpPr>
        <p:cxnSp>
          <p:nvCxnSpPr>
            <p:cNvPr id="121" name="Google Shape;121;p17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2" name="Google Shape;122;p17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3" name="Google Shape;123;p17" descr="Background pointer shape in timeline graphic"/>
          <p:cNvSpPr/>
          <p:nvPr/>
        </p:nvSpPr>
        <p:spPr>
          <a:xfrm>
            <a:off x="2871411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" name="Google Shape;124;p17"/>
          <p:cNvSpPr txBox="1"/>
          <p:nvPr>
            <p:ph type="body" idx="4294967295"/>
          </p:nvPr>
        </p:nvSpPr>
        <p:spPr>
          <a:xfrm>
            <a:off x="3252500" y="2336550"/>
            <a:ext cx="17169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Download preprocessed data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125" name="Google Shape;125;p17"/>
          <p:cNvGrpSpPr/>
          <p:nvPr/>
        </p:nvGrpSpPr>
        <p:grpSpPr>
          <a:xfrm>
            <a:off x="4028220" y="1610215"/>
            <a:ext cx="198900" cy="593656"/>
            <a:chOff x="3918084" y="1610215"/>
            <a:chExt cx="198900" cy="593656"/>
          </a:xfrm>
        </p:grpSpPr>
        <p:cxnSp>
          <p:nvCxnSpPr>
            <p:cNvPr id="126" name="Google Shape;126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7" name="Google Shape;127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8" name="Google Shape;128;p17" descr="Background pointer shape in timeline graphic"/>
          <p:cNvSpPr/>
          <p:nvPr/>
        </p:nvSpPr>
        <p:spPr>
          <a:xfrm>
            <a:off x="4530700" y="2199000"/>
            <a:ext cx="15894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" name="Google Shape;129;p17"/>
          <p:cNvSpPr txBox="1"/>
          <p:nvPr>
            <p:ph type="body" idx="4294967295"/>
          </p:nvPr>
        </p:nvSpPr>
        <p:spPr>
          <a:xfrm>
            <a:off x="4762900" y="2336550"/>
            <a:ext cx="11250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Create QA </a:t>
            </a:r>
            <a:r>
              <a:rPr lang="en-GB" sz="1200">
                <a:solidFill>
                  <a:schemeClr val="lt1"/>
                </a:solidFill>
              </a:rPr>
              <a:t>Pipeline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30" name="Google Shape;130;p17" descr="Background pointer shape in timeline graphic"/>
          <p:cNvSpPr/>
          <p:nvPr/>
        </p:nvSpPr>
        <p:spPr>
          <a:xfrm>
            <a:off x="5747100" y="2199000"/>
            <a:ext cx="17169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17"/>
          <p:cNvSpPr txBox="1"/>
          <p:nvPr>
            <p:ph type="body" idx="4294967295"/>
          </p:nvPr>
        </p:nvSpPr>
        <p:spPr>
          <a:xfrm>
            <a:off x="6120101" y="2336550"/>
            <a:ext cx="124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Fit the training data in model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32" name="Google Shape;132;p17" descr="Background pointer shape in timeline graphic"/>
          <p:cNvSpPr/>
          <p:nvPr/>
        </p:nvSpPr>
        <p:spPr>
          <a:xfrm>
            <a:off x="7087175" y="2199000"/>
            <a:ext cx="18336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Predict the </a:t>
            </a:r>
            <a:r>
              <a:rPr lang="en-GB" sz="1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answers for questions</a:t>
            </a:r>
            <a:endParaRPr sz="120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pSp>
        <p:nvGrpSpPr>
          <p:cNvPr id="133" name="Google Shape;133;p17"/>
          <p:cNvGrpSpPr/>
          <p:nvPr/>
        </p:nvGrpSpPr>
        <p:grpSpPr>
          <a:xfrm>
            <a:off x="8041532" y="1610215"/>
            <a:ext cx="198900" cy="593656"/>
            <a:chOff x="3918084" y="1610215"/>
            <a:chExt cx="198900" cy="593656"/>
          </a:xfrm>
        </p:grpSpPr>
        <p:cxnSp>
          <p:nvCxnSpPr>
            <p:cNvPr id="134" name="Google Shape;134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5" name="Google Shape;135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6" name="Google Shape;136;p17"/>
          <p:cNvSpPr txBox="1"/>
          <p:nvPr/>
        </p:nvSpPr>
        <p:spPr>
          <a:xfrm>
            <a:off x="299800" y="984500"/>
            <a:ext cx="2571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Install cdqa,pandas,OS, azure-cognitive services-speech</a:t>
            </a:r>
            <a:endParaRPr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1313600" y="3604900"/>
            <a:ext cx="1938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BERT-Bidirectional encoder representation Transformer</a:t>
            </a:r>
            <a:endParaRPr sz="11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2927500" y="1015400"/>
            <a:ext cx="1938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Download amazon financial data using Wget library</a:t>
            </a:r>
            <a:endParaRPr sz="11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7303375" y="904125"/>
            <a:ext cx="1617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Predict the answers for user’s queries</a:t>
            </a:r>
            <a:endParaRPr sz="11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261200" y="210975"/>
            <a:ext cx="6640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Using BERT Pre-trained Model</a:t>
            </a:r>
            <a:endParaRPr sz="1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311700" y="410000"/>
            <a:ext cx="8520600" cy="43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00"/>
              <a:t>Steps </a:t>
            </a:r>
            <a:r>
              <a:rPr lang="en-GB" sz="2100"/>
              <a:t>behind this approach: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1.Python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2.Setting up python and Jupyter IDE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3.</a:t>
            </a:r>
            <a:r>
              <a:rPr lang="en-GB" sz="1600"/>
              <a:t>Refreshing</a:t>
            </a:r>
            <a:r>
              <a:rPr lang="en-GB" sz="1600"/>
              <a:t> concepts of python like lists,tuples,sets,dictionaries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4.Installing CDQA(Closed Domain Question Answering System)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5.Requirements above packages were Joblib,Flask,pandas,numpy,sklearn,etc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6.Faced </a:t>
            </a:r>
            <a:r>
              <a:rPr lang="en-GB" sz="1600"/>
              <a:t>a lot</a:t>
            </a:r>
            <a:r>
              <a:rPr lang="en-GB" sz="1600"/>
              <a:t> of issues like </a:t>
            </a:r>
            <a:r>
              <a:rPr lang="en-GB" sz="1600">
                <a:solidFill>
                  <a:srgbClr val="FF0000"/>
                </a:solidFill>
              </a:rPr>
              <a:t>Typeerror</a:t>
            </a:r>
            <a:r>
              <a:rPr lang="en-GB" sz="1600">
                <a:solidFill>
                  <a:srgbClr val="FF0000"/>
                </a:solidFill>
              </a:rPr>
              <a:t> an integer is required</a:t>
            </a:r>
            <a:r>
              <a:rPr lang="en-GB" sz="1600"/>
              <a:t>(solving by downloading right version of joblib lib(dependency lib for cdqa)),java needed to installed for wget library to download the data.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7.Understood about cognitive services from azure and learnt how to embed the speech keys in code.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8.Transfer learning concept in Deep learning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 descr="Background pointer shape in timeline graphic"/>
          <p:cNvSpPr/>
          <p:nvPr/>
        </p:nvSpPr>
        <p:spPr>
          <a:xfrm>
            <a:off x="340925" y="2199000"/>
            <a:ext cx="1617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1" name="Google Shape;151;p19"/>
          <p:cNvSpPr txBox="1"/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Study NLP Concepts</a:t>
            </a:r>
            <a:endParaRPr sz="1000">
              <a:solidFill>
                <a:schemeClr val="lt1"/>
              </a:solidFill>
            </a:endParaRPr>
          </a:p>
        </p:txBody>
      </p:sp>
      <p:grpSp>
        <p:nvGrpSpPr>
          <p:cNvPr id="152" name="Google Shape;152;p19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53" name="Google Shape;153;p19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4" name="Google Shape;154;p19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5" name="Google Shape;155;p19" descr="Background pointer shape in timeline graphic"/>
          <p:cNvSpPr/>
          <p:nvPr/>
        </p:nvSpPr>
        <p:spPr>
          <a:xfrm>
            <a:off x="1577200" y="2199000"/>
            <a:ext cx="18570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19"/>
          <p:cNvSpPr txBox="1"/>
          <p:nvPr>
            <p:ph type="body" idx="4294967295"/>
          </p:nvPr>
        </p:nvSpPr>
        <p:spPr>
          <a:xfrm>
            <a:off x="1888625" y="2336550"/>
            <a:ext cx="1167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Create Training data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157" name="Google Shape;157;p19"/>
          <p:cNvGrpSpPr/>
          <p:nvPr/>
        </p:nvGrpSpPr>
        <p:grpSpPr>
          <a:xfrm>
            <a:off x="2463632" y="2944508"/>
            <a:ext cx="198900" cy="593656"/>
            <a:chOff x="2223534" y="2938958"/>
            <a:chExt cx="198900" cy="593656"/>
          </a:xfrm>
        </p:grpSpPr>
        <p:cxnSp>
          <p:nvCxnSpPr>
            <p:cNvPr id="158" name="Google Shape;158;p19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9" name="Google Shape;159;p19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0" name="Google Shape;160;p19" descr="Background pointer shape in timeline graphic"/>
          <p:cNvSpPr/>
          <p:nvPr/>
        </p:nvSpPr>
        <p:spPr>
          <a:xfrm>
            <a:off x="3056200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1" name="Google Shape;161;p19"/>
          <p:cNvSpPr txBox="1"/>
          <p:nvPr>
            <p:ph type="body" idx="4294967295"/>
          </p:nvPr>
        </p:nvSpPr>
        <p:spPr>
          <a:xfrm>
            <a:off x="3352100" y="2336550"/>
            <a:ext cx="16173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Pytorch model and training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162" name="Google Shape;162;p19"/>
          <p:cNvGrpSpPr/>
          <p:nvPr/>
        </p:nvGrpSpPr>
        <p:grpSpPr>
          <a:xfrm>
            <a:off x="4028220" y="1610215"/>
            <a:ext cx="198900" cy="593656"/>
            <a:chOff x="3918084" y="1610215"/>
            <a:chExt cx="198900" cy="593656"/>
          </a:xfrm>
        </p:grpSpPr>
        <p:cxnSp>
          <p:nvCxnSpPr>
            <p:cNvPr id="163" name="Google Shape;163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4" name="Google Shape;164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5" name="Google Shape;165;p19" descr="Background pointer shape in timeline graphic"/>
          <p:cNvSpPr/>
          <p:nvPr/>
        </p:nvSpPr>
        <p:spPr>
          <a:xfrm>
            <a:off x="4671350" y="2199000"/>
            <a:ext cx="21486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" name="Google Shape;166;p19"/>
          <p:cNvSpPr txBox="1"/>
          <p:nvPr>
            <p:ph type="body" idx="4294967295"/>
          </p:nvPr>
        </p:nvSpPr>
        <p:spPr>
          <a:xfrm>
            <a:off x="4762900" y="2336550"/>
            <a:ext cx="16173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  Save /load the model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7" name="Google Shape;167;p19" descr="Background pointer shape in timeline graphic"/>
          <p:cNvSpPr/>
          <p:nvPr/>
        </p:nvSpPr>
        <p:spPr>
          <a:xfrm>
            <a:off x="6423675" y="2199000"/>
            <a:ext cx="22359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8" name="Google Shape;168;p19"/>
          <p:cNvSpPr txBox="1"/>
          <p:nvPr>
            <p:ph type="body" idx="4294967295"/>
          </p:nvPr>
        </p:nvSpPr>
        <p:spPr>
          <a:xfrm>
            <a:off x="7092400" y="2336550"/>
            <a:ext cx="11250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Implement voice chat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169" name="Google Shape;169;p19"/>
          <p:cNvGrpSpPr/>
          <p:nvPr/>
        </p:nvGrpSpPr>
        <p:grpSpPr>
          <a:xfrm>
            <a:off x="6574832" y="1610215"/>
            <a:ext cx="198900" cy="593656"/>
            <a:chOff x="3918084" y="1610215"/>
            <a:chExt cx="198900" cy="593656"/>
          </a:xfrm>
        </p:grpSpPr>
        <p:cxnSp>
          <p:nvCxnSpPr>
            <p:cNvPr id="170" name="Google Shape;170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1" name="Google Shape;171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2" name="Google Shape;172;p19"/>
          <p:cNvSpPr txBox="1"/>
          <p:nvPr/>
        </p:nvSpPr>
        <p:spPr>
          <a:xfrm>
            <a:off x="299800" y="984500"/>
            <a:ext cx="2571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Understood the concepts of Tokenization,Stemming and bag of words in NLP</a:t>
            </a:r>
            <a:endParaRPr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1313600" y="3604900"/>
            <a:ext cx="1938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Created JSon data with key value pairs</a:t>
            </a:r>
            <a:endParaRPr sz="11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2927500" y="1015400"/>
            <a:ext cx="2148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Build a neural network model using Torch and trained the model with 1000 epochs</a:t>
            </a:r>
            <a:endParaRPr sz="11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5977325" y="1015400"/>
            <a:ext cx="2051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Consume the saved model to predict the answers for user’s questions</a:t>
            </a:r>
            <a:endParaRPr sz="11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261200" y="210975"/>
            <a:ext cx="6640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Using Torch Neural Network model</a:t>
            </a:r>
            <a:endParaRPr sz="1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311700" y="410000"/>
            <a:ext cx="8520600" cy="43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56675" y="204800"/>
            <a:ext cx="8575625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311700" y="410000"/>
            <a:ext cx="8520600" cy="43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61200" y="214325"/>
            <a:ext cx="8639475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2509</Words>
  <Application>WPS Presentation</Application>
  <PresentationFormat/>
  <Paragraphs>93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Arial</vt:lpstr>
      <vt:lpstr>Roboto</vt:lpstr>
      <vt:lpstr>Microsoft YaHei</vt:lpstr>
      <vt:lpstr>Arial Unicode MS</vt:lpstr>
      <vt:lpstr>Geometric</vt:lpstr>
      <vt:lpstr>                     POC</vt:lpstr>
      <vt:lpstr>The Problem Statement</vt:lpstr>
      <vt:lpstr>Solution</vt:lpstr>
      <vt:lpstr>Implementation</vt:lpstr>
      <vt:lpstr>PowerPoint 演示文稿</vt:lpstr>
      <vt:lpstr>8.Transfer learning concept in Deep learning</vt:lpstr>
      <vt:lpstr>PowerPoint 演示文稿</vt:lpstr>
      <vt:lpstr>PowerPoint 演示文稿</vt:lpstr>
      <vt:lpstr>PowerPoint 演示文稿</vt:lpstr>
      <vt:lpstr>10.Using the saved model to predict and embedding speech recognition into it.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POC</dc:title>
  <dc:creator/>
  <cp:lastModifiedBy>Manali.Jain</cp:lastModifiedBy>
  <cp:revision>2</cp:revision>
  <dcterms:created xsi:type="dcterms:W3CDTF">2021-06-23T04:28:30Z</dcterms:created>
  <dcterms:modified xsi:type="dcterms:W3CDTF">2021-06-23T04:29:01Z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1033-11.2.0.10176</vt:lpwstr>
  </property>
</Properties>
</file>