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9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3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6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8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9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70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7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4479-5139-4198-B570-6044744241F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7347-CF33-4387-8F21-882162BBC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0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ethedonor-dev.herokuapp.com/home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10" y="259024"/>
            <a:ext cx="9753600" cy="6410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571" y="37730"/>
            <a:ext cx="7664389" cy="1562470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4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Group: 23	</a:t>
            </a:r>
            <a:br>
              <a:rPr lang="en-IN" sz="4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IN" sz="4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Project: Be The Donor</a:t>
            </a:r>
            <a:endParaRPr lang="en-IN" sz="4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1339" y="5013587"/>
            <a:ext cx="3414944" cy="1655762"/>
          </a:xfrm>
          <a:noFill/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Team Members: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Dharmik Soni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Prachi Raval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Dhairya Shah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Jayashree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Manali Shah</a:t>
            </a:r>
          </a:p>
          <a:p>
            <a:endParaRPr lang="en-IN" dirty="0" smtClean="0">
              <a:solidFill>
                <a:srgbClr val="00206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5161" y="5439715"/>
            <a:ext cx="3414944" cy="165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rgbClr val="002060"/>
                </a:solidFill>
              </a:rPr>
              <a:t>Client Team: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Group 18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5717" y="1584664"/>
            <a:ext cx="3414944" cy="165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rgbClr val="002060"/>
                </a:solidFill>
              </a:rPr>
              <a:t>TA: </a:t>
            </a:r>
            <a:r>
              <a:rPr lang="en-IN" dirty="0" smtClean="0">
                <a:solidFill>
                  <a:srgbClr val="002060"/>
                </a:solidFill>
              </a:rPr>
              <a:t>Suman Singh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6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605E"/>
                </a:solidFill>
                <a:latin typeface="Bookman Old Style" panose="02050604050505020204" pitchFamily="18" charset="0"/>
              </a:rPr>
              <a:t>Project Status w.r.t. final goals</a:t>
            </a:r>
            <a:endParaRPr lang="en-IN" b="1" dirty="0">
              <a:solidFill>
                <a:srgbClr val="00605E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295589"/>
              </p:ext>
            </p:extLst>
          </p:nvPr>
        </p:nvGraphicFramePr>
        <p:xfrm>
          <a:off x="1873189" y="1628544"/>
          <a:ext cx="8424908" cy="465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426"/>
                <a:gridCol w="2243482"/>
              </a:tblGrid>
              <a:tr h="397201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Goals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Status</a:t>
                      </a:r>
                      <a:endParaRPr lang="en-IN" sz="1400" b="1" dirty="0"/>
                    </a:p>
                  </a:txBody>
                  <a:tcPr/>
                </a:tc>
              </a:tr>
              <a:tr h="397201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User registration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IN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7201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Role</a:t>
                      </a:r>
                      <a:r>
                        <a:rPr lang="en-IN" sz="1400" b="1" baseline="0" dirty="0" smtClean="0"/>
                        <a:t> based login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</a:p>
                    <a:p>
                      <a:endParaRPr lang="en-IN" sz="1400" b="1" dirty="0"/>
                    </a:p>
                  </a:txBody>
                  <a:tcPr/>
                </a:tc>
              </a:tr>
              <a:tr h="547941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Patient dashboard - to view all products and add to order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</a:p>
                    <a:p>
                      <a:endParaRPr lang="en-IN" sz="1400" b="1" dirty="0"/>
                    </a:p>
                  </a:txBody>
                  <a:tcPr/>
                </a:tc>
              </a:tr>
              <a:tr h="649966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Donor dashboard – to view all orders</a:t>
                      </a:r>
                      <a:r>
                        <a:rPr lang="en-IN" sz="1400" b="1" baseline="0" dirty="0" smtClean="0"/>
                        <a:t> which are pending for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</a:p>
                    <a:p>
                      <a:endParaRPr lang="en-IN" sz="1400" b="1" dirty="0"/>
                    </a:p>
                  </a:txBody>
                  <a:tcPr/>
                </a:tc>
              </a:tr>
              <a:tr h="649966">
                <a:tc>
                  <a:txBody>
                    <a:bodyPr/>
                    <a:lstStyle/>
                    <a:p>
                      <a:r>
                        <a:rPr lang="en-IN" sz="1400" b="1" baseline="0" dirty="0" smtClean="0"/>
                        <a:t>Rider dashboard – to view all orders which are pending for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</a:p>
                    <a:p>
                      <a:endParaRPr lang="en-IN" sz="1400" b="1" dirty="0"/>
                    </a:p>
                  </a:txBody>
                  <a:tcPr/>
                </a:tc>
              </a:tr>
              <a:tr h="397201">
                <a:tc>
                  <a:txBody>
                    <a:bodyPr/>
                    <a:lstStyle/>
                    <a:p>
                      <a:r>
                        <a:rPr lang="en-IN" sz="1400" b="1" baseline="0" dirty="0" smtClean="0"/>
                        <a:t>Admin dashboard – to add, update, delete products.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IN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47941">
                <a:tc>
                  <a:txBody>
                    <a:bodyPr/>
                    <a:lstStyle/>
                    <a:p>
                      <a:r>
                        <a:rPr lang="en-IN" sz="1400" b="1" baseline="0" dirty="0" smtClean="0"/>
                        <a:t>Anonymous donations -  Auto Payment by credit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</a:p>
                    <a:p>
                      <a:endParaRPr lang="en-IN" sz="1400" b="1" dirty="0"/>
                    </a:p>
                  </a:txBody>
                  <a:tcPr/>
                </a:tc>
              </a:tr>
              <a:tr h="547941">
                <a:tc>
                  <a:txBody>
                    <a:bodyPr/>
                    <a:lstStyle/>
                    <a:p>
                      <a:r>
                        <a:rPr lang="en-IN" sz="1400" b="1" baseline="0" dirty="0" smtClean="0"/>
                        <a:t>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IN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97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531411"/>
              </p:ext>
            </p:extLst>
          </p:nvPr>
        </p:nvGraphicFramePr>
        <p:xfrm>
          <a:off x="2121763" y="1690688"/>
          <a:ext cx="7827000" cy="468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747"/>
                <a:gridCol w="1880253"/>
              </a:tblGrid>
              <a:tr h="521012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Goals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Status</a:t>
                      </a:r>
                      <a:endParaRPr lang="en-IN" sz="1400" b="1" dirty="0"/>
                    </a:p>
                  </a:txBody>
                  <a:tcPr/>
                </a:tc>
              </a:tr>
              <a:tr h="521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/>
                        <a:t>Email verification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IN" sz="1400" b="1" dirty="0"/>
                    </a:p>
                  </a:txBody>
                  <a:tcPr/>
                </a:tc>
              </a:tr>
              <a:tr h="521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/>
                        <a:t>Forgot</a:t>
                      </a:r>
                      <a:r>
                        <a:rPr lang="en-IN" sz="1400" b="1" baseline="0" dirty="0" smtClean="0"/>
                        <a:t> password </a:t>
                      </a:r>
                      <a:r>
                        <a:rPr lang="en-IN" sz="1400" b="1" dirty="0" smtClean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IN" sz="1400" b="1" dirty="0"/>
                    </a:p>
                  </a:txBody>
                  <a:tcPr/>
                </a:tc>
              </a:tr>
              <a:tr h="521012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Category wise</a:t>
                      </a:r>
                      <a:r>
                        <a:rPr lang="en-IN" sz="1400" b="1" baseline="0" dirty="0" smtClean="0"/>
                        <a:t> filtering of products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IN" sz="1400" b="1" dirty="0"/>
                    </a:p>
                  </a:txBody>
                  <a:tcPr/>
                </a:tc>
              </a:tr>
              <a:tr h="521012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Patient</a:t>
                      </a:r>
                      <a:r>
                        <a:rPr lang="en-IN" sz="1400" b="1" baseline="0" dirty="0" smtClean="0"/>
                        <a:t> order history and track order status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IN" sz="1400" b="1" dirty="0"/>
                    </a:p>
                  </a:txBody>
                  <a:tcPr/>
                </a:tc>
              </a:tr>
              <a:tr h="521012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Show</a:t>
                      </a:r>
                      <a:r>
                        <a:rPr lang="en-IN" sz="1400" b="1" baseline="0" dirty="0" smtClean="0"/>
                        <a:t> previous donation amount made by donor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IN" sz="1400" b="1" dirty="0"/>
                    </a:p>
                  </a:txBody>
                  <a:tcPr/>
                </a:tc>
              </a:tr>
              <a:tr h="521012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Auto search on</a:t>
                      </a:r>
                      <a:r>
                        <a:rPr lang="en-IN" sz="1400" b="1" baseline="0" dirty="0" smtClean="0"/>
                        <a:t> cities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IN" sz="1400" b="1" dirty="0"/>
                    </a:p>
                  </a:txBody>
                  <a:tcPr/>
                </a:tc>
              </a:tr>
              <a:tr h="521012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Rider tip management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IN" sz="1400" b="1" dirty="0"/>
                    </a:p>
                  </a:txBody>
                  <a:tcPr/>
                </a:tc>
              </a:tr>
              <a:tr h="521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baseline="0" dirty="0" smtClean="0"/>
                        <a:t>Payment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IN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00605E"/>
                </a:solidFill>
                <a:latin typeface="Bookman Old Style" panose="02050604050505020204" pitchFamily="18" charset="0"/>
              </a:rPr>
              <a:t>Additional Features Implemented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28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605E"/>
                </a:solidFill>
                <a:latin typeface="Bookman Old Style" panose="02050604050505020204" pitchFamily="18" charset="0"/>
              </a:rPr>
              <a:t>Learning from the project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SOLID principles</a:t>
            </a:r>
          </a:p>
          <a:p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Test Driven Development Approach</a:t>
            </a:r>
          </a:p>
          <a:p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Implementing CI/CD Pipeline</a:t>
            </a:r>
          </a:p>
          <a:p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Integrating Quality checks and minimizing smells</a:t>
            </a:r>
          </a:p>
          <a:p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Working in an Agile Environment</a:t>
            </a:r>
          </a:p>
          <a:p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Working in sync with the team</a:t>
            </a:r>
          </a:p>
          <a:p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Developing </a:t>
            </a:r>
            <a:r>
              <a:rPr lang="en-IN" sz="24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using different Tech stack </a:t>
            </a:r>
            <a:endParaRPr lang="en-IN" sz="2400" dirty="0">
              <a:solidFill>
                <a:srgbClr val="00605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Integrating </a:t>
            </a:r>
            <a:r>
              <a:rPr lang="en-IN" sz="24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Frontend and Backend – Spring boot, </a:t>
            </a:r>
            <a:r>
              <a:rPr lang="en-IN" sz="2400" dirty="0" err="1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lang="en-IN" sz="2400" dirty="0" err="1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hymleaf</a:t>
            </a:r>
            <a:r>
              <a:rPr lang="en-IN" sz="24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JS, </a:t>
            </a:r>
            <a:r>
              <a:rPr lang="en-IN" sz="2400" dirty="0" err="1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jQuery</a:t>
            </a:r>
            <a:r>
              <a:rPr lang="en-IN" sz="24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Ajax</a:t>
            </a:r>
            <a:endParaRPr lang="en-IN" sz="2400" dirty="0">
              <a:solidFill>
                <a:srgbClr val="00605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4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605E"/>
                </a:solidFill>
                <a:latin typeface="Bookman Old Style" panose="02050604050505020204" pitchFamily="18" charset="0"/>
              </a:rPr>
              <a:t>If given a </a:t>
            </a:r>
            <a:r>
              <a:rPr lang="en-IN" b="1" dirty="0" smtClean="0">
                <a:solidFill>
                  <a:srgbClr val="00605E"/>
                </a:solidFill>
                <a:latin typeface="Bookman Old Style" panose="02050604050505020204" pitchFamily="18" charset="0"/>
              </a:rPr>
              <a:t>chance to repeat the project</a:t>
            </a:r>
            <a:endParaRPr lang="en-IN" b="1" dirty="0">
              <a:solidFill>
                <a:srgbClr val="00605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9610"/>
            <a:ext cx="10515600" cy="4351338"/>
          </a:xfrm>
        </p:spPr>
        <p:txBody>
          <a:bodyPr/>
          <a:lstStyle/>
          <a:p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 email notification when the order status changes.</a:t>
            </a:r>
          </a:p>
          <a:p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 download receipt option to donors.</a:t>
            </a:r>
          </a:p>
          <a:p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 authoring functionality to make all the available texts on website </a:t>
            </a:r>
            <a:r>
              <a:rPr lang="en-IN" sz="2400" dirty="0" err="1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authorable</a:t>
            </a:r>
            <a:r>
              <a:rPr lang="en-IN" sz="24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so that no code change is required for what is getting displayed on UI</a:t>
            </a:r>
            <a:r>
              <a:rPr lang="en-IN" sz="24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5386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clipart 8 - Clipart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05" y="1091722"/>
            <a:ext cx="5980785" cy="471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7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605E"/>
                </a:solidFill>
              </a:rPr>
              <a:t> </a:t>
            </a:r>
            <a:r>
              <a:rPr lang="en-IN" b="1" dirty="0" smtClean="0">
                <a:solidFill>
                  <a:srgbClr val="00605E"/>
                </a:solidFill>
                <a:latin typeface="Bookman Old Style" panose="02050604050505020204" pitchFamily="18" charset="0"/>
              </a:rPr>
              <a:t>Be </a:t>
            </a:r>
            <a:r>
              <a:rPr lang="en-IN" b="1" dirty="0">
                <a:solidFill>
                  <a:srgbClr val="00605E"/>
                </a:solidFill>
                <a:latin typeface="Bookman Old Style" panose="02050604050505020204" pitchFamily="18" charset="0"/>
              </a:rPr>
              <a:t>The Donor</a:t>
            </a:r>
            <a:endParaRPr lang="en-IN" dirty="0">
              <a:solidFill>
                <a:srgbClr val="0060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IN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website is all about bringing the </a:t>
            </a:r>
            <a:r>
              <a:rPr lang="en-IN" sz="2000" b="1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HELPING HANDS </a:t>
            </a: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together </a:t>
            </a:r>
            <a:r>
              <a:rPr lang="en-IN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 make this world a better place</a:t>
            </a: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CA" sz="2000" dirty="0" smtClean="0">
                <a:solidFill>
                  <a:srgbClr val="0060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to </a:t>
            </a:r>
            <a:r>
              <a:rPr lang="en-CA" sz="2000" dirty="0">
                <a:solidFill>
                  <a:srgbClr val="0060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CA" sz="2000" b="1" dirty="0" smtClean="0">
                <a:solidFill>
                  <a:srgbClr val="0060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CA" sz="2000" dirty="0" smtClean="0">
                <a:solidFill>
                  <a:srgbClr val="0060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affected </a:t>
            </a:r>
            <a:r>
              <a:rPr lang="en-CA" sz="2000" dirty="0">
                <a:solidFill>
                  <a:srgbClr val="0060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 to get their essentials.</a:t>
            </a:r>
            <a:r>
              <a:rPr lang="en-US" sz="2000" dirty="0">
                <a:solidFill>
                  <a:srgbClr val="0060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>
              <a:spcBef>
                <a:spcPct val="0"/>
              </a:spcBef>
              <a:buNone/>
            </a:pPr>
            <a:endParaRPr lang="en-IN" sz="2000" dirty="0">
              <a:solidFill>
                <a:srgbClr val="00605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Admin – can manage products and rider tips.</a:t>
            </a:r>
            <a:endParaRPr lang="en-IN" sz="2000" dirty="0">
              <a:solidFill>
                <a:srgbClr val="00605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IN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Patient </a:t>
            </a: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can order required products.</a:t>
            </a:r>
            <a:endParaRPr lang="en-IN" sz="2000" dirty="0">
              <a:solidFill>
                <a:srgbClr val="00605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IN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Donor </a:t>
            </a: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can donate for orders.</a:t>
            </a:r>
          </a:p>
          <a:p>
            <a:pPr>
              <a:spcBef>
                <a:spcPct val="0"/>
              </a:spcBef>
            </a:pP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Rider – can delivery the order.</a:t>
            </a:r>
          </a:p>
          <a:p>
            <a:pPr>
              <a:spcBef>
                <a:spcPct val="0"/>
              </a:spcBef>
            </a:pPr>
            <a:endParaRPr lang="en-IN" sz="2000" dirty="0" smtClean="0">
              <a:solidFill>
                <a:srgbClr val="00605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One can also make </a:t>
            </a:r>
            <a:r>
              <a:rPr lang="en-IN" sz="2000" b="1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ANONYMOUS DONATIONS</a:t>
            </a: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!</a:t>
            </a:r>
          </a:p>
          <a:p>
            <a:pPr>
              <a:spcBef>
                <a:spcPct val="0"/>
              </a:spcBef>
            </a:pPr>
            <a:endParaRPr lang="en-IN" sz="2000" dirty="0" smtClean="0">
              <a:solidFill>
                <a:srgbClr val="00605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Patients can keep </a:t>
            </a:r>
            <a:r>
              <a:rPr lang="en-IN" sz="2000" b="1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TRACK</a:t>
            </a: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order.</a:t>
            </a:r>
          </a:p>
          <a:p>
            <a:pPr>
              <a:spcBef>
                <a:spcPct val="0"/>
              </a:spcBef>
            </a:pPr>
            <a:r>
              <a:rPr lang="en-CA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Donors </a:t>
            </a:r>
            <a:r>
              <a:rPr lang="en-CA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can help </a:t>
            </a:r>
            <a:r>
              <a:rPr lang="en-CA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multiple</a:t>
            </a:r>
            <a:r>
              <a:rPr lang="en-CA" sz="2000" b="1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CA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patients </a:t>
            </a: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</a:t>
            </a:r>
            <a:r>
              <a:rPr lang="en-IN" sz="2000" b="1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CHECK</a:t>
            </a: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the products ordered by patient.</a:t>
            </a:r>
            <a:endParaRPr lang="en-US" sz="2000" dirty="0">
              <a:solidFill>
                <a:srgbClr val="00605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</a:pPr>
            <a:r>
              <a:rPr lang="en-CA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Riders </a:t>
            </a:r>
            <a:r>
              <a:rPr lang="en-IN" sz="2000" dirty="0" smtClean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can select multiple orders to deliver.</a:t>
            </a:r>
            <a:endParaRPr lang="en-US" sz="2000" dirty="0">
              <a:solidFill>
                <a:srgbClr val="00605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IN" sz="2000" dirty="0" smtClean="0">
              <a:solidFill>
                <a:srgbClr val="00605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None/>
            </a:pPr>
            <a:endParaRPr lang="en-IN" sz="2000" dirty="0">
              <a:solidFill>
                <a:srgbClr val="00605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0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605E"/>
                </a:solidFill>
              </a:rPr>
              <a:t> </a:t>
            </a:r>
            <a:r>
              <a:rPr lang="en-IN" b="1" dirty="0" smtClean="0">
                <a:solidFill>
                  <a:srgbClr val="00605E"/>
                </a:solidFill>
                <a:latin typeface="Bookman Old Style" panose="02050604050505020204" pitchFamily="18" charset="0"/>
              </a:rPr>
              <a:t>Project Dashboard Stats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Total number of tasks: 52</a:t>
            </a:r>
          </a:p>
          <a:p>
            <a:r>
              <a:rPr lang="en-IN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completed by each individual: </a:t>
            </a:r>
          </a:p>
          <a:p>
            <a:pPr lvl="1"/>
            <a:r>
              <a:rPr lang="en-IN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Dharmik Soni: 11</a:t>
            </a:r>
          </a:p>
          <a:p>
            <a:pPr lvl="1"/>
            <a:r>
              <a:rPr lang="en-IN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Prachi Raval: 11</a:t>
            </a:r>
          </a:p>
          <a:p>
            <a:pPr lvl="1"/>
            <a:r>
              <a:rPr lang="en-IN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Dhairya Shah: 7</a:t>
            </a:r>
          </a:p>
          <a:p>
            <a:pPr lvl="1"/>
            <a:r>
              <a:rPr lang="en-IN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Jayashree: 8</a:t>
            </a:r>
          </a:p>
          <a:p>
            <a:pPr lvl="1"/>
            <a:r>
              <a:rPr lang="en-IN" sz="2000" dirty="0">
                <a:solidFill>
                  <a:srgbClr val="00605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Manali Shah: 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45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Dharmik Soni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78824"/>
              </p:ext>
            </p:extLst>
          </p:nvPr>
        </p:nvGraphicFramePr>
        <p:xfrm>
          <a:off x="2530136" y="2128993"/>
          <a:ext cx="3469011" cy="3020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011"/>
              </a:tblGrid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Feature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Registration Bckend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Registration UI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Integrate Front and Backend Registration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Rider Feature UI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Rider Feature Backend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Rider Feature Integrate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Patient Feature UI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Donor Feature UI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CI/CD Pipeline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Code Qaulity Analysis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Database Design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2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Testing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41" y="585927"/>
            <a:ext cx="1842971" cy="57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Dhairya Shah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766710"/>
              </p:ext>
            </p:extLst>
          </p:nvPr>
        </p:nvGraphicFramePr>
        <p:xfrm>
          <a:off x="3879542" y="2028039"/>
          <a:ext cx="3824118" cy="2451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4118"/>
              </a:tblGrid>
              <a:tr h="3064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Feature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4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Admin Backend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4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Admin Dashboard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4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Admin Dashboard Integrate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4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Database Design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4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Refactoring for smells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4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4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Documentation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344" y="1265299"/>
            <a:ext cx="24193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Manali Shah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465573"/>
              </p:ext>
            </p:extLst>
          </p:nvPr>
        </p:nvGraphicFramePr>
        <p:xfrm>
          <a:off x="1567587" y="2838319"/>
          <a:ext cx="29845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45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Feature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Rider Feature Backend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Patient Feature UI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Patient Feature Backend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Anonymous Donation -Auto pay orders 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Anonymous Donation -Auto pay orders Backend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Integrating Anonymous Donation -Auto pay orders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Database Design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Presentation </a:t>
                      </a:r>
                      <a:r>
                        <a:rPr lang="en-IN" sz="1100" u="none" strike="noStrike" dirty="0" err="1">
                          <a:effectLst/>
                        </a:rPr>
                        <a:t>Preapration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652462"/>
            <a:ext cx="2333625" cy="555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655" y="652462"/>
            <a:ext cx="2027364" cy="57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9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Prachi Raval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98214"/>
              </p:ext>
            </p:extLst>
          </p:nvPr>
        </p:nvGraphicFramePr>
        <p:xfrm>
          <a:off x="3266983" y="1795193"/>
          <a:ext cx="4010549" cy="36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0549"/>
              </a:tblGrid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Feature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Login UI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Login Authentication and Authorisation Backend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Integrate Front and Backend Login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HomePage UI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Homepage Integration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Rider Feature Backend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Donor Feature UI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Donor Feature Backend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Donor feature integration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Code Qaulity Analysis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Database Design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Refactoring for smells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1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Documentation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03" y="79897"/>
            <a:ext cx="2276013" cy="6699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529" y="79897"/>
            <a:ext cx="2219325" cy="5915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318" y="5800725"/>
            <a:ext cx="2076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7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Jayashree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702605"/>
              </p:ext>
            </p:extLst>
          </p:nvPr>
        </p:nvGraphicFramePr>
        <p:xfrm>
          <a:off x="3183322" y="2280460"/>
          <a:ext cx="3972079" cy="2219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2079"/>
              </a:tblGrid>
              <a:tr h="2465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Feature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65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Analytics Feature UI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65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Analytics Feature Backend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65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Analytics feature integration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65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Payment Gateway UI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65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Payment Gateway Backend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65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Database Design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65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65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Documentation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401" y="1027906"/>
            <a:ext cx="23717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7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605E"/>
                </a:solidFill>
              </a:rPr>
              <a:t> </a:t>
            </a:r>
            <a:r>
              <a:rPr lang="en-IN" b="1" dirty="0" smtClean="0">
                <a:solidFill>
                  <a:srgbClr val="00605E"/>
                </a:solidFill>
                <a:latin typeface="Bookman Old Style" panose="02050604050505020204" pitchFamily="18" charset="0"/>
              </a:rPr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https://bethedonor-dev.herokuapp.com/homePage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540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Times New Roman</vt:lpstr>
      <vt:lpstr>Office Theme</vt:lpstr>
      <vt:lpstr>Group: 23  Project: Be The Donor</vt:lpstr>
      <vt:lpstr> Be The Donor</vt:lpstr>
      <vt:lpstr> Project Dashboard Stats</vt:lpstr>
      <vt:lpstr>Dharmik Soni</vt:lpstr>
      <vt:lpstr>Dhairya Shah</vt:lpstr>
      <vt:lpstr>Manali Shah</vt:lpstr>
      <vt:lpstr>Prachi Raval</vt:lpstr>
      <vt:lpstr>Jayashree</vt:lpstr>
      <vt:lpstr> Demo</vt:lpstr>
      <vt:lpstr>Project Status w.r.t. final goals</vt:lpstr>
      <vt:lpstr>Additional Features Implemented</vt:lpstr>
      <vt:lpstr>Learning from the project </vt:lpstr>
      <vt:lpstr>If given a chance to repeat the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Group: 23  Project: Be The Donor</dc:title>
  <dc:creator>Windows User</dc:creator>
  <cp:lastModifiedBy>Windows User</cp:lastModifiedBy>
  <cp:revision>20</cp:revision>
  <dcterms:created xsi:type="dcterms:W3CDTF">2022-04-06T00:01:57Z</dcterms:created>
  <dcterms:modified xsi:type="dcterms:W3CDTF">2022-04-06T02:53:31Z</dcterms:modified>
</cp:coreProperties>
</file>