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C3A3-7982-4C48-AD7D-FB006F9C9F4D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D9A5-1A82-45AD-BC9D-3B4D7ED46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9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C3A3-7982-4C48-AD7D-FB006F9C9F4D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D9A5-1A82-45AD-BC9D-3B4D7ED46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5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C3A3-7982-4C48-AD7D-FB006F9C9F4D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D9A5-1A82-45AD-BC9D-3B4D7ED46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3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C3A3-7982-4C48-AD7D-FB006F9C9F4D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D9A5-1A82-45AD-BC9D-3B4D7ED46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9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C3A3-7982-4C48-AD7D-FB006F9C9F4D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D9A5-1A82-45AD-BC9D-3B4D7ED46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C3A3-7982-4C48-AD7D-FB006F9C9F4D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D9A5-1A82-45AD-BC9D-3B4D7ED46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C3A3-7982-4C48-AD7D-FB006F9C9F4D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D9A5-1A82-45AD-BC9D-3B4D7ED46AF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5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C3A3-7982-4C48-AD7D-FB006F9C9F4D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D9A5-1A82-45AD-BC9D-3B4D7ED46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3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C3A3-7982-4C48-AD7D-FB006F9C9F4D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D9A5-1A82-45AD-BC9D-3B4D7ED46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C3A3-7982-4C48-AD7D-FB006F9C9F4D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D9A5-1A82-45AD-BC9D-3B4D7ED46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6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FD9C3A3-7982-4C48-AD7D-FB006F9C9F4D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D9A5-1A82-45AD-BC9D-3B4D7ED46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3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FD9C3A3-7982-4C48-AD7D-FB006F9C9F4D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FC1D9A5-1A82-45AD-BC9D-3B4D7ED46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5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2BA2-1FCA-A1A7-0EA6-5772705906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US" sz="4400" b="1" i="0" dirty="0">
                <a:solidFill>
                  <a:srgbClr val="202124"/>
                </a:solidFill>
                <a:effectLst/>
                <a:latin typeface="zeitung"/>
              </a:rPr>
            </a:br>
            <a:br>
              <a:rPr lang="en-US" sz="4400" b="1" i="0" dirty="0">
                <a:solidFill>
                  <a:srgbClr val="202124"/>
                </a:solidFill>
                <a:effectLst/>
                <a:latin typeface="zeitung"/>
              </a:rPr>
            </a:br>
            <a:r>
              <a:rPr lang="en-US" sz="4400" b="1" i="0" dirty="0">
                <a:solidFill>
                  <a:srgbClr val="202124"/>
                </a:solidFill>
                <a:effectLst/>
                <a:latin typeface="zeitung"/>
              </a:rPr>
              <a:t>Lung Cancer</a:t>
            </a:r>
            <a:br>
              <a:rPr lang="en-US" sz="4400" b="1" i="0" dirty="0">
                <a:solidFill>
                  <a:srgbClr val="202124"/>
                </a:solidFill>
                <a:effectLst/>
                <a:latin typeface="zeitung"/>
              </a:rPr>
            </a:br>
            <a:br>
              <a:rPr lang="en-US" sz="4400" b="1" i="0" dirty="0">
                <a:solidFill>
                  <a:srgbClr val="202124"/>
                </a:solidFill>
                <a:effectLst/>
                <a:latin typeface="zeitung"/>
              </a:rPr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9177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9653-7974-58C1-EFF6-3875775A4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884428"/>
          </a:xfrm>
        </p:spPr>
        <p:txBody>
          <a:bodyPr>
            <a:noAutofit/>
          </a:bodyPr>
          <a:lstStyle/>
          <a:p>
            <a:pPr algn="ctr"/>
            <a:br>
              <a:rPr lang="en-US" sz="3600" b="1" i="0" dirty="0">
                <a:solidFill>
                  <a:srgbClr val="202124"/>
                </a:solidFill>
                <a:effectLst/>
                <a:latin typeface="inherit"/>
              </a:rPr>
            </a:br>
            <a:r>
              <a:rPr lang="en-US" sz="3600" b="1" i="0" dirty="0">
                <a:solidFill>
                  <a:srgbClr val="202124"/>
                </a:solidFill>
                <a:effectLst/>
                <a:latin typeface="inherit"/>
              </a:rPr>
              <a:t>About Dataset</a:t>
            </a:r>
            <a:br>
              <a:rPr lang="en-US" sz="3600" b="1" i="0" dirty="0">
                <a:solidFill>
                  <a:srgbClr val="202124"/>
                </a:solidFill>
                <a:effectLst/>
                <a:latin typeface="inherit"/>
              </a:rPr>
            </a:b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6AB76-7008-F45C-4542-D4A41DE48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416" y="2627884"/>
            <a:ext cx="6862064" cy="3650995"/>
          </a:xfrm>
        </p:spPr>
        <p:txBody>
          <a:bodyPr/>
          <a:lstStyle/>
          <a:p>
            <a:pPr marL="0" indent="0" algn="ctr" fontAlgn="base">
              <a:buNone/>
            </a:pPr>
            <a:r>
              <a:rPr lang="en-US" sz="2400" b="0" i="0" dirty="0">
                <a:solidFill>
                  <a:srgbClr val="3C4043"/>
                </a:solidFill>
                <a:effectLst/>
                <a:latin typeface="inherit"/>
              </a:rPr>
              <a:t>The Lung Cancer Risk Factors Dataset is a comprehensive collection of attributes related to individuals, aiming to explore potential factors associated with the occurrence of lung cancer. The dataset encompasses demographic information, lifestyle choices, and health indicators, providing a valuable resource for researchers and data scientists interested in understanding and predicting lung cancer risks.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0518C-7C67-0533-F009-22D5C3089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535" y="2611120"/>
            <a:ext cx="4376369" cy="271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3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EB9A-E66B-9FFC-42EC-EB2616EE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the questions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3548D-69B8-6544-2133-D89E15004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it only affect smokers?</a:t>
            </a:r>
          </a:p>
          <a:p>
            <a:r>
              <a:rPr lang="en-US" dirty="0"/>
              <a:t>Are those infected with it among the elderly?</a:t>
            </a:r>
          </a:p>
          <a:p>
            <a:r>
              <a:rPr lang="en-US" dirty="0"/>
              <a:t>Does it only affect males?</a:t>
            </a:r>
          </a:p>
        </p:txBody>
      </p:sp>
    </p:spTree>
    <p:extLst>
      <p:ext uri="{BB962C8B-B14F-4D97-AF65-F5344CB8AC3E}">
        <p14:creationId xmlns:p14="http://schemas.microsoft.com/office/powerpoint/2010/main" val="159295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CA883B-C4C6-710C-5D52-AD117C45B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0" y="345440"/>
            <a:ext cx="8887470" cy="21220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7DB514-4746-C764-D08E-1DA96216D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17926"/>
            <a:ext cx="9052560" cy="26371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6157B5-5F88-EC50-7213-56ADAF163A08}"/>
              </a:ext>
            </a:extLst>
          </p:cNvPr>
          <p:cNvSpPr txBox="1"/>
          <p:nvPr/>
        </p:nvSpPr>
        <p:spPr>
          <a:xfrm>
            <a:off x="4053840" y="5801360"/>
            <a:ext cx="119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60-62</a:t>
            </a:r>
          </a:p>
        </p:txBody>
      </p:sp>
    </p:spTree>
    <p:extLst>
      <p:ext uri="{BB962C8B-B14F-4D97-AF65-F5344CB8AC3E}">
        <p14:creationId xmlns:p14="http://schemas.microsoft.com/office/powerpoint/2010/main" val="200343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F4A109-0F0D-2D55-1254-7B1D65F4F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142240"/>
            <a:ext cx="10276840" cy="27246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9B3384-D7EA-36AE-D722-E3C40F5F6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0" y="3339283"/>
            <a:ext cx="10424160" cy="28852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2CC612-F589-72E5-C814-C538AF70290A}"/>
              </a:ext>
            </a:extLst>
          </p:cNvPr>
          <p:cNvSpPr txBox="1"/>
          <p:nvPr/>
        </p:nvSpPr>
        <p:spPr>
          <a:xfrm>
            <a:off x="5242560" y="2895600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1-135 , 2-174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3B5EF6-1465-9520-F6CE-04835907C6AA}"/>
              </a:ext>
            </a:extLst>
          </p:cNvPr>
          <p:cNvSpPr txBox="1"/>
          <p:nvPr/>
        </p:nvSpPr>
        <p:spPr>
          <a:xfrm>
            <a:off x="4714240" y="6360160"/>
            <a:ext cx="144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1-133, 2-176</a:t>
            </a:r>
          </a:p>
        </p:txBody>
      </p:sp>
    </p:spTree>
    <p:extLst>
      <p:ext uri="{BB962C8B-B14F-4D97-AF65-F5344CB8AC3E}">
        <p14:creationId xmlns:p14="http://schemas.microsoft.com/office/powerpoint/2010/main" val="426810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A8DF40-AE17-892A-C12C-4AA192B00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" y="107008"/>
            <a:ext cx="9662160" cy="26899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B901FC-2176-A075-C30B-169F2362E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89" y="3545840"/>
            <a:ext cx="10046671" cy="25386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92D57A-6D52-88C8-9806-49207223F3CF}"/>
              </a:ext>
            </a:extLst>
          </p:cNvPr>
          <p:cNvSpPr txBox="1"/>
          <p:nvPr/>
        </p:nvSpPr>
        <p:spPr>
          <a:xfrm>
            <a:off x="4155440" y="6197600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1-154,2-155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1034C5-697F-FAB2-7312-4192BC358A94}"/>
              </a:ext>
            </a:extLst>
          </p:cNvPr>
          <p:cNvSpPr txBox="1"/>
          <p:nvPr/>
        </p:nvSpPr>
        <p:spPr>
          <a:xfrm>
            <a:off x="4226560" y="2946400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1-153,20156</a:t>
            </a:r>
          </a:p>
        </p:txBody>
      </p:sp>
    </p:spTree>
    <p:extLst>
      <p:ext uri="{BB962C8B-B14F-4D97-AF65-F5344CB8AC3E}">
        <p14:creationId xmlns:p14="http://schemas.microsoft.com/office/powerpoint/2010/main" val="218101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3CB265-4B79-0283-92FD-82835EFB1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331623"/>
            <a:ext cx="10175240" cy="25741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7E878E-5D87-0244-4489-3A5CFFA0F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" y="3687007"/>
            <a:ext cx="10109200" cy="25495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3B586F-22B6-A488-270F-7F312B055C11}"/>
              </a:ext>
            </a:extLst>
          </p:cNvPr>
          <p:cNvSpPr txBox="1"/>
          <p:nvPr/>
        </p:nvSpPr>
        <p:spPr>
          <a:xfrm>
            <a:off x="4561840" y="3007360"/>
            <a:ext cx="157480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1-101, 2-208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C15C5-10DE-A13B-3C81-6A843ACDB749}"/>
              </a:ext>
            </a:extLst>
          </p:cNvPr>
          <p:cNvSpPr txBox="1"/>
          <p:nvPr/>
        </p:nvSpPr>
        <p:spPr>
          <a:xfrm>
            <a:off x="4318000" y="6238240"/>
            <a:ext cx="183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1-137, 2-172</a:t>
            </a:r>
          </a:p>
        </p:txBody>
      </p:sp>
    </p:spTree>
    <p:extLst>
      <p:ext uri="{BB962C8B-B14F-4D97-AF65-F5344CB8AC3E}">
        <p14:creationId xmlns:p14="http://schemas.microsoft.com/office/powerpoint/2010/main" val="349852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452687D-8CE4-4042-8310-5ADEAA12F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78" y="837057"/>
            <a:ext cx="7731125" cy="2559431"/>
          </a:xfrm>
        </p:spPr>
      </p:pic>
    </p:spTree>
    <p:extLst>
      <p:ext uri="{BB962C8B-B14F-4D97-AF65-F5344CB8AC3E}">
        <p14:creationId xmlns:p14="http://schemas.microsoft.com/office/powerpoint/2010/main" val="7410657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1255</TotalTime>
  <Words>110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inherit</vt:lpstr>
      <vt:lpstr>zeitung</vt:lpstr>
      <vt:lpstr>Parcel</vt:lpstr>
      <vt:lpstr>  Lung Cancer  </vt:lpstr>
      <vt:lpstr> About Dataset </vt:lpstr>
      <vt:lpstr> the questions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Lung Cancer  </dc:title>
  <dc:creator>Manal Alzahrani</dc:creator>
  <cp:lastModifiedBy>n</cp:lastModifiedBy>
  <cp:revision>2</cp:revision>
  <dcterms:created xsi:type="dcterms:W3CDTF">2024-03-10T09:30:11Z</dcterms:created>
  <dcterms:modified xsi:type="dcterms:W3CDTF">2024-03-11T06:25:22Z</dcterms:modified>
</cp:coreProperties>
</file>