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0B5A9-BB4D-45CE-8474-CE9F35099A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13C887-0B52-4106-A3F9-93483297FC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5A4B60-959D-43D0-9BF7-A1A1ED79C0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A237C46-814A-4C87-89CA-A7D9D2ADC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7038578-CC61-46A3-AFCA-EF462F96D9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89241A6-134E-4507-B5CF-BAE47416D0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55A7730-A522-4E00-AE27-C5D88FA6B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C3D7C55-9F18-44DE-A386-410451A766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43F114E-63DB-4919-BADF-718E5F9D15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1D854E1-D949-4048-8063-6394DFA451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FB04F52-66F8-4766-9895-53B47B573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67752B-4562-4BAF-8AD9-95328EC1BB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65F2F13-2287-4347-B150-011EF672B2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29B722E-2A65-4F8D-87CC-CFCACB9E91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2D379-B020-4D4E-96E1-D2ACC5EE2E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003990-95BB-4E52-8D0F-AE1E948DFC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42C67D-5F27-46A9-94DB-42C967FC2D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D85996-7033-48EC-97CC-FA86D7AFB4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CA0AC5-6FD9-4FFD-8C7D-97ABFD0581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C74D54-151E-45F1-84D2-8FD42BD6A0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088DCE-3323-4321-AE36-4280FD0A2C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4FF523-1FEF-4ED7-8530-D96F4DFEB531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9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08DD51-F8C7-4360-9438-00977BE3E344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295AFE-6433-4486-9324-DA7B168CBAF9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DDF12-4F85-4607-989D-16BE98F2FA39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DAB0BB-E486-4CC9-B8A7-A2118546FA1F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FA7FFD-5676-4EFC-8AF7-0E8ED502A905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6224AF-B393-48EE-807F-34F44B824825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3D3650-AC4C-4BB1-9D00-19E28B0781D8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B63B90-D5C9-4AF6-8DEA-D0451A0F0FF2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DFF4A9-0EBD-44C9-8300-11FE0AFE7F8E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14B7C2-B8B9-4052-B779-CA2EAC4FEB33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3E018-7C68-49A7-B7F0-D97A1E4C8D75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2F00E3-CE8F-46F1-9E4A-B128616E77C7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5;p7"/>
          <p:cNvSpPr/>
          <p:nvPr/>
        </p:nvSpPr>
        <p:spPr>
          <a:xfrm>
            <a:off x="3108960" y="6642000"/>
            <a:ext cx="29534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Confidential - Not for Public Consumption or Distribution</a:t>
            </a:r>
            <a:endParaRPr b="0" lang="fr-F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85D1C1-5DA5-4386-A614-BC79F64C9858}" type="slidenum">
              <a:rPr b="0" lang="fr-FR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Projet Cloud S5</a:t>
            </a:r>
            <a:br>
              <a:rPr sz="4400"/>
            </a:b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Travail en groupe de 4.</a:t>
            </a:r>
            <a:br>
              <a:rPr sz="4400"/>
            </a:b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Promotion 16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91;p1"/>
          <p:cNvSpPr/>
          <p:nvPr/>
        </p:nvSpPr>
        <p:spPr>
          <a:xfrm>
            <a:off x="1475640" y="5085360"/>
            <a:ext cx="40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v2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9cb9c"/>
                </a:highlight>
                <a:uFillTx/>
                <a:latin typeface="Calibri"/>
                <a:ea typeface="Calibri"/>
              </a:rPr>
              <a:t>Données V3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des données sur les 3 derniers jours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des achats et ventes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au moins 10 users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Préparer les login pour les utilisateurs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Données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des données réalistes 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au moins 10 cryptomonnaies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Notes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Fonctionnalités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Design soigné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Code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Dans github ou gitlab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Documentation technique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Aléa possible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livrables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Zip contenant 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les codes sources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instructions pour lancer les applications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collection postman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pour tester les API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Todo list avec affectation membre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Contenu Documentation Technique </a:t>
            </a:r>
            <a:br>
              <a:rPr sz="4400"/>
            </a:b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Projet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le MCD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Présenter les scénarios d’utilisations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Liste des membres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Nom et prénoms et NumETU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Objectifs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7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Mettre en place un projet de fournisseur d’identité sur un des plateformes suivantes (docker) :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72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Php mvc ( pas de codeiginiter 3x)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72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Java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725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.Net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13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NodeJs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27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API REST seulement (pas d’interface)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-1080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Ci-dessous les fonctionnalités minimales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Inscription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Validation email en ligne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Authentification multifacteur, avec confirmation PIN ( valable 90secondes ) sur email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Gestion du compte pour l’utilisateur ( modification des infos users, sauf email 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Ci-dessous les fonctionnalités minimales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Durée de vie des sessions (parametrable)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Hashing sécurisé des mots de passes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Limite des nombres ( parametrable, par défaut 3 ) de tentatives de connexion ( erreur mot de passe ou erreur PIN )  pour un compte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reinitialisation du nb de tentative via email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Après login succès , nb de remet à zéro</a:t>
            </a:r>
            <a:r>
              <a:rPr b="0" lang="fr-FR" sz="24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Calibri"/>
                <a:ea typeface="Calibri"/>
              </a:rPr>
              <a:t> 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Documentation API via Swagger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-1080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 V2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27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Plateforme web simplifié d’achat et de vente de cryptomonnaie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inscription et connexion, profil (en utilisant le fournisseur d’identité)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gestion de portefeuille de cryptomonnaie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gestion de fond (depot /retrait) pour permettre l’achat de cryptomonnaie , avec validation par email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la vente de cryptomonnaie se transforme en fond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page contenant les cours en temps réel (mise à jour tous les 10secondes)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Thème V2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Plateforme web simplifié d’achat et de vente de cryptomonnaie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page d’évolution graphique d’un cryptomonnaie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achat et vente de cryptomonnaie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page pour voir la liste des achats et ventes de tous les utilisateurs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 vous de créer un module qui va générer aléatoirement le cours des cryptomonnaies  tous les 10 secondes (rester cohérent)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6b26b"/>
                </a:highlight>
                <a:uFillTx/>
                <a:latin typeface="Calibri"/>
                <a:ea typeface="Calibri"/>
              </a:rPr>
              <a:t>Thème V3 - aléa – 1 (frontoffice)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une page qui permet de faire des analyses.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zone de liste “type analyse”: 1er quartile, max, min, moyenne, ecart-type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case à cocher “crypto” : Tous, crypto1, …, crypto10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min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max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Bouton valider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6b26b"/>
                </a:highlight>
                <a:uFillTx/>
                <a:latin typeface="Calibri"/>
                <a:ea typeface="Calibri"/>
              </a:rPr>
              <a:t>Thème V3 - aléa – 2 (backoffice)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57200" indent="-334440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une page qui permet de modifier les valeurs en % du commission d’achat et de commission de vente 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4440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une page pour analyser les commissions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zone de liste “type analyse”: Somme, Moyenne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zone de liste “crypto” : Tous, crypto1, …, crypto10 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min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max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34440">
              <a:lnSpc>
                <a:spcPct val="100000"/>
              </a:lnSpc>
              <a:buClr>
                <a:srgbClr val="000000"/>
              </a:buClr>
              <a:buSzPct val="64000"/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Bouton valider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trike="noStrike" u="none">
                <a:solidFill>
                  <a:schemeClr val="dk1"/>
                </a:solidFill>
                <a:highlight>
                  <a:srgbClr val="f6b26b"/>
                </a:highlight>
                <a:uFillTx/>
                <a:latin typeface="Calibri"/>
                <a:ea typeface="Calibri"/>
              </a:rPr>
              <a:t>Thème V3 - aléa – 3 (backoffice)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Créer un tableau comme ceci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Filtre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3716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Date et heure max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Google Shape;140;g3248722869f_0_5" descr=""/>
          <p:cNvPicPr/>
          <p:nvPr/>
        </p:nvPicPr>
        <p:blipFill>
          <a:blip r:embed="rId1"/>
          <a:stretch/>
        </p:blipFill>
        <p:spPr>
          <a:xfrm>
            <a:off x="789480" y="3169800"/>
            <a:ext cx="7223400" cy="168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2014-01-28T06:33:23Z</dcterms:created>
  <dc:creator>rojo</dc:creator>
  <dc:description/>
  <dc:language>fr-FR</dc:language>
  <cp:lastModifiedBy/>
  <dcterms:modified xsi:type="dcterms:W3CDTF">2025-02-05T16:22:19Z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Confidential - Not for Public Consumption or Distribution</vt:lpwstr>
  </property>
  <property fmtid="{D5CDD505-2E9C-101B-9397-08002B2CF9AE}" pid="4" name="MSIP_Label_8e19d756-792e-42a1-bcad-4cb9051ddd2d_ActionId">
    <vt:lpwstr>cac5f9fe-6d26-4f36-a306-957b63f03b1f</vt:lpwstr>
  </property>
  <property fmtid="{D5CDD505-2E9C-101B-9397-08002B2CF9AE}" pid="5" name="MSIP_Label_8e19d756-792e-42a1-bcad-4cb9051ddd2d_ContentBits">
    <vt:lpwstr>2</vt:lpwstr>
  </property>
  <property fmtid="{D5CDD505-2E9C-101B-9397-08002B2CF9AE}" pid="6" name="MSIP_Label_8e19d756-792e-42a1-bcad-4cb9051ddd2d_Enabled">
    <vt:lpwstr>true</vt:lpwstr>
  </property>
  <property fmtid="{D5CDD505-2E9C-101B-9397-08002B2CF9AE}" pid="7" name="MSIP_Label_8e19d756-792e-42a1-bcad-4cb9051ddd2d_Method">
    <vt:lpwstr>Standard</vt:lpwstr>
  </property>
  <property fmtid="{D5CDD505-2E9C-101B-9397-08002B2CF9AE}" pid="8" name="MSIP_Label_8e19d756-792e-42a1-bcad-4cb9051ddd2d_Name">
    <vt:lpwstr>Confidential</vt:lpwstr>
  </property>
  <property fmtid="{D5CDD505-2E9C-101B-9397-08002B2CF9AE}" pid="9" name="MSIP_Label_8e19d756-792e-42a1-bcad-4cb9051ddd2d_SetDate">
    <vt:lpwstr>2024-12-17T06:06:24Z</vt:lpwstr>
  </property>
  <property fmtid="{D5CDD505-2E9C-101B-9397-08002B2CF9AE}" pid="10" name="MSIP_Label_8e19d756-792e-42a1-bcad-4cb9051ddd2d_SiteId">
    <vt:lpwstr>41eb501a-f671-4ce0-a5bf-b64168c3705f</vt:lpwstr>
  </property>
</Properties>
</file>