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A882-EE9B-B6C9-0D9D-E49D7558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68DB5-2CE3-2D63-DCEB-A3788D06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4D07-4E5B-CD26-D1A3-4E46CFD8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6278-8E6D-EEDA-E65E-6C8A100E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342F-0F37-753F-6AEC-7D1E86F3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CA17-DDDD-3EB1-F326-9DFBE6C8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FF3B2-DCF5-DDDE-6F18-36CC61AD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6DDC-CCF2-7B2E-28B0-8BA6D786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89DB-CE46-34FA-BCCD-D2912032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051F-2F44-9052-3245-7725781C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7F7BD-AD6E-0ABA-FCBD-A5B8F2841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1EC70-E957-5460-DFF2-8BDF8ACB8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8118-35E2-1641-EBC0-95AF2BDD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B82D-0257-5308-33E7-FF040183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A661-2B3C-4BA4-5F15-7504001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589E-CED9-B19B-2E7F-8A4CBAA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2801-6FA5-344B-0323-32BFFF97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3C1E-8AAA-C61F-3934-A488C913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F290-896E-EDDB-795C-621E8A86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A7BE-9E5B-7D3A-09D0-F628D046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6E1E-EA39-E5E7-F42E-6FB8D93D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F3CF-E859-B973-2CD6-2DFCEBF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D472-EE69-04B5-7F9C-41EA62BF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2A29-BC06-D01A-692C-62AAA8D8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51D8-52C4-1399-0F72-3700A9CA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2F5C-8399-DA37-22E7-6A00C14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96E0-3FEF-7713-515F-CB1BF39EC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3500E-8D05-CAE3-5575-B91C768F9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E93BB-EFFB-B55F-F5D7-E8168AC1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6EE7C-C035-9FD7-E87D-CBE1A323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61C2-C04E-7B7D-B2E9-26866812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CF52-6FA6-5402-DE96-8236E113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AB03-393D-909B-F897-D0A9910C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9C5D9-C235-2EC0-6EBA-7453EFFFC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A43CC-9C2F-A51E-ABD8-2CA5F8789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20254-3863-B3A1-F776-2F92C5BF1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5458B-BED3-A128-3AEB-88E7ACB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499BD-A141-725A-2419-69F0A673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3A1E2-502A-6985-D037-ADB7C3B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6FD9-03CC-C5E1-EBA5-0F93378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910FA-5E45-EDD7-5EDC-E293170C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43CC8-9599-BD29-3442-FE2E6581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C19F3-0608-347C-59D4-9F8EFCF9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5984E-6F94-E9ED-FA0C-3FA91F3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58441-FCFC-4DB1-FB71-B87A577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BDCB6-7B55-76C6-54B1-63A4A0BA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6BF4-5376-1E5D-E142-7410DEB3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A887-844D-C9F4-4AE0-EDC5A2BD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9C86A-8F60-BCBE-6C45-902E7220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C3E5-3ACD-BBDA-E856-46A37F61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DC76-8EC0-665E-18E8-0C969E9B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8D88D-41E2-ABCD-B30D-0F7978AA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5CB6-962F-073A-F706-6E2B2272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B3996-C74B-33EB-E362-EC9903A45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BCC40-A6E3-BE45-33DB-30052E965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4DE34-DC98-6A97-198F-31959100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C9ADA-0E62-2532-AA8B-ED088469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B6BD-BE98-91B5-701C-5A4B87C0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1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F81D9-6093-1C20-F415-76656AF1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13E7-E96F-AD9D-049E-B848D86A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CEF6-6142-2B0C-ABC8-C81D008A6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F7CF-DD63-4868-9EBB-4FCEF8ABC591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D85C-AC4E-0D30-9DE0-3D1206D07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6ECA-C5E7-66CF-356A-C3558DE77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92CB-8639-4C77-8604-9736CF8B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8255-C498-8A0B-C978-4F66BBAE0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7F8F3-9AB8-E385-75EF-5F184A333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4727-00C1-A1EB-852A-79FE1E13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23175"/>
            <a:ext cx="11313459" cy="6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1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F98-F3A4-E650-4C04-7B2A5EF7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2CF3D-122B-B0C8-C1C0-EEDF1ACC0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29" y="295834"/>
            <a:ext cx="10788941" cy="6068779"/>
          </a:xfrm>
        </p:spPr>
      </p:pic>
    </p:spTree>
    <p:extLst>
      <p:ext uri="{BB962C8B-B14F-4D97-AF65-F5344CB8AC3E}">
        <p14:creationId xmlns:p14="http://schemas.microsoft.com/office/powerpoint/2010/main" val="14381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D329-9AF3-CA8C-E8D4-9CEC41B6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45355-8138-93F8-0F91-09D7FC48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118" y="453441"/>
            <a:ext cx="10579764" cy="5951117"/>
          </a:xfrm>
        </p:spPr>
      </p:pic>
    </p:spTree>
    <p:extLst>
      <p:ext uri="{BB962C8B-B14F-4D97-AF65-F5344CB8AC3E}">
        <p14:creationId xmlns:p14="http://schemas.microsoft.com/office/powerpoint/2010/main" val="4582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694E-16B6-583E-575A-99FC3F13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6AC34-DF69-CD90-4DAD-A594470B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60" y="386555"/>
            <a:ext cx="10855679" cy="6106320"/>
          </a:xfrm>
        </p:spPr>
      </p:pic>
    </p:spTree>
    <p:extLst>
      <p:ext uri="{BB962C8B-B14F-4D97-AF65-F5344CB8AC3E}">
        <p14:creationId xmlns:p14="http://schemas.microsoft.com/office/powerpoint/2010/main" val="160267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650B-5252-29D8-9FDE-8DA9569B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93AC-1DC2-4430-6E80-D6B97592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CBFF-6838-9686-B95A-E6C1FC5F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6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Manamrit Singh</dc:creator>
  <cp:lastModifiedBy>Manamrit Singh</cp:lastModifiedBy>
  <cp:revision>2</cp:revision>
  <dcterms:created xsi:type="dcterms:W3CDTF">2023-08-02T11:44:45Z</dcterms:created>
  <dcterms:modified xsi:type="dcterms:W3CDTF">2023-08-02T11:48:18Z</dcterms:modified>
</cp:coreProperties>
</file>