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79" r:id="rId4"/>
    <p:sldId id="267" r:id="rId5"/>
    <p:sldId id="280" r:id="rId6"/>
    <p:sldId id="281" r:id="rId7"/>
    <p:sldId id="282" r:id="rId8"/>
    <p:sldId id="278" r:id="rId9"/>
    <p:sldId id="292" r:id="rId10"/>
    <p:sldId id="294" r:id="rId11"/>
    <p:sldId id="293" r:id="rId12"/>
    <p:sldId id="291" r:id="rId13"/>
    <p:sldId id="290" r:id="rId14"/>
    <p:sldId id="289" r:id="rId15"/>
    <p:sldId id="288" r:id="rId16"/>
    <p:sldId id="287" r:id="rId17"/>
    <p:sldId id="286" r:id="rId18"/>
    <p:sldId id="285" r:id="rId19"/>
    <p:sldId id="284" r:id="rId20"/>
    <p:sldId id="283" r:id="rId21"/>
    <p:sldId id="298" r:id="rId22"/>
    <p:sldId id="297" r:id="rId23"/>
    <p:sldId id="40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DAE"/>
    <a:srgbClr val="818181"/>
    <a:srgbClr val="808080"/>
    <a:srgbClr val="E6E6E6"/>
    <a:srgbClr val="7B7B7B"/>
    <a:srgbClr val="838383"/>
    <a:srgbClr val="B52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D0D4C6-F441-4030-9BE7-81B82C916A2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0A303-FA9C-4334-991F-78217B526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Definition:</a:t>
          </a:r>
          <a:r>
            <a:rPr lang="en-US" dirty="0"/>
            <a:t> Code that is easy to read, understand, and maintain.</a:t>
          </a:r>
        </a:p>
      </dgm:t>
    </dgm:pt>
    <dgm:pt modelId="{B9E62C33-EDD6-45F5-937E-1E9097E98357}" type="parTrans" cxnId="{8AFE56FF-0C2E-4E72-900A-16C9D073EE2E}">
      <dgm:prSet/>
      <dgm:spPr/>
      <dgm:t>
        <a:bodyPr/>
        <a:lstStyle/>
        <a:p>
          <a:endParaRPr lang="en-US"/>
        </a:p>
      </dgm:t>
    </dgm:pt>
    <dgm:pt modelId="{DA5A2D38-91F5-460D-A5DA-B54F03CD74F9}" type="sibTrans" cxnId="{8AFE56FF-0C2E-4E72-900A-16C9D073EE2E}">
      <dgm:prSet/>
      <dgm:spPr/>
      <dgm:t>
        <a:bodyPr/>
        <a:lstStyle/>
        <a:p>
          <a:endParaRPr lang="en-US"/>
        </a:p>
      </dgm:t>
    </dgm:pt>
    <dgm:pt modelId="{54D715C8-EEBA-4FEB-9AF0-95E9842AD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Core Idea:</a:t>
          </a:r>
          <a:r>
            <a:rPr lang="en-US"/>
            <a:t> Clean code focuses on readability and simplicity, ensuring it’s easier for others (and yourself) to work with later.</a:t>
          </a:r>
        </a:p>
      </dgm:t>
    </dgm:pt>
    <dgm:pt modelId="{0C4F3FB6-28E4-4E5C-A254-66B8EE458C8B}" type="parTrans" cxnId="{FEEC64F3-FFCA-4DF8-BB76-EA66139CC372}">
      <dgm:prSet/>
      <dgm:spPr/>
      <dgm:t>
        <a:bodyPr/>
        <a:lstStyle/>
        <a:p>
          <a:endParaRPr lang="en-US"/>
        </a:p>
      </dgm:t>
    </dgm:pt>
    <dgm:pt modelId="{2531F729-B197-43D9-9065-D644F34BA98C}" type="sibTrans" cxnId="{FEEC64F3-FFCA-4DF8-BB76-EA66139CC372}">
      <dgm:prSet/>
      <dgm:spPr/>
      <dgm:t>
        <a:bodyPr/>
        <a:lstStyle/>
        <a:p>
          <a:endParaRPr lang="en-US"/>
        </a:p>
      </dgm:t>
    </dgm:pt>
    <dgm:pt modelId="{8C7CF62C-CD85-4DA1-91CA-A2EDCD96F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 It Matters:</a:t>
          </a:r>
          <a:r>
            <a:rPr lang="en-US"/>
            <a:t> Enhances collaboration, reduces bugs, and improves long-term project success.</a:t>
          </a:r>
        </a:p>
      </dgm:t>
    </dgm:pt>
    <dgm:pt modelId="{C1E8FA3F-869C-48FC-8FC3-3111F03F24FA}" type="parTrans" cxnId="{1EFC3032-225E-4AE7-8C5D-59929BEB0076}">
      <dgm:prSet/>
      <dgm:spPr/>
      <dgm:t>
        <a:bodyPr/>
        <a:lstStyle/>
        <a:p>
          <a:endParaRPr lang="en-US"/>
        </a:p>
      </dgm:t>
    </dgm:pt>
    <dgm:pt modelId="{D020004F-EFB1-4A6D-8279-F8B39C2D1979}" type="sibTrans" cxnId="{1EFC3032-225E-4AE7-8C5D-59929BEB0076}">
      <dgm:prSet/>
      <dgm:spPr/>
      <dgm:t>
        <a:bodyPr/>
        <a:lstStyle/>
        <a:p>
          <a:endParaRPr lang="en-US"/>
        </a:p>
      </dgm:t>
    </dgm:pt>
    <dgm:pt modelId="{2357E1D6-E666-4885-936D-E5C040C4A84A}" type="pres">
      <dgm:prSet presAssocID="{A3D0D4C6-F441-4030-9BE7-81B82C916A29}" presName="root" presStyleCnt="0">
        <dgm:presLayoutVars>
          <dgm:dir/>
          <dgm:resizeHandles val="exact"/>
        </dgm:presLayoutVars>
      </dgm:prSet>
      <dgm:spPr/>
    </dgm:pt>
    <dgm:pt modelId="{4B04A088-4C81-4A24-A175-E6816DFA65A2}" type="pres">
      <dgm:prSet presAssocID="{8BF0A303-FA9C-4334-991F-78217B526A0B}" presName="compNode" presStyleCnt="0"/>
      <dgm:spPr/>
    </dgm:pt>
    <dgm:pt modelId="{30BC9D29-663F-4F7C-A8AE-8F73DB7CE83B}" type="pres">
      <dgm:prSet presAssocID="{8BF0A303-FA9C-4334-991F-78217B526A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42FB475-28A0-4B2B-BAA4-CBBF038845AE}" type="pres">
      <dgm:prSet presAssocID="{8BF0A303-FA9C-4334-991F-78217B526A0B}" presName="spaceRect" presStyleCnt="0"/>
      <dgm:spPr/>
    </dgm:pt>
    <dgm:pt modelId="{3EC11CCC-CA53-4ACD-8A57-032CD8C09A65}" type="pres">
      <dgm:prSet presAssocID="{8BF0A303-FA9C-4334-991F-78217B526A0B}" presName="textRect" presStyleLbl="revTx" presStyleIdx="0" presStyleCnt="3">
        <dgm:presLayoutVars>
          <dgm:chMax val="1"/>
          <dgm:chPref val="1"/>
        </dgm:presLayoutVars>
      </dgm:prSet>
      <dgm:spPr/>
    </dgm:pt>
    <dgm:pt modelId="{E2B1C717-70A6-474B-8CC2-B5B631F3F312}" type="pres">
      <dgm:prSet presAssocID="{DA5A2D38-91F5-460D-A5DA-B54F03CD74F9}" presName="sibTrans" presStyleCnt="0"/>
      <dgm:spPr/>
    </dgm:pt>
    <dgm:pt modelId="{B5267C09-C584-407B-90DF-F6417FC6E77B}" type="pres">
      <dgm:prSet presAssocID="{54D715C8-EEBA-4FEB-9AF0-95E9842AD052}" presName="compNode" presStyleCnt="0"/>
      <dgm:spPr/>
    </dgm:pt>
    <dgm:pt modelId="{9F8CF590-D174-4D50-8FB4-74F5D9C427CF}" type="pres">
      <dgm:prSet presAssocID="{54D715C8-EEBA-4FEB-9AF0-95E9842AD0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D321C2C-556F-446D-868A-3D0487999D0C}" type="pres">
      <dgm:prSet presAssocID="{54D715C8-EEBA-4FEB-9AF0-95E9842AD052}" presName="spaceRect" presStyleCnt="0"/>
      <dgm:spPr/>
    </dgm:pt>
    <dgm:pt modelId="{35E15C72-8260-4E29-AB52-1E30FD5F2184}" type="pres">
      <dgm:prSet presAssocID="{54D715C8-EEBA-4FEB-9AF0-95E9842AD052}" presName="textRect" presStyleLbl="revTx" presStyleIdx="1" presStyleCnt="3">
        <dgm:presLayoutVars>
          <dgm:chMax val="1"/>
          <dgm:chPref val="1"/>
        </dgm:presLayoutVars>
      </dgm:prSet>
      <dgm:spPr/>
    </dgm:pt>
    <dgm:pt modelId="{219A2A16-C19C-45E4-A5A0-5C33B6F69521}" type="pres">
      <dgm:prSet presAssocID="{2531F729-B197-43D9-9065-D644F34BA98C}" presName="sibTrans" presStyleCnt="0"/>
      <dgm:spPr/>
    </dgm:pt>
    <dgm:pt modelId="{CC039C55-C33E-425C-A785-28FB855B7DFD}" type="pres">
      <dgm:prSet presAssocID="{8C7CF62C-CD85-4DA1-91CA-A2EDCD96F476}" presName="compNode" presStyleCnt="0"/>
      <dgm:spPr/>
    </dgm:pt>
    <dgm:pt modelId="{B41058F2-FF49-4AD8-9CF7-AB362F512D1C}" type="pres">
      <dgm:prSet presAssocID="{8C7CF62C-CD85-4DA1-91CA-A2EDCD96F4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DD61CFE-808B-455B-A16A-D79BDF1FF437}" type="pres">
      <dgm:prSet presAssocID="{8C7CF62C-CD85-4DA1-91CA-A2EDCD96F476}" presName="spaceRect" presStyleCnt="0"/>
      <dgm:spPr/>
    </dgm:pt>
    <dgm:pt modelId="{43EC952C-2FD2-47D8-A8A6-9927B8AF32B4}" type="pres">
      <dgm:prSet presAssocID="{8C7CF62C-CD85-4DA1-91CA-A2EDCD96F4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FC3032-225E-4AE7-8C5D-59929BEB0076}" srcId="{A3D0D4C6-F441-4030-9BE7-81B82C916A29}" destId="{8C7CF62C-CD85-4DA1-91CA-A2EDCD96F476}" srcOrd="2" destOrd="0" parTransId="{C1E8FA3F-869C-48FC-8FC3-3111F03F24FA}" sibTransId="{D020004F-EFB1-4A6D-8279-F8B39C2D1979}"/>
    <dgm:cxn modelId="{EF7B4D7D-50D6-42DF-8EF1-55A5C73AEE0B}" type="presOf" srcId="{8C7CF62C-CD85-4DA1-91CA-A2EDCD96F476}" destId="{43EC952C-2FD2-47D8-A8A6-9927B8AF32B4}" srcOrd="0" destOrd="0" presId="urn:microsoft.com/office/officeart/2018/2/layout/IconLabelList"/>
    <dgm:cxn modelId="{DE977099-147C-403F-ADE6-89BD67B6A36D}" type="presOf" srcId="{54D715C8-EEBA-4FEB-9AF0-95E9842AD052}" destId="{35E15C72-8260-4E29-AB52-1E30FD5F2184}" srcOrd="0" destOrd="0" presId="urn:microsoft.com/office/officeart/2018/2/layout/IconLabelList"/>
    <dgm:cxn modelId="{87E080BB-6F59-40BE-9B6C-F5B29EFEE00F}" type="presOf" srcId="{A3D0D4C6-F441-4030-9BE7-81B82C916A29}" destId="{2357E1D6-E666-4885-936D-E5C040C4A84A}" srcOrd="0" destOrd="0" presId="urn:microsoft.com/office/officeart/2018/2/layout/IconLabelList"/>
    <dgm:cxn modelId="{95D430C2-D0F1-4E71-B740-D0EBA5A341BC}" type="presOf" srcId="{8BF0A303-FA9C-4334-991F-78217B526A0B}" destId="{3EC11CCC-CA53-4ACD-8A57-032CD8C09A65}" srcOrd="0" destOrd="0" presId="urn:microsoft.com/office/officeart/2018/2/layout/IconLabelList"/>
    <dgm:cxn modelId="{FEEC64F3-FFCA-4DF8-BB76-EA66139CC372}" srcId="{A3D0D4C6-F441-4030-9BE7-81B82C916A29}" destId="{54D715C8-EEBA-4FEB-9AF0-95E9842AD052}" srcOrd="1" destOrd="0" parTransId="{0C4F3FB6-28E4-4E5C-A254-66B8EE458C8B}" sibTransId="{2531F729-B197-43D9-9065-D644F34BA98C}"/>
    <dgm:cxn modelId="{8AFE56FF-0C2E-4E72-900A-16C9D073EE2E}" srcId="{A3D0D4C6-F441-4030-9BE7-81B82C916A29}" destId="{8BF0A303-FA9C-4334-991F-78217B526A0B}" srcOrd="0" destOrd="0" parTransId="{B9E62C33-EDD6-45F5-937E-1E9097E98357}" sibTransId="{DA5A2D38-91F5-460D-A5DA-B54F03CD74F9}"/>
    <dgm:cxn modelId="{0AC35844-8EE5-4DDD-9FF7-2E9478FF8F90}" type="presParOf" srcId="{2357E1D6-E666-4885-936D-E5C040C4A84A}" destId="{4B04A088-4C81-4A24-A175-E6816DFA65A2}" srcOrd="0" destOrd="0" presId="urn:microsoft.com/office/officeart/2018/2/layout/IconLabelList"/>
    <dgm:cxn modelId="{B9E319E4-6777-4AF2-A3C9-83AD945DB6E5}" type="presParOf" srcId="{4B04A088-4C81-4A24-A175-E6816DFA65A2}" destId="{30BC9D29-663F-4F7C-A8AE-8F73DB7CE83B}" srcOrd="0" destOrd="0" presId="urn:microsoft.com/office/officeart/2018/2/layout/IconLabelList"/>
    <dgm:cxn modelId="{6FA66606-15BF-4340-9E2A-4727B85A3AC1}" type="presParOf" srcId="{4B04A088-4C81-4A24-A175-E6816DFA65A2}" destId="{E42FB475-28A0-4B2B-BAA4-CBBF038845AE}" srcOrd="1" destOrd="0" presId="urn:microsoft.com/office/officeart/2018/2/layout/IconLabelList"/>
    <dgm:cxn modelId="{7FD5879C-726D-468A-9CCE-177AE7FF1D41}" type="presParOf" srcId="{4B04A088-4C81-4A24-A175-E6816DFA65A2}" destId="{3EC11CCC-CA53-4ACD-8A57-032CD8C09A65}" srcOrd="2" destOrd="0" presId="urn:microsoft.com/office/officeart/2018/2/layout/IconLabelList"/>
    <dgm:cxn modelId="{8BC51E6E-0CF2-495F-AABA-B5B7974F336E}" type="presParOf" srcId="{2357E1D6-E666-4885-936D-E5C040C4A84A}" destId="{E2B1C717-70A6-474B-8CC2-B5B631F3F312}" srcOrd="1" destOrd="0" presId="urn:microsoft.com/office/officeart/2018/2/layout/IconLabelList"/>
    <dgm:cxn modelId="{35BEEF13-1B62-4F87-8EAC-4F6770BEAE93}" type="presParOf" srcId="{2357E1D6-E666-4885-936D-E5C040C4A84A}" destId="{B5267C09-C584-407B-90DF-F6417FC6E77B}" srcOrd="2" destOrd="0" presId="urn:microsoft.com/office/officeart/2018/2/layout/IconLabelList"/>
    <dgm:cxn modelId="{7282BBF8-9D06-4679-89ED-816740F14316}" type="presParOf" srcId="{B5267C09-C584-407B-90DF-F6417FC6E77B}" destId="{9F8CF590-D174-4D50-8FB4-74F5D9C427CF}" srcOrd="0" destOrd="0" presId="urn:microsoft.com/office/officeart/2018/2/layout/IconLabelList"/>
    <dgm:cxn modelId="{9ED9F4C0-3743-45A5-ABCF-7AF289760B15}" type="presParOf" srcId="{B5267C09-C584-407B-90DF-F6417FC6E77B}" destId="{8D321C2C-556F-446D-868A-3D0487999D0C}" srcOrd="1" destOrd="0" presId="urn:microsoft.com/office/officeart/2018/2/layout/IconLabelList"/>
    <dgm:cxn modelId="{A1C258B6-CA09-47BA-BD0F-212AF4B8F4F4}" type="presParOf" srcId="{B5267C09-C584-407B-90DF-F6417FC6E77B}" destId="{35E15C72-8260-4E29-AB52-1E30FD5F2184}" srcOrd="2" destOrd="0" presId="urn:microsoft.com/office/officeart/2018/2/layout/IconLabelList"/>
    <dgm:cxn modelId="{498CAC74-1574-4B73-A8F6-5D8B1114C070}" type="presParOf" srcId="{2357E1D6-E666-4885-936D-E5C040C4A84A}" destId="{219A2A16-C19C-45E4-A5A0-5C33B6F69521}" srcOrd="3" destOrd="0" presId="urn:microsoft.com/office/officeart/2018/2/layout/IconLabelList"/>
    <dgm:cxn modelId="{0ED0D156-06A7-416B-AAF6-2B698C180D1D}" type="presParOf" srcId="{2357E1D6-E666-4885-936D-E5C040C4A84A}" destId="{CC039C55-C33E-425C-A785-28FB855B7DFD}" srcOrd="4" destOrd="0" presId="urn:microsoft.com/office/officeart/2018/2/layout/IconLabelList"/>
    <dgm:cxn modelId="{826E0AD7-92C6-4200-A723-2C232A9EEC11}" type="presParOf" srcId="{CC039C55-C33E-425C-A785-28FB855B7DFD}" destId="{B41058F2-FF49-4AD8-9CF7-AB362F512D1C}" srcOrd="0" destOrd="0" presId="urn:microsoft.com/office/officeart/2018/2/layout/IconLabelList"/>
    <dgm:cxn modelId="{C1C95E1A-46D2-446C-A7F2-39F230EE3DC9}" type="presParOf" srcId="{CC039C55-C33E-425C-A785-28FB855B7DFD}" destId="{3DD61CFE-808B-455B-A16A-D79BDF1FF437}" srcOrd="1" destOrd="0" presId="urn:microsoft.com/office/officeart/2018/2/layout/IconLabelList"/>
    <dgm:cxn modelId="{4152C65F-55A7-4B10-B886-F2FCA0030508}" type="presParOf" srcId="{CC039C55-C33E-425C-A785-28FB855B7DFD}" destId="{43EC952C-2FD2-47D8-A8A6-9927B8AF32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878C7C-B5C3-4754-9A0A-33661B564A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EA7031-93BB-4AA0-9C8D-6D6E4462962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1. Meaningful Names</a:t>
          </a:r>
        </a:p>
      </dgm:t>
    </dgm:pt>
    <dgm:pt modelId="{8E592130-CE5B-4D7A-9CC3-DABD5CF5FDF7}" type="parTrans" cxnId="{C0255289-A6C7-4CDA-BEA3-79A5A1A79C12}">
      <dgm:prSet/>
      <dgm:spPr/>
      <dgm:t>
        <a:bodyPr/>
        <a:lstStyle/>
        <a:p>
          <a:endParaRPr lang="en-US"/>
        </a:p>
      </dgm:t>
    </dgm:pt>
    <dgm:pt modelId="{A9403F86-B8E0-4B5B-B072-BB2729AE9C7A}" type="sibTrans" cxnId="{C0255289-A6C7-4CDA-BEA3-79A5A1A79C12}">
      <dgm:prSet/>
      <dgm:spPr/>
      <dgm:t>
        <a:bodyPr/>
        <a:lstStyle/>
        <a:p>
          <a:endParaRPr lang="en-US"/>
        </a:p>
      </dgm:t>
    </dgm:pt>
    <dgm:pt modelId="{68A45686-1412-4015-B609-C21882972FE5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2.  Small Functions</a:t>
          </a:r>
        </a:p>
      </dgm:t>
    </dgm:pt>
    <dgm:pt modelId="{4719F2BA-5359-418A-A1E0-0FA37CD951EA}" type="parTrans" cxnId="{98A7864B-540C-4D16-BD28-80D5066A3DB5}">
      <dgm:prSet/>
      <dgm:spPr/>
      <dgm:t>
        <a:bodyPr/>
        <a:lstStyle/>
        <a:p>
          <a:endParaRPr lang="en-US"/>
        </a:p>
      </dgm:t>
    </dgm:pt>
    <dgm:pt modelId="{5BD33957-E987-40BC-B725-B93E5E1117B8}" type="sibTrans" cxnId="{98A7864B-540C-4D16-BD28-80D5066A3DB5}">
      <dgm:prSet/>
      <dgm:spPr/>
      <dgm:t>
        <a:bodyPr/>
        <a:lstStyle/>
        <a:p>
          <a:endParaRPr lang="en-US"/>
        </a:p>
      </dgm:t>
    </dgm:pt>
    <dgm:pt modelId="{C6ABA266-B341-4257-9A6B-D47AA7B50E00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3. Use Comments Wisely</a:t>
          </a:r>
        </a:p>
      </dgm:t>
    </dgm:pt>
    <dgm:pt modelId="{04988F38-4CF9-41DF-81D8-2665E4BA5A94}" type="parTrans" cxnId="{626BC4FF-BCC6-4055-AA09-F69EA16D033C}">
      <dgm:prSet/>
      <dgm:spPr/>
      <dgm:t>
        <a:bodyPr/>
        <a:lstStyle/>
        <a:p>
          <a:endParaRPr lang="en-US"/>
        </a:p>
      </dgm:t>
    </dgm:pt>
    <dgm:pt modelId="{898AE82B-9A72-442A-ABB1-6AB1880EA689}" type="sibTrans" cxnId="{626BC4FF-BCC6-4055-AA09-F69EA16D033C}">
      <dgm:prSet/>
      <dgm:spPr/>
      <dgm:t>
        <a:bodyPr/>
        <a:lstStyle/>
        <a:p>
          <a:endParaRPr lang="en-US"/>
        </a:p>
      </dgm:t>
    </dgm:pt>
    <dgm:pt modelId="{DC487603-52EA-4C39-A3BB-C976ECE7CE6C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4. Avoid Global Variables</a:t>
          </a:r>
        </a:p>
      </dgm:t>
    </dgm:pt>
    <dgm:pt modelId="{7786C00B-27FC-4237-BC0C-325510B30D9E}" type="parTrans" cxnId="{4F2E9E2B-7196-4C10-8844-79B31625D7A7}">
      <dgm:prSet/>
      <dgm:spPr/>
      <dgm:t>
        <a:bodyPr/>
        <a:lstStyle/>
        <a:p>
          <a:endParaRPr lang="en-US"/>
        </a:p>
      </dgm:t>
    </dgm:pt>
    <dgm:pt modelId="{9AA73AE5-BB8C-45BB-A94F-EBC9C9819361}" type="sibTrans" cxnId="{4F2E9E2B-7196-4C10-8844-79B31625D7A7}">
      <dgm:prSet/>
      <dgm:spPr/>
      <dgm:t>
        <a:bodyPr/>
        <a:lstStyle/>
        <a:p>
          <a:endParaRPr lang="en-US"/>
        </a:p>
      </dgm:t>
    </dgm:pt>
    <dgm:pt modelId="{1352D81B-D482-42A9-BF7D-30956B9D3E42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5. Error Handling</a:t>
          </a:r>
        </a:p>
      </dgm:t>
    </dgm:pt>
    <dgm:pt modelId="{2D417F07-72BF-4015-B1D6-2FED21C0FE5B}" type="parTrans" cxnId="{B9689334-8D7F-4049-9614-8A556A784333}">
      <dgm:prSet/>
      <dgm:spPr/>
      <dgm:t>
        <a:bodyPr/>
        <a:lstStyle/>
        <a:p>
          <a:endParaRPr lang="en-US"/>
        </a:p>
      </dgm:t>
    </dgm:pt>
    <dgm:pt modelId="{D34D3AC6-C941-4248-B85F-432CCE073E9D}" type="sibTrans" cxnId="{B9689334-8D7F-4049-9614-8A556A784333}">
      <dgm:prSet/>
      <dgm:spPr/>
      <dgm:t>
        <a:bodyPr/>
        <a:lstStyle/>
        <a:p>
          <a:endParaRPr lang="en-US"/>
        </a:p>
      </dgm:t>
    </dgm:pt>
    <dgm:pt modelId="{D3FF7B12-84E5-4D6B-A00D-B1651084D611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6. Refactor Often</a:t>
          </a:r>
        </a:p>
      </dgm:t>
    </dgm:pt>
    <dgm:pt modelId="{739779D8-D540-47BC-805F-19E1F6358B98}" type="parTrans" cxnId="{A046451E-55A9-429F-81A3-DD0AD438B584}">
      <dgm:prSet/>
      <dgm:spPr/>
      <dgm:t>
        <a:bodyPr/>
        <a:lstStyle/>
        <a:p>
          <a:endParaRPr lang="en-US"/>
        </a:p>
      </dgm:t>
    </dgm:pt>
    <dgm:pt modelId="{FA2258DF-A85D-4050-8C56-F11D163DDEF9}" type="sibTrans" cxnId="{A046451E-55A9-429F-81A3-DD0AD438B584}">
      <dgm:prSet/>
      <dgm:spPr/>
      <dgm:t>
        <a:bodyPr/>
        <a:lstStyle/>
        <a:p>
          <a:endParaRPr lang="en-US"/>
        </a:p>
      </dgm:t>
    </dgm:pt>
    <dgm:pt modelId="{8F495008-F809-43DF-B739-59ECB3FFD041}" type="pres">
      <dgm:prSet presAssocID="{56878C7C-B5C3-4754-9A0A-33661B564A76}" presName="linear" presStyleCnt="0">
        <dgm:presLayoutVars>
          <dgm:animLvl val="lvl"/>
          <dgm:resizeHandles val="exact"/>
        </dgm:presLayoutVars>
      </dgm:prSet>
      <dgm:spPr/>
    </dgm:pt>
    <dgm:pt modelId="{7FD91FA3-84AB-4CE2-B72D-E5C70631D002}" type="pres">
      <dgm:prSet presAssocID="{C4EA7031-93BB-4AA0-9C8D-6D6E446296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2C5EB9-FA3C-47D4-96D2-12D97EFD3C8A}" type="pres">
      <dgm:prSet presAssocID="{A9403F86-B8E0-4B5B-B072-BB2729AE9C7A}" presName="spacer" presStyleCnt="0"/>
      <dgm:spPr/>
    </dgm:pt>
    <dgm:pt modelId="{16254404-DDC1-4C10-AD7E-3B63469964AC}" type="pres">
      <dgm:prSet presAssocID="{68A45686-1412-4015-B609-C21882972F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A2F91F7-90D0-4882-9F51-348BD5131A96}" type="pres">
      <dgm:prSet presAssocID="{5BD33957-E987-40BC-B725-B93E5E1117B8}" presName="spacer" presStyleCnt="0"/>
      <dgm:spPr/>
    </dgm:pt>
    <dgm:pt modelId="{47C2FB27-E636-4EC2-B6D4-A468AA9A4510}" type="pres">
      <dgm:prSet presAssocID="{C6ABA266-B341-4257-9A6B-D47AA7B50E0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8871B3-0F2E-4E54-8A0A-0BB57D76F2B8}" type="pres">
      <dgm:prSet presAssocID="{898AE82B-9A72-442A-ABB1-6AB1880EA689}" presName="spacer" presStyleCnt="0"/>
      <dgm:spPr/>
    </dgm:pt>
    <dgm:pt modelId="{7F51DC5D-BBCF-4FAB-833A-2332D3EBBD32}" type="pres">
      <dgm:prSet presAssocID="{DC487603-52EA-4C39-A3BB-C976ECE7CE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A6BDC1-1DF4-4A49-9D2E-99D9BA39F7A6}" type="pres">
      <dgm:prSet presAssocID="{9AA73AE5-BB8C-45BB-A94F-EBC9C9819361}" presName="spacer" presStyleCnt="0"/>
      <dgm:spPr/>
    </dgm:pt>
    <dgm:pt modelId="{B9CB6E71-8F27-4771-B311-6E15BA2E0190}" type="pres">
      <dgm:prSet presAssocID="{1352D81B-D482-42A9-BF7D-30956B9D3E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19CF9DC-9B8D-43FF-BDC4-29288BA96162}" type="pres">
      <dgm:prSet presAssocID="{D34D3AC6-C941-4248-B85F-432CCE073E9D}" presName="spacer" presStyleCnt="0"/>
      <dgm:spPr/>
    </dgm:pt>
    <dgm:pt modelId="{C1AAD51A-4AC0-43DF-8BFF-AE0E02EF7BE9}" type="pres">
      <dgm:prSet presAssocID="{D3FF7B12-84E5-4D6B-A00D-B1651084D61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6A8B61C-D8CC-4804-82E3-D3A5D7E67FC6}" type="presOf" srcId="{C6ABA266-B341-4257-9A6B-D47AA7B50E00}" destId="{47C2FB27-E636-4EC2-B6D4-A468AA9A4510}" srcOrd="0" destOrd="0" presId="urn:microsoft.com/office/officeart/2005/8/layout/vList2"/>
    <dgm:cxn modelId="{1B8F131E-810F-4F06-8B5F-2F82DC048BC1}" type="presOf" srcId="{D3FF7B12-84E5-4D6B-A00D-B1651084D611}" destId="{C1AAD51A-4AC0-43DF-8BFF-AE0E02EF7BE9}" srcOrd="0" destOrd="0" presId="urn:microsoft.com/office/officeart/2005/8/layout/vList2"/>
    <dgm:cxn modelId="{A046451E-55A9-429F-81A3-DD0AD438B584}" srcId="{56878C7C-B5C3-4754-9A0A-33661B564A76}" destId="{D3FF7B12-84E5-4D6B-A00D-B1651084D611}" srcOrd="5" destOrd="0" parTransId="{739779D8-D540-47BC-805F-19E1F6358B98}" sibTransId="{FA2258DF-A85D-4050-8C56-F11D163DDEF9}"/>
    <dgm:cxn modelId="{4F2E9E2B-7196-4C10-8844-79B31625D7A7}" srcId="{56878C7C-B5C3-4754-9A0A-33661B564A76}" destId="{DC487603-52EA-4C39-A3BB-C976ECE7CE6C}" srcOrd="3" destOrd="0" parTransId="{7786C00B-27FC-4237-BC0C-325510B30D9E}" sibTransId="{9AA73AE5-BB8C-45BB-A94F-EBC9C9819361}"/>
    <dgm:cxn modelId="{B9689334-8D7F-4049-9614-8A556A784333}" srcId="{56878C7C-B5C3-4754-9A0A-33661B564A76}" destId="{1352D81B-D482-42A9-BF7D-30956B9D3E42}" srcOrd="4" destOrd="0" parTransId="{2D417F07-72BF-4015-B1D6-2FED21C0FE5B}" sibTransId="{D34D3AC6-C941-4248-B85F-432CCE073E9D}"/>
    <dgm:cxn modelId="{239F6346-A76E-4E11-B58F-1753011BE9A9}" type="presOf" srcId="{68A45686-1412-4015-B609-C21882972FE5}" destId="{16254404-DDC1-4C10-AD7E-3B63469964AC}" srcOrd="0" destOrd="0" presId="urn:microsoft.com/office/officeart/2005/8/layout/vList2"/>
    <dgm:cxn modelId="{98A7864B-540C-4D16-BD28-80D5066A3DB5}" srcId="{56878C7C-B5C3-4754-9A0A-33661B564A76}" destId="{68A45686-1412-4015-B609-C21882972FE5}" srcOrd="1" destOrd="0" parTransId="{4719F2BA-5359-418A-A1E0-0FA37CD951EA}" sibTransId="{5BD33957-E987-40BC-B725-B93E5E1117B8}"/>
    <dgm:cxn modelId="{98C83F4D-000D-4512-A954-06605E5185F6}" type="presOf" srcId="{C4EA7031-93BB-4AA0-9C8D-6D6E44629625}" destId="{7FD91FA3-84AB-4CE2-B72D-E5C70631D002}" srcOrd="0" destOrd="0" presId="urn:microsoft.com/office/officeart/2005/8/layout/vList2"/>
    <dgm:cxn modelId="{1B71FF58-5C7A-4792-994C-4FB83302B1BD}" type="presOf" srcId="{DC487603-52EA-4C39-A3BB-C976ECE7CE6C}" destId="{7F51DC5D-BBCF-4FAB-833A-2332D3EBBD32}" srcOrd="0" destOrd="0" presId="urn:microsoft.com/office/officeart/2005/8/layout/vList2"/>
    <dgm:cxn modelId="{8208587C-B8B5-4249-B4E3-1CEF39D5D89B}" type="presOf" srcId="{1352D81B-D482-42A9-BF7D-30956B9D3E42}" destId="{B9CB6E71-8F27-4771-B311-6E15BA2E0190}" srcOrd="0" destOrd="0" presId="urn:microsoft.com/office/officeart/2005/8/layout/vList2"/>
    <dgm:cxn modelId="{C0255289-A6C7-4CDA-BEA3-79A5A1A79C12}" srcId="{56878C7C-B5C3-4754-9A0A-33661B564A76}" destId="{C4EA7031-93BB-4AA0-9C8D-6D6E44629625}" srcOrd="0" destOrd="0" parTransId="{8E592130-CE5B-4D7A-9CC3-DABD5CF5FDF7}" sibTransId="{A9403F86-B8E0-4B5B-B072-BB2729AE9C7A}"/>
    <dgm:cxn modelId="{2F0D4BD6-EAF4-4039-93A6-87F10D24CC25}" type="presOf" srcId="{56878C7C-B5C3-4754-9A0A-33661B564A76}" destId="{8F495008-F809-43DF-B739-59ECB3FFD041}" srcOrd="0" destOrd="0" presId="urn:microsoft.com/office/officeart/2005/8/layout/vList2"/>
    <dgm:cxn modelId="{626BC4FF-BCC6-4055-AA09-F69EA16D033C}" srcId="{56878C7C-B5C3-4754-9A0A-33661B564A76}" destId="{C6ABA266-B341-4257-9A6B-D47AA7B50E00}" srcOrd="2" destOrd="0" parTransId="{04988F38-4CF9-41DF-81D8-2665E4BA5A94}" sibTransId="{898AE82B-9A72-442A-ABB1-6AB1880EA689}"/>
    <dgm:cxn modelId="{569A6AA6-3FC2-41E2-B6D0-42FE81F73976}" type="presParOf" srcId="{8F495008-F809-43DF-B739-59ECB3FFD041}" destId="{7FD91FA3-84AB-4CE2-B72D-E5C70631D002}" srcOrd="0" destOrd="0" presId="urn:microsoft.com/office/officeart/2005/8/layout/vList2"/>
    <dgm:cxn modelId="{D61FDF26-5299-4BA9-9FE2-59EC47A859B9}" type="presParOf" srcId="{8F495008-F809-43DF-B739-59ECB3FFD041}" destId="{E52C5EB9-FA3C-47D4-96D2-12D97EFD3C8A}" srcOrd="1" destOrd="0" presId="urn:microsoft.com/office/officeart/2005/8/layout/vList2"/>
    <dgm:cxn modelId="{1049B352-42DB-43DA-83C9-EA6D5261BBE4}" type="presParOf" srcId="{8F495008-F809-43DF-B739-59ECB3FFD041}" destId="{16254404-DDC1-4C10-AD7E-3B63469964AC}" srcOrd="2" destOrd="0" presId="urn:microsoft.com/office/officeart/2005/8/layout/vList2"/>
    <dgm:cxn modelId="{FF1C1CEB-C486-43EC-9E0A-799F7E73177E}" type="presParOf" srcId="{8F495008-F809-43DF-B739-59ECB3FFD041}" destId="{7A2F91F7-90D0-4882-9F51-348BD5131A96}" srcOrd="3" destOrd="0" presId="urn:microsoft.com/office/officeart/2005/8/layout/vList2"/>
    <dgm:cxn modelId="{65632ABA-1FBA-4628-85A1-2B3E8B8E6080}" type="presParOf" srcId="{8F495008-F809-43DF-B739-59ECB3FFD041}" destId="{47C2FB27-E636-4EC2-B6D4-A468AA9A4510}" srcOrd="4" destOrd="0" presId="urn:microsoft.com/office/officeart/2005/8/layout/vList2"/>
    <dgm:cxn modelId="{A8AA2A3B-8480-4B2B-89E4-8F882BA0C652}" type="presParOf" srcId="{8F495008-F809-43DF-B739-59ECB3FFD041}" destId="{A68871B3-0F2E-4E54-8A0A-0BB57D76F2B8}" srcOrd="5" destOrd="0" presId="urn:microsoft.com/office/officeart/2005/8/layout/vList2"/>
    <dgm:cxn modelId="{73C05A6F-6201-433A-A058-2D9A7AC608A5}" type="presParOf" srcId="{8F495008-F809-43DF-B739-59ECB3FFD041}" destId="{7F51DC5D-BBCF-4FAB-833A-2332D3EBBD32}" srcOrd="6" destOrd="0" presId="urn:microsoft.com/office/officeart/2005/8/layout/vList2"/>
    <dgm:cxn modelId="{BAA790D3-9739-40B2-AEF3-B37A7B4E0CC8}" type="presParOf" srcId="{8F495008-F809-43DF-B739-59ECB3FFD041}" destId="{4AA6BDC1-1DF4-4A49-9D2E-99D9BA39F7A6}" srcOrd="7" destOrd="0" presId="urn:microsoft.com/office/officeart/2005/8/layout/vList2"/>
    <dgm:cxn modelId="{5D8DA894-349D-463C-B86D-230E2DEFFF06}" type="presParOf" srcId="{8F495008-F809-43DF-B739-59ECB3FFD041}" destId="{B9CB6E71-8F27-4771-B311-6E15BA2E0190}" srcOrd="8" destOrd="0" presId="urn:microsoft.com/office/officeart/2005/8/layout/vList2"/>
    <dgm:cxn modelId="{6D121F30-392B-486E-BEC4-F9891B285010}" type="presParOf" srcId="{8F495008-F809-43DF-B739-59ECB3FFD041}" destId="{B19CF9DC-9B8D-43FF-BDC4-29288BA96162}" srcOrd="9" destOrd="0" presId="urn:microsoft.com/office/officeart/2005/8/layout/vList2"/>
    <dgm:cxn modelId="{8B7477A6-8361-4D64-A5CC-E8B62EDEADFD}" type="presParOf" srcId="{8F495008-F809-43DF-B739-59ECB3FFD041}" destId="{C1AAD51A-4AC0-43DF-8BFF-AE0E02EF7BE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845E3A-DEC6-41FE-85A3-569A1EB48E5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FC7515-E57F-4D67-B641-682EC4B8D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Simplicity:</a:t>
          </a:r>
          <a:r>
            <a:rPr lang="en-US"/>
            <a:t> Avoid over-complication; prioritize clarity over cleverness.</a:t>
          </a:r>
        </a:p>
      </dgm:t>
    </dgm:pt>
    <dgm:pt modelId="{6E3CCE7C-426F-4E89-9CE4-3BBCE63E41B1}" type="parTrans" cxnId="{4F7047BC-0741-4DC4-B526-24E7704FAB60}">
      <dgm:prSet/>
      <dgm:spPr/>
      <dgm:t>
        <a:bodyPr/>
        <a:lstStyle/>
        <a:p>
          <a:endParaRPr lang="en-US"/>
        </a:p>
      </dgm:t>
    </dgm:pt>
    <dgm:pt modelId="{E633DA9F-9A6D-4CAC-BAB3-B5DDACC837C7}" type="sibTrans" cxnId="{4F7047BC-0741-4DC4-B526-24E7704FAB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94F9F8-98C4-43A8-9BCC-2E29E9858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Consistency:</a:t>
          </a:r>
          <a:r>
            <a:rPr lang="en-US"/>
            <a:t> Follow conventions and be consistent in style and structure.</a:t>
          </a:r>
        </a:p>
      </dgm:t>
    </dgm:pt>
    <dgm:pt modelId="{FFAC3CAC-41BF-4B0A-8672-21575C34D7A9}" type="parTrans" cxnId="{EF62899A-A273-4991-B08E-BBC4623DFD89}">
      <dgm:prSet/>
      <dgm:spPr/>
      <dgm:t>
        <a:bodyPr/>
        <a:lstStyle/>
        <a:p>
          <a:endParaRPr lang="en-US"/>
        </a:p>
      </dgm:t>
    </dgm:pt>
    <dgm:pt modelId="{DA5D38A5-E6B3-48B4-9B4D-AD26F9EB51E9}" type="sibTrans" cxnId="{EF62899A-A273-4991-B08E-BBC4623DFD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0969EE-25B6-45FB-A9A9-C135B2A21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Modularity:</a:t>
          </a:r>
          <a:r>
            <a:rPr lang="en-US"/>
            <a:t> Break code into small, reusable, and self-contained components.</a:t>
          </a:r>
        </a:p>
      </dgm:t>
    </dgm:pt>
    <dgm:pt modelId="{9DD0ACD6-BFFA-4E20-816C-710E6A271219}" type="parTrans" cxnId="{79BE8B4A-121D-49A3-95D6-D3F6D5C292C2}">
      <dgm:prSet/>
      <dgm:spPr/>
      <dgm:t>
        <a:bodyPr/>
        <a:lstStyle/>
        <a:p>
          <a:endParaRPr lang="en-US"/>
        </a:p>
      </dgm:t>
    </dgm:pt>
    <dgm:pt modelId="{9CC8A1E9-E282-4158-BE73-468D619624B7}" type="sibTrans" cxnId="{79BE8B4A-121D-49A3-95D6-D3F6D5C292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0199D0-783C-491D-A409-990F76980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Naming Conventions:</a:t>
          </a:r>
          <a:r>
            <a:rPr lang="en-US"/>
            <a:t> Use meaningful and descriptive names for variables, functions, and classes.</a:t>
          </a:r>
        </a:p>
      </dgm:t>
    </dgm:pt>
    <dgm:pt modelId="{BF692FA3-2876-414C-8A6D-4465B5CD9777}" type="parTrans" cxnId="{D7B18045-D464-432D-8D52-753D0A45176B}">
      <dgm:prSet/>
      <dgm:spPr/>
      <dgm:t>
        <a:bodyPr/>
        <a:lstStyle/>
        <a:p>
          <a:endParaRPr lang="en-US"/>
        </a:p>
      </dgm:t>
    </dgm:pt>
    <dgm:pt modelId="{687E448A-22C2-4609-8319-957CB1A0B432}" type="sibTrans" cxnId="{D7B18045-D464-432D-8D52-753D0A45176B}">
      <dgm:prSet/>
      <dgm:spPr/>
      <dgm:t>
        <a:bodyPr/>
        <a:lstStyle/>
        <a:p>
          <a:endParaRPr lang="en-US"/>
        </a:p>
      </dgm:t>
    </dgm:pt>
    <dgm:pt modelId="{4D29DB47-4FD2-4D11-82DC-4856E3697814}" type="pres">
      <dgm:prSet presAssocID="{0A845E3A-DEC6-41FE-85A3-569A1EB48E54}" presName="root" presStyleCnt="0">
        <dgm:presLayoutVars>
          <dgm:dir/>
          <dgm:resizeHandles val="exact"/>
        </dgm:presLayoutVars>
      </dgm:prSet>
      <dgm:spPr/>
    </dgm:pt>
    <dgm:pt modelId="{74451867-8B48-43B0-840B-1D1367120654}" type="pres">
      <dgm:prSet presAssocID="{0A845E3A-DEC6-41FE-85A3-569A1EB48E54}" presName="container" presStyleCnt="0">
        <dgm:presLayoutVars>
          <dgm:dir/>
          <dgm:resizeHandles val="exact"/>
        </dgm:presLayoutVars>
      </dgm:prSet>
      <dgm:spPr/>
    </dgm:pt>
    <dgm:pt modelId="{734FA559-4661-4B3B-8796-63BD297D11AC}" type="pres">
      <dgm:prSet presAssocID="{A1FC7515-E57F-4D67-B641-682EC4B8D0A3}" presName="compNode" presStyleCnt="0"/>
      <dgm:spPr/>
    </dgm:pt>
    <dgm:pt modelId="{7954DAB5-A291-4784-9790-6112ED2AE402}" type="pres">
      <dgm:prSet presAssocID="{A1FC7515-E57F-4D67-B641-682EC4B8D0A3}" presName="iconBgRect" presStyleLbl="bgShp" presStyleIdx="0" presStyleCnt="4"/>
      <dgm:spPr/>
    </dgm:pt>
    <dgm:pt modelId="{10B6DC71-CE16-4F59-93FF-EDB9AA87BE12}" type="pres">
      <dgm:prSet presAssocID="{A1FC7515-E57F-4D67-B641-682EC4B8D0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048C6BA-3790-4F89-B897-2669C9092F08}" type="pres">
      <dgm:prSet presAssocID="{A1FC7515-E57F-4D67-B641-682EC4B8D0A3}" presName="spaceRect" presStyleCnt="0"/>
      <dgm:spPr/>
    </dgm:pt>
    <dgm:pt modelId="{E9B77E73-4CFB-4A27-9B78-728F8F39A310}" type="pres">
      <dgm:prSet presAssocID="{A1FC7515-E57F-4D67-B641-682EC4B8D0A3}" presName="textRect" presStyleLbl="revTx" presStyleIdx="0" presStyleCnt="4">
        <dgm:presLayoutVars>
          <dgm:chMax val="1"/>
          <dgm:chPref val="1"/>
        </dgm:presLayoutVars>
      </dgm:prSet>
      <dgm:spPr/>
    </dgm:pt>
    <dgm:pt modelId="{CB1E6D07-76BF-4EAA-95C8-1BA6C17C3263}" type="pres">
      <dgm:prSet presAssocID="{E633DA9F-9A6D-4CAC-BAB3-B5DDACC837C7}" presName="sibTrans" presStyleLbl="sibTrans2D1" presStyleIdx="0" presStyleCnt="0"/>
      <dgm:spPr/>
    </dgm:pt>
    <dgm:pt modelId="{16A3581D-E3EB-4E72-A4DB-6039E2CEF757}" type="pres">
      <dgm:prSet presAssocID="{9794F9F8-98C4-43A8-9BCC-2E29E9858AC1}" presName="compNode" presStyleCnt="0"/>
      <dgm:spPr/>
    </dgm:pt>
    <dgm:pt modelId="{1AAAEDB5-C6B6-4D2A-A157-BD9846005D71}" type="pres">
      <dgm:prSet presAssocID="{9794F9F8-98C4-43A8-9BCC-2E29E9858AC1}" presName="iconBgRect" presStyleLbl="bgShp" presStyleIdx="1" presStyleCnt="4"/>
      <dgm:spPr/>
    </dgm:pt>
    <dgm:pt modelId="{A0B99E8B-B3C9-4F37-A277-893CB594237B}" type="pres">
      <dgm:prSet presAssocID="{9794F9F8-98C4-43A8-9BCC-2E29E9858A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BF241B6-E1D0-42A2-8744-EB130663BC84}" type="pres">
      <dgm:prSet presAssocID="{9794F9F8-98C4-43A8-9BCC-2E29E9858AC1}" presName="spaceRect" presStyleCnt="0"/>
      <dgm:spPr/>
    </dgm:pt>
    <dgm:pt modelId="{DE57F6FD-CAE9-4C74-B90C-65CC4235F06E}" type="pres">
      <dgm:prSet presAssocID="{9794F9F8-98C4-43A8-9BCC-2E29E9858AC1}" presName="textRect" presStyleLbl="revTx" presStyleIdx="1" presStyleCnt="4">
        <dgm:presLayoutVars>
          <dgm:chMax val="1"/>
          <dgm:chPref val="1"/>
        </dgm:presLayoutVars>
      </dgm:prSet>
      <dgm:spPr/>
    </dgm:pt>
    <dgm:pt modelId="{38888928-DEC7-4AC8-934F-4047BA7E28B5}" type="pres">
      <dgm:prSet presAssocID="{DA5D38A5-E6B3-48B4-9B4D-AD26F9EB51E9}" presName="sibTrans" presStyleLbl="sibTrans2D1" presStyleIdx="0" presStyleCnt="0"/>
      <dgm:spPr/>
    </dgm:pt>
    <dgm:pt modelId="{D9F5EF63-819A-41BC-B1E3-627A072D60ED}" type="pres">
      <dgm:prSet presAssocID="{1D0969EE-25B6-45FB-A9A9-C135B2A2199A}" presName="compNode" presStyleCnt="0"/>
      <dgm:spPr/>
    </dgm:pt>
    <dgm:pt modelId="{F61734B2-D72D-47D9-AE23-EB1A7AE75871}" type="pres">
      <dgm:prSet presAssocID="{1D0969EE-25B6-45FB-A9A9-C135B2A2199A}" presName="iconBgRect" presStyleLbl="bgShp" presStyleIdx="2" presStyleCnt="4"/>
      <dgm:spPr/>
    </dgm:pt>
    <dgm:pt modelId="{9617D6CB-C8EC-469C-BE29-77E4398A307D}" type="pres">
      <dgm:prSet presAssocID="{1D0969EE-25B6-45FB-A9A9-C135B2A21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9BE5AB9-A46A-4BC3-9A8B-16423E7E7C7E}" type="pres">
      <dgm:prSet presAssocID="{1D0969EE-25B6-45FB-A9A9-C135B2A2199A}" presName="spaceRect" presStyleCnt="0"/>
      <dgm:spPr/>
    </dgm:pt>
    <dgm:pt modelId="{9D3BC310-6D75-4C1F-86A8-E5F287D5DF09}" type="pres">
      <dgm:prSet presAssocID="{1D0969EE-25B6-45FB-A9A9-C135B2A2199A}" presName="textRect" presStyleLbl="revTx" presStyleIdx="2" presStyleCnt="4">
        <dgm:presLayoutVars>
          <dgm:chMax val="1"/>
          <dgm:chPref val="1"/>
        </dgm:presLayoutVars>
      </dgm:prSet>
      <dgm:spPr/>
    </dgm:pt>
    <dgm:pt modelId="{DA5A2DCE-32B0-43CC-A562-9C199F14409C}" type="pres">
      <dgm:prSet presAssocID="{9CC8A1E9-E282-4158-BE73-468D619624B7}" presName="sibTrans" presStyleLbl="sibTrans2D1" presStyleIdx="0" presStyleCnt="0"/>
      <dgm:spPr/>
    </dgm:pt>
    <dgm:pt modelId="{7354184E-346D-4199-BD6F-ED0AE0CB558D}" type="pres">
      <dgm:prSet presAssocID="{860199D0-783C-491D-A409-990F76980B87}" presName="compNode" presStyleCnt="0"/>
      <dgm:spPr/>
    </dgm:pt>
    <dgm:pt modelId="{30CABCA7-C8FB-4A48-B27A-66F6A0315E1C}" type="pres">
      <dgm:prSet presAssocID="{860199D0-783C-491D-A409-990F76980B87}" presName="iconBgRect" presStyleLbl="bgShp" presStyleIdx="3" presStyleCnt="4"/>
      <dgm:spPr/>
    </dgm:pt>
    <dgm:pt modelId="{34B39D35-F5EA-44A4-AF03-E1BD23E8861E}" type="pres">
      <dgm:prSet presAssocID="{860199D0-783C-491D-A409-990F76980B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0D2424-894C-4743-876B-D374DA02FC1C}" type="pres">
      <dgm:prSet presAssocID="{860199D0-783C-491D-A409-990F76980B87}" presName="spaceRect" presStyleCnt="0"/>
      <dgm:spPr/>
    </dgm:pt>
    <dgm:pt modelId="{68547808-0902-4281-B1E5-482F3351B7AD}" type="pres">
      <dgm:prSet presAssocID="{860199D0-783C-491D-A409-990F76980B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467401-C28E-4B81-A267-F6DAA2046E6E}" type="presOf" srcId="{1D0969EE-25B6-45FB-A9A9-C135B2A2199A}" destId="{9D3BC310-6D75-4C1F-86A8-E5F287D5DF09}" srcOrd="0" destOrd="0" presId="urn:microsoft.com/office/officeart/2018/2/layout/IconCircleList"/>
    <dgm:cxn modelId="{EB5D6629-A0D9-44FD-ACF5-0A03A04D9FAF}" type="presOf" srcId="{9CC8A1E9-E282-4158-BE73-468D619624B7}" destId="{DA5A2DCE-32B0-43CC-A562-9C199F14409C}" srcOrd="0" destOrd="0" presId="urn:microsoft.com/office/officeart/2018/2/layout/IconCircleList"/>
    <dgm:cxn modelId="{A9E1A638-65FB-4EE6-BF95-5A7936776920}" type="presOf" srcId="{DA5D38A5-E6B3-48B4-9B4D-AD26F9EB51E9}" destId="{38888928-DEC7-4AC8-934F-4047BA7E28B5}" srcOrd="0" destOrd="0" presId="urn:microsoft.com/office/officeart/2018/2/layout/IconCircleList"/>
    <dgm:cxn modelId="{D7B18045-D464-432D-8D52-753D0A45176B}" srcId="{0A845E3A-DEC6-41FE-85A3-569A1EB48E54}" destId="{860199D0-783C-491D-A409-990F76980B87}" srcOrd="3" destOrd="0" parTransId="{BF692FA3-2876-414C-8A6D-4465B5CD9777}" sibTransId="{687E448A-22C2-4609-8319-957CB1A0B432}"/>
    <dgm:cxn modelId="{50461649-26D5-4975-B2B1-605A92EEE78B}" type="presOf" srcId="{E633DA9F-9A6D-4CAC-BAB3-B5DDACC837C7}" destId="{CB1E6D07-76BF-4EAA-95C8-1BA6C17C3263}" srcOrd="0" destOrd="0" presId="urn:microsoft.com/office/officeart/2018/2/layout/IconCircleList"/>
    <dgm:cxn modelId="{79BE8B4A-121D-49A3-95D6-D3F6D5C292C2}" srcId="{0A845E3A-DEC6-41FE-85A3-569A1EB48E54}" destId="{1D0969EE-25B6-45FB-A9A9-C135B2A2199A}" srcOrd="2" destOrd="0" parTransId="{9DD0ACD6-BFFA-4E20-816C-710E6A271219}" sibTransId="{9CC8A1E9-E282-4158-BE73-468D619624B7}"/>
    <dgm:cxn modelId="{7AB86654-1649-4598-BC8C-3643F2A44C6E}" type="presOf" srcId="{0A845E3A-DEC6-41FE-85A3-569A1EB48E54}" destId="{4D29DB47-4FD2-4D11-82DC-4856E3697814}" srcOrd="0" destOrd="0" presId="urn:microsoft.com/office/officeart/2018/2/layout/IconCircleList"/>
    <dgm:cxn modelId="{EF62899A-A273-4991-B08E-BBC4623DFD89}" srcId="{0A845E3A-DEC6-41FE-85A3-569A1EB48E54}" destId="{9794F9F8-98C4-43A8-9BCC-2E29E9858AC1}" srcOrd="1" destOrd="0" parTransId="{FFAC3CAC-41BF-4B0A-8672-21575C34D7A9}" sibTransId="{DA5D38A5-E6B3-48B4-9B4D-AD26F9EB51E9}"/>
    <dgm:cxn modelId="{4F7047BC-0741-4DC4-B526-24E7704FAB60}" srcId="{0A845E3A-DEC6-41FE-85A3-569A1EB48E54}" destId="{A1FC7515-E57F-4D67-B641-682EC4B8D0A3}" srcOrd="0" destOrd="0" parTransId="{6E3CCE7C-426F-4E89-9CE4-3BBCE63E41B1}" sibTransId="{E633DA9F-9A6D-4CAC-BAB3-B5DDACC837C7}"/>
    <dgm:cxn modelId="{B4240AD1-0421-4650-A638-EBF596AB4442}" type="presOf" srcId="{A1FC7515-E57F-4D67-B641-682EC4B8D0A3}" destId="{E9B77E73-4CFB-4A27-9B78-728F8F39A310}" srcOrd="0" destOrd="0" presId="urn:microsoft.com/office/officeart/2018/2/layout/IconCircleList"/>
    <dgm:cxn modelId="{1B89C3D5-26C3-4AC6-B698-3341D5A3284C}" type="presOf" srcId="{9794F9F8-98C4-43A8-9BCC-2E29E9858AC1}" destId="{DE57F6FD-CAE9-4C74-B90C-65CC4235F06E}" srcOrd="0" destOrd="0" presId="urn:microsoft.com/office/officeart/2018/2/layout/IconCircleList"/>
    <dgm:cxn modelId="{EF6CC4E1-F067-43BE-BDD5-A86EE368EECB}" type="presOf" srcId="{860199D0-783C-491D-A409-990F76980B87}" destId="{68547808-0902-4281-B1E5-482F3351B7AD}" srcOrd="0" destOrd="0" presId="urn:microsoft.com/office/officeart/2018/2/layout/IconCircleList"/>
    <dgm:cxn modelId="{4F2BBA1F-D773-4C8D-BD0B-5A64CBA4C59A}" type="presParOf" srcId="{4D29DB47-4FD2-4D11-82DC-4856E3697814}" destId="{74451867-8B48-43B0-840B-1D1367120654}" srcOrd="0" destOrd="0" presId="urn:microsoft.com/office/officeart/2018/2/layout/IconCircleList"/>
    <dgm:cxn modelId="{05B371D1-CD93-4E7A-B1D9-87C1B846FDCD}" type="presParOf" srcId="{74451867-8B48-43B0-840B-1D1367120654}" destId="{734FA559-4661-4B3B-8796-63BD297D11AC}" srcOrd="0" destOrd="0" presId="urn:microsoft.com/office/officeart/2018/2/layout/IconCircleList"/>
    <dgm:cxn modelId="{25E30A83-E22E-422B-93F1-E3FF816CF014}" type="presParOf" srcId="{734FA559-4661-4B3B-8796-63BD297D11AC}" destId="{7954DAB5-A291-4784-9790-6112ED2AE402}" srcOrd="0" destOrd="0" presId="urn:microsoft.com/office/officeart/2018/2/layout/IconCircleList"/>
    <dgm:cxn modelId="{10D480D6-6750-42B3-91A8-E46919314A9F}" type="presParOf" srcId="{734FA559-4661-4B3B-8796-63BD297D11AC}" destId="{10B6DC71-CE16-4F59-93FF-EDB9AA87BE12}" srcOrd="1" destOrd="0" presId="urn:microsoft.com/office/officeart/2018/2/layout/IconCircleList"/>
    <dgm:cxn modelId="{FC526E85-2AB3-4DD1-A752-A841B92EE51D}" type="presParOf" srcId="{734FA559-4661-4B3B-8796-63BD297D11AC}" destId="{1048C6BA-3790-4F89-B897-2669C9092F08}" srcOrd="2" destOrd="0" presId="urn:microsoft.com/office/officeart/2018/2/layout/IconCircleList"/>
    <dgm:cxn modelId="{C85AEDC6-303A-41FB-83EC-AE45BF6C8618}" type="presParOf" srcId="{734FA559-4661-4B3B-8796-63BD297D11AC}" destId="{E9B77E73-4CFB-4A27-9B78-728F8F39A310}" srcOrd="3" destOrd="0" presId="urn:microsoft.com/office/officeart/2018/2/layout/IconCircleList"/>
    <dgm:cxn modelId="{5C558F2B-F43D-4FC9-AD77-0854BD93EEED}" type="presParOf" srcId="{74451867-8B48-43B0-840B-1D1367120654}" destId="{CB1E6D07-76BF-4EAA-95C8-1BA6C17C3263}" srcOrd="1" destOrd="0" presId="urn:microsoft.com/office/officeart/2018/2/layout/IconCircleList"/>
    <dgm:cxn modelId="{0749FB47-5256-40A7-819E-1CDF9E00AABB}" type="presParOf" srcId="{74451867-8B48-43B0-840B-1D1367120654}" destId="{16A3581D-E3EB-4E72-A4DB-6039E2CEF757}" srcOrd="2" destOrd="0" presId="urn:microsoft.com/office/officeart/2018/2/layout/IconCircleList"/>
    <dgm:cxn modelId="{398C118B-0A11-49E4-B41D-6AE3FA401F66}" type="presParOf" srcId="{16A3581D-E3EB-4E72-A4DB-6039E2CEF757}" destId="{1AAAEDB5-C6B6-4D2A-A157-BD9846005D71}" srcOrd="0" destOrd="0" presId="urn:microsoft.com/office/officeart/2018/2/layout/IconCircleList"/>
    <dgm:cxn modelId="{FEC97E7C-F5AE-44EC-909D-262F9AAB57B7}" type="presParOf" srcId="{16A3581D-E3EB-4E72-A4DB-6039E2CEF757}" destId="{A0B99E8B-B3C9-4F37-A277-893CB594237B}" srcOrd="1" destOrd="0" presId="urn:microsoft.com/office/officeart/2018/2/layout/IconCircleList"/>
    <dgm:cxn modelId="{6534B0AC-2604-428D-AA34-DD4FE45B4215}" type="presParOf" srcId="{16A3581D-E3EB-4E72-A4DB-6039E2CEF757}" destId="{3BF241B6-E1D0-42A2-8744-EB130663BC84}" srcOrd="2" destOrd="0" presId="urn:microsoft.com/office/officeart/2018/2/layout/IconCircleList"/>
    <dgm:cxn modelId="{D15883A0-87A7-450F-97FB-4521F29C249C}" type="presParOf" srcId="{16A3581D-E3EB-4E72-A4DB-6039E2CEF757}" destId="{DE57F6FD-CAE9-4C74-B90C-65CC4235F06E}" srcOrd="3" destOrd="0" presId="urn:microsoft.com/office/officeart/2018/2/layout/IconCircleList"/>
    <dgm:cxn modelId="{7CCE11D9-97F1-481B-A4AC-187426091C1E}" type="presParOf" srcId="{74451867-8B48-43B0-840B-1D1367120654}" destId="{38888928-DEC7-4AC8-934F-4047BA7E28B5}" srcOrd="3" destOrd="0" presId="urn:microsoft.com/office/officeart/2018/2/layout/IconCircleList"/>
    <dgm:cxn modelId="{C584443A-4DCC-472A-8A71-3F60A34F077F}" type="presParOf" srcId="{74451867-8B48-43B0-840B-1D1367120654}" destId="{D9F5EF63-819A-41BC-B1E3-627A072D60ED}" srcOrd="4" destOrd="0" presId="urn:microsoft.com/office/officeart/2018/2/layout/IconCircleList"/>
    <dgm:cxn modelId="{84DC4EC1-E456-48D0-AA71-AC3BD7ACBC36}" type="presParOf" srcId="{D9F5EF63-819A-41BC-B1E3-627A072D60ED}" destId="{F61734B2-D72D-47D9-AE23-EB1A7AE75871}" srcOrd="0" destOrd="0" presId="urn:microsoft.com/office/officeart/2018/2/layout/IconCircleList"/>
    <dgm:cxn modelId="{9F410537-171C-4868-A3EA-2BBD786C747F}" type="presParOf" srcId="{D9F5EF63-819A-41BC-B1E3-627A072D60ED}" destId="{9617D6CB-C8EC-469C-BE29-77E4398A307D}" srcOrd="1" destOrd="0" presId="urn:microsoft.com/office/officeart/2018/2/layout/IconCircleList"/>
    <dgm:cxn modelId="{8FCBAB79-E8C0-4227-AAFD-04DF23C051F0}" type="presParOf" srcId="{D9F5EF63-819A-41BC-B1E3-627A072D60ED}" destId="{B9BE5AB9-A46A-4BC3-9A8B-16423E7E7C7E}" srcOrd="2" destOrd="0" presId="urn:microsoft.com/office/officeart/2018/2/layout/IconCircleList"/>
    <dgm:cxn modelId="{1EBC20C8-7CE0-41CC-9F30-0005F04D17BC}" type="presParOf" srcId="{D9F5EF63-819A-41BC-B1E3-627A072D60ED}" destId="{9D3BC310-6D75-4C1F-86A8-E5F287D5DF09}" srcOrd="3" destOrd="0" presId="urn:microsoft.com/office/officeart/2018/2/layout/IconCircleList"/>
    <dgm:cxn modelId="{46014AB0-DCF2-4141-A26A-3C8360DDA435}" type="presParOf" srcId="{74451867-8B48-43B0-840B-1D1367120654}" destId="{DA5A2DCE-32B0-43CC-A562-9C199F14409C}" srcOrd="5" destOrd="0" presId="urn:microsoft.com/office/officeart/2018/2/layout/IconCircleList"/>
    <dgm:cxn modelId="{91AC5921-2F09-4D85-896E-4DB6A485FD99}" type="presParOf" srcId="{74451867-8B48-43B0-840B-1D1367120654}" destId="{7354184E-346D-4199-BD6F-ED0AE0CB558D}" srcOrd="6" destOrd="0" presId="urn:microsoft.com/office/officeart/2018/2/layout/IconCircleList"/>
    <dgm:cxn modelId="{BF5549B4-1207-42E2-87C2-C01C1880BBFF}" type="presParOf" srcId="{7354184E-346D-4199-BD6F-ED0AE0CB558D}" destId="{30CABCA7-C8FB-4A48-B27A-66F6A0315E1C}" srcOrd="0" destOrd="0" presId="urn:microsoft.com/office/officeart/2018/2/layout/IconCircleList"/>
    <dgm:cxn modelId="{9F11A498-2A88-46B4-94F6-21267B0FDED6}" type="presParOf" srcId="{7354184E-346D-4199-BD6F-ED0AE0CB558D}" destId="{34B39D35-F5EA-44A4-AF03-E1BD23E8861E}" srcOrd="1" destOrd="0" presId="urn:microsoft.com/office/officeart/2018/2/layout/IconCircleList"/>
    <dgm:cxn modelId="{FC294873-D83E-4761-B728-97E34F936779}" type="presParOf" srcId="{7354184E-346D-4199-BD6F-ED0AE0CB558D}" destId="{890D2424-894C-4743-876B-D374DA02FC1C}" srcOrd="2" destOrd="0" presId="urn:microsoft.com/office/officeart/2018/2/layout/IconCircleList"/>
    <dgm:cxn modelId="{F91486DB-C26F-41F5-B4B5-730B5E07A047}" type="presParOf" srcId="{7354184E-346D-4199-BD6F-ED0AE0CB558D}" destId="{68547808-0902-4281-B1E5-482F3351B7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7C1B8D-2A46-43F3-86D6-E21D354DD7D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5226F-0F1E-4C59-A20B-221C773B2F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Concept:</a:t>
          </a:r>
          <a:r>
            <a:rPr lang="en-US" b="0" i="0" baseline="0"/>
            <a:t> Don’t over-engineer or add unnecessary complexity.</a:t>
          </a:r>
          <a:endParaRPr lang="en-US"/>
        </a:p>
      </dgm:t>
    </dgm:pt>
    <dgm:pt modelId="{00E4FEAD-D004-4E5F-88F5-114920823604}" type="parTrans" cxnId="{5CEDCE37-3286-4A92-A206-0A6698003C56}">
      <dgm:prSet/>
      <dgm:spPr/>
      <dgm:t>
        <a:bodyPr/>
        <a:lstStyle/>
        <a:p>
          <a:endParaRPr lang="en-US"/>
        </a:p>
      </dgm:t>
    </dgm:pt>
    <dgm:pt modelId="{1DFAC8F3-7FC0-4523-B338-A800FAA16752}" type="sibTrans" cxnId="{5CEDCE37-3286-4A92-A206-0A6698003C56}">
      <dgm:prSet/>
      <dgm:spPr/>
      <dgm:t>
        <a:bodyPr/>
        <a:lstStyle/>
        <a:p>
          <a:endParaRPr lang="en-US"/>
        </a:p>
      </dgm:t>
    </dgm:pt>
    <dgm:pt modelId="{522A2740-DF2F-46F6-9F77-1ECF6B18A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Practical Application:</a:t>
          </a:r>
          <a:r>
            <a:rPr lang="en-US" b="0" i="0" baseline="0"/>
            <a:t> Write code that solves the problem efficiently but without additional layers or unnecessary features.</a:t>
          </a:r>
          <a:endParaRPr lang="en-US"/>
        </a:p>
      </dgm:t>
    </dgm:pt>
    <dgm:pt modelId="{E8AA5462-4FF3-4379-B82E-AC51B8DFB7DF}" type="parTrans" cxnId="{B01858DC-0BB1-409E-A846-28C177726A33}">
      <dgm:prSet/>
      <dgm:spPr/>
      <dgm:t>
        <a:bodyPr/>
        <a:lstStyle/>
        <a:p>
          <a:endParaRPr lang="en-US"/>
        </a:p>
      </dgm:t>
    </dgm:pt>
    <dgm:pt modelId="{580EE61C-FCD6-433B-96B3-B9A7540225F2}" type="sibTrans" cxnId="{B01858DC-0BB1-409E-A846-28C177726A33}">
      <dgm:prSet/>
      <dgm:spPr/>
      <dgm:t>
        <a:bodyPr/>
        <a:lstStyle/>
        <a:p>
          <a:endParaRPr lang="en-US"/>
        </a:p>
      </dgm:t>
    </dgm:pt>
    <dgm:pt modelId="{DA7751F3-ACCC-4D5C-81BC-ACD4703A619C}" type="pres">
      <dgm:prSet presAssocID="{917C1B8D-2A46-43F3-86D6-E21D354DD7D4}" presName="root" presStyleCnt="0">
        <dgm:presLayoutVars>
          <dgm:dir/>
          <dgm:resizeHandles val="exact"/>
        </dgm:presLayoutVars>
      </dgm:prSet>
      <dgm:spPr/>
    </dgm:pt>
    <dgm:pt modelId="{577DD101-7451-4630-924F-7DB869B5AB75}" type="pres">
      <dgm:prSet presAssocID="{3395226F-0F1E-4C59-A20B-221C773B2FDE}" presName="compNode" presStyleCnt="0"/>
      <dgm:spPr/>
    </dgm:pt>
    <dgm:pt modelId="{07C06898-2337-4AF6-BA07-72BFB910D379}" type="pres">
      <dgm:prSet presAssocID="{3395226F-0F1E-4C59-A20B-221C773B2F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317D393-46DB-4063-BA6D-7006D29FF585}" type="pres">
      <dgm:prSet presAssocID="{3395226F-0F1E-4C59-A20B-221C773B2FDE}" presName="spaceRect" presStyleCnt="0"/>
      <dgm:spPr/>
    </dgm:pt>
    <dgm:pt modelId="{542ECA4E-BF07-4DBB-AC1B-A558C8A2FF17}" type="pres">
      <dgm:prSet presAssocID="{3395226F-0F1E-4C59-A20B-221C773B2FDE}" presName="textRect" presStyleLbl="revTx" presStyleIdx="0" presStyleCnt="2">
        <dgm:presLayoutVars>
          <dgm:chMax val="1"/>
          <dgm:chPref val="1"/>
        </dgm:presLayoutVars>
      </dgm:prSet>
      <dgm:spPr/>
    </dgm:pt>
    <dgm:pt modelId="{084697FC-5722-4995-99CE-A59DAA5F14B5}" type="pres">
      <dgm:prSet presAssocID="{1DFAC8F3-7FC0-4523-B338-A800FAA16752}" presName="sibTrans" presStyleCnt="0"/>
      <dgm:spPr/>
    </dgm:pt>
    <dgm:pt modelId="{4C34E6E1-9996-4E3B-AAF9-4676AA4CA172}" type="pres">
      <dgm:prSet presAssocID="{522A2740-DF2F-46F6-9F77-1ECF6B18ACC1}" presName="compNode" presStyleCnt="0"/>
      <dgm:spPr/>
    </dgm:pt>
    <dgm:pt modelId="{87C741B8-AC97-4E34-8CBD-3C6AB53CC484}" type="pres">
      <dgm:prSet presAssocID="{522A2740-DF2F-46F6-9F77-1ECF6B18AC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F26A205-E74D-4F7E-B804-9D641ADBDD87}" type="pres">
      <dgm:prSet presAssocID="{522A2740-DF2F-46F6-9F77-1ECF6B18ACC1}" presName="spaceRect" presStyleCnt="0"/>
      <dgm:spPr/>
    </dgm:pt>
    <dgm:pt modelId="{6EB95341-ABC1-4050-B57E-9B11E48AA9DF}" type="pres">
      <dgm:prSet presAssocID="{522A2740-DF2F-46F6-9F77-1ECF6B18AC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7AAC626-5AFF-4D80-AFF3-0DFA99AE843A}" type="presOf" srcId="{522A2740-DF2F-46F6-9F77-1ECF6B18ACC1}" destId="{6EB95341-ABC1-4050-B57E-9B11E48AA9DF}" srcOrd="0" destOrd="0" presId="urn:microsoft.com/office/officeart/2018/2/layout/IconLabelList"/>
    <dgm:cxn modelId="{5CEDCE37-3286-4A92-A206-0A6698003C56}" srcId="{917C1B8D-2A46-43F3-86D6-E21D354DD7D4}" destId="{3395226F-0F1E-4C59-A20B-221C773B2FDE}" srcOrd="0" destOrd="0" parTransId="{00E4FEAD-D004-4E5F-88F5-114920823604}" sibTransId="{1DFAC8F3-7FC0-4523-B338-A800FAA16752}"/>
    <dgm:cxn modelId="{B7342A3F-817B-465F-BD8C-97A08F69FB59}" type="presOf" srcId="{3395226F-0F1E-4C59-A20B-221C773B2FDE}" destId="{542ECA4E-BF07-4DBB-AC1B-A558C8A2FF17}" srcOrd="0" destOrd="0" presId="urn:microsoft.com/office/officeart/2018/2/layout/IconLabelList"/>
    <dgm:cxn modelId="{5CF10BCD-FA86-4CC0-8F64-F158272161CF}" type="presOf" srcId="{917C1B8D-2A46-43F3-86D6-E21D354DD7D4}" destId="{DA7751F3-ACCC-4D5C-81BC-ACD4703A619C}" srcOrd="0" destOrd="0" presId="urn:microsoft.com/office/officeart/2018/2/layout/IconLabelList"/>
    <dgm:cxn modelId="{B01858DC-0BB1-409E-A846-28C177726A33}" srcId="{917C1B8D-2A46-43F3-86D6-E21D354DD7D4}" destId="{522A2740-DF2F-46F6-9F77-1ECF6B18ACC1}" srcOrd="1" destOrd="0" parTransId="{E8AA5462-4FF3-4379-B82E-AC51B8DFB7DF}" sibTransId="{580EE61C-FCD6-433B-96B3-B9A7540225F2}"/>
    <dgm:cxn modelId="{382802E9-A7A6-466E-BF12-6237527274EB}" type="presParOf" srcId="{DA7751F3-ACCC-4D5C-81BC-ACD4703A619C}" destId="{577DD101-7451-4630-924F-7DB869B5AB75}" srcOrd="0" destOrd="0" presId="urn:microsoft.com/office/officeart/2018/2/layout/IconLabelList"/>
    <dgm:cxn modelId="{16E54020-FF51-471A-B959-77471175EDA6}" type="presParOf" srcId="{577DD101-7451-4630-924F-7DB869B5AB75}" destId="{07C06898-2337-4AF6-BA07-72BFB910D379}" srcOrd="0" destOrd="0" presId="urn:microsoft.com/office/officeart/2018/2/layout/IconLabelList"/>
    <dgm:cxn modelId="{A3C0030B-BFD5-40F3-922C-EDA518D7792A}" type="presParOf" srcId="{577DD101-7451-4630-924F-7DB869B5AB75}" destId="{E317D393-46DB-4063-BA6D-7006D29FF585}" srcOrd="1" destOrd="0" presId="urn:microsoft.com/office/officeart/2018/2/layout/IconLabelList"/>
    <dgm:cxn modelId="{2482C8CB-9B5E-4802-9547-4CC89DD34AC5}" type="presParOf" srcId="{577DD101-7451-4630-924F-7DB869B5AB75}" destId="{542ECA4E-BF07-4DBB-AC1B-A558C8A2FF17}" srcOrd="2" destOrd="0" presId="urn:microsoft.com/office/officeart/2018/2/layout/IconLabelList"/>
    <dgm:cxn modelId="{887BAD34-FB08-4755-A143-C80A547352E7}" type="presParOf" srcId="{DA7751F3-ACCC-4D5C-81BC-ACD4703A619C}" destId="{084697FC-5722-4995-99CE-A59DAA5F14B5}" srcOrd="1" destOrd="0" presId="urn:microsoft.com/office/officeart/2018/2/layout/IconLabelList"/>
    <dgm:cxn modelId="{A9DAE97F-34D2-478F-BB28-70A13A598EF0}" type="presParOf" srcId="{DA7751F3-ACCC-4D5C-81BC-ACD4703A619C}" destId="{4C34E6E1-9996-4E3B-AAF9-4676AA4CA172}" srcOrd="2" destOrd="0" presId="urn:microsoft.com/office/officeart/2018/2/layout/IconLabelList"/>
    <dgm:cxn modelId="{EBD883B8-3D11-4607-B08B-4BF7C0312B0F}" type="presParOf" srcId="{4C34E6E1-9996-4E3B-AAF9-4676AA4CA172}" destId="{87C741B8-AC97-4E34-8CBD-3C6AB53CC484}" srcOrd="0" destOrd="0" presId="urn:microsoft.com/office/officeart/2018/2/layout/IconLabelList"/>
    <dgm:cxn modelId="{17604D1F-D336-44BB-BB0D-FF4AD150081F}" type="presParOf" srcId="{4C34E6E1-9996-4E3B-AAF9-4676AA4CA172}" destId="{CF26A205-E74D-4F7E-B804-9D641ADBDD87}" srcOrd="1" destOrd="0" presId="urn:microsoft.com/office/officeart/2018/2/layout/IconLabelList"/>
    <dgm:cxn modelId="{D5A73691-1580-4F6F-8362-F6D5DB168E3D}" type="presParOf" srcId="{4C34E6E1-9996-4E3B-AAF9-4676AA4CA172}" destId="{6EB95341-ABC1-4050-B57E-9B11E48AA9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BF7546-0768-4CED-8EE4-EE6D7D0D918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2DBD8A-659F-4F36-88E3-F275EFAF07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Concept:</a:t>
          </a:r>
          <a:r>
            <a:rPr lang="en-US" b="0" i="0" baseline="0" dirty="0"/>
            <a:t> Each class or function should have only one responsibility.</a:t>
          </a:r>
          <a:endParaRPr lang="en-US" dirty="0"/>
        </a:p>
      </dgm:t>
    </dgm:pt>
    <dgm:pt modelId="{04F1F4CE-D64E-4E98-B70C-2C2CE3D70013}" type="parTrans" cxnId="{71A0ABC6-E1B4-43E0-BC16-D7CE2223E947}">
      <dgm:prSet/>
      <dgm:spPr/>
      <dgm:t>
        <a:bodyPr/>
        <a:lstStyle/>
        <a:p>
          <a:endParaRPr lang="en-US"/>
        </a:p>
      </dgm:t>
    </dgm:pt>
    <dgm:pt modelId="{5972F494-60BE-4239-BE25-F3CC1D9CCBEA}" type="sibTrans" cxnId="{71A0ABC6-E1B4-43E0-BC16-D7CE2223E9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2D0D4D-3B5E-4CD0-B6E0-567917FEB4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Example: </a:t>
          </a:r>
          <a:r>
            <a:rPr lang="en-US" b="0" i="0" baseline="0"/>
            <a:t>A user class should only handle user-related operations, not database management or UI logic.</a:t>
          </a:r>
          <a:endParaRPr lang="en-US"/>
        </a:p>
      </dgm:t>
    </dgm:pt>
    <dgm:pt modelId="{57FBC0A2-CBA5-41C4-8976-8B7F9DEDCB8E}" type="parTrans" cxnId="{ABB654BE-CBCF-4F3C-A634-3312D747595C}">
      <dgm:prSet/>
      <dgm:spPr/>
      <dgm:t>
        <a:bodyPr/>
        <a:lstStyle/>
        <a:p>
          <a:endParaRPr lang="en-US"/>
        </a:p>
      </dgm:t>
    </dgm:pt>
    <dgm:pt modelId="{581ED436-FE48-4787-8148-F38D3ECE4C69}" type="sibTrans" cxnId="{ABB654BE-CBCF-4F3C-A634-3312D747595C}">
      <dgm:prSet/>
      <dgm:spPr/>
      <dgm:t>
        <a:bodyPr/>
        <a:lstStyle/>
        <a:p>
          <a:endParaRPr lang="en-US"/>
        </a:p>
      </dgm:t>
    </dgm:pt>
    <dgm:pt modelId="{1552221B-7D70-41E8-A0FC-76564DCE2D91}" type="pres">
      <dgm:prSet presAssocID="{1FBF7546-0768-4CED-8EE4-EE6D7D0D9183}" presName="root" presStyleCnt="0">
        <dgm:presLayoutVars>
          <dgm:dir/>
          <dgm:resizeHandles val="exact"/>
        </dgm:presLayoutVars>
      </dgm:prSet>
      <dgm:spPr/>
    </dgm:pt>
    <dgm:pt modelId="{66A0EEB5-CE22-4E5A-880B-CF62ADF4D829}" type="pres">
      <dgm:prSet presAssocID="{1FBF7546-0768-4CED-8EE4-EE6D7D0D9183}" presName="container" presStyleCnt="0">
        <dgm:presLayoutVars>
          <dgm:dir/>
          <dgm:resizeHandles val="exact"/>
        </dgm:presLayoutVars>
      </dgm:prSet>
      <dgm:spPr/>
    </dgm:pt>
    <dgm:pt modelId="{52683ECC-1E5A-4FB2-8DFF-7BC0E5410C77}" type="pres">
      <dgm:prSet presAssocID="{052DBD8A-659F-4F36-88E3-F275EFAF0753}" presName="compNode" presStyleCnt="0"/>
      <dgm:spPr/>
    </dgm:pt>
    <dgm:pt modelId="{46DB0C8C-39A0-447B-AC00-72BE4647149A}" type="pres">
      <dgm:prSet presAssocID="{052DBD8A-659F-4F36-88E3-F275EFAF0753}" presName="iconBgRect" presStyleLbl="bgShp" presStyleIdx="0" presStyleCnt="2"/>
      <dgm:spPr/>
    </dgm:pt>
    <dgm:pt modelId="{6EAF2D3B-080B-4A45-9738-4297D9C00E38}" type="pres">
      <dgm:prSet presAssocID="{052DBD8A-659F-4F36-88E3-F275EFAF07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8BDE327-AAEB-4E53-BDF6-EEE70B65DAF0}" type="pres">
      <dgm:prSet presAssocID="{052DBD8A-659F-4F36-88E3-F275EFAF0753}" presName="spaceRect" presStyleCnt="0"/>
      <dgm:spPr/>
    </dgm:pt>
    <dgm:pt modelId="{4383F19F-DB15-43BF-A305-7D32A508D002}" type="pres">
      <dgm:prSet presAssocID="{052DBD8A-659F-4F36-88E3-F275EFAF0753}" presName="textRect" presStyleLbl="revTx" presStyleIdx="0" presStyleCnt="2">
        <dgm:presLayoutVars>
          <dgm:chMax val="1"/>
          <dgm:chPref val="1"/>
        </dgm:presLayoutVars>
      </dgm:prSet>
      <dgm:spPr/>
    </dgm:pt>
    <dgm:pt modelId="{26FF597B-C21F-4430-BA30-A922E074CD55}" type="pres">
      <dgm:prSet presAssocID="{5972F494-60BE-4239-BE25-F3CC1D9CCBEA}" presName="sibTrans" presStyleLbl="sibTrans2D1" presStyleIdx="0" presStyleCnt="0"/>
      <dgm:spPr/>
    </dgm:pt>
    <dgm:pt modelId="{F68EFA58-AF1E-492D-A1E9-2123AF8DF7B9}" type="pres">
      <dgm:prSet presAssocID="{C72D0D4D-3B5E-4CD0-B6E0-567917FEB470}" presName="compNode" presStyleCnt="0"/>
      <dgm:spPr/>
    </dgm:pt>
    <dgm:pt modelId="{DA64FBAA-C43D-4F29-AACF-30B7F67AA8DF}" type="pres">
      <dgm:prSet presAssocID="{C72D0D4D-3B5E-4CD0-B6E0-567917FEB470}" presName="iconBgRect" presStyleLbl="bgShp" presStyleIdx="1" presStyleCnt="2"/>
      <dgm:spPr/>
    </dgm:pt>
    <dgm:pt modelId="{CAF2A8A0-A0B9-47CE-9948-4C07BFD81F9D}" type="pres">
      <dgm:prSet presAssocID="{C72D0D4D-3B5E-4CD0-B6E0-567917FEB47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F2742C6-8872-4630-A3D0-CF45F4761F28}" type="pres">
      <dgm:prSet presAssocID="{C72D0D4D-3B5E-4CD0-B6E0-567917FEB470}" presName="spaceRect" presStyleCnt="0"/>
      <dgm:spPr/>
    </dgm:pt>
    <dgm:pt modelId="{632C2763-4217-497C-AD78-EECEF1B64754}" type="pres">
      <dgm:prSet presAssocID="{C72D0D4D-3B5E-4CD0-B6E0-567917FEB47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B14FE13-487F-4500-A53E-6C74E563B487}" type="presOf" srcId="{052DBD8A-659F-4F36-88E3-F275EFAF0753}" destId="{4383F19F-DB15-43BF-A305-7D32A508D002}" srcOrd="0" destOrd="0" presId="urn:microsoft.com/office/officeart/2018/2/layout/IconCircleList"/>
    <dgm:cxn modelId="{2145B16D-FB11-4F99-873F-9785691D0923}" type="presOf" srcId="{5972F494-60BE-4239-BE25-F3CC1D9CCBEA}" destId="{26FF597B-C21F-4430-BA30-A922E074CD55}" srcOrd="0" destOrd="0" presId="urn:microsoft.com/office/officeart/2018/2/layout/IconCircleList"/>
    <dgm:cxn modelId="{1769A657-AFCC-41B3-BB19-51FB17E946A7}" type="presOf" srcId="{1FBF7546-0768-4CED-8EE4-EE6D7D0D9183}" destId="{1552221B-7D70-41E8-A0FC-76564DCE2D91}" srcOrd="0" destOrd="0" presId="urn:microsoft.com/office/officeart/2018/2/layout/IconCircleList"/>
    <dgm:cxn modelId="{405ED999-6465-497C-91A9-64C77596E74B}" type="presOf" srcId="{C72D0D4D-3B5E-4CD0-B6E0-567917FEB470}" destId="{632C2763-4217-497C-AD78-EECEF1B64754}" srcOrd="0" destOrd="0" presId="urn:microsoft.com/office/officeart/2018/2/layout/IconCircleList"/>
    <dgm:cxn modelId="{ABB654BE-CBCF-4F3C-A634-3312D747595C}" srcId="{1FBF7546-0768-4CED-8EE4-EE6D7D0D9183}" destId="{C72D0D4D-3B5E-4CD0-B6E0-567917FEB470}" srcOrd="1" destOrd="0" parTransId="{57FBC0A2-CBA5-41C4-8976-8B7F9DEDCB8E}" sibTransId="{581ED436-FE48-4787-8148-F38D3ECE4C69}"/>
    <dgm:cxn modelId="{71A0ABC6-E1B4-43E0-BC16-D7CE2223E947}" srcId="{1FBF7546-0768-4CED-8EE4-EE6D7D0D9183}" destId="{052DBD8A-659F-4F36-88E3-F275EFAF0753}" srcOrd="0" destOrd="0" parTransId="{04F1F4CE-D64E-4E98-B70C-2C2CE3D70013}" sibTransId="{5972F494-60BE-4239-BE25-F3CC1D9CCBEA}"/>
    <dgm:cxn modelId="{48FA3F71-2067-4E64-813D-15991611268A}" type="presParOf" srcId="{1552221B-7D70-41E8-A0FC-76564DCE2D91}" destId="{66A0EEB5-CE22-4E5A-880B-CF62ADF4D829}" srcOrd="0" destOrd="0" presId="urn:microsoft.com/office/officeart/2018/2/layout/IconCircleList"/>
    <dgm:cxn modelId="{7236721B-EA58-46BE-B5BA-590257830A83}" type="presParOf" srcId="{66A0EEB5-CE22-4E5A-880B-CF62ADF4D829}" destId="{52683ECC-1E5A-4FB2-8DFF-7BC0E5410C77}" srcOrd="0" destOrd="0" presId="urn:microsoft.com/office/officeart/2018/2/layout/IconCircleList"/>
    <dgm:cxn modelId="{8813702D-E7CE-411E-9D07-00C627E0E982}" type="presParOf" srcId="{52683ECC-1E5A-4FB2-8DFF-7BC0E5410C77}" destId="{46DB0C8C-39A0-447B-AC00-72BE4647149A}" srcOrd="0" destOrd="0" presId="urn:microsoft.com/office/officeart/2018/2/layout/IconCircleList"/>
    <dgm:cxn modelId="{A2CE6DE0-E57D-41DE-80E7-A66B3F1B8430}" type="presParOf" srcId="{52683ECC-1E5A-4FB2-8DFF-7BC0E5410C77}" destId="{6EAF2D3B-080B-4A45-9738-4297D9C00E38}" srcOrd="1" destOrd="0" presId="urn:microsoft.com/office/officeart/2018/2/layout/IconCircleList"/>
    <dgm:cxn modelId="{48E3E488-CEDB-4956-8482-7B1373DAD495}" type="presParOf" srcId="{52683ECC-1E5A-4FB2-8DFF-7BC0E5410C77}" destId="{68BDE327-AAEB-4E53-BDF6-EEE70B65DAF0}" srcOrd="2" destOrd="0" presId="urn:microsoft.com/office/officeart/2018/2/layout/IconCircleList"/>
    <dgm:cxn modelId="{34C1817A-0C5E-4352-BF90-9F491CF2298C}" type="presParOf" srcId="{52683ECC-1E5A-4FB2-8DFF-7BC0E5410C77}" destId="{4383F19F-DB15-43BF-A305-7D32A508D002}" srcOrd="3" destOrd="0" presId="urn:microsoft.com/office/officeart/2018/2/layout/IconCircleList"/>
    <dgm:cxn modelId="{1C2886F7-8510-4A17-B200-F59767DBA227}" type="presParOf" srcId="{66A0EEB5-CE22-4E5A-880B-CF62ADF4D829}" destId="{26FF597B-C21F-4430-BA30-A922E074CD55}" srcOrd="1" destOrd="0" presId="urn:microsoft.com/office/officeart/2018/2/layout/IconCircleList"/>
    <dgm:cxn modelId="{D97EF0A2-39AD-4115-8776-AE8F7580AE0F}" type="presParOf" srcId="{66A0EEB5-CE22-4E5A-880B-CF62ADF4D829}" destId="{F68EFA58-AF1E-492D-A1E9-2123AF8DF7B9}" srcOrd="2" destOrd="0" presId="urn:microsoft.com/office/officeart/2018/2/layout/IconCircleList"/>
    <dgm:cxn modelId="{CCE1C240-5345-4B2F-B631-65D86199B4AB}" type="presParOf" srcId="{F68EFA58-AF1E-492D-A1E9-2123AF8DF7B9}" destId="{DA64FBAA-C43D-4F29-AACF-30B7F67AA8DF}" srcOrd="0" destOrd="0" presId="urn:microsoft.com/office/officeart/2018/2/layout/IconCircleList"/>
    <dgm:cxn modelId="{24B2A1EE-E66D-4AB0-87E4-C8095B32DA3F}" type="presParOf" srcId="{F68EFA58-AF1E-492D-A1E9-2123AF8DF7B9}" destId="{CAF2A8A0-A0B9-47CE-9948-4C07BFD81F9D}" srcOrd="1" destOrd="0" presId="urn:microsoft.com/office/officeart/2018/2/layout/IconCircleList"/>
    <dgm:cxn modelId="{196A3725-52D1-4AAD-9B75-4D7BD08AA727}" type="presParOf" srcId="{F68EFA58-AF1E-492D-A1E9-2123AF8DF7B9}" destId="{FF2742C6-8872-4630-A3D0-CF45F4761F28}" srcOrd="2" destOrd="0" presId="urn:microsoft.com/office/officeart/2018/2/layout/IconCircleList"/>
    <dgm:cxn modelId="{541A3863-3B16-4A39-9C7B-9BD1C93EC914}" type="presParOf" srcId="{F68EFA58-AF1E-492D-A1E9-2123AF8DF7B9}" destId="{632C2763-4217-497C-AD78-EECEF1B647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25E886-1F38-45C0-82F4-65400F59EA3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DD6AA9-ABB7-48C5-98B1-0720907860D4}">
      <dgm:prSet/>
      <dgm:spPr/>
      <dgm:t>
        <a:bodyPr/>
        <a:lstStyle/>
        <a:p>
          <a:r>
            <a:rPr lang="en-US" b="1" i="0" baseline="0" dirty="0"/>
            <a:t>Tip:</a:t>
          </a:r>
          <a:r>
            <a:rPr lang="en-US" b="0" i="0" baseline="0" dirty="0"/>
            <a:t> Focus on writing clean, readable code first; optimize performance only when necessary.</a:t>
          </a:r>
          <a:endParaRPr lang="en-US" dirty="0"/>
        </a:p>
      </dgm:t>
    </dgm:pt>
    <dgm:pt modelId="{A49AE7B8-4516-4912-9275-BA519D25786B}" type="parTrans" cxnId="{3CE4C635-D90E-41EE-B0E3-92199B1DDB8A}">
      <dgm:prSet/>
      <dgm:spPr/>
      <dgm:t>
        <a:bodyPr/>
        <a:lstStyle/>
        <a:p>
          <a:endParaRPr lang="en-US"/>
        </a:p>
      </dgm:t>
    </dgm:pt>
    <dgm:pt modelId="{FBFD3FD0-AA9D-4C9F-BBEF-41C9E8D4F111}" type="sibTrans" cxnId="{3CE4C635-D90E-41EE-B0E3-92199B1DDB8A}">
      <dgm:prSet/>
      <dgm:spPr/>
      <dgm:t>
        <a:bodyPr/>
        <a:lstStyle/>
        <a:p>
          <a:endParaRPr lang="en-US"/>
        </a:p>
      </dgm:t>
    </dgm:pt>
    <dgm:pt modelId="{9BEAF451-531C-40AD-9F83-47796FA9D80E}">
      <dgm:prSet/>
      <dgm:spPr/>
      <dgm:t>
        <a:bodyPr/>
        <a:lstStyle/>
        <a:p>
          <a:r>
            <a:rPr lang="en-US" b="1" i="0" baseline="0"/>
            <a:t>Common Pitfall:</a:t>
          </a:r>
          <a:r>
            <a:rPr lang="en-US" b="0" i="0" baseline="0"/>
            <a:t> Sacrificing clarity for a minor performance gain.</a:t>
          </a:r>
          <a:endParaRPr lang="en-US"/>
        </a:p>
      </dgm:t>
    </dgm:pt>
    <dgm:pt modelId="{DB049420-A815-4E53-9865-A6E0754854C9}" type="parTrans" cxnId="{9ADBA067-8241-4F0D-8FA7-848FD12893B6}">
      <dgm:prSet/>
      <dgm:spPr/>
      <dgm:t>
        <a:bodyPr/>
        <a:lstStyle/>
        <a:p>
          <a:endParaRPr lang="en-US"/>
        </a:p>
      </dgm:t>
    </dgm:pt>
    <dgm:pt modelId="{219F9631-6C60-4612-80BF-A612AD6415B1}" type="sibTrans" cxnId="{9ADBA067-8241-4F0D-8FA7-848FD12893B6}">
      <dgm:prSet/>
      <dgm:spPr/>
      <dgm:t>
        <a:bodyPr/>
        <a:lstStyle/>
        <a:p>
          <a:endParaRPr lang="en-US"/>
        </a:p>
      </dgm:t>
    </dgm:pt>
    <dgm:pt modelId="{C4531159-C6B0-4043-BD4A-520C6A52982E}" type="pres">
      <dgm:prSet presAssocID="{2125E886-1F38-45C0-82F4-65400F59EA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55320E-3BAA-49D0-8C51-155AB309C50D}" type="pres">
      <dgm:prSet presAssocID="{E3DD6AA9-ABB7-48C5-98B1-0720907860D4}" presName="hierRoot1" presStyleCnt="0"/>
      <dgm:spPr/>
    </dgm:pt>
    <dgm:pt modelId="{6D4AE85C-01F4-4FD5-943E-ACFB47F51C51}" type="pres">
      <dgm:prSet presAssocID="{E3DD6AA9-ABB7-48C5-98B1-0720907860D4}" presName="composite" presStyleCnt="0"/>
      <dgm:spPr/>
    </dgm:pt>
    <dgm:pt modelId="{7505B420-0974-427B-B4CE-E42377E620D1}" type="pres">
      <dgm:prSet presAssocID="{E3DD6AA9-ABB7-48C5-98B1-0720907860D4}" presName="background" presStyleLbl="node0" presStyleIdx="0" presStyleCnt="2"/>
      <dgm:spPr/>
    </dgm:pt>
    <dgm:pt modelId="{243CAB09-5F74-4C8E-BC5D-644A9634F982}" type="pres">
      <dgm:prSet presAssocID="{E3DD6AA9-ABB7-48C5-98B1-0720907860D4}" presName="text" presStyleLbl="fgAcc0" presStyleIdx="0" presStyleCnt="2">
        <dgm:presLayoutVars>
          <dgm:chPref val="3"/>
        </dgm:presLayoutVars>
      </dgm:prSet>
      <dgm:spPr/>
    </dgm:pt>
    <dgm:pt modelId="{1CA98186-D92B-47A6-A4A4-9E50613491DC}" type="pres">
      <dgm:prSet presAssocID="{E3DD6AA9-ABB7-48C5-98B1-0720907860D4}" presName="hierChild2" presStyleCnt="0"/>
      <dgm:spPr/>
    </dgm:pt>
    <dgm:pt modelId="{CD0B503D-E88C-454E-979E-F8C66929929E}" type="pres">
      <dgm:prSet presAssocID="{9BEAF451-531C-40AD-9F83-47796FA9D80E}" presName="hierRoot1" presStyleCnt="0"/>
      <dgm:spPr/>
    </dgm:pt>
    <dgm:pt modelId="{E3DB291B-6A69-4D3C-905B-0FA29B111460}" type="pres">
      <dgm:prSet presAssocID="{9BEAF451-531C-40AD-9F83-47796FA9D80E}" presName="composite" presStyleCnt="0"/>
      <dgm:spPr/>
    </dgm:pt>
    <dgm:pt modelId="{BCB5CC0D-1493-43E2-A502-A8FE5D3932C9}" type="pres">
      <dgm:prSet presAssocID="{9BEAF451-531C-40AD-9F83-47796FA9D80E}" presName="background" presStyleLbl="node0" presStyleIdx="1" presStyleCnt="2"/>
      <dgm:spPr/>
    </dgm:pt>
    <dgm:pt modelId="{9963B921-C0D1-4CCC-8880-B54AD4FBE6CF}" type="pres">
      <dgm:prSet presAssocID="{9BEAF451-531C-40AD-9F83-47796FA9D80E}" presName="text" presStyleLbl="fgAcc0" presStyleIdx="1" presStyleCnt="2">
        <dgm:presLayoutVars>
          <dgm:chPref val="3"/>
        </dgm:presLayoutVars>
      </dgm:prSet>
      <dgm:spPr/>
    </dgm:pt>
    <dgm:pt modelId="{402D7593-2046-4718-B55F-D2BA613AF2D0}" type="pres">
      <dgm:prSet presAssocID="{9BEAF451-531C-40AD-9F83-47796FA9D80E}" presName="hierChild2" presStyleCnt="0"/>
      <dgm:spPr/>
    </dgm:pt>
  </dgm:ptLst>
  <dgm:cxnLst>
    <dgm:cxn modelId="{3CE4C635-D90E-41EE-B0E3-92199B1DDB8A}" srcId="{2125E886-1F38-45C0-82F4-65400F59EA37}" destId="{E3DD6AA9-ABB7-48C5-98B1-0720907860D4}" srcOrd="0" destOrd="0" parTransId="{A49AE7B8-4516-4912-9275-BA519D25786B}" sibTransId="{FBFD3FD0-AA9D-4C9F-BBEF-41C9E8D4F111}"/>
    <dgm:cxn modelId="{9ADBA067-8241-4F0D-8FA7-848FD12893B6}" srcId="{2125E886-1F38-45C0-82F4-65400F59EA37}" destId="{9BEAF451-531C-40AD-9F83-47796FA9D80E}" srcOrd="1" destOrd="0" parTransId="{DB049420-A815-4E53-9865-A6E0754854C9}" sibTransId="{219F9631-6C60-4612-80BF-A612AD6415B1}"/>
    <dgm:cxn modelId="{31197753-AAE2-4926-9DA1-0F4688FF1D61}" type="presOf" srcId="{2125E886-1F38-45C0-82F4-65400F59EA37}" destId="{C4531159-C6B0-4043-BD4A-520C6A52982E}" srcOrd="0" destOrd="0" presId="urn:microsoft.com/office/officeart/2005/8/layout/hierarchy1"/>
    <dgm:cxn modelId="{BB0F52AD-CAF3-4201-92DA-472232057652}" type="presOf" srcId="{E3DD6AA9-ABB7-48C5-98B1-0720907860D4}" destId="{243CAB09-5F74-4C8E-BC5D-644A9634F982}" srcOrd="0" destOrd="0" presId="urn:microsoft.com/office/officeart/2005/8/layout/hierarchy1"/>
    <dgm:cxn modelId="{CEC63DC0-F0D2-4B28-AECC-E6FBBA31DBE0}" type="presOf" srcId="{9BEAF451-531C-40AD-9F83-47796FA9D80E}" destId="{9963B921-C0D1-4CCC-8880-B54AD4FBE6CF}" srcOrd="0" destOrd="0" presId="urn:microsoft.com/office/officeart/2005/8/layout/hierarchy1"/>
    <dgm:cxn modelId="{BA033090-080C-4709-8A23-DE899CF94CC4}" type="presParOf" srcId="{C4531159-C6B0-4043-BD4A-520C6A52982E}" destId="{0D55320E-3BAA-49D0-8C51-155AB309C50D}" srcOrd="0" destOrd="0" presId="urn:microsoft.com/office/officeart/2005/8/layout/hierarchy1"/>
    <dgm:cxn modelId="{B1747AC8-E182-423B-9E86-59F8F35848D7}" type="presParOf" srcId="{0D55320E-3BAA-49D0-8C51-155AB309C50D}" destId="{6D4AE85C-01F4-4FD5-943E-ACFB47F51C51}" srcOrd="0" destOrd="0" presId="urn:microsoft.com/office/officeart/2005/8/layout/hierarchy1"/>
    <dgm:cxn modelId="{E153D0CC-7E1A-4701-944C-78C4C8326A1F}" type="presParOf" srcId="{6D4AE85C-01F4-4FD5-943E-ACFB47F51C51}" destId="{7505B420-0974-427B-B4CE-E42377E620D1}" srcOrd="0" destOrd="0" presId="urn:microsoft.com/office/officeart/2005/8/layout/hierarchy1"/>
    <dgm:cxn modelId="{3FB9DBDE-4E95-413D-80DC-FA0AD7BA2952}" type="presParOf" srcId="{6D4AE85C-01F4-4FD5-943E-ACFB47F51C51}" destId="{243CAB09-5F74-4C8E-BC5D-644A9634F982}" srcOrd="1" destOrd="0" presId="urn:microsoft.com/office/officeart/2005/8/layout/hierarchy1"/>
    <dgm:cxn modelId="{20745460-AA60-4A65-9726-917F7F439764}" type="presParOf" srcId="{0D55320E-3BAA-49D0-8C51-155AB309C50D}" destId="{1CA98186-D92B-47A6-A4A4-9E50613491DC}" srcOrd="1" destOrd="0" presId="urn:microsoft.com/office/officeart/2005/8/layout/hierarchy1"/>
    <dgm:cxn modelId="{AC5C59C6-6BAB-49D2-A580-056254B80952}" type="presParOf" srcId="{C4531159-C6B0-4043-BD4A-520C6A52982E}" destId="{CD0B503D-E88C-454E-979E-F8C66929929E}" srcOrd="1" destOrd="0" presId="urn:microsoft.com/office/officeart/2005/8/layout/hierarchy1"/>
    <dgm:cxn modelId="{0C3DE3D4-5B3C-4CEB-B06A-3341D011DB49}" type="presParOf" srcId="{CD0B503D-E88C-454E-979E-F8C66929929E}" destId="{E3DB291B-6A69-4D3C-905B-0FA29B111460}" srcOrd="0" destOrd="0" presId="urn:microsoft.com/office/officeart/2005/8/layout/hierarchy1"/>
    <dgm:cxn modelId="{5EB1018E-2BEB-47A8-B38E-4210A7CEE974}" type="presParOf" srcId="{E3DB291B-6A69-4D3C-905B-0FA29B111460}" destId="{BCB5CC0D-1493-43E2-A502-A8FE5D3932C9}" srcOrd="0" destOrd="0" presId="urn:microsoft.com/office/officeart/2005/8/layout/hierarchy1"/>
    <dgm:cxn modelId="{B45BF674-0086-44FD-88DC-39E1FDD7F670}" type="presParOf" srcId="{E3DB291B-6A69-4D3C-905B-0FA29B111460}" destId="{9963B921-C0D1-4CCC-8880-B54AD4FBE6CF}" srcOrd="1" destOrd="0" presId="urn:microsoft.com/office/officeart/2005/8/layout/hierarchy1"/>
    <dgm:cxn modelId="{B728E8F3-5C5B-445F-BB1E-0C1237B0F0C3}" type="presParOf" srcId="{CD0B503D-E88C-454E-979E-F8C66929929E}" destId="{402D7593-2046-4718-B55F-D2BA613AF2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D2F9BA-7AF5-46C3-886B-C89EAA65CF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1C1D3F-13EF-4014-A809-9A4CB7051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Show a piece of code that has been refactored to be cleaner.</a:t>
          </a:r>
          <a:endParaRPr lang="en-US"/>
        </a:p>
      </dgm:t>
    </dgm:pt>
    <dgm:pt modelId="{1F45B2EB-80CA-4742-9BC9-83397F117448}" type="parTrans" cxnId="{C881C200-3C18-431B-A410-65E5DFE7A8A2}">
      <dgm:prSet/>
      <dgm:spPr/>
      <dgm:t>
        <a:bodyPr/>
        <a:lstStyle/>
        <a:p>
          <a:endParaRPr lang="en-US"/>
        </a:p>
      </dgm:t>
    </dgm:pt>
    <dgm:pt modelId="{5E9B9BD4-EC6B-49FD-A163-147CFCC5E848}" type="sibTrans" cxnId="{C881C200-3C18-431B-A410-65E5DFE7A8A2}">
      <dgm:prSet/>
      <dgm:spPr/>
      <dgm:t>
        <a:bodyPr/>
        <a:lstStyle/>
        <a:p>
          <a:endParaRPr lang="en-US"/>
        </a:p>
      </dgm:t>
    </dgm:pt>
    <dgm:pt modelId="{579DC2E8-5C78-4C19-9505-C062747C4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Before:</a:t>
          </a:r>
          <a:r>
            <a:rPr lang="en-US" b="0" i="0" baseline="0"/>
            <a:t> Messy, hard-to-read code with multiple responsibilities.</a:t>
          </a:r>
          <a:endParaRPr lang="en-US"/>
        </a:p>
      </dgm:t>
    </dgm:pt>
    <dgm:pt modelId="{EA03F068-62AC-443A-AFBB-65832747D013}" type="parTrans" cxnId="{965A98CC-3CDC-4762-B8F8-D1C5FF230CE4}">
      <dgm:prSet/>
      <dgm:spPr/>
      <dgm:t>
        <a:bodyPr/>
        <a:lstStyle/>
        <a:p>
          <a:endParaRPr lang="en-US"/>
        </a:p>
      </dgm:t>
    </dgm:pt>
    <dgm:pt modelId="{8C9C70C3-CC7B-459C-84D1-589058D9C501}" type="sibTrans" cxnId="{965A98CC-3CDC-4762-B8F8-D1C5FF230CE4}">
      <dgm:prSet/>
      <dgm:spPr/>
      <dgm:t>
        <a:bodyPr/>
        <a:lstStyle/>
        <a:p>
          <a:endParaRPr lang="en-US"/>
        </a:p>
      </dgm:t>
    </dgm:pt>
    <dgm:pt modelId="{17810724-01D3-4C06-BC00-DF39B08DF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After:</a:t>
          </a:r>
          <a:r>
            <a:rPr lang="en-US" b="0" i="0" baseline="0"/>
            <a:t> Clear, modular code with proper naming, single responsibility, and reduced duplication.</a:t>
          </a:r>
          <a:endParaRPr lang="en-US"/>
        </a:p>
      </dgm:t>
    </dgm:pt>
    <dgm:pt modelId="{CC0C9FE8-7FD4-4030-B0F3-D90F456D85B2}" type="parTrans" cxnId="{132AC5CD-2B1E-48CC-8E14-5D0083691B9C}">
      <dgm:prSet/>
      <dgm:spPr/>
      <dgm:t>
        <a:bodyPr/>
        <a:lstStyle/>
        <a:p>
          <a:endParaRPr lang="en-US"/>
        </a:p>
      </dgm:t>
    </dgm:pt>
    <dgm:pt modelId="{B208EF1E-1ED2-4BF3-ACE2-EE17FCCA22D3}" type="sibTrans" cxnId="{132AC5CD-2B1E-48CC-8E14-5D0083691B9C}">
      <dgm:prSet/>
      <dgm:spPr/>
      <dgm:t>
        <a:bodyPr/>
        <a:lstStyle/>
        <a:p>
          <a:endParaRPr lang="en-US"/>
        </a:p>
      </dgm:t>
    </dgm:pt>
    <dgm:pt modelId="{68DCB880-F6CD-49A2-91C4-8B7611B13080}" type="pres">
      <dgm:prSet presAssocID="{ACD2F9BA-7AF5-46C3-886B-C89EAA65CF28}" presName="root" presStyleCnt="0">
        <dgm:presLayoutVars>
          <dgm:dir/>
          <dgm:resizeHandles val="exact"/>
        </dgm:presLayoutVars>
      </dgm:prSet>
      <dgm:spPr/>
    </dgm:pt>
    <dgm:pt modelId="{52123EE3-E6D9-4925-9844-0A4C0D51724D}" type="pres">
      <dgm:prSet presAssocID="{1D1C1D3F-13EF-4014-A809-9A4CB70517A1}" presName="compNode" presStyleCnt="0"/>
      <dgm:spPr/>
    </dgm:pt>
    <dgm:pt modelId="{E720023C-25F5-441B-BEC7-4E8F76A2286A}" type="pres">
      <dgm:prSet presAssocID="{1D1C1D3F-13EF-4014-A809-9A4CB7051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B62E1BD-5557-43B2-8EC3-2DE60E7871B8}" type="pres">
      <dgm:prSet presAssocID="{1D1C1D3F-13EF-4014-A809-9A4CB70517A1}" presName="spaceRect" presStyleCnt="0"/>
      <dgm:spPr/>
    </dgm:pt>
    <dgm:pt modelId="{92CEAC90-A1E7-48B0-B08C-508326FECE09}" type="pres">
      <dgm:prSet presAssocID="{1D1C1D3F-13EF-4014-A809-9A4CB70517A1}" presName="textRect" presStyleLbl="revTx" presStyleIdx="0" presStyleCnt="3">
        <dgm:presLayoutVars>
          <dgm:chMax val="1"/>
          <dgm:chPref val="1"/>
        </dgm:presLayoutVars>
      </dgm:prSet>
      <dgm:spPr/>
    </dgm:pt>
    <dgm:pt modelId="{3F84AC1C-E882-4DD5-AC94-89CC8D48EBCF}" type="pres">
      <dgm:prSet presAssocID="{5E9B9BD4-EC6B-49FD-A163-147CFCC5E848}" presName="sibTrans" presStyleCnt="0"/>
      <dgm:spPr/>
    </dgm:pt>
    <dgm:pt modelId="{58544CE9-D8BA-41EF-A90B-50566B696C32}" type="pres">
      <dgm:prSet presAssocID="{579DC2E8-5C78-4C19-9505-C062747C483F}" presName="compNode" presStyleCnt="0"/>
      <dgm:spPr/>
    </dgm:pt>
    <dgm:pt modelId="{4631A7D1-5243-4A7C-A822-523C770D70AD}" type="pres">
      <dgm:prSet presAssocID="{579DC2E8-5C78-4C19-9505-C062747C48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160EA51-B41D-48B7-AF2B-973037D5C593}" type="pres">
      <dgm:prSet presAssocID="{579DC2E8-5C78-4C19-9505-C062747C483F}" presName="spaceRect" presStyleCnt="0"/>
      <dgm:spPr/>
    </dgm:pt>
    <dgm:pt modelId="{FA07A18C-2B37-4773-BBE7-039A7C519293}" type="pres">
      <dgm:prSet presAssocID="{579DC2E8-5C78-4C19-9505-C062747C483F}" presName="textRect" presStyleLbl="revTx" presStyleIdx="1" presStyleCnt="3">
        <dgm:presLayoutVars>
          <dgm:chMax val="1"/>
          <dgm:chPref val="1"/>
        </dgm:presLayoutVars>
      </dgm:prSet>
      <dgm:spPr/>
    </dgm:pt>
    <dgm:pt modelId="{076D57A0-7B66-455A-A059-75B977B35C00}" type="pres">
      <dgm:prSet presAssocID="{8C9C70C3-CC7B-459C-84D1-589058D9C501}" presName="sibTrans" presStyleCnt="0"/>
      <dgm:spPr/>
    </dgm:pt>
    <dgm:pt modelId="{DA1A4E76-CE49-49DE-A212-2A64FC1D5746}" type="pres">
      <dgm:prSet presAssocID="{17810724-01D3-4C06-BC00-DF39B08DFCCF}" presName="compNode" presStyleCnt="0"/>
      <dgm:spPr/>
    </dgm:pt>
    <dgm:pt modelId="{7B424F3C-F8A3-4463-A5F8-3FCCA455A127}" type="pres">
      <dgm:prSet presAssocID="{17810724-01D3-4C06-BC00-DF39B08DF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FB4C3C0-4CF3-4624-B84C-B9A20322441C}" type="pres">
      <dgm:prSet presAssocID="{17810724-01D3-4C06-BC00-DF39B08DFCCF}" presName="spaceRect" presStyleCnt="0"/>
      <dgm:spPr/>
    </dgm:pt>
    <dgm:pt modelId="{6DE8E160-7B90-49C0-93BA-DF9E59CC32C9}" type="pres">
      <dgm:prSet presAssocID="{17810724-01D3-4C06-BC00-DF39B08DFC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81C200-3C18-431B-A410-65E5DFE7A8A2}" srcId="{ACD2F9BA-7AF5-46C3-886B-C89EAA65CF28}" destId="{1D1C1D3F-13EF-4014-A809-9A4CB70517A1}" srcOrd="0" destOrd="0" parTransId="{1F45B2EB-80CA-4742-9BC9-83397F117448}" sibTransId="{5E9B9BD4-EC6B-49FD-A163-147CFCC5E848}"/>
    <dgm:cxn modelId="{82746508-4660-4D98-8C62-F8566625D863}" type="presOf" srcId="{ACD2F9BA-7AF5-46C3-886B-C89EAA65CF28}" destId="{68DCB880-F6CD-49A2-91C4-8B7611B13080}" srcOrd="0" destOrd="0" presId="urn:microsoft.com/office/officeart/2018/2/layout/IconLabelList"/>
    <dgm:cxn modelId="{A6F09C51-0439-4C14-9CE2-3341AC352049}" type="presOf" srcId="{1D1C1D3F-13EF-4014-A809-9A4CB70517A1}" destId="{92CEAC90-A1E7-48B0-B08C-508326FECE09}" srcOrd="0" destOrd="0" presId="urn:microsoft.com/office/officeart/2018/2/layout/IconLabelList"/>
    <dgm:cxn modelId="{A15D7452-3683-4F2C-B5BA-36D1F9C85696}" type="presOf" srcId="{17810724-01D3-4C06-BC00-DF39B08DFCCF}" destId="{6DE8E160-7B90-49C0-93BA-DF9E59CC32C9}" srcOrd="0" destOrd="0" presId="urn:microsoft.com/office/officeart/2018/2/layout/IconLabelList"/>
    <dgm:cxn modelId="{6B32939B-51AF-4E8D-830B-7364E7309B63}" type="presOf" srcId="{579DC2E8-5C78-4C19-9505-C062747C483F}" destId="{FA07A18C-2B37-4773-BBE7-039A7C519293}" srcOrd="0" destOrd="0" presId="urn:microsoft.com/office/officeart/2018/2/layout/IconLabelList"/>
    <dgm:cxn modelId="{965A98CC-3CDC-4762-B8F8-D1C5FF230CE4}" srcId="{ACD2F9BA-7AF5-46C3-886B-C89EAA65CF28}" destId="{579DC2E8-5C78-4C19-9505-C062747C483F}" srcOrd="1" destOrd="0" parTransId="{EA03F068-62AC-443A-AFBB-65832747D013}" sibTransId="{8C9C70C3-CC7B-459C-84D1-589058D9C501}"/>
    <dgm:cxn modelId="{132AC5CD-2B1E-48CC-8E14-5D0083691B9C}" srcId="{ACD2F9BA-7AF5-46C3-886B-C89EAA65CF28}" destId="{17810724-01D3-4C06-BC00-DF39B08DFCCF}" srcOrd="2" destOrd="0" parTransId="{CC0C9FE8-7FD4-4030-B0F3-D90F456D85B2}" sibTransId="{B208EF1E-1ED2-4BF3-ACE2-EE17FCCA22D3}"/>
    <dgm:cxn modelId="{EEAE9D12-A245-4476-81FD-4DF8983C16BD}" type="presParOf" srcId="{68DCB880-F6CD-49A2-91C4-8B7611B13080}" destId="{52123EE3-E6D9-4925-9844-0A4C0D51724D}" srcOrd="0" destOrd="0" presId="urn:microsoft.com/office/officeart/2018/2/layout/IconLabelList"/>
    <dgm:cxn modelId="{FAE43781-0A4D-4367-8DC1-E4882F7D5A42}" type="presParOf" srcId="{52123EE3-E6D9-4925-9844-0A4C0D51724D}" destId="{E720023C-25F5-441B-BEC7-4E8F76A2286A}" srcOrd="0" destOrd="0" presId="urn:microsoft.com/office/officeart/2018/2/layout/IconLabelList"/>
    <dgm:cxn modelId="{FB192A18-E0E8-47D5-8DC3-1BE7C11625D7}" type="presParOf" srcId="{52123EE3-E6D9-4925-9844-0A4C0D51724D}" destId="{0B62E1BD-5557-43B2-8EC3-2DE60E7871B8}" srcOrd="1" destOrd="0" presId="urn:microsoft.com/office/officeart/2018/2/layout/IconLabelList"/>
    <dgm:cxn modelId="{9D6983CA-89DE-4601-82BE-A465472E6FF6}" type="presParOf" srcId="{52123EE3-E6D9-4925-9844-0A4C0D51724D}" destId="{92CEAC90-A1E7-48B0-B08C-508326FECE09}" srcOrd="2" destOrd="0" presId="urn:microsoft.com/office/officeart/2018/2/layout/IconLabelList"/>
    <dgm:cxn modelId="{7F9A2D3F-F76F-4160-B110-417FD9952447}" type="presParOf" srcId="{68DCB880-F6CD-49A2-91C4-8B7611B13080}" destId="{3F84AC1C-E882-4DD5-AC94-89CC8D48EBCF}" srcOrd="1" destOrd="0" presId="urn:microsoft.com/office/officeart/2018/2/layout/IconLabelList"/>
    <dgm:cxn modelId="{F673E5A2-ECAC-434A-955B-9A9D06BDC3B8}" type="presParOf" srcId="{68DCB880-F6CD-49A2-91C4-8B7611B13080}" destId="{58544CE9-D8BA-41EF-A90B-50566B696C32}" srcOrd="2" destOrd="0" presId="urn:microsoft.com/office/officeart/2018/2/layout/IconLabelList"/>
    <dgm:cxn modelId="{0222E3B9-ECE9-4776-A8C4-F138F5A80E2C}" type="presParOf" srcId="{58544CE9-D8BA-41EF-A90B-50566B696C32}" destId="{4631A7D1-5243-4A7C-A822-523C770D70AD}" srcOrd="0" destOrd="0" presId="urn:microsoft.com/office/officeart/2018/2/layout/IconLabelList"/>
    <dgm:cxn modelId="{807347CB-7E88-43E7-B5B1-EE0135B3EB2C}" type="presParOf" srcId="{58544CE9-D8BA-41EF-A90B-50566B696C32}" destId="{B160EA51-B41D-48B7-AF2B-973037D5C593}" srcOrd="1" destOrd="0" presId="urn:microsoft.com/office/officeart/2018/2/layout/IconLabelList"/>
    <dgm:cxn modelId="{E62D7C67-42D2-4698-8D45-F7E4A7B3DD2C}" type="presParOf" srcId="{58544CE9-D8BA-41EF-A90B-50566B696C32}" destId="{FA07A18C-2B37-4773-BBE7-039A7C519293}" srcOrd="2" destOrd="0" presId="urn:microsoft.com/office/officeart/2018/2/layout/IconLabelList"/>
    <dgm:cxn modelId="{5845BA95-806A-49DD-9174-BAF45B4CA1F1}" type="presParOf" srcId="{68DCB880-F6CD-49A2-91C4-8B7611B13080}" destId="{076D57A0-7B66-455A-A059-75B977B35C00}" srcOrd="3" destOrd="0" presId="urn:microsoft.com/office/officeart/2018/2/layout/IconLabelList"/>
    <dgm:cxn modelId="{250F69A4-9AA6-41FA-9BCF-5F454947735C}" type="presParOf" srcId="{68DCB880-F6CD-49A2-91C4-8B7611B13080}" destId="{DA1A4E76-CE49-49DE-A212-2A64FC1D5746}" srcOrd="4" destOrd="0" presId="urn:microsoft.com/office/officeart/2018/2/layout/IconLabelList"/>
    <dgm:cxn modelId="{6ADE3620-3687-443D-BC7F-B25A18B72332}" type="presParOf" srcId="{DA1A4E76-CE49-49DE-A212-2A64FC1D5746}" destId="{7B424F3C-F8A3-4463-A5F8-3FCCA455A127}" srcOrd="0" destOrd="0" presId="urn:microsoft.com/office/officeart/2018/2/layout/IconLabelList"/>
    <dgm:cxn modelId="{99744A85-7431-459F-AF4A-6A63C511A744}" type="presParOf" srcId="{DA1A4E76-CE49-49DE-A212-2A64FC1D5746}" destId="{2FB4C3C0-4CF3-4624-B84C-B9A20322441C}" srcOrd="1" destOrd="0" presId="urn:microsoft.com/office/officeart/2018/2/layout/IconLabelList"/>
    <dgm:cxn modelId="{EC65EA1D-9B93-4C0E-9C2B-9CD934911BB4}" type="presParOf" srcId="{DA1A4E76-CE49-49DE-A212-2A64FC1D5746}" destId="{6DE8E160-7B90-49C0-93BA-DF9E59CC32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D2F9BA-7AF5-46C3-886B-C89EAA65CF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1C1D3F-13EF-4014-A809-9A4CB7051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Show a piece of code that has been refactored to be cleaner.</a:t>
          </a:r>
          <a:endParaRPr lang="en-US"/>
        </a:p>
      </dgm:t>
    </dgm:pt>
    <dgm:pt modelId="{1F45B2EB-80CA-4742-9BC9-83397F117448}" type="parTrans" cxnId="{C881C200-3C18-431B-A410-65E5DFE7A8A2}">
      <dgm:prSet/>
      <dgm:spPr/>
      <dgm:t>
        <a:bodyPr/>
        <a:lstStyle/>
        <a:p>
          <a:endParaRPr lang="en-US"/>
        </a:p>
      </dgm:t>
    </dgm:pt>
    <dgm:pt modelId="{5E9B9BD4-EC6B-49FD-A163-147CFCC5E848}" type="sibTrans" cxnId="{C881C200-3C18-431B-A410-65E5DFE7A8A2}">
      <dgm:prSet/>
      <dgm:spPr/>
      <dgm:t>
        <a:bodyPr/>
        <a:lstStyle/>
        <a:p>
          <a:endParaRPr lang="en-US"/>
        </a:p>
      </dgm:t>
    </dgm:pt>
    <dgm:pt modelId="{579DC2E8-5C78-4C19-9505-C062747C4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Before:</a:t>
          </a:r>
          <a:r>
            <a:rPr lang="en-US" b="0" i="0" baseline="0"/>
            <a:t> Messy, hard-to-read code with multiple responsibilities.</a:t>
          </a:r>
          <a:endParaRPr lang="en-US"/>
        </a:p>
      </dgm:t>
    </dgm:pt>
    <dgm:pt modelId="{EA03F068-62AC-443A-AFBB-65832747D013}" type="parTrans" cxnId="{965A98CC-3CDC-4762-B8F8-D1C5FF230CE4}">
      <dgm:prSet/>
      <dgm:spPr/>
      <dgm:t>
        <a:bodyPr/>
        <a:lstStyle/>
        <a:p>
          <a:endParaRPr lang="en-US"/>
        </a:p>
      </dgm:t>
    </dgm:pt>
    <dgm:pt modelId="{8C9C70C3-CC7B-459C-84D1-589058D9C501}" type="sibTrans" cxnId="{965A98CC-3CDC-4762-B8F8-D1C5FF230CE4}">
      <dgm:prSet/>
      <dgm:spPr/>
      <dgm:t>
        <a:bodyPr/>
        <a:lstStyle/>
        <a:p>
          <a:endParaRPr lang="en-US"/>
        </a:p>
      </dgm:t>
    </dgm:pt>
    <dgm:pt modelId="{17810724-01D3-4C06-BC00-DF39B08DFC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After:</a:t>
          </a:r>
          <a:r>
            <a:rPr lang="en-US" b="0" i="0" baseline="0"/>
            <a:t> Clear, modular code with proper naming, single responsibility, and reduced duplication.</a:t>
          </a:r>
          <a:endParaRPr lang="en-US"/>
        </a:p>
      </dgm:t>
    </dgm:pt>
    <dgm:pt modelId="{CC0C9FE8-7FD4-4030-B0F3-D90F456D85B2}" type="parTrans" cxnId="{132AC5CD-2B1E-48CC-8E14-5D0083691B9C}">
      <dgm:prSet/>
      <dgm:spPr/>
      <dgm:t>
        <a:bodyPr/>
        <a:lstStyle/>
        <a:p>
          <a:endParaRPr lang="en-US"/>
        </a:p>
      </dgm:t>
    </dgm:pt>
    <dgm:pt modelId="{B208EF1E-1ED2-4BF3-ACE2-EE17FCCA22D3}" type="sibTrans" cxnId="{132AC5CD-2B1E-48CC-8E14-5D0083691B9C}">
      <dgm:prSet/>
      <dgm:spPr/>
      <dgm:t>
        <a:bodyPr/>
        <a:lstStyle/>
        <a:p>
          <a:endParaRPr lang="en-US"/>
        </a:p>
      </dgm:t>
    </dgm:pt>
    <dgm:pt modelId="{68DCB880-F6CD-49A2-91C4-8B7611B13080}" type="pres">
      <dgm:prSet presAssocID="{ACD2F9BA-7AF5-46C3-886B-C89EAA65CF28}" presName="root" presStyleCnt="0">
        <dgm:presLayoutVars>
          <dgm:dir/>
          <dgm:resizeHandles val="exact"/>
        </dgm:presLayoutVars>
      </dgm:prSet>
      <dgm:spPr/>
    </dgm:pt>
    <dgm:pt modelId="{52123EE3-E6D9-4925-9844-0A4C0D51724D}" type="pres">
      <dgm:prSet presAssocID="{1D1C1D3F-13EF-4014-A809-9A4CB70517A1}" presName="compNode" presStyleCnt="0"/>
      <dgm:spPr/>
    </dgm:pt>
    <dgm:pt modelId="{E720023C-25F5-441B-BEC7-4E8F76A2286A}" type="pres">
      <dgm:prSet presAssocID="{1D1C1D3F-13EF-4014-A809-9A4CB7051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B62E1BD-5557-43B2-8EC3-2DE60E7871B8}" type="pres">
      <dgm:prSet presAssocID="{1D1C1D3F-13EF-4014-A809-9A4CB70517A1}" presName="spaceRect" presStyleCnt="0"/>
      <dgm:spPr/>
    </dgm:pt>
    <dgm:pt modelId="{92CEAC90-A1E7-48B0-B08C-508326FECE09}" type="pres">
      <dgm:prSet presAssocID="{1D1C1D3F-13EF-4014-A809-9A4CB70517A1}" presName="textRect" presStyleLbl="revTx" presStyleIdx="0" presStyleCnt="3">
        <dgm:presLayoutVars>
          <dgm:chMax val="1"/>
          <dgm:chPref val="1"/>
        </dgm:presLayoutVars>
      </dgm:prSet>
      <dgm:spPr/>
    </dgm:pt>
    <dgm:pt modelId="{3F84AC1C-E882-4DD5-AC94-89CC8D48EBCF}" type="pres">
      <dgm:prSet presAssocID="{5E9B9BD4-EC6B-49FD-A163-147CFCC5E848}" presName="sibTrans" presStyleCnt="0"/>
      <dgm:spPr/>
    </dgm:pt>
    <dgm:pt modelId="{58544CE9-D8BA-41EF-A90B-50566B696C32}" type="pres">
      <dgm:prSet presAssocID="{579DC2E8-5C78-4C19-9505-C062747C483F}" presName="compNode" presStyleCnt="0"/>
      <dgm:spPr/>
    </dgm:pt>
    <dgm:pt modelId="{4631A7D1-5243-4A7C-A822-523C770D70AD}" type="pres">
      <dgm:prSet presAssocID="{579DC2E8-5C78-4C19-9505-C062747C48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160EA51-B41D-48B7-AF2B-973037D5C593}" type="pres">
      <dgm:prSet presAssocID="{579DC2E8-5C78-4C19-9505-C062747C483F}" presName="spaceRect" presStyleCnt="0"/>
      <dgm:spPr/>
    </dgm:pt>
    <dgm:pt modelId="{FA07A18C-2B37-4773-BBE7-039A7C519293}" type="pres">
      <dgm:prSet presAssocID="{579DC2E8-5C78-4C19-9505-C062747C483F}" presName="textRect" presStyleLbl="revTx" presStyleIdx="1" presStyleCnt="3">
        <dgm:presLayoutVars>
          <dgm:chMax val="1"/>
          <dgm:chPref val="1"/>
        </dgm:presLayoutVars>
      </dgm:prSet>
      <dgm:spPr/>
    </dgm:pt>
    <dgm:pt modelId="{076D57A0-7B66-455A-A059-75B977B35C00}" type="pres">
      <dgm:prSet presAssocID="{8C9C70C3-CC7B-459C-84D1-589058D9C501}" presName="sibTrans" presStyleCnt="0"/>
      <dgm:spPr/>
    </dgm:pt>
    <dgm:pt modelId="{DA1A4E76-CE49-49DE-A212-2A64FC1D5746}" type="pres">
      <dgm:prSet presAssocID="{17810724-01D3-4C06-BC00-DF39B08DFCCF}" presName="compNode" presStyleCnt="0"/>
      <dgm:spPr/>
    </dgm:pt>
    <dgm:pt modelId="{7B424F3C-F8A3-4463-A5F8-3FCCA455A127}" type="pres">
      <dgm:prSet presAssocID="{17810724-01D3-4C06-BC00-DF39B08DFC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FB4C3C0-4CF3-4624-B84C-B9A20322441C}" type="pres">
      <dgm:prSet presAssocID="{17810724-01D3-4C06-BC00-DF39B08DFCCF}" presName="spaceRect" presStyleCnt="0"/>
      <dgm:spPr/>
    </dgm:pt>
    <dgm:pt modelId="{6DE8E160-7B90-49C0-93BA-DF9E59CC32C9}" type="pres">
      <dgm:prSet presAssocID="{17810724-01D3-4C06-BC00-DF39B08DFC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81C200-3C18-431B-A410-65E5DFE7A8A2}" srcId="{ACD2F9BA-7AF5-46C3-886B-C89EAA65CF28}" destId="{1D1C1D3F-13EF-4014-A809-9A4CB70517A1}" srcOrd="0" destOrd="0" parTransId="{1F45B2EB-80CA-4742-9BC9-83397F117448}" sibTransId="{5E9B9BD4-EC6B-49FD-A163-147CFCC5E848}"/>
    <dgm:cxn modelId="{82746508-4660-4D98-8C62-F8566625D863}" type="presOf" srcId="{ACD2F9BA-7AF5-46C3-886B-C89EAA65CF28}" destId="{68DCB880-F6CD-49A2-91C4-8B7611B13080}" srcOrd="0" destOrd="0" presId="urn:microsoft.com/office/officeart/2018/2/layout/IconLabelList"/>
    <dgm:cxn modelId="{A6F09C51-0439-4C14-9CE2-3341AC352049}" type="presOf" srcId="{1D1C1D3F-13EF-4014-A809-9A4CB70517A1}" destId="{92CEAC90-A1E7-48B0-B08C-508326FECE09}" srcOrd="0" destOrd="0" presId="urn:microsoft.com/office/officeart/2018/2/layout/IconLabelList"/>
    <dgm:cxn modelId="{A15D7452-3683-4F2C-B5BA-36D1F9C85696}" type="presOf" srcId="{17810724-01D3-4C06-BC00-DF39B08DFCCF}" destId="{6DE8E160-7B90-49C0-93BA-DF9E59CC32C9}" srcOrd="0" destOrd="0" presId="urn:microsoft.com/office/officeart/2018/2/layout/IconLabelList"/>
    <dgm:cxn modelId="{6B32939B-51AF-4E8D-830B-7364E7309B63}" type="presOf" srcId="{579DC2E8-5C78-4C19-9505-C062747C483F}" destId="{FA07A18C-2B37-4773-BBE7-039A7C519293}" srcOrd="0" destOrd="0" presId="urn:microsoft.com/office/officeart/2018/2/layout/IconLabelList"/>
    <dgm:cxn modelId="{965A98CC-3CDC-4762-B8F8-D1C5FF230CE4}" srcId="{ACD2F9BA-7AF5-46C3-886B-C89EAA65CF28}" destId="{579DC2E8-5C78-4C19-9505-C062747C483F}" srcOrd="1" destOrd="0" parTransId="{EA03F068-62AC-443A-AFBB-65832747D013}" sibTransId="{8C9C70C3-CC7B-459C-84D1-589058D9C501}"/>
    <dgm:cxn modelId="{132AC5CD-2B1E-48CC-8E14-5D0083691B9C}" srcId="{ACD2F9BA-7AF5-46C3-886B-C89EAA65CF28}" destId="{17810724-01D3-4C06-BC00-DF39B08DFCCF}" srcOrd="2" destOrd="0" parTransId="{CC0C9FE8-7FD4-4030-B0F3-D90F456D85B2}" sibTransId="{B208EF1E-1ED2-4BF3-ACE2-EE17FCCA22D3}"/>
    <dgm:cxn modelId="{EEAE9D12-A245-4476-81FD-4DF8983C16BD}" type="presParOf" srcId="{68DCB880-F6CD-49A2-91C4-8B7611B13080}" destId="{52123EE3-E6D9-4925-9844-0A4C0D51724D}" srcOrd="0" destOrd="0" presId="urn:microsoft.com/office/officeart/2018/2/layout/IconLabelList"/>
    <dgm:cxn modelId="{FAE43781-0A4D-4367-8DC1-E4882F7D5A42}" type="presParOf" srcId="{52123EE3-E6D9-4925-9844-0A4C0D51724D}" destId="{E720023C-25F5-441B-BEC7-4E8F76A2286A}" srcOrd="0" destOrd="0" presId="urn:microsoft.com/office/officeart/2018/2/layout/IconLabelList"/>
    <dgm:cxn modelId="{FB192A18-E0E8-47D5-8DC3-1BE7C11625D7}" type="presParOf" srcId="{52123EE3-E6D9-4925-9844-0A4C0D51724D}" destId="{0B62E1BD-5557-43B2-8EC3-2DE60E7871B8}" srcOrd="1" destOrd="0" presId="urn:microsoft.com/office/officeart/2018/2/layout/IconLabelList"/>
    <dgm:cxn modelId="{9D6983CA-89DE-4601-82BE-A465472E6FF6}" type="presParOf" srcId="{52123EE3-E6D9-4925-9844-0A4C0D51724D}" destId="{92CEAC90-A1E7-48B0-B08C-508326FECE09}" srcOrd="2" destOrd="0" presId="urn:microsoft.com/office/officeart/2018/2/layout/IconLabelList"/>
    <dgm:cxn modelId="{7F9A2D3F-F76F-4160-B110-417FD9952447}" type="presParOf" srcId="{68DCB880-F6CD-49A2-91C4-8B7611B13080}" destId="{3F84AC1C-E882-4DD5-AC94-89CC8D48EBCF}" srcOrd="1" destOrd="0" presId="urn:microsoft.com/office/officeart/2018/2/layout/IconLabelList"/>
    <dgm:cxn modelId="{F673E5A2-ECAC-434A-955B-9A9D06BDC3B8}" type="presParOf" srcId="{68DCB880-F6CD-49A2-91C4-8B7611B13080}" destId="{58544CE9-D8BA-41EF-A90B-50566B696C32}" srcOrd="2" destOrd="0" presId="urn:microsoft.com/office/officeart/2018/2/layout/IconLabelList"/>
    <dgm:cxn modelId="{0222E3B9-ECE9-4776-A8C4-F138F5A80E2C}" type="presParOf" srcId="{58544CE9-D8BA-41EF-A90B-50566B696C32}" destId="{4631A7D1-5243-4A7C-A822-523C770D70AD}" srcOrd="0" destOrd="0" presId="urn:microsoft.com/office/officeart/2018/2/layout/IconLabelList"/>
    <dgm:cxn modelId="{807347CB-7E88-43E7-B5B1-EE0135B3EB2C}" type="presParOf" srcId="{58544CE9-D8BA-41EF-A90B-50566B696C32}" destId="{B160EA51-B41D-48B7-AF2B-973037D5C593}" srcOrd="1" destOrd="0" presId="urn:microsoft.com/office/officeart/2018/2/layout/IconLabelList"/>
    <dgm:cxn modelId="{E62D7C67-42D2-4698-8D45-F7E4A7B3DD2C}" type="presParOf" srcId="{58544CE9-D8BA-41EF-A90B-50566B696C32}" destId="{FA07A18C-2B37-4773-BBE7-039A7C519293}" srcOrd="2" destOrd="0" presId="urn:microsoft.com/office/officeart/2018/2/layout/IconLabelList"/>
    <dgm:cxn modelId="{5845BA95-806A-49DD-9174-BAF45B4CA1F1}" type="presParOf" srcId="{68DCB880-F6CD-49A2-91C4-8B7611B13080}" destId="{076D57A0-7B66-455A-A059-75B977B35C00}" srcOrd="3" destOrd="0" presId="urn:microsoft.com/office/officeart/2018/2/layout/IconLabelList"/>
    <dgm:cxn modelId="{250F69A4-9AA6-41FA-9BCF-5F454947735C}" type="presParOf" srcId="{68DCB880-F6CD-49A2-91C4-8B7611B13080}" destId="{DA1A4E76-CE49-49DE-A212-2A64FC1D5746}" srcOrd="4" destOrd="0" presId="urn:microsoft.com/office/officeart/2018/2/layout/IconLabelList"/>
    <dgm:cxn modelId="{6ADE3620-3687-443D-BC7F-B25A18B72332}" type="presParOf" srcId="{DA1A4E76-CE49-49DE-A212-2A64FC1D5746}" destId="{7B424F3C-F8A3-4463-A5F8-3FCCA455A127}" srcOrd="0" destOrd="0" presId="urn:microsoft.com/office/officeart/2018/2/layout/IconLabelList"/>
    <dgm:cxn modelId="{99744A85-7431-459F-AF4A-6A63C511A744}" type="presParOf" srcId="{DA1A4E76-CE49-49DE-A212-2A64FC1D5746}" destId="{2FB4C3C0-4CF3-4624-B84C-B9A20322441C}" srcOrd="1" destOrd="0" presId="urn:microsoft.com/office/officeart/2018/2/layout/IconLabelList"/>
    <dgm:cxn modelId="{EC65EA1D-9B93-4C0E-9C2B-9CD934911BB4}" type="presParOf" srcId="{DA1A4E76-CE49-49DE-A212-2A64FC1D5746}" destId="{6DE8E160-7B90-49C0-93BA-DF9E59CC32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C9D29-663F-4F7C-A8AE-8F73DB7CE83B}">
      <dsp:nvSpPr>
        <dsp:cNvPr id="0" name=""/>
        <dsp:cNvSpPr/>
      </dsp:nvSpPr>
      <dsp:spPr>
        <a:xfrm>
          <a:off x="831122" y="1287517"/>
          <a:ext cx="1234232" cy="1234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11CCC-CA53-4ACD-8A57-032CD8C09A65}">
      <dsp:nvSpPr>
        <dsp:cNvPr id="0" name=""/>
        <dsp:cNvSpPr/>
      </dsp:nvSpPr>
      <dsp:spPr>
        <a:xfrm>
          <a:off x="76868" y="2866757"/>
          <a:ext cx="2742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Definition:</a:t>
          </a:r>
          <a:r>
            <a:rPr lang="en-US" sz="1200" kern="1200" dirty="0"/>
            <a:t> Code that is easy to read, understand, and maintain.</a:t>
          </a:r>
        </a:p>
      </dsp:txBody>
      <dsp:txXfrm>
        <a:off x="76868" y="2866757"/>
        <a:ext cx="2742739" cy="720000"/>
      </dsp:txXfrm>
    </dsp:sp>
    <dsp:sp modelId="{9F8CF590-D174-4D50-8FB4-74F5D9C427CF}">
      <dsp:nvSpPr>
        <dsp:cNvPr id="0" name=""/>
        <dsp:cNvSpPr/>
      </dsp:nvSpPr>
      <dsp:spPr>
        <a:xfrm>
          <a:off x="4053840" y="1287517"/>
          <a:ext cx="1234232" cy="1234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5C72-8260-4E29-AB52-1E30FD5F2184}">
      <dsp:nvSpPr>
        <dsp:cNvPr id="0" name=""/>
        <dsp:cNvSpPr/>
      </dsp:nvSpPr>
      <dsp:spPr>
        <a:xfrm>
          <a:off x="3299587" y="2866757"/>
          <a:ext cx="2742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Core Idea:</a:t>
          </a:r>
          <a:r>
            <a:rPr lang="en-US" sz="1200" kern="1200"/>
            <a:t> Clean code focuses on readability and simplicity, ensuring it’s easier for others (and yourself) to work with later.</a:t>
          </a:r>
        </a:p>
      </dsp:txBody>
      <dsp:txXfrm>
        <a:off x="3299587" y="2866757"/>
        <a:ext cx="2742739" cy="720000"/>
      </dsp:txXfrm>
    </dsp:sp>
    <dsp:sp modelId="{B41058F2-FF49-4AD8-9CF7-AB362F512D1C}">
      <dsp:nvSpPr>
        <dsp:cNvPr id="0" name=""/>
        <dsp:cNvSpPr/>
      </dsp:nvSpPr>
      <dsp:spPr>
        <a:xfrm>
          <a:off x="7276559" y="1287517"/>
          <a:ext cx="1234232" cy="1234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C952C-2FD2-47D8-A8A6-9927B8AF32B4}">
      <dsp:nvSpPr>
        <dsp:cNvPr id="0" name=""/>
        <dsp:cNvSpPr/>
      </dsp:nvSpPr>
      <dsp:spPr>
        <a:xfrm>
          <a:off x="6522305" y="2866757"/>
          <a:ext cx="27427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Why It Matters:</a:t>
          </a:r>
          <a:r>
            <a:rPr lang="en-US" sz="1200" kern="1200"/>
            <a:t> Enhances collaboration, reduces bugs, and improves long-term project success.</a:t>
          </a:r>
        </a:p>
      </dsp:txBody>
      <dsp:txXfrm>
        <a:off x="6522305" y="2866757"/>
        <a:ext cx="274273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91FA3-84AB-4CE2-B72D-E5C70631D002}">
      <dsp:nvSpPr>
        <dsp:cNvPr id="0" name=""/>
        <dsp:cNvSpPr/>
      </dsp:nvSpPr>
      <dsp:spPr>
        <a:xfrm>
          <a:off x="0" y="74822"/>
          <a:ext cx="6701385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1. Meaningful Names</a:t>
          </a:r>
        </a:p>
      </dsp:txBody>
      <dsp:txXfrm>
        <a:off x="28100" y="102922"/>
        <a:ext cx="6645185" cy="519439"/>
      </dsp:txXfrm>
    </dsp:sp>
    <dsp:sp modelId="{16254404-DDC1-4C10-AD7E-3B63469964AC}">
      <dsp:nvSpPr>
        <dsp:cNvPr id="0" name=""/>
        <dsp:cNvSpPr/>
      </dsp:nvSpPr>
      <dsp:spPr>
        <a:xfrm>
          <a:off x="0" y="719582"/>
          <a:ext cx="6701385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2.  Small Functions</a:t>
          </a:r>
        </a:p>
      </dsp:txBody>
      <dsp:txXfrm>
        <a:off x="28100" y="747682"/>
        <a:ext cx="6645185" cy="519439"/>
      </dsp:txXfrm>
    </dsp:sp>
    <dsp:sp modelId="{47C2FB27-E636-4EC2-B6D4-A468AA9A4510}">
      <dsp:nvSpPr>
        <dsp:cNvPr id="0" name=""/>
        <dsp:cNvSpPr/>
      </dsp:nvSpPr>
      <dsp:spPr>
        <a:xfrm>
          <a:off x="0" y="1364342"/>
          <a:ext cx="6701385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3. Use Comments Wisely</a:t>
          </a:r>
        </a:p>
      </dsp:txBody>
      <dsp:txXfrm>
        <a:off x="28100" y="1392442"/>
        <a:ext cx="6645185" cy="519439"/>
      </dsp:txXfrm>
    </dsp:sp>
    <dsp:sp modelId="{7F51DC5D-BBCF-4FAB-833A-2332D3EBBD32}">
      <dsp:nvSpPr>
        <dsp:cNvPr id="0" name=""/>
        <dsp:cNvSpPr/>
      </dsp:nvSpPr>
      <dsp:spPr>
        <a:xfrm>
          <a:off x="0" y="2009102"/>
          <a:ext cx="6701385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4. Avoid Global Variables</a:t>
          </a:r>
        </a:p>
      </dsp:txBody>
      <dsp:txXfrm>
        <a:off x="28100" y="2037202"/>
        <a:ext cx="6645185" cy="519439"/>
      </dsp:txXfrm>
    </dsp:sp>
    <dsp:sp modelId="{B9CB6E71-8F27-4771-B311-6E15BA2E0190}">
      <dsp:nvSpPr>
        <dsp:cNvPr id="0" name=""/>
        <dsp:cNvSpPr/>
      </dsp:nvSpPr>
      <dsp:spPr>
        <a:xfrm>
          <a:off x="0" y="2653861"/>
          <a:ext cx="6701385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5. Error Handling</a:t>
          </a:r>
        </a:p>
      </dsp:txBody>
      <dsp:txXfrm>
        <a:off x="28100" y="2681961"/>
        <a:ext cx="6645185" cy="519439"/>
      </dsp:txXfrm>
    </dsp:sp>
    <dsp:sp modelId="{C1AAD51A-4AC0-43DF-8BFF-AE0E02EF7BE9}">
      <dsp:nvSpPr>
        <dsp:cNvPr id="0" name=""/>
        <dsp:cNvSpPr/>
      </dsp:nvSpPr>
      <dsp:spPr>
        <a:xfrm>
          <a:off x="0" y="3298621"/>
          <a:ext cx="6701385" cy="57563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6. Refactor Often</a:t>
          </a:r>
        </a:p>
      </dsp:txBody>
      <dsp:txXfrm>
        <a:off x="28100" y="3326721"/>
        <a:ext cx="6645185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DAB5-A291-4784-9790-6112ED2AE402}">
      <dsp:nvSpPr>
        <dsp:cNvPr id="0" name=""/>
        <dsp:cNvSpPr/>
      </dsp:nvSpPr>
      <dsp:spPr>
        <a:xfrm>
          <a:off x="127199" y="535356"/>
          <a:ext cx="1000335" cy="1000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6DC71-CE16-4F59-93FF-EDB9AA87BE12}">
      <dsp:nvSpPr>
        <dsp:cNvPr id="0" name=""/>
        <dsp:cNvSpPr/>
      </dsp:nvSpPr>
      <dsp:spPr>
        <a:xfrm>
          <a:off x="337269" y="745427"/>
          <a:ext cx="580194" cy="5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77E73-4CFB-4A27-9B78-728F8F39A310}">
      <dsp:nvSpPr>
        <dsp:cNvPr id="0" name=""/>
        <dsp:cNvSpPr/>
      </dsp:nvSpPr>
      <dsp:spPr>
        <a:xfrm>
          <a:off x="1341891" y="535356"/>
          <a:ext cx="2357932" cy="1000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Simplicity:</a:t>
          </a:r>
          <a:r>
            <a:rPr lang="en-US" sz="1600" kern="1200"/>
            <a:t> Avoid over-complication; prioritize clarity over cleverness.</a:t>
          </a:r>
        </a:p>
      </dsp:txBody>
      <dsp:txXfrm>
        <a:off x="1341891" y="535356"/>
        <a:ext cx="2357932" cy="1000335"/>
      </dsp:txXfrm>
    </dsp:sp>
    <dsp:sp modelId="{1AAAEDB5-C6B6-4D2A-A157-BD9846005D71}">
      <dsp:nvSpPr>
        <dsp:cNvPr id="0" name=""/>
        <dsp:cNvSpPr/>
      </dsp:nvSpPr>
      <dsp:spPr>
        <a:xfrm>
          <a:off x="4110675" y="535356"/>
          <a:ext cx="1000335" cy="1000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B99E8B-B3C9-4F37-A277-893CB594237B}">
      <dsp:nvSpPr>
        <dsp:cNvPr id="0" name=""/>
        <dsp:cNvSpPr/>
      </dsp:nvSpPr>
      <dsp:spPr>
        <a:xfrm>
          <a:off x="4320746" y="745427"/>
          <a:ext cx="580194" cy="5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7F6FD-CAE9-4C74-B90C-65CC4235F06E}">
      <dsp:nvSpPr>
        <dsp:cNvPr id="0" name=""/>
        <dsp:cNvSpPr/>
      </dsp:nvSpPr>
      <dsp:spPr>
        <a:xfrm>
          <a:off x="5325368" y="535356"/>
          <a:ext cx="2357932" cy="1000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Consistency:</a:t>
          </a:r>
          <a:r>
            <a:rPr lang="en-US" sz="1600" kern="1200"/>
            <a:t> Follow conventions and be consistent in style and structure.</a:t>
          </a:r>
        </a:p>
      </dsp:txBody>
      <dsp:txXfrm>
        <a:off x="5325368" y="535356"/>
        <a:ext cx="2357932" cy="1000335"/>
      </dsp:txXfrm>
    </dsp:sp>
    <dsp:sp modelId="{F61734B2-D72D-47D9-AE23-EB1A7AE75871}">
      <dsp:nvSpPr>
        <dsp:cNvPr id="0" name=""/>
        <dsp:cNvSpPr/>
      </dsp:nvSpPr>
      <dsp:spPr>
        <a:xfrm>
          <a:off x="127199" y="2164770"/>
          <a:ext cx="1000335" cy="1000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7D6CB-C8EC-469C-BE29-77E4398A307D}">
      <dsp:nvSpPr>
        <dsp:cNvPr id="0" name=""/>
        <dsp:cNvSpPr/>
      </dsp:nvSpPr>
      <dsp:spPr>
        <a:xfrm>
          <a:off x="337269" y="2374840"/>
          <a:ext cx="580194" cy="5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BC310-6D75-4C1F-86A8-E5F287D5DF09}">
      <dsp:nvSpPr>
        <dsp:cNvPr id="0" name=""/>
        <dsp:cNvSpPr/>
      </dsp:nvSpPr>
      <dsp:spPr>
        <a:xfrm>
          <a:off x="1341891" y="2164770"/>
          <a:ext cx="2357932" cy="1000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Modularity:</a:t>
          </a:r>
          <a:r>
            <a:rPr lang="en-US" sz="1600" kern="1200"/>
            <a:t> Break code into small, reusable, and self-contained components.</a:t>
          </a:r>
        </a:p>
      </dsp:txBody>
      <dsp:txXfrm>
        <a:off x="1341891" y="2164770"/>
        <a:ext cx="2357932" cy="1000335"/>
      </dsp:txXfrm>
    </dsp:sp>
    <dsp:sp modelId="{30CABCA7-C8FB-4A48-B27A-66F6A0315E1C}">
      <dsp:nvSpPr>
        <dsp:cNvPr id="0" name=""/>
        <dsp:cNvSpPr/>
      </dsp:nvSpPr>
      <dsp:spPr>
        <a:xfrm>
          <a:off x="4110675" y="2164770"/>
          <a:ext cx="1000335" cy="1000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39D35-F5EA-44A4-AF03-E1BD23E8861E}">
      <dsp:nvSpPr>
        <dsp:cNvPr id="0" name=""/>
        <dsp:cNvSpPr/>
      </dsp:nvSpPr>
      <dsp:spPr>
        <a:xfrm>
          <a:off x="4320746" y="2374840"/>
          <a:ext cx="580194" cy="5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47808-0902-4281-B1E5-482F3351B7AD}">
      <dsp:nvSpPr>
        <dsp:cNvPr id="0" name=""/>
        <dsp:cNvSpPr/>
      </dsp:nvSpPr>
      <dsp:spPr>
        <a:xfrm>
          <a:off x="5325368" y="2164770"/>
          <a:ext cx="2357932" cy="1000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Naming Conventions:</a:t>
          </a:r>
          <a:r>
            <a:rPr lang="en-US" sz="1600" kern="1200"/>
            <a:t> Use meaningful and descriptive names for variables, functions, and classes.</a:t>
          </a:r>
        </a:p>
      </dsp:txBody>
      <dsp:txXfrm>
        <a:off x="5325368" y="2164770"/>
        <a:ext cx="2357932" cy="1000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06898-2337-4AF6-BA07-72BFB910D379}">
      <dsp:nvSpPr>
        <dsp:cNvPr id="0" name=""/>
        <dsp:cNvSpPr/>
      </dsp:nvSpPr>
      <dsp:spPr>
        <a:xfrm>
          <a:off x="1097446" y="982491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ECA4E-BF07-4DBB-AC1B-A558C8A2FF17}">
      <dsp:nvSpPr>
        <dsp:cNvPr id="0" name=""/>
        <dsp:cNvSpPr/>
      </dsp:nvSpPr>
      <dsp:spPr>
        <a:xfrm>
          <a:off x="82696" y="3063251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Concept:</a:t>
          </a:r>
          <a:r>
            <a:rPr lang="en-US" sz="1500" b="0" i="0" kern="1200" baseline="0"/>
            <a:t> Don’t over-engineer or add unnecessary complexity.</a:t>
          </a:r>
          <a:endParaRPr lang="en-US" sz="1500" kern="1200"/>
        </a:p>
      </dsp:txBody>
      <dsp:txXfrm>
        <a:off x="82696" y="3063251"/>
        <a:ext cx="3690000" cy="720000"/>
      </dsp:txXfrm>
    </dsp:sp>
    <dsp:sp modelId="{87C741B8-AC97-4E34-8CBD-3C6AB53CC484}">
      <dsp:nvSpPr>
        <dsp:cNvPr id="0" name=""/>
        <dsp:cNvSpPr/>
      </dsp:nvSpPr>
      <dsp:spPr>
        <a:xfrm>
          <a:off x="5433196" y="982491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95341-ABC1-4050-B57E-9B11E48AA9DF}">
      <dsp:nvSpPr>
        <dsp:cNvPr id="0" name=""/>
        <dsp:cNvSpPr/>
      </dsp:nvSpPr>
      <dsp:spPr>
        <a:xfrm>
          <a:off x="4418446" y="3063251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Practical Application:</a:t>
          </a:r>
          <a:r>
            <a:rPr lang="en-US" sz="1500" b="0" i="0" kern="1200" baseline="0"/>
            <a:t> Write code that solves the problem efficiently but without additional layers or unnecessary features.</a:t>
          </a:r>
          <a:endParaRPr lang="en-US" sz="1500" kern="1200"/>
        </a:p>
      </dsp:txBody>
      <dsp:txXfrm>
        <a:off x="4418446" y="3063251"/>
        <a:ext cx="369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B0C8C-39A0-447B-AC00-72BE4647149A}">
      <dsp:nvSpPr>
        <dsp:cNvPr id="0" name=""/>
        <dsp:cNvSpPr/>
      </dsp:nvSpPr>
      <dsp:spPr>
        <a:xfrm>
          <a:off x="180882" y="1650587"/>
          <a:ext cx="1143235" cy="11432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F2D3B-080B-4A45-9738-4297D9C00E38}">
      <dsp:nvSpPr>
        <dsp:cNvPr id="0" name=""/>
        <dsp:cNvSpPr/>
      </dsp:nvSpPr>
      <dsp:spPr>
        <a:xfrm>
          <a:off x="420961" y="1890666"/>
          <a:ext cx="663076" cy="663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3F19F-DB15-43BF-A305-7D32A508D002}">
      <dsp:nvSpPr>
        <dsp:cNvPr id="0" name=""/>
        <dsp:cNvSpPr/>
      </dsp:nvSpPr>
      <dsp:spPr>
        <a:xfrm>
          <a:off x="1569096" y="1650587"/>
          <a:ext cx="2694768" cy="114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Concept:</a:t>
          </a:r>
          <a:r>
            <a:rPr lang="en-US" sz="1800" b="0" i="0" kern="1200" baseline="0" dirty="0"/>
            <a:t> Each class or function should have only one responsibility.</a:t>
          </a:r>
          <a:endParaRPr lang="en-US" sz="1800" kern="1200" dirty="0"/>
        </a:p>
      </dsp:txBody>
      <dsp:txXfrm>
        <a:off x="1569096" y="1650587"/>
        <a:ext cx="2694768" cy="1143235"/>
      </dsp:txXfrm>
    </dsp:sp>
    <dsp:sp modelId="{DA64FBAA-C43D-4F29-AACF-30B7F67AA8DF}">
      <dsp:nvSpPr>
        <dsp:cNvPr id="0" name=""/>
        <dsp:cNvSpPr/>
      </dsp:nvSpPr>
      <dsp:spPr>
        <a:xfrm>
          <a:off x="4733408" y="1650587"/>
          <a:ext cx="1143235" cy="11432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2A8A0-A0B9-47CE-9948-4C07BFD81F9D}">
      <dsp:nvSpPr>
        <dsp:cNvPr id="0" name=""/>
        <dsp:cNvSpPr/>
      </dsp:nvSpPr>
      <dsp:spPr>
        <a:xfrm>
          <a:off x="4973487" y="1890666"/>
          <a:ext cx="663076" cy="663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C2763-4217-497C-AD78-EECEF1B64754}">
      <dsp:nvSpPr>
        <dsp:cNvPr id="0" name=""/>
        <dsp:cNvSpPr/>
      </dsp:nvSpPr>
      <dsp:spPr>
        <a:xfrm>
          <a:off x="6121622" y="1650587"/>
          <a:ext cx="2694768" cy="114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Example: </a:t>
          </a:r>
          <a:r>
            <a:rPr lang="en-US" sz="1800" b="0" i="0" kern="1200" baseline="0"/>
            <a:t>A user class should only handle user-related operations, not database management or UI logic.</a:t>
          </a:r>
          <a:endParaRPr lang="en-US" sz="1800" kern="1200"/>
        </a:p>
      </dsp:txBody>
      <dsp:txXfrm>
        <a:off x="6121622" y="1650587"/>
        <a:ext cx="2694768" cy="1143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5B420-0974-427B-B4CE-E42377E620D1}">
      <dsp:nvSpPr>
        <dsp:cNvPr id="0" name=""/>
        <dsp:cNvSpPr/>
      </dsp:nvSpPr>
      <dsp:spPr>
        <a:xfrm>
          <a:off x="939" y="480385"/>
          <a:ext cx="3296524" cy="209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CAB09-5F74-4C8E-BC5D-644A9634F982}">
      <dsp:nvSpPr>
        <dsp:cNvPr id="0" name=""/>
        <dsp:cNvSpPr/>
      </dsp:nvSpPr>
      <dsp:spPr>
        <a:xfrm>
          <a:off x="367219" y="828352"/>
          <a:ext cx="3296524" cy="20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Tip:</a:t>
          </a:r>
          <a:r>
            <a:rPr lang="en-US" sz="2500" b="0" i="0" kern="1200" baseline="0" dirty="0"/>
            <a:t> Focus on writing clean, readable code first; optimize performance only when necessary.</a:t>
          </a:r>
          <a:endParaRPr lang="en-US" sz="2500" kern="1200" dirty="0"/>
        </a:p>
      </dsp:txBody>
      <dsp:txXfrm>
        <a:off x="428529" y="889662"/>
        <a:ext cx="3173904" cy="1970673"/>
      </dsp:txXfrm>
    </dsp:sp>
    <dsp:sp modelId="{BCB5CC0D-1493-43E2-A502-A8FE5D3932C9}">
      <dsp:nvSpPr>
        <dsp:cNvPr id="0" name=""/>
        <dsp:cNvSpPr/>
      </dsp:nvSpPr>
      <dsp:spPr>
        <a:xfrm>
          <a:off x="4030024" y="480385"/>
          <a:ext cx="3296524" cy="2093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3B921-C0D1-4CCC-8880-B54AD4FBE6CF}">
      <dsp:nvSpPr>
        <dsp:cNvPr id="0" name=""/>
        <dsp:cNvSpPr/>
      </dsp:nvSpPr>
      <dsp:spPr>
        <a:xfrm>
          <a:off x="4396305" y="828352"/>
          <a:ext cx="3296524" cy="20932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Common Pitfall:</a:t>
          </a:r>
          <a:r>
            <a:rPr lang="en-US" sz="2500" b="0" i="0" kern="1200" baseline="0"/>
            <a:t> Sacrificing clarity for a minor performance gain.</a:t>
          </a:r>
          <a:endParaRPr lang="en-US" sz="2500" kern="1200"/>
        </a:p>
      </dsp:txBody>
      <dsp:txXfrm>
        <a:off x="4457615" y="889662"/>
        <a:ext cx="3173904" cy="19706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0023C-25F5-441B-BEC7-4E8F76A2286A}">
      <dsp:nvSpPr>
        <dsp:cNvPr id="0" name=""/>
        <dsp:cNvSpPr/>
      </dsp:nvSpPr>
      <dsp:spPr>
        <a:xfrm>
          <a:off x="1041849" y="1123442"/>
          <a:ext cx="1270704" cy="1270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AC90-A1E7-48B0-B08C-508326FECE09}">
      <dsp:nvSpPr>
        <dsp:cNvPr id="0" name=""/>
        <dsp:cNvSpPr/>
      </dsp:nvSpPr>
      <dsp:spPr>
        <a:xfrm>
          <a:off x="265307" y="2745583"/>
          <a:ext cx="28237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Show a piece of code that has been refactored to be cleaner.</a:t>
          </a:r>
          <a:endParaRPr lang="en-US" sz="1500" kern="1200"/>
        </a:p>
      </dsp:txBody>
      <dsp:txXfrm>
        <a:off x="265307" y="2745583"/>
        <a:ext cx="2823788" cy="720000"/>
      </dsp:txXfrm>
    </dsp:sp>
    <dsp:sp modelId="{4631A7D1-5243-4A7C-A822-523C770D70AD}">
      <dsp:nvSpPr>
        <dsp:cNvPr id="0" name=""/>
        <dsp:cNvSpPr/>
      </dsp:nvSpPr>
      <dsp:spPr>
        <a:xfrm>
          <a:off x="4359800" y="1123442"/>
          <a:ext cx="1270704" cy="1270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7A18C-2B37-4773-BBE7-039A7C519293}">
      <dsp:nvSpPr>
        <dsp:cNvPr id="0" name=""/>
        <dsp:cNvSpPr/>
      </dsp:nvSpPr>
      <dsp:spPr>
        <a:xfrm>
          <a:off x="3583258" y="2745583"/>
          <a:ext cx="28237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Before:</a:t>
          </a:r>
          <a:r>
            <a:rPr lang="en-US" sz="1500" b="0" i="0" kern="1200" baseline="0"/>
            <a:t> Messy, hard-to-read code with multiple responsibilities.</a:t>
          </a:r>
          <a:endParaRPr lang="en-US" sz="1500" kern="1200"/>
        </a:p>
      </dsp:txBody>
      <dsp:txXfrm>
        <a:off x="3583258" y="2745583"/>
        <a:ext cx="2823788" cy="720000"/>
      </dsp:txXfrm>
    </dsp:sp>
    <dsp:sp modelId="{7B424F3C-F8A3-4463-A5F8-3FCCA455A127}">
      <dsp:nvSpPr>
        <dsp:cNvPr id="0" name=""/>
        <dsp:cNvSpPr/>
      </dsp:nvSpPr>
      <dsp:spPr>
        <a:xfrm>
          <a:off x="7677751" y="1123442"/>
          <a:ext cx="1270704" cy="1270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8E160-7B90-49C0-93BA-DF9E59CC32C9}">
      <dsp:nvSpPr>
        <dsp:cNvPr id="0" name=""/>
        <dsp:cNvSpPr/>
      </dsp:nvSpPr>
      <dsp:spPr>
        <a:xfrm>
          <a:off x="6901210" y="2745583"/>
          <a:ext cx="28237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After:</a:t>
          </a:r>
          <a:r>
            <a:rPr lang="en-US" sz="1500" b="0" i="0" kern="1200" baseline="0"/>
            <a:t> Clear, modular code with proper naming, single responsibility, and reduced duplication.</a:t>
          </a:r>
          <a:endParaRPr lang="en-US" sz="1500" kern="1200"/>
        </a:p>
      </dsp:txBody>
      <dsp:txXfrm>
        <a:off x="6901210" y="2745583"/>
        <a:ext cx="2823788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0023C-25F5-441B-BEC7-4E8F76A2286A}">
      <dsp:nvSpPr>
        <dsp:cNvPr id="0" name=""/>
        <dsp:cNvSpPr/>
      </dsp:nvSpPr>
      <dsp:spPr>
        <a:xfrm>
          <a:off x="1041849" y="1123442"/>
          <a:ext cx="1270704" cy="12707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EAC90-A1E7-48B0-B08C-508326FECE09}">
      <dsp:nvSpPr>
        <dsp:cNvPr id="0" name=""/>
        <dsp:cNvSpPr/>
      </dsp:nvSpPr>
      <dsp:spPr>
        <a:xfrm>
          <a:off x="265307" y="2745583"/>
          <a:ext cx="28237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Show a piece of code that has been refactored to be cleaner.</a:t>
          </a:r>
          <a:endParaRPr lang="en-US" sz="1500" kern="1200"/>
        </a:p>
      </dsp:txBody>
      <dsp:txXfrm>
        <a:off x="265307" y="2745583"/>
        <a:ext cx="2823788" cy="720000"/>
      </dsp:txXfrm>
    </dsp:sp>
    <dsp:sp modelId="{4631A7D1-5243-4A7C-A822-523C770D70AD}">
      <dsp:nvSpPr>
        <dsp:cNvPr id="0" name=""/>
        <dsp:cNvSpPr/>
      </dsp:nvSpPr>
      <dsp:spPr>
        <a:xfrm>
          <a:off x="4359800" y="1123442"/>
          <a:ext cx="1270704" cy="12707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7A18C-2B37-4773-BBE7-039A7C519293}">
      <dsp:nvSpPr>
        <dsp:cNvPr id="0" name=""/>
        <dsp:cNvSpPr/>
      </dsp:nvSpPr>
      <dsp:spPr>
        <a:xfrm>
          <a:off x="3583258" y="2745583"/>
          <a:ext cx="28237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Before:</a:t>
          </a:r>
          <a:r>
            <a:rPr lang="en-US" sz="1500" b="0" i="0" kern="1200" baseline="0"/>
            <a:t> Messy, hard-to-read code with multiple responsibilities.</a:t>
          </a:r>
          <a:endParaRPr lang="en-US" sz="1500" kern="1200"/>
        </a:p>
      </dsp:txBody>
      <dsp:txXfrm>
        <a:off x="3583258" y="2745583"/>
        <a:ext cx="2823788" cy="720000"/>
      </dsp:txXfrm>
    </dsp:sp>
    <dsp:sp modelId="{7B424F3C-F8A3-4463-A5F8-3FCCA455A127}">
      <dsp:nvSpPr>
        <dsp:cNvPr id="0" name=""/>
        <dsp:cNvSpPr/>
      </dsp:nvSpPr>
      <dsp:spPr>
        <a:xfrm>
          <a:off x="7677751" y="1123442"/>
          <a:ext cx="1270704" cy="12707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8E160-7B90-49C0-93BA-DF9E59CC32C9}">
      <dsp:nvSpPr>
        <dsp:cNvPr id="0" name=""/>
        <dsp:cNvSpPr/>
      </dsp:nvSpPr>
      <dsp:spPr>
        <a:xfrm>
          <a:off x="6901210" y="2745583"/>
          <a:ext cx="28237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After:</a:t>
          </a:r>
          <a:r>
            <a:rPr lang="en-US" sz="1500" b="0" i="0" kern="1200" baseline="0"/>
            <a:t> Clear, modular code with proper naming, single responsibility, and reduced duplication.</a:t>
          </a:r>
          <a:endParaRPr lang="en-US" sz="1500" kern="1200"/>
        </a:p>
      </dsp:txBody>
      <dsp:txXfrm>
        <a:off x="6901210" y="2745583"/>
        <a:ext cx="282378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C93B9-54E2-4B7B-9497-634F4AE0740D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8E1D-75CA-4037-A1F7-2C1829BEA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0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75682-4503-42B1-A11A-49B8838D73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4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6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0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4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012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30424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78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63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6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575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91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6229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60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0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1905-41C5-42FA-8F69-35D9EAF63422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1430-C3E7-4923-B415-8F6CBF576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1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9"/>
            <a:ext cx="12191238" cy="6857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1239" y="1409943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AFADAE"/>
                </a:solidFill>
              </a:rPr>
              <a:t>SoftTrend</a:t>
            </a:r>
            <a:endParaRPr lang="en-US" sz="3200" b="1" dirty="0">
              <a:solidFill>
                <a:srgbClr val="AFADA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15E59-FAEB-EA12-ACB9-5A82C3429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745" y="1409943"/>
            <a:ext cx="7546109" cy="329184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bg2"/>
                </a:solidFill>
                <a:latin typeface="Aptos Display" panose="020B0004020202020204" pitchFamily="34" charset="0"/>
              </a:rPr>
              <a:t>Clean Code Principles</a:t>
            </a:r>
            <a:br>
              <a:rPr lang="en-US" sz="4800" dirty="0">
                <a:solidFill>
                  <a:schemeClr val="bg2"/>
                </a:solidFill>
                <a:latin typeface="Aptos Display" panose="020B0004020202020204" pitchFamily="34" charset="0"/>
              </a:rPr>
            </a:br>
            <a:br>
              <a:rPr lang="en-US" sz="2400" dirty="0">
                <a:solidFill>
                  <a:schemeClr val="bg2"/>
                </a:solidFill>
                <a:latin typeface="Aptos Display" panose="020B0004020202020204" pitchFamily="34" charset="0"/>
              </a:rPr>
            </a:br>
            <a:r>
              <a:rPr lang="en-US" sz="2800" dirty="0">
                <a:solidFill>
                  <a:schemeClr val="bg2"/>
                </a:solidFill>
                <a:latin typeface="Aptos Display" panose="020B0004020202020204" pitchFamily="34" charset="0"/>
              </a:rPr>
              <a:t>Key Concepts and Best Practices</a:t>
            </a:r>
            <a:br>
              <a:rPr lang="en-US" sz="2800" dirty="0">
                <a:solidFill>
                  <a:schemeClr val="bg2"/>
                </a:solidFill>
                <a:latin typeface="Aptos Display" panose="020B0004020202020204" pitchFamily="34" charset="0"/>
              </a:rPr>
            </a:b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2000" b="1" dirty="0">
                <a:solidFill>
                  <a:schemeClr val="bg2"/>
                </a:solidFill>
              </a:rPr>
              <a:t>By : Mohamed Rashad &amp; Yasser </a:t>
            </a:r>
            <a:r>
              <a:rPr lang="en-US" sz="2000" b="1" dirty="0" err="1">
                <a:solidFill>
                  <a:schemeClr val="bg2"/>
                </a:solidFill>
              </a:rPr>
              <a:t>Eltayeb</a:t>
            </a:r>
            <a:endParaRPr lang="en-US" sz="4800" b="1" dirty="0">
              <a:solidFill>
                <a:schemeClr val="bg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4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1E949BA7-94CD-17F1-2614-5BD6872A4705}"/>
              </a:ext>
            </a:extLst>
          </p:cNvPr>
          <p:cNvSpPr txBox="1">
            <a:spLocks/>
          </p:cNvSpPr>
          <p:nvPr/>
        </p:nvSpPr>
        <p:spPr>
          <a:xfrm>
            <a:off x="1306931" y="2664982"/>
            <a:ext cx="6576291" cy="37004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 Meaningful Names: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Use descriptive names Nouns for Variables, Verbs for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Methods.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/>
          </a:p>
          <a:p>
            <a:r>
              <a:rPr lang="en-US" b="1" dirty="0"/>
              <a:t>Avoid Magic Numbers: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Replace hard-coded values with named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constants.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const TAX_RATE = 0.15 instead of 0.15</a:t>
            </a:r>
            <a:r>
              <a:rPr lang="en-US" altLang="en-US" sz="2000" dirty="0">
                <a:solidFill>
                  <a:schemeClr val="bg1"/>
                </a:solidFill>
              </a:rPr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BC6F2-002F-C1DF-0406-FD36E6F64C4B}"/>
              </a:ext>
            </a:extLst>
          </p:cNvPr>
          <p:cNvSpPr txBox="1"/>
          <p:nvPr/>
        </p:nvSpPr>
        <p:spPr>
          <a:xfrm>
            <a:off x="924129" y="977392"/>
            <a:ext cx="7880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Aptos Display" panose="020B0004020202020204" pitchFamily="34" charset="0"/>
              </a:rPr>
              <a:t>Key Principles of Clean Code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2EB2B9C-2041-3766-DAD1-4AF543AD3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747" y="2724225"/>
            <a:ext cx="3618345" cy="19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4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2852F7-5E43-064C-3447-0A2C5480EF95}"/>
              </a:ext>
            </a:extLst>
          </p:cNvPr>
          <p:cNvSpPr txBox="1"/>
          <p:nvPr/>
        </p:nvSpPr>
        <p:spPr>
          <a:xfrm>
            <a:off x="924129" y="977392"/>
            <a:ext cx="7880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Aptos Display" panose="020B0004020202020204" pitchFamily="34" charset="0"/>
              </a:rPr>
              <a:t>Key Principles of Clean Code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2E189C9-24BF-B1C6-1F71-9FA964C2092F}"/>
              </a:ext>
            </a:extLst>
          </p:cNvPr>
          <p:cNvSpPr txBox="1">
            <a:spLocks/>
          </p:cNvSpPr>
          <p:nvPr/>
        </p:nvSpPr>
        <p:spPr>
          <a:xfrm>
            <a:off x="1179026" y="2724225"/>
            <a:ext cx="8153279" cy="43007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>
              <a:spcBef>
                <a:spcPts val="710"/>
              </a:spcBef>
              <a:tabLst>
                <a:tab pos="241300" algn="l"/>
              </a:tabLst>
            </a:pPr>
            <a:r>
              <a:rPr lang="en-US" b="1" dirty="0">
                <a:latin typeface="Aptos Display" panose="020B0004020202020204" pitchFamily="34" charset="0"/>
              </a:rPr>
              <a:t>Functions rules:</a:t>
            </a:r>
          </a:p>
          <a:p>
            <a:pPr marL="469900">
              <a:spcBef>
                <a:spcPts val="710"/>
              </a:spcBef>
              <a:tabLst>
                <a:tab pos="241300" algn="l"/>
              </a:tabLst>
            </a:pPr>
            <a:endParaRPr lang="en-US" sz="1200" dirty="0">
              <a:latin typeface="Aptos Display" panose="020B0004020202020204" pitchFamily="34" charset="0"/>
            </a:endParaRPr>
          </a:p>
          <a:p>
            <a:pPr lvl="1"/>
            <a:r>
              <a:rPr lang="en-US" dirty="0">
                <a:latin typeface="Aptos Display" panose="020B0004020202020204" pitchFamily="34" charset="0"/>
              </a:rPr>
              <a:t>Small.</a:t>
            </a:r>
          </a:p>
          <a:p>
            <a:pPr lvl="1"/>
            <a:endParaRPr lang="en-US" sz="600" dirty="0">
              <a:latin typeface="Aptos Display" panose="020B0004020202020204" pitchFamily="34" charset="0"/>
            </a:endParaRPr>
          </a:p>
          <a:p>
            <a:pPr lvl="1"/>
            <a:r>
              <a:rPr lang="en-US" dirty="0">
                <a:latin typeface="Aptos Display" panose="020B0004020202020204" pitchFamily="34" charset="0"/>
              </a:rPr>
              <a:t>Do one thing.</a:t>
            </a:r>
          </a:p>
          <a:p>
            <a:pPr lvl="1"/>
            <a:endParaRPr lang="en-US" sz="500" dirty="0">
              <a:latin typeface="Aptos Display" panose="020B0004020202020204" pitchFamily="34" charset="0"/>
            </a:endParaRPr>
          </a:p>
          <a:p>
            <a:pPr lvl="1"/>
            <a:r>
              <a:rPr lang="en-US" dirty="0">
                <a:latin typeface="Aptos Display" panose="020B0004020202020204" pitchFamily="34" charset="0"/>
              </a:rPr>
              <a:t>Have no side effects.</a:t>
            </a:r>
          </a:p>
          <a:p>
            <a:pPr lvl="1"/>
            <a:endParaRPr lang="en-US" sz="1050" dirty="0">
              <a:latin typeface="Aptos Display" panose="020B0004020202020204" pitchFamily="34" charset="0"/>
            </a:endParaRPr>
          </a:p>
          <a:p>
            <a:pPr lvl="1"/>
            <a:r>
              <a:rPr lang="en-US" dirty="0">
                <a:latin typeface="Aptos Display" panose="020B0004020202020204" pitchFamily="34" charset="0"/>
              </a:rPr>
              <a:t>Don't use flag arguments</a:t>
            </a:r>
          </a:p>
        </p:txBody>
      </p:sp>
      <p:pic>
        <p:nvPicPr>
          <p:cNvPr id="7" name="Picture 6" descr="A collage of a person&#10;&#10;Description automatically generated">
            <a:extLst>
              <a:ext uri="{FF2B5EF4-FFF2-40B4-BE49-F238E27FC236}">
                <a16:creationId xmlns:a16="http://schemas.microsoft.com/office/drawing/2014/main" id="{55EA8BEC-9A5B-FEE4-350A-97DCE933D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53" y="2724225"/>
            <a:ext cx="4473192" cy="28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1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1E0B04-0FBD-EB9E-E5A3-9F02BA1A61C4}"/>
              </a:ext>
            </a:extLst>
          </p:cNvPr>
          <p:cNvSpPr txBox="1"/>
          <p:nvPr/>
        </p:nvSpPr>
        <p:spPr>
          <a:xfrm>
            <a:off x="924129" y="977392"/>
            <a:ext cx="7880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Aptos Display" panose="020B0004020202020204" pitchFamily="34" charset="0"/>
              </a:rPr>
              <a:t>Key Principles of Clean Code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2320106-F8DB-3686-BD5A-740101D3AB02}"/>
              </a:ext>
            </a:extLst>
          </p:cNvPr>
          <p:cNvSpPr txBox="1">
            <a:spLocks/>
          </p:cNvSpPr>
          <p:nvPr/>
        </p:nvSpPr>
        <p:spPr>
          <a:xfrm>
            <a:off x="1447800" y="2192172"/>
            <a:ext cx="5191125" cy="3700462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marR="0" lvl="0" indent="-283464" algn="l" defTabSz="914400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413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Comments rules:</a:t>
            </a:r>
          </a:p>
          <a:p>
            <a:pPr marL="469900" marR="0" lvl="0" indent="-283464" algn="l" defTabSz="914400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41300" algn="l"/>
              </a:tabLst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Always try to explain yourself in code.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Don't be redundant.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Don't comment out code. Just remove.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Use as clarification of code.</a:t>
            </a:r>
          </a:p>
          <a:p>
            <a:pPr marL="685800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Use as warning of consequences</a:t>
            </a:r>
          </a:p>
          <a:p>
            <a:pPr marL="283464" marR="0" lvl="0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283464" marR="0" lvl="0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644366C-A8C4-7F2B-19D3-0EF6B87DA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56" y="3013714"/>
            <a:ext cx="4398244" cy="2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0861" y="1091359"/>
            <a:ext cx="758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</a:rPr>
              <a:t>Techniques for Clean Code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9EFFE7-6088-C944-60DA-9A656013E209}"/>
              </a:ext>
            </a:extLst>
          </p:cNvPr>
          <p:cNvSpPr txBox="1">
            <a:spLocks/>
          </p:cNvSpPr>
          <p:nvPr/>
        </p:nvSpPr>
        <p:spPr>
          <a:xfrm>
            <a:off x="594360" y="2720686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Refactoring: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Regularly improve the structure of existing code without changing its behavior.</a:t>
            </a:r>
          </a:p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Code Reviews: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Peer reviews help ensure code quality.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36CB4BC-828E-D9DE-796F-E313F8CAE9FC}"/>
              </a:ext>
            </a:extLst>
          </p:cNvPr>
          <p:cNvSpPr txBox="1">
            <a:spLocks/>
          </p:cNvSpPr>
          <p:nvPr/>
        </p:nvSpPr>
        <p:spPr>
          <a:xfrm>
            <a:off x="5881898" y="2676525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Test-Driven Development (TDD):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Write tests before writing the code itself to ensure code works as expected.</a:t>
            </a:r>
          </a:p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Consistent Formatting: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Enforce a standard format across all code.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52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12095" y="31661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7B7B7B"/>
                </a:solidFill>
              </a:rPr>
              <a:t>Questions?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54303F-A83F-8773-5A95-18F83DFE0844}"/>
              </a:ext>
            </a:extLst>
          </p:cNvPr>
          <p:cNvSpPr txBox="1">
            <a:spLocks/>
          </p:cNvSpPr>
          <p:nvPr/>
        </p:nvSpPr>
        <p:spPr>
          <a:xfrm>
            <a:off x="221673" y="658231"/>
            <a:ext cx="11889263" cy="15030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en-US" sz="4400" b="1" dirty="0">
                <a:latin typeface="Aptos Display" panose="020B0004020202020204" pitchFamily="34" charset="0"/>
              </a:rPr>
              <a:t>“Your Code if you back after a while without apply Clean Code Principle</a:t>
            </a:r>
            <a:r>
              <a:rPr lang="en-US" sz="4800" b="1" dirty="0">
                <a:latin typeface="Aptos Display" panose="020B0004020202020204" pitchFamily="34" charset="0"/>
              </a:rPr>
              <a:t>”</a:t>
            </a:r>
            <a:endParaRPr lang="en-US" sz="4800" dirty="0">
              <a:latin typeface="Aptos Display" panose="020B0004020202020204" pitchFamily="34" charset="0"/>
            </a:endParaRPr>
          </a:p>
        </p:txBody>
      </p:sp>
      <p:pic>
        <p:nvPicPr>
          <p:cNvPr id="3" name="Picture 2" descr="A person in a boat in a garbage dump&#10;&#10;Description automatically generated">
            <a:extLst>
              <a:ext uri="{FF2B5EF4-FFF2-40B4-BE49-F238E27FC236}">
                <a16:creationId xmlns:a16="http://schemas.microsoft.com/office/drawing/2014/main" id="{10EB0AF0-29AD-E01F-52D5-84916FCA1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444"/>
            <a:ext cx="12192000" cy="48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3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Headline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09D6C9-98EF-4CF8-8920-DEF512E83888}"/>
              </a:ext>
            </a:extLst>
          </p:cNvPr>
          <p:cNvSpPr txBox="1">
            <a:spLocks/>
          </p:cNvSpPr>
          <p:nvPr/>
        </p:nvSpPr>
        <p:spPr>
          <a:xfrm>
            <a:off x="-855061" y="153684"/>
            <a:ext cx="10873740" cy="1680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</a:rPr>
              <a:t>Don’t Repeat Yourself (DRY)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FDA7B-6C90-8A5E-2CFC-40E998999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534" y="2708353"/>
            <a:ext cx="7955970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2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5D7CB3E-2850-E28F-13A8-46127A28F879}"/>
              </a:ext>
            </a:extLst>
          </p:cNvPr>
          <p:cNvSpPr txBox="1">
            <a:spLocks/>
          </p:cNvSpPr>
          <p:nvPr/>
        </p:nvSpPr>
        <p:spPr>
          <a:xfrm>
            <a:off x="457200" y="719847"/>
            <a:ext cx="6877455" cy="1070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</a:rPr>
              <a:t>Keep It Simple (KISS)</a:t>
            </a:r>
          </a:p>
        </p:txBody>
      </p:sp>
      <p:graphicFrame>
        <p:nvGraphicFramePr>
          <p:cNvPr id="13" name="Text Placeholder 6">
            <a:extLst>
              <a:ext uri="{FF2B5EF4-FFF2-40B4-BE49-F238E27FC236}">
                <a16:creationId xmlns:a16="http://schemas.microsoft.com/office/drawing/2014/main" id="{C488FB03-DCB6-B09A-0B89-40DFDC6BC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53791"/>
              </p:ext>
            </p:extLst>
          </p:nvPr>
        </p:nvGraphicFramePr>
        <p:xfrm>
          <a:off x="1809345" y="1789889"/>
          <a:ext cx="8191143" cy="4765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5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5E8AC9A-5684-7D03-9C94-FB7091A7199D}"/>
              </a:ext>
            </a:extLst>
          </p:cNvPr>
          <p:cNvSpPr txBox="1">
            <a:spLocks/>
          </p:cNvSpPr>
          <p:nvPr/>
        </p:nvSpPr>
        <p:spPr>
          <a:xfrm>
            <a:off x="-107005" y="744805"/>
            <a:ext cx="10873740" cy="1228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</a:rPr>
              <a:t>Single Responsibility Principle (SRP)</a:t>
            </a:r>
          </a:p>
        </p:txBody>
      </p:sp>
      <p:graphicFrame>
        <p:nvGraphicFramePr>
          <p:cNvPr id="7" name="Text Placeholder 6">
            <a:extLst>
              <a:ext uri="{FF2B5EF4-FFF2-40B4-BE49-F238E27FC236}">
                <a16:creationId xmlns:a16="http://schemas.microsoft.com/office/drawing/2014/main" id="{25D7C907-26D3-1B4B-AA83-4963F7335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53821"/>
              </p:ext>
            </p:extLst>
          </p:nvPr>
        </p:nvGraphicFramePr>
        <p:xfrm>
          <a:off x="1225685" y="1973283"/>
          <a:ext cx="8997274" cy="444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759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 descr="A white background with red number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95B4D6EB-7105-B5FB-AB34-D09820116C11}"/>
              </a:ext>
            </a:extLst>
          </p:cNvPr>
          <p:cNvSpPr txBox="1">
            <a:spLocks/>
          </p:cNvSpPr>
          <p:nvPr/>
        </p:nvSpPr>
        <p:spPr>
          <a:xfrm>
            <a:off x="-252920" y="671798"/>
            <a:ext cx="9260733" cy="1062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</a:rPr>
              <a:t>Avoid Premature Optimization</a:t>
            </a:r>
          </a:p>
        </p:txBody>
      </p:sp>
      <p:graphicFrame>
        <p:nvGraphicFramePr>
          <p:cNvPr id="8" name="Text Placeholder 6">
            <a:extLst>
              <a:ext uri="{FF2B5EF4-FFF2-40B4-BE49-F238E27FC236}">
                <a16:creationId xmlns:a16="http://schemas.microsoft.com/office/drawing/2014/main" id="{F29F2834-86EA-910A-C84C-CB43A8EB2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028253"/>
              </p:ext>
            </p:extLst>
          </p:nvPr>
        </p:nvGraphicFramePr>
        <p:xfrm>
          <a:off x="2675105" y="2405382"/>
          <a:ext cx="7693769" cy="340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889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3725DF26-93BF-DA76-93CB-8392B465FA0E}"/>
              </a:ext>
            </a:extLst>
          </p:cNvPr>
          <p:cNvSpPr txBox="1">
            <a:spLocks/>
          </p:cNvSpPr>
          <p:nvPr/>
        </p:nvSpPr>
        <p:spPr>
          <a:xfrm>
            <a:off x="594360" y="332360"/>
            <a:ext cx="10873740" cy="1680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Aptos Display" panose="020B0004020202020204" pitchFamily="34" charset="0"/>
              </a:rPr>
              <a:t>Practical Example – Refactoring for Clean Code</a:t>
            </a:r>
          </a:p>
        </p:txBody>
      </p:sp>
      <p:graphicFrame>
        <p:nvGraphicFramePr>
          <p:cNvPr id="7" name="Text Placeholder 6">
            <a:extLst>
              <a:ext uri="{FF2B5EF4-FFF2-40B4-BE49-F238E27FC236}">
                <a16:creationId xmlns:a16="http://schemas.microsoft.com/office/drawing/2014/main" id="{BE5AC7B9-2A39-4B1B-CE6F-F1C4AD7BD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856677"/>
              </p:ext>
            </p:extLst>
          </p:nvPr>
        </p:nvGraphicFramePr>
        <p:xfrm>
          <a:off x="1099226" y="2012565"/>
          <a:ext cx="9990306" cy="458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4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428"/>
            <a:ext cx="12191239" cy="685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1115" y="2782669"/>
            <a:ext cx="163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B52025"/>
                </a:solidFill>
              </a:rPr>
              <a:t>Agenda</a:t>
            </a:r>
            <a:endParaRPr lang="en-US" sz="3200" b="1" dirty="0">
              <a:solidFill>
                <a:srgbClr val="B52025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D33D-24BB-1ECB-1568-82BF1957C253}"/>
              </a:ext>
            </a:extLst>
          </p:cNvPr>
          <p:cNvSpPr txBox="1">
            <a:spLocks/>
          </p:cNvSpPr>
          <p:nvPr/>
        </p:nvSpPr>
        <p:spPr>
          <a:xfrm>
            <a:off x="4737708" y="1687851"/>
            <a:ext cx="6788150" cy="3709987"/>
          </a:xfrm>
          <a:prstGeom prst="rect">
            <a:avLst/>
          </a:prstGeom>
        </p:spPr>
        <p:txBody>
          <a:bodyPr tIns="45720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6000" b="1" dirty="0">
                <a:solidFill>
                  <a:srgbClr val="C00000"/>
                </a:solidFill>
                <a:latin typeface="Aptos ExtraBold" panose="020F0502020204030204" pitchFamily="34" charset="0"/>
              </a:rPr>
              <a:t>Introduction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6000" dirty="0">
              <a:solidFill>
                <a:srgbClr val="C00000"/>
              </a:solidFill>
              <a:latin typeface="Aptos ExtraBold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6000" dirty="0">
                <a:solidFill>
                  <a:srgbClr val="C00000"/>
                </a:solidFill>
                <a:latin typeface="Aptos ExtraBold" panose="020F0502020204030204" pitchFamily="34" charset="0"/>
              </a:rPr>
              <a:t>Key Concepts of Clean Code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6000" dirty="0">
              <a:solidFill>
                <a:srgbClr val="C00000"/>
              </a:solidFill>
              <a:latin typeface="Aptos ExtraBold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6000" dirty="0">
                <a:solidFill>
                  <a:srgbClr val="C00000"/>
                </a:solidFill>
                <a:latin typeface="Aptos ExtraBold" panose="020F0502020204030204" pitchFamily="34" charset="0"/>
                <a:cs typeface="Arial" panose="020B0604020202020204" pitchFamily="34" charset="0"/>
              </a:rPr>
              <a:t>What Prevents Clean Code</a:t>
            </a:r>
            <a:endParaRPr lang="en-US" altLang="en-US" sz="6000" dirty="0">
              <a:solidFill>
                <a:srgbClr val="C00000"/>
              </a:solidFill>
              <a:latin typeface="Aptos ExtraBold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6000" dirty="0">
              <a:solidFill>
                <a:srgbClr val="C00000"/>
              </a:solidFill>
              <a:latin typeface="Aptos ExtraBold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6000" dirty="0">
                <a:solidFill>
                  <a:srgbClr val="C00000"/>
                </a:solidFill>
                <a:latin typeface="Aptos ExtraBold" panose="020F0502020204030204" pitchFamily="34" charset="0"/>
              </a:rPr>
              <a:t>Best Practices for Writing Clean Code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US" altLang="en-US" sz="6000" dirty="0">
              <a:solidFill>
                <a:srgbClr val="C00000"/>
              </a:solidFill>
              <a:latin typeface="Aptos ExtraBold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6000" dirty="0">
                <a:solidFill>
                  <a:srgbClr val="C00000"/>
                </a:solidFill>
                <a:latin typeface="Aptos ExtraBold" panose="020F0502020204030204" pitchFamily="34" charset="0"/>
                <a:cs typeface="Arial" panose="020B0604020202020204" pitchFamily="34" charset="0"/>
              </a:rPr>
              <a:t>what you can achieve with clean code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6000" dirty="0">
              <a:solidFill>
                <a:srgbClr val="C00000"/>
              </a:solidFill>
              <a:latin typeface="Aptos ExtraBold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6000" dirty="0">
                <a:solidFill>
                  <a:srgbClr val="C00000"/>
                </a:solidFill>
                <a:latin typeface="Aptos ExtraBold" panose="020F0502020204030204" pitchFamily="34" charset="0"/>
              </a:rPr>
              <a:t>Question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96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D59F2E5-30A0-5674-16F3-C0EBA3820A4E}"/>
              </a:ext>
            </a:extLst>
          </p:cNvPr>
          <p:cNvSpPr txBox="1">
            <a:spLocks/>
          </p:cNvSpPr>
          <p:nvPr/>
        </p:nvSpPr>
        <p:spPr>
          <a:xfrm>
            <a:off x="594360" y="787939"/>
            <a:ext cx="8364814" cy="9847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0" kern="1200" dirty="0">
                <a:solidFill>
                  <a:srgbClr val="C00000"/>
                </a:solidFill>
                <a:effectLst/>
                <a:latin typeface="Aptos Display" panose="020B0004020202020204" pitchFamily="34" charset="0"/>
              </a:rPr>
              <a:t>what you can achieve with clean code</a:t>
            </a:r>
            <a:endParaRPr lang="en-US" sz="4000" b="1" dirty="0">
              <a:solidFill>
                <a:srgbClr val="C00000"/>
              </a:solidFill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C05561-7DD9-3274-DD5A-88A35504B14F}"/>
              </a:ext>
            </a:extLst>
          </p:cNvPr>
          <p:cNvSpPr txBox="1">
            <a:spLocks/>
          </p:cNvSpPr>
          <p:nvPr/>
        </p:nvSpPr>
        <p:spPr>
          <a:xfrm>
            <a:off x="594360" y="2676525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Fewer Bugs: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Easier to spot issues in simple, clear code.</a:t>
            </a:r>
          </a:p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Maintainability: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Code that is easier to maintain and extend.</a:t>
            </a:r>
          </a:p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Clean Code saves time.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CCDD36-4464-10BC-5600-EEF193CC9BCF}"/>
              </a:ext>
            </a:extLst>
          </p:cNvPr>
          <p:cNvSpPr txBox="1">
            <a:spLocks/>
          </p:cNvSpPr>
          <p:nvPr/>
        </p:nvSpPr>
        <p:spPr>
          <a:xfrm>
            <a:off x="5881898" y="2676525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Improved Team Efficiency: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Readable code helps new developers onboard quickly.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Higher Quality Projects:</a:t>
            </a:r>
            <a:r>
              <a:rPr lang="en-US" dirty="0">
                <a:solidFill>
                  <a:schemeClr val="tx1"/>
                </a:solidFill>
              </a:rPr>
              <a:t> Overall, better code leads to better outcomes.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283464" marR="0" lvl="1" indent="-283464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Review your code easily.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643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3725DF26-93BF-DA76-93CB-8392B465FA0E}"/>
              </a:ext>
            </a:extLst>
          </p:cNvPr>
          <p:cNvSpPr txBox="1">
            <a:spLocks/>
          </p:cNvSpPr>
          <p:nvPr/>
        </p:nvSpPr>
        <p:spPr>
          <a:xfrm>
            <a:off x="594360" y="332360"/>
            <a:ext cx="10873740" cy="1680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  <a:latin typeface="Aptos Display" panose="020B0004020202020204" pitchFamily="34" charset="0"/>
              </a:rPr>
              <a:t>Practical Example – Refactoring for Clean Code</a:t>
            </a:r>
          </a:p>
        </p:txBody>
      </p:sp>
      <p:graphicFrame>
        <p:nvGraphicFramePr>
          <p:cNvPr id="7" name="Text Placeholder 6">
            <a:extLst>
              <a:ext uri="{FF2B5EF4-FFF2-40B4-BE49-F238E27FC236}">
                <a16:creationId xmlns:a16="http://schemas.microsoft.com/office/drawing/2014/main" id="{BE5AC7B9-2A39-4B1B-CE6F-F1C4AD7BDAE9}"/>
              </a:ext>
            </a:extLst>
          </p:cNvPr>
          <p:cNvGraphicFramePr/>
          <p:nvPr/>
        </p:nvGraphicFramePr>
        <p:xfrm>
          <a:off x="1099226" y="2012565"/>
          <a:ext cx="9990306" cy="458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looking up to the side&#10;&#10;Description automatically generated">
            <a:extLst>
              <a:ext uri="{FF2B5EF4-FFF2-40B4-BE49-F238E27FC236}">
                <a16:creationId xmlns:a16="http://schemas.microsoft.com/office/drawing/2014/main" id="{237CE262-ABA2-5AAE-331F-56FF2E0731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Questions</a:t>
            </a:r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4618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9695" y="2967547"/>
            <a:ext cx="6473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81818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207774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9695" y="3013715"/>
            <a:ext cx="647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763A47-1C43-18C8-C26F-14CD3C69B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3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Picture 3" descr="A person in a superhero garment&#10;&#10;Description automatically generated">
            <a:extLst>
              <a:ext uri="{FF2B5EF4-FFF2-40B4-BE49-F238E27FC236}">
                <a16:creationId xmlns:a16="http://schemas.microsoft.com/office/drawing/2014/main" id="{0F5641A1-C7AB-F775-CEC6-8675D8100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363"/>
            <a:ext cx="12192000" cy="69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red silhouette of a person's head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59695" y="3013715"/>
            <a:ext cx="6473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3" name="Picture 2" descr="A white background with red numbers&#10;&#10;Description automatically generated">
            <a:extLst>
              <a:ext uri="{FF2B5EF4-FFF2-40B4-BE49-F238E27FC236}">
                <a16:creationId xmlns:a16="http://schemas.microsoft.com/office/drawing/2014/main" id="{DD6C21DF-2F33-7746-0625-A8934823C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" y="428"/>
            <a:ext cx="12191239" cy="6857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03039-65C0-557D-FCF9-7A08B254AFF0}"/>
              </a:ext>
            </a:extLst>
          </p:cNvPr>
          <p:cNvSpPr txBox="1"/>
          <p:nvPr/>
        </p:nvSpPr>
        <p:spPr>
          <a:xfrm>
            <a:off x="1072475" y="676074"/>
            <a:ext cx="6172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</a:rPr>
              <a:t>What Is Clean Code?</a:t>
            </a:r>
            <a:endParaRPr lang="en-US" sz="4800" b="1" dirty="0">
              <a:solidFill>
                <a:srgbClr val="C00000"/>
              </a:solidFill>
            </a:endParaRP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34BD2ED4-8E53-8C08-8C1E-C856DD566D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767492"/>
              </p:ext>
            </p:extLst>
          </p:nvPr>
        </p:nvGraphicFramePr>
        <p:xfrm>
          <a:off x="1420238" y="1507071"/>
          <a:ext cx="9341914" cy="487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278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12190476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Example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1052F100-5604-6684-1E90-10DB27509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2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0461" y="880115"/>
            <a:ext cx="729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What Prevents Clean Code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23706C-57BA-3200-6541-A7803F42F10B}"/>
              </a:ext>
            </a:extLst>
          </p:cNvPr>
          <p:cNvSpPr txBox="1">
            <a:spLocks/>
          </p:cNvSpPr>
          <p:nvPr/>
        </p:nvSpPr>
        <p:spPr>
          <a:xfrm>
            <a:off x="584632" y="2242509"/>
            <a:ext cx="10221422" cy="3597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spc="-45" dirty="0">
                <a:latin typeface="Verdana"/>
                <a:cs typeface="Verdana"/>
              </a:rPr>
              <a:t>     Number</a:t>
            </a:r>
            <a:r>
              <a:rPr lang="en-US" sz="2000" b="1" spc="-275" dirty="0">
                <a:latin typeface="Verdana"/>
                <a:cs typeface="Verdana"/>
              </a:rPr>
              <a:t> </a:t>
            </a:r>
            <a:r>
              <a:rPr lang="en-US" sz="2000" b="1" spc="90" dirty="0">
                <a:latin typeface="Verdana"/>
                <a:cs typeface="Verdana"/>
              </a:rPr>
              <a:t>one</a:t>
            </a:r>
            <a:r>
              <a:rPr lang="en-US" sz="2000" b="1" spc="-260" dirty="0">
                <a:latin typeface="Verdana"/>
                <a:cs typeface="Verdana"/>
              </a:rPr>
              <a:t> </a:t>
            </a:r>
            <a:r>
              <a:rPr lang="en-US" sz="2000" b="1" spc="-55" dirty="0">
                <a:latin typeface="Verdana"/>
                <a:cs typeface="Verdana"/>
              </a:rPr>
              <a:t>reaso</a:t>
            </a:r>
            <a:r>
              <a:rPr lang="en-US" sz="2000" b="1" spc="-90" dirty="0">
                <a:latin typeface="Verdana"/>
                <a:cs typeface="Verdana"/>
              </a:rPr>
              <a:t>n</a:t>
            </a:r>
            <a:r>
              <a:rPr lang="en-US" sz="2000" b="1" spc="-620" dirty="0">
                <a:latin typeface="Verdana"/>
                <a:cs typeface="Verdana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Verdana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400" spc="-285" dirty="0">
                <a:latin typeface="Verdana"/>
                <a:cs typeface="Verdana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400" spc="-285" dirty="0">
                <a:latin typeface="Verdana"/>
                <a:cs typeface="Verdana"/>
              </a:rPr>
              <a:t>                 “I’ll</a:t>
            </a:r>
            <a:r>
              <a:rPr lang="en-US" sz="4400" spc="-484" dirty="0">
                <a:latin typeface="Verdana"/>
                <a:cs typeface="Verdana"/>
              </a:rPr>
              <a:t> </a:t>
            </a:r>
            <a:r>
              <a:rPr lang="en-US" sz="4400" spc="215" dirty="0">
                <a:latin typeface="Verdana"/>
                <a:cs typeface="Verdana"/>
              </a:rPr>
              <a:t>clean</a:t>
            </a:r>
            <a:r>
              <a:rPr lang="en-US" sz="4400" spc="-509" dirty="0">
                <a:latin typeface="Verdana"/>
                <a:cs typeface="Verdana"/>
              </a:rPr>
              <a:t> </a:t>
            </a:r>
            <a:r>
              <a:rPr lang="en-US" sz="4400" spc="-350" dirty="0">
                <a:latin typeface="Verdana"/>
                <a:cs typeface="Verdana"/>
              </a:rPr>
              <a:t>i</a:t>
            </a:r>
            <a:r>
              <a:rPr lang="en-US" sz="4400" spc="-495" dirty="0">
                <a:latin typeface="Verdana"/>
                <a:cs typeface="Verdana"/>
              </a:rPr>
              <a:t>t</a:t>
            </a:r>
            <a:r>
              <a:rPr lang="en-US" sz="4400" spc="-490" dirty="0">
                <a:latin typeface="Verdana"/>
                <a:cs typeface="Verdana"/>
              </a:rPr>
              <a:t> </a:t>
            </a:r>
            <a:r>
              <a:rPr lang="en-US" sz="4400" spc="-190" dirty="0">
                <a:latin typeface="Verdana"/>
                <a:cs typeface="Verdana"/>
              </a:rPr>
              <a:t>u</a:t>
            </a:r>
            <a:r>
              <a:rPr lang="en-US" sz="4400" spc="385" dirty="0">
                <a:latin typeface="Verdana"/>
                <a:cs typeface="Verdana"/>
              </a:rPr>
              <a:t>p</a:t>
            </a:r>
            <a:r>
              <a:rPr lang="en-US" sz="4400" spc="-484" dirty="0">
                <a:latin typeface="Verdana"/>
                <a:cs typeface="Verdana"/>
              </a:rPr>
              <a:t> </a:t>
            </a:r>
            <a:r>
              <a:rPr lang="en-US" sz="4400" spc="-160" dirty="0">
                <a:latin typeface="Verdana"/>
                <a:cs typeface="Verdana"/>
              </a:rPr>
              <a:t>late</a:t>
            </a:r>
            <a:r>
              <a:rPr lang="en-US" sz="4400" spc="-135" dirty="0">
                <a:latin typeface="Verdana"/>
                <a:cs typeface="Verdana"/>
              </a:rPr>
              <a:t>r</a:t>
            </a:r>
            <a:r>
              <a:rPr lang="en-US" sz="4400" spc="-204" dirty="0">
                <a:latin typeface="Verdana"/>
                <a:cs typeface="Verdana"/>
              </a:rPr>
              <a:t>.”</a:t>
            </a:r>
            <a:endParaRPr lang="en-US" sz="4400" dirty="0">
              <a:latin typeface="Verdana"/>
              <a:cs typeface="Verdana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81AB486-2E53-A165-078D-8109ADB84561}"/>
              </a:ext>
            </a:extLst>
          </p:cNvPr>
          <p:cNvSpPr txBox="1">
            <a:spLocks/>
          </p:cNvSpPr>
          <p:nvPr/>
        </p:nvSpPr>
        <p:spPr>
          <a:xfrm>
            <a:off x="515943" y="5105795"/>
            <a:ext cx="4687504" cy="1154545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spc="-285" dirty="0">
                <a:solidFill>
                  <a:srgbClr val="FFFFFF"/>
                </a:solidFill>
                <a:latin typeface="Verdana"/>
                <a:cs typeface="Verdana"/>
              </a:rPr>
              <a:t>“I’ll</a:t>
            </a:r>
            <a:r>
              <a:rPr lang="en-US" sz="20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215" dirty="0">
                <a:solidFill>
                  <a:srgbClr val="FFFFFF"/>
                </a:solidFill>
                <a:latin typeface="Verdana"/>
                <a:cs typeface="Verdana"/>
              </a:rPr>
              <a:t>clean</a:t>
            </a:r>
            <a:r>
              <a:rPr lang="en-US" sz="2000" spc="-5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3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lang="en-US" sz="2000" spc="-4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lang="en-US" sz="2000" spc="-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1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lang="en-US" sz="2000" spc="38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lang="en-US" sz="20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2000" spc="-160" dirty="0">
                <a:solidFill>
                  <a:srgbClr val="FFFFFF"/>
                </a:solidFill>
                <a:latin typeface="Verdana"/>
                <a:cs typeface="Verdana"/>
              </a:rPr>
              <a:t>late</a:t>
            </a:r>
            <a:r>
              <a:rPr lang="en-US" sz="2000" spc="-1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lang="en-US" sz="2000" spc="-204" dirty="0">
                <a:solidFill>
                  <a:srgbClr val="FFFFFF"/>
                </a:solidFill>
                <a:latin typeface="Verdana"/>
                <a:cs typeface="Verdana"/>
              </a:rPr>
              <a:t>.”</a:t>
            </a:r>
            <a:endParaRPr lang="en-US" sz="2000" dirty="0">
              <a:latin typeface="Verdana"/>
              <a:cs typeface="Verdana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4200" spc="-285" dirty="0">
                <a:latin typeface="Verdana"/>
                <a:cs typeface="Verdana"/>
              </a:rPr>
              <a:t> “Later” Never Comes.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56305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 descr="A white background with red number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-49641"/>
            <a:ext cx="12190476" cy="6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75853" y="889868"/>
            <a:ext cx="112000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kern="100" dirty="0">
                <a:solidFill>
                  <a:srgbClr val="C00000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Best Practices for Writing Clean Code:</a:t>
            </a:r>
            <a:endParaRPr lang="en-US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EC49B30-EBC3-1C10-E899-76630F8EF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146362"/>
              </p:ext>
            </p:extLst>
          </p:nvPr>
        </p:nvGraphicFramePr>
        <p:xfrm>
          <a:off x="594359" y="2324911"/>
          <a:ext cx="6701385" cy="3949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11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9695" y="3013715"/>
            <a:ext cx="6473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Headline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4129" y="977392"/>
            <a:ext cx="7880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  <a:latin typeface="Aptos Display" panose="020B0004020202020204" pitchFamily="34" charset="0"/>
              </a:rPr>
              <a:t>Key Principles of Clean Code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Text Placeholder 6">
            <a:extLst>
              <a:ext uri="{FF2B5EF4-FFF2-40B4-BE49-F238E27FC236}">
                <a16:creationId xmlns:a16="http://schemas.microsoft.com/office/drawing/2014/main" id="{7A1EC51E-D3DA-46CC-37DA-EB1D42905F02}"/>
              </a:ext>
            </a:extLst>
          </p:cNvPr>
          <p:cNvGraphicFramePr/>
          <p:nvPr/>
        </p:nvGraphicFramePr>
        <p:xfrm>
          <a:off x="2636196" y="2271510"/>
          <a:ext cx="7810500" cy="3700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33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707</Words>
  <Application>Microsoft Office PowerPoint</Application>
  <PresentationFormat>Widescreen</PresentationFormat>
  <Paragraphs>126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Aptos</vt:lpstr>
      <vt:lpstr>Aptos Display</vt:lpstr>
      <vt:lpstr>Aptos ExtraBold</vt:lpstr>
      <vt:lpstr>Arial</vt:lpstr>
      <vt:lpstr>Calibri</vt:lpstr>
      <vt:lpstr>Calibri Light</vt:lpstr>
      <vt:lpstr>Franklin Gothic Book</vt:lpstr>
      <vt:lpstr>Franklin Gothic Demi</vt:lpstr>
      <vt:lpstr>Verdana</vt:lpstr>
      <vt:lpstr>Office Theme</vt:lpstr>
      <vt:lpstr>Custom</vt:lpstr>
      <vt:lpstr>Clean Code Principles  Key Concepts and Best Practices  By : Mohamed Rashad &amp; Yasser Eltayeb</vt:lpstr>
      <vt:lpstr>PowerPoint Presentation</vt:lpstr>
      <vt:lpstr>PowerPoint Presentation</vt:lpstr>
      <vt:lpstr>Headline</vt:lpstr>
      <vt:lpstr>PowerPoint Presentation</vt:lpstr>
      <vt:lpstr>Headline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 Rasmy</dc:creator>
  <cp:lastModifiedBy>Mohamed Rashad</cp:lastModifiedBy>
  <cp:revision>9</cp:revision>
  <dcterms:created xsi:type="dcterms:W3CDTF">2020-02-22T11:11:42Z</dcterms:created>
  <dcterms:modified xsi:type="dcterms:W3CDTF">2024-09-27T11:13:11Z</dcterms:modified>
</cp:coreProperties>
</file>