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5fce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5fce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f00c8e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f00c8e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f00c8e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7f00c8e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Satellite Imagery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Bishoy Atef		Sec: 1		BN: 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Robert Mounir		Sec: 1		BN: 32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Hazem Kasim		Sec: 1		BN: 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Mahmoud Amr		Sec: 2		BN: 18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Project summary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Feature extraction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Metrics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Best classical mode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Best deep model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Clustering (per-pixel classification)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post-flood damages in satellite imagery is a challenging yet important task that has real-world applications including;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Disaster response and management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Infrastructure assessment and planning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Insurance and risk assessment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Humanitarian aid and support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two type of features which are: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SFIT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Lowest accuracy score: 61%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 highest score:    80%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LBPH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accuracy score:        92%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following metrics to evaluate our models: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score: have the downside of not considering the undersampled classes but it was an issue in our case since both classes are equally present.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Weighted F1: addresses the problem of imbalanced classes but since out classes are balanced it was almost the same as the accuracy score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classical model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two classical machine learning models which are: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RandomForest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Scored 80% validation accuracy with HOG features and 89% with LBPH features.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Scored 78% validation with HOG features and 92% with LBPH features.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deep model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two approached: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our own model: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built CNN and got validation accuracy of 82%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transfer learning (pretrained model):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used pretrained ResNet 18 and got accuracy validation accuracy of 99.5%.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Streamline</vt:lpstr>
      <vt:lpstr>Satellite Imagery</vt:lpstr>
      <vt:lpstr>Outline</vt:lpstr>
      <vt:lpstr>Project summary</vt:lpstr>
      <vt:lpstr>Feature extraction</vt:lpstr>
      <vt:lpstr>Metrics</vt:lpstr>
      <vt:lpstr>Best classical model</vt:lpstr>
      <vt:lpstr>Best deep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Imagery</dc:title>
  <cp:lastModifiedBy>Atef, Bishoy (ext) (DI SW ICS MNA RD DVT 1 SD)</cp:lastModifiedBy>
  <cp:revision>2</cp:revision>
  <dcterms:modified xsi:type="dcterms:W3CDTF">2023-05-20T10:33:41Z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2023-05-20T10:33:40Z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668f9979-6522-42f1-8e38-785f008aa162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