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86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7907-0A44-4487-A83C-BD28B7B7D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8E373-A8EF-48EC-A698-3026C9A18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3C5E9-68CA-4BF7-9647-70C74435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84F-9FE5-4ABA-A23B-97C226A72D98}" type="datetimeFigureOut">
              <a:rPr lang="en-IN" smtClean="0"/>
              <a:t>26-05-2020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230E8-3BE4-453D-8CF2-2A369310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D586-9DA5-42D0-AFE5-B9C6B1BC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A2F-9655-4E9C-A6B7-6753393D35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9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60">
        <p14:honeycomb/>
      </p:transition>
    </mc:Choice>
    <mc:Fallback xmlns="">
      <p:transition spd="slow" advClick="0" advTm="6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6A8D-0305-44F1-859F-839CA922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34EAA-31C2-4DC4-8D4C-02E49F8FB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85261-5F73-4D65-B864-47A57D2D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84F-9FE5-4ABA-A23B-97C226A72D98}" type="datetimeFigureOut">
              <a:rPr lang="en-IN" smtClean="0"/>
              <a:t>26-05-2020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E6B2A-A3AF-459E-93B5-8C606AE2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148A8-A469-410C-A12F-CE5662B6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A2F-9655-4E9C-A6B7-6753393D35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3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60">
        <p14:honeycomb/>
      </p:transition>
    </mc:Choice>
    <mc:Fallback xmlns="">
      <p:transition spd="slow" advClick="0" advTm="6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9FCD6-898A-44CF-A745-A93617C78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684AB-8FED-49F9-A42A-8AE4CD6CB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923A-BB11-4BA4-9693-DEDEFDF1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84F-9FE5-4ABA-A23B-97C226A72D98}" type="datetimeFigureOut">
              <a:rPr lang="en-IN" smtClean="0"/>
              <a:t>26-05-2020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F03F9-DD06-4162-81DE-AB7F294C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E68AA-AC2B-453E-BC76-CAAF2F50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A2F-9655-4E9C-A6B7-6753393D35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7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60">
        <p14:honeycomb/>
      </p:transition>
    </mc:Choice>
    <mc:Fallback xmlns="">
      <p:transition spd="slow" advClick="0" advTm="6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3298-31D4-481F-97E0-2869F43B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BFF8-2561-4861-9FED-46A639B7D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5BD9E-4EF2-461B-A2B4-CDE1AC77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84F-9FE5-4ABA-A23B-97C226A72D98}" type="datetimeFigureOut">
              <a:rPr lang="en-IN" smtClean="0"/>
              <a:t>26-05-2020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F49F2-7CA9-4532-9043-0E0A5879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E7DF7-5030-46DC-99C4-7019041D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A2F-9655-4E9C-A6B7-6753393D35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37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60">
        <p14:honeycomb/>
      </p:transition>
    </mc:Choice>
    <mc:Fallback xmlns="">
      <p:transition spd="slow" advClick="0" advTm="6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9E91-1192-4F18-8E96-89BD3BC3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8E837-3150-45EB-9AAC-7CE0CC9D8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86EAF-9F5C-4545-B3CC-764E0AB0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84F-9FE5-4ABA-A23B-97C226A72D98}" type="datetimeFigureOut">
              <a:rPr lang="en-IN" smtClean="0"/>
              <a:t>26-05-2020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8B11A-A74D-4429-897A-29AFD8FE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147B6-7F1A-486F-A486-BE6FB372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A2F-9655-4E9C-A6B7-6753393D35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75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60">
        <p14:honeycomb/>
      </p:transition>
    </mc:Choice>
    <mc:Fallback xmlns="">
      <p:transition spd="slow" advClick="0" advTm="6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8665-3CDF-41E8-ADC3-14CDB940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ABD1-E007-4D58-9CD3-5BEE6CE0D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44B35-BDDF-4A59-AF06-C79CF82AA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5D589-F798-483F-B9EB-0186B4F2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84F-9FE5-4ABA-A23B-97C226A72D98}" type="datetimeFigureOut">
              <a:rPr lang="en-IN" smtClean="0"/>
              <a:t>26-05-2020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5D22B-4630-42E5-99A3-8DB390E5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1C98F-57DD-43FF-B708-17B955C2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A2F-9655-4E9C-A6B7-6753393D35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43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60">
        <p14:honeycomb/>
      </p:transition>
    </mc:Choice>
    <mc:Fallback xmlns="">
      <p:transition spd="slow" advClick="0" advTm="6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78F8-3600-4CFE-B00C-4967574E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789B6-AA7E-4CA4-9E41-09DF584A3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CE27B-6D1C-45F0-BDE0-25686E12A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4042B-CEC0-4ABD-96EF-B2BCCA593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0DF6D-1DA5-4E04-82DE-250662F4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CE69E-32E0-4243-851C-8B9BA29C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84F-9FE5-4ABA-A23B-97C226A72D98}" type="datetimeFigureOut">
              <a:rPr lang="en-IN" smtClean="0"/>
              <a:t>26-05-2020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E9A84-A8A6-41E8-8988-F834FAA8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DE06C-2A8E-45A6-9A78-D7BA6D3B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A2F-9655-4E9C-A6B7-6753393D35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27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60">
        <p14:honeycomb/>
      </p:transition>
    </mc:Choice>
    <mc:Fallback xmlns="">
      <p:transition spd="slow" advClick="0" advTm="6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74FE-68CA-4B34-90E8-2C33F63D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B4559-758F-40B6-9989-10270AB5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84F-9FE5-4ABA-A23B-97C226A72D98}" type="datetimeFigureOut">
              <a:rPr lang="en-IN" smtClean="0"/>
              <a:t>26-05-2020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31543-79D9-47BA-9DDE-61360C23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ED492-0048-406B-B790-FC8088BF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A2F-9655-4E9C-A6B7-6753393D35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72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60">
        <p14:honeycomb/>
      </p:transition>
    </mc:Choice>
    <mc:Fallback xmlns="">
      <p:transition spd="slow" advClick="0" advTm="6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56902-1C16-4159-B709-3AF61EC1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84F-9FE5-4ABA-A23B-97C226A72D98}" type="datetimeFigureOut">
              <a:rPr lang="en-IN" smtClean="0"/>
              <a:t>26-05-2020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57239-B3AC-4AF3-BCEB-0BA289DA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C054E-6465-4636-B968-4BEAAA25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A2F-9655-4E9C-A6B7-6753393D35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18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60">
        <p14:honeycomb/>
      </p:transition>
    </mc:Choice>
    <mc:Fallback xmlns="">
      <p:transition spd="slow" advClick="0" advTm="6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47EE-152D-4E9E-B9D6-7773439B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7968-F4A7-4E51-B021-484E9A286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827AF-49AF-4DB0-99A5-149365397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BCCEB-93C1-4E73-8457-3519C4FA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84F-9FE5-4ABA-A23B-97C226A72D98}" type="datetimeFigureOut">
              <a:rPr lang="en-IN" smtClean="0"/>
              <a:t>26-05-2020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E6630-BC23-41D7-83F1-AEA85533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F7173-B228-40C5-9574-B934A8A4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A2F-9655-4E9C-A6B7-6753393D35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70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60">
        <p14:honeycomb/>
      </p:transition>
    </mc:Choice>
    <mc:Fallback xmlns="">
      <p:transition spd="slow" advClick="0" advTm="6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BE4D-E342-4F24-9DD4-78DB46F7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9A674-5BF7-4CBE-9363-17FD4B538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37FC6-1E17-4D63-83EF-FCA706D4E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AFC64-38B1-4E9D-A087-9E6C792E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C84F-9FE5-4ABA-A23B-97C226A72D98}" type="datetimeFigureOut">
              <a:rPr lang="en-IN" smtClean="0"/>
              <a:t>26-05-2020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43FC9-C704-4060-B60B-C01A8B3B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F3DEE-BB97-496A-A504-D26B4A55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A2F-9655-4E9C-A6B7-6753393D35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24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60">
        <p14:honeycomb/>
      </p:transition>
    </mc:Choice>
    <mc:Fallback xmlns="">
      <p:transition spd="slow" advClick="0" advTm="6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5301A-D5D0-45C0-8949-D3055612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CA9CD-64E3-4029-AFE8-FA0DAC60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9283C-E363-488D-BF85-E4DB3B9B6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BC84F-9FE5-4ABA-A23B-97C226A72D98}" type="datetimeFigureOut">
              <a:rPr lang="en-IN" smtClean="0"/>
              <a:t>26-05-2020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0C203-EA35-4D1D-BD65-1CB301F8A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8EFB-5BB9-42FA-80AA-12882D48C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09A2F-9655-4E9C-A6B7-6753393D35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84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750" advClick="0" advTm="60">
        <p14:honeycomb/>
      </p:transition>
    </mc:Choice>
    <mc:Fallback xmlns="">
      <p:transition spd="slow" advClick="0" advTm="6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52B04AD3-7E5D-4976-A56E-DE8E032603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4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750" advClick="0" advTm="3750">
        <p159:morph option="byObject"/>
      </p:transition>
    </mc:Choice>
    <mc:Fallback>
      <p:transition spd="slow" advClick="0" advTm="375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ns face&#10;&#10;Description automatically generated">
            <a:extLst>
              <a:ext uri="{FF2B5EF4-FFF2-40B4-BE49-F238E27FC236}">
                <a16:creationId xmlns:a16="http://schemas.microsoft.com/office/drawing/2014/main" id="{DFC562F8-459F-468F-BCD0-A9D036ADD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09" y="0"/>
            <a:ext cx="714538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60">
        <p14:honeycomb/>
      </p:transition>
    </mc:Choice>
    <mc:Fallback xmlns="">
      <p:transition spd="slow" advClick="0" advTm="6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erson&#10;&#10;Description automatically generated">
            <a:extLst>
              <a:ext uri="{FF2B5EF4-FFF2-40B4-BE49-F238E27FC236}">
                <a16:creationId xmlns:a16="http://schemas.microsoft.com/office/drawing/2014/main" id="{8D6E53B5-C983-420F-910F-67CCD0D02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" b="8952"/>
          <a:stretch/>
        </p:blipFill>
        <p:spPr>
          <a:xfrm>
            <a:off x="557348" y="-1"/>
            <a:ext cx="1107730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1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60">
        <p:randomBar dir="vert"/>
      </p:transition>
    </mc:Choice>
    <mc:Fallback xmlns="">
      <p:transition spd="slow" advClick="0" advTm="60">
        <p:randomBa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16C293B-12A3-40C7-AA47-0D45C7B6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57" y="0"/>
            <a:ext cx="7707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0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60">
        <p14:ripple/>
      </p:transition>
    </mc:Choice>
    <mc:Fallback xmlns="">
      <p:transition spd="slow" advClick="0" advTm="6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erson&#10;&#10;Description automatically generated">
            <a:extLst>
              <a:ext uri="{FF2B5EF4-FFF2-40B4-BE49-F238E27FC236}">
                <a16:creationId xmlns:a16="http://schemas.microsoft.com/office/drawing/2014/main" id="{5F2B8DFB-6189-4E3F-81DA-A13D018B3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4"/>
          <a:stretch/>
        </p:blipFill>
        <p:spPr>
          <a:xfrm>
            <a:off x="1994263" y="0"/>
            <a:ext cx="8203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2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750" advClick="0" advTm="60">
        <p15:prstTrans prst="peelOff"/>
      </p:transition>
    </mc:Choice>
    <mc:Fallback xmlns="">
      <p:transition spd="slow" advClick="0" advTm="6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person&#10;&#10;Description automatically generated">
            <a:extLst>
              <a:ext uri="{FF2B5EF4-FFF2-40B4-BE49-F238E27FC236}">
                <a16:creationId xmlns:a16="http://schemas.microsoft.com/office/drawing/2014/main" id="{F608B692-26D0-4C45-87AC-50023D7E9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60">
        <p:dissolve/>
      </p:transition>
    </mc:Choice>
    <mc:Fallback xmlns="">
      <p:transition spd="slow" advClick="0" advTm="60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sign posing for the camera&#10;&#10;Description automatically generated">
            <a:extLst>
              <a:ext uri="{FF2B5EF4-FFF2-40B4-BE49-F238E27FC236}">
                <a16:creationId xmlns:a16="http://schemas.microsoft.com/office/drawing/2014/main" id="{CF3AB8CB-42FA-4713-A555-5F75A58D3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6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60">
        <p:blinds dir="vert"/>
      </p:transition>
    </mc:Choice>
    <mc:Fallback xmlns="">
      <p:transition spd="slow" advClick="0" advTm="6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464965-E4FC-4A0F-B2A8-B8210F9E1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960" y="0"/>
            <a:ext cx="52120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60">
        <p14:gallery dir="l"/>
      </p:transition>
    </mc:Choice>
    <mc:Fallback xmlns="">
      <p:transition spd="slow" advClick="0" advTm="6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n, woman, computer&#10;&#10;Description automatically generated">
            <a:extLst>
              <a:ext uri="{FF2B5EF4-FFF2-40B4-BE49-F238E27FC236}">
                <a16:creationId xmlns:a16="http://schemas.microsoft.com/office/drawing/2014/main" id="{8239B7E6-9BF7-474D-936F-69B7DAA9B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00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60">
        <p14:warp dir="in"/>
      </p:transition>
    </mc:Choice>
    <mc:Fallback xmlns="">
      <p:transition spd="slow" advClick="0" advTm="6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erson&#10;&#10;Description automatically generated">
            <a:extLst>
              <a:ext uri="{FF2B5EF4-FFF2-40B4-BE49-F238E27FC236}">
                <a16:creationId xmlns:a16="http://schemas.microsoft.com/office/drawing/2014/main" id="{41AB019B-2111-42B8-9AB1-6FA79FA51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5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60">
        <p14:vortex dir="r"/>
      </p:transition>
    </mc:Choice>
    <mc:Fallback xmlns="">
      <p:transition spd="slow" advClick="0" advTm="6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Manan Kochhar</dc:creator>
  <cp:lastModifiedBy>Manan Kochhar</cp:lastModifiedBy>
  <cp:revision>7</cp:revision>
  <dcterms:created xsi:type="dcterms:W3CDTF">2020-05-25T15:05:55Z</dcterms:created>
  <dcterms:modified xsi:type="dcterms:W3CDTF">2020-05-26T10:57:29Z</dcterms:modified>
</cp:coreProperties>
</file>