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117432" y="1575621"/>
            <a:ext cx="6752013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Coal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1312</a:t>
            </a: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Chatbot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to respond to text queries pertaining to various Acts, Rules, and Regulations applicable to Mining industries</a:t>
            </a:r>
          </a:p>
          <a:p>
            <a:pPr marL="0" lvl="0" indent="0"/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RubriTronix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Manan Garg</a:t>
            </a:r>
            <a:endParaRPr dirty="0">
              <a:solidFill>
                <a:schemeClr val="tx1"/>
              </a:solidFill>
            </a:endParaRPr>
          </a:p>
          <a:p>
            <a:pPr marL="0" lvl="0" indent="0"/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U-0522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Jaypee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Institute of Information Technology, Noida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Smart Automation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15262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300307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>
              <a:buFont typeface="Noto Sans Symbols"/>
              <a:buChar char="⮚"/>
            </a:pPr>
            <a:r>
              <a:rPr lang="en-US" dirty="0"/>
              <a:t>A </a:t>
            </a:r>
            <a:r>
              <a:rPr lang="en-US" dirty="0" err="1"/>
              <a:t>Chatbot</a:t>
            </a:r>
            <a:r>
              <a:rPr lang="en-US" dirty="0"/>
              <a:t> with an understanding of various Acts, Rules and Regulations, DGMS Circulars, </a:t>
            </a:r>
            <a:r>
              <a:rPr lang="en-US" dirty="0" err="1"/>
              <a:t>CoI</a:t>
            </a:r>
            <a:r>
              <a:rPr lang="en-US" dirty="0"/>
              <a:t> Proceedings, etc. that are applicable to Mining industries.</a:t>
            </a:r>
          </a:p>
          <a:p>
            <a:pPr marL="285750" lvl="0" indent="-285750">
              <a:buFont typeface="Noto Sans Symbols"/>
              <a:buChar char="⮚"/>
            </a:pPr>
            <a:r>
              <a:rPr lang="en-US" dirty="0"/>
              <a:t>The </a:t>
            </a:r>
            <a:r>
              <a:rPr lang="en-US" dirty="0" err="1"/>
              <a:t>Chatbot</a:t>
            </a:r>
            <a:r>
              <a:rPr lang="en-US" dirty="0"/>
              <a:t> can address land-related queries by fetching information from government agencies and provide adequate assistance to the user regarding the application of the various Acts and Rules.</a:t>
            </a: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" b="576"/>
          <a:stretch>
            <a:fillRect/>
          </a:stretch>
        </p:blipFill>
        <p:spPr>
          <a:xfrm>
            <a:off x="7378700" y="144463"/>
            <a:ext cx="4689475" cy="3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Natural Language Processing (NLP) Framework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Database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Interface (UI)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Artificial Intelligence and Machine Learning</a:t>
            </a: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780907"/>
            <a:ext cx="4838701" cy="32711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dirty="0"/>
              <a:t>Provide guidance on health and safety regulations, best practices, and protocols to ensure the well-being of mining personnel and compliance with safety laws.</a:t>
            </a: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dirty="0"/>
              <a:t>Provide information on land rights, acquisition procedures, and land use regulations to help users navigate these complexities.</a:t>
            </a: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dirty="0"/>
              <a:t>Access specific sections of mining acts and rules, making it easier to extract data for studies and reports.</a:t>
            </a: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dirty="0"/>
              <a:t>Offer general information about legal matters in the mining industry and direct users to legal professionals for more specific guidance.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780907"/>
            <a:ext cx="4838701" cy="32711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Insensitive or incomplete information  provided by user.</a:t>
            </a: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Legal advice request on matters that are not bound by the law as of yet.</a:t>
            </a: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the information is too complex, it can provide link to read relevant legal documents online.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Manan Garg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 </a:t>
            </a:r>
            <a:r>
              <a:rPr lang="en-US" sz="1200" b="1" dirty="0"/>
              <a:t>CSE</a:t>
            </a:r>
            <a:r>
              <a:rPr lang="en-US" sz="1200" dirty="0"/>
              <a:t>                                                  Year (I,II,III,IV):  </a:t>
            </a:r>
            <a:r>
              <a:rPr lang="en-US" sz="1200" b="1" dirty="0"/>
              <a:t>II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 err="1">
                <a:solidFill>
                  <a:srgbClr val="5D7C3F"/>
                </a:solidFill>
              </a:rPr>
              <a:t>Prateek</a:t>
            </a:r>
            <a:r>
              <a:rPr lang="en-US" sz="1200" b="1" dirty="0">
                <a:solidFill>
                  <a:srgbClr val="5D7C3F"/>
                </a:solidFill>
              </a:rPr>
              <a:t> Gupta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/>
              <a:t>CSE</a:t>
            </a:r>
            <a:r>
              <a:rPr lang="en-US" sz="1200" dirty="0"/>
              <a:t>		Year (I,II,III,IV): </a:t>
            </a:r>
            <a:r>
              <a:rPr lang="en-US" sz="1200" b="1" dirty="0"/>
              <a:t>II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Krishna </a:t>
            </a:r>
            <a:r>
              <a:rPr lang="en-US" sz="1200" b="1" dirty="0" err="1">
                <a:solidFill>
                  <a:srgbClr val="5D7C3F"/>
                </a:solidFill>
              </a:rPr>
              <a:t>Deol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 err="1"/>
              <a:t>Btech</a:t>
            </a:r>
            <a:r>
              <a:rPr lang="en-US" sz="1200" b="1" dirty="0"/>
              <a:t>	</a:t>
            </a:r>
            <a:r>
              <a:rPr lang="en-US" sz="1200" dirty="0"/>
              <a:t>		Stream (ECE, CSE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/>
              <a:t>CSE</a:t>
            </a:r>
            <a:r>
              <a:rPr lang="en-US" sz="1200" dirty="0"/>
              <a:t>		Year (I,II,III,IV): </a:t>
            </a:r>
            <a:r>
              <a:rPr lang="en-US" sz="1200" b="1" dirty="0"/>
              <a:t>II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 err="1">
                <a:solidFill>
                  <a:srgbClr val="5D7C3F"/>
                </a:solidFill>
              </a:rPr>
              <a:t>Medha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Saxena</a:t>
            </a:r>
            <a:endParaRPr lang="en-US" sz="1200" b="1" dirty="0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/>
              <a:t>ECE</a:t>
            </a:r>
            <a:r>
              <a:rPr lang="en-US" sz="1200" dirty="0"/>
              <a:t>		Year (I,II,III,IV): </a:t>
            </a:r>
            <a:r>
              <a:rPr lang="en-US" sz="1200" b="1" dirty="0"/>
              <a:t>II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Nanda Sai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 err="1"/>
              <a:t>Btech</a:t>
            </a:r>
            <a:r>
              <a:rPr lang="en-US" sz="1200" dirty="0"/>
              <a:t> 		                           Stream (ECE, CSE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/>
              <a:t>CSE</a:t>
            </a:r>
            <a:r>
              <a:rPr lang="en-US" sz="1200" dirty="0"/>
              <a:t>		Year (I,II,III,IV): </a:t>
            </a:r>
            <a:r>
              <a:rPr lang="en-US" sz="1200" b="1" dirty="0"/>
              <a:t>II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 err="1">
                <a:solidFill>
                  <a:srgbClr val="5D7C3F"/>
                </a:solidFill>
              </a:rPr>
              <a:t>Prashast</a:t>
            </a:r>
            <a:r>
              <a:rPr lang="en-US" sz="1200" b="1" dirty="0">
                <a:solidFill>
                  <a:srgbClr val="5D7C3F"/>
                </a:solidFill>
              </a:rPr>
              <a:t> Srivastava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/>
              <a:t>CSE</a:t>
            </a:r>
            <a:r>
              <a:rPr lang="en-US" sz="1200" dirty="0"/>
              <a:t>		Year (I,II,III,IV): </a:t>
            </a:r>
            <a:r>
              <a:rPr lang="en-US" sz="1200" b="1" dirty="0"/>
              <a:t>II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</a:t>
            </a:r>
            <a:r>
              <a:rPr lang="en-US" sz="1200" dirty="0" err="1"/>
              <a:t>Blockchain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</a:t>
            </a:r>
            <a:r>
              <a:rPr lang="en-US" sz="1200" dirty="0" err="1"/>
              <a:t>Blockchain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638</Words>
  <Application>Microsoft Office PowerPoint</Application>
  <PresentationFormat>Widescreen</PresentationFormat>
  <Paragraphs>49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Libre Franklin</vt:lpstr>
      <vt:lpstr>Noto Sans Symbols</vt:lpstr>
      <vt:lpstr>Franklin Gothic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Kumud Garg</cp:lastModifiedBy>
  <cp:revision>20</cp:revision>
  <dcterms:created xsi:type="dcterms:W3CDTF">2022-02-11T07:14:46Z</dcterms:created>
  <dcterms:modified xsi:type="dcterms:W3CDTF">2023-09-24T08:49:38Z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