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b39c92e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b39c92e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fbc94a2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fbc94a2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fb39c92e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fb39c92e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fbc94a1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fbc94a1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fbc94a1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fbc94a1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fbc94a1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fbc94a1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fbc94a1c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fbc94a1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bc94a2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fbc94a2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191c78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0191c78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46950"/>
            <a:ext cx="8520600" cy="19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300"/>
              <a:t>CODEATHON UPSOLVE</a:t>
            </a:r>
            <a:endParaRPr sz="93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6585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Manan - A Technosurge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/>
              <a:t>JC Bose University of Science and Technology, YMCA</a:t>
            </a:r>
            <a:endParaRPr b="0" sz="1300"/>
          </a:p>
        </p:txBody>
      </p:sp>
      <p:sp>
        <p:nvSpPr>
          <p:cNvPr id="58" name="Google Shape;58;p13"/>
          <p:cNvSpPr txBox="1"/>
          <p:nvPr/>
        </p:nvSpPr>
        <p:spPr>
          <a:xfrm>
            <a:off x="7068250" y="4337750"/>
            <a:ext cx="201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Kartik Bhatia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Sahil Kundu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Sanyam Mittal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18000" y="2266325"/>
            <a:ext cx="7908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Passing OS | Varun wants best seat | Knight Knight | Takeshi’s Castle | Min XOR | Tackling Privacy Issues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849425" y="2998550"/>
            <a:ext cx="554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118 Participants | 756 Submissions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35542" l="37526" r="37347" t="0"/>
          <a:stretch/>
        </p:blipFill>
        <p:spPr>
          <a:xfrm>
            <a:off x="0" y="-745025"/>
            <a:ext cx="1074075" cy="18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562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371600" y="76200"/>
            <a:ext cx="6688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Source Code Pro"/>
                <a:ea typeface="Source Code Pro"/>
                <a:cs typeface="Source Code Pro"/>
                <a:sym typeface="Source Code Pro"/>
              </a:rPr>
              <a:t>Thank You</a:t>
            </a:r>
            <a:endParaRPr b="1" sz="4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025" y="2811975"/>
            <a:ext cx="976650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175" y="2790699"/>
            <a:ext cx="1860285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5025" y="2714491"/>
            <a:ext cx="1464550" cy="106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8050" y="2714501"/>
            <a:ext cx="1074124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3216000" y="1800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Follow us on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Source Code Pro"/>
                <a:ea typeface="Source Code Pro"/>
                <a:cs typeface="Source Code Pro"/>
                <a:sym typeface="Source Code Pro"/>
              </a:rPr>
              <a:t>/manantechnosurge</a:t>
            </a:r>
            <a:endParaRPr b="1" sz="2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1075" y="2900575"/>
            <a:ext cx="1144433" cy="8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562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62275" y="173813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Passing OS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75" y="1104500"/>
            <a:ext cx="4252850" cy="37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895150" y="984800"/>
            <a:ext cx="37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To calculate the number of all the jobs a disk can satisfy which are greater than current position of head of Disk. Given Starting point of Disk and Sequence of Jobs in Fixed order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0125" y="3150150"/>
            <a:ext cx="37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Related Problem - LIS (Using DP)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562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62275" y="173813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Varun Wants Best Seat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850" y="1030123"/>
            <a:ext cx="2711200" cy="28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09150" y="986900"/>
            <a:ext cx="37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Breadth First Search - BFS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Depth First Search - DFS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34425"/>
            <a:ext cx="2370575" cy="310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2975" y="2157735"/>
            <a:ext cx="2370575" cy="28333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483300" y="4052350"/>
            <a:ext cx="37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Allowed Final Seats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900" y="1879568"/>
            <a:ext cx="9144000" cy="309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2562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62275" y="173825"/>
            <a:ext cx="4939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Breadth First Search - BFS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62275" y="93395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Uses Queue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Generally used for finding minimum distance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562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62275" y="173825"/>
            <a:ext cx="4939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Trees and Graphs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475" y="996613"/>
            <a:ext cx="5863095" cy="399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147763"/>
            <a:ext cx="8267700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2562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62275" y="173825"/>
            <a:ext cx="4939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Traversing a Tree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562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62275" y="173825"/>
            <a:ext cx="4939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Takeshi’s Castle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6613"/>
            <a:ext cx="4500456" cy="399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999725" y="1516250"/>
            <a:ext cx="37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Choose randomly any point at starting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BFS/DFS - To Find Distance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Maintain 2 Array for two sides of path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Multiply length or Array 1 with Array 2 and double 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562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62275" y="173825"/>
            <a:ext cx="4939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Tackling Privacy Issues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996613"/>
            <a:ext cx="3942159" cy="399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757900" y="996625"/>
            <a:ext cx="37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Make a Convex Hull of from all the given points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5">
            <a:alphaModFix/>
          </a:blip>
          <a:srcRect b="0" l="46532" r="0" t="0"/>
          <a:stretch/>
        </p:blipFill>
        <p:spPr>
          <a:xfrm>
            <a:off x="5248049" y="3459850"/>
            <a:ext cx="2601174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b="0" l="0" r="52180" t="0"/>
          <a:stretch/>
        </p:blipFill>
        <p:spPr>
          <a:xfrm>
            <a:off x="5193925" y="1914925"/>
            <a:ext cx="2418149" cy="16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294400" y="1063375"/>
            <a:ext cx="5178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2nd YEAR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Team Untitled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Members 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Shreya Garg and Vivek Aggarwal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Team Shubham Garg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Members 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Dipanshu Kalra and Shubham Garg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562"/>
            <a:ext cx="9144001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346400" y="115038"/>
            <a:ext cx="376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Source Code Pro"/>
                <a:ea typeface="Source Code Pro"/>
                <a:cs typeface="Source Code Pro"/>
                <a:sym typeface="Source Code Pro"/>
              </a:rPr>
              <a:t>Winners</a:t>
            </a:r>
            <a:endParaRPr b="1" sz="3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265325" y="1063375"/>
            <a:ext cx="437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3rd YEAR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Team BeBright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Members 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Payal Mangla and Ajay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5265325" y="168025"/>
            <a:ext cx="3000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Source Code Pro"/>
                <a:ea typeface="Source Code Pro"/>
                <a:cs typeface="Source Code Pro"/>
                <a:sym typeface="Source Code Pro"/>
              </a:rPr>
              <a:t>Shout-out</a:t>
            </a:r>
            <a:endParaRPr b="1" sz="2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346100" y="2437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 - YMCAian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Bhuwan - team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Members :</a:t>
            </a:r>
            <a:r>
              <a:rPr lang="en"/>
              <a:t> Bhuwan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75" y="3158025"/>
            <a:ext cx="2383400" cy="17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