
<file path=[Content_Types].xml><?xml version="1.0" encoding="utf-8"?>
<Types xmlns="http://schemas.openxmlformats.org/package/2006/content-types">
  <Default Extension="emf" ContentType="image/x-emf"/>
  <Default Extension="gif" ContentType="image/gif"/>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3" r:id="rId4"/>
    <p:sldId id="292" r:id="rId5"/>
    <p:sldId id="271" r:id="rId6"/>
    <p:sldId id="273" r:id="rId7"/>
    <p:sldId id="274" r:id="rId8"/>
    <p:sldId id="275" r:id="rId9"/>
    <p:sldId id="277" r:id="rId10"/>
    <p:sldId id="278" r:id="rId11"/>
    <p:sldId id="279" r:id="rId12"/>
    <p:sldId id="280" r:id="rId13"/>
    <p:sldId id="281" r:id="rId14"/>
    <p:sldId id="283" r:id="rId15"/>
    <p:sldId id="284" r:id="rId16"/>
    <p:sldId id="291" r:id="rId17"/>
    <p:sldId id="285" r:id="rId18"/>
    <p:sldId id="286" r:id="rId19"/>
    <p:sldId id="287" r:id="rId20"/>
    <p:sldId id="288" r:id="rId21"/>
    <p:sldId id="289" r:id="rId22"/>
    <p:sldId id="290"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2E"/>
    <a:srgbClr val="000054"/>
    <a:srgbClr val="000099"/>
    <a:srgbClr val="0066FF"/>
    <a:srgbClr val="FFFF66"/>
    <a:srgbClr val="33CC33"/>
    <a:srgbClr val="789F31"/>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7" autoAdjust="0"/>
    <p:restoredTop sz="94660"/>
  </p:normalViewPr>
  <p:slideViewPr>
    <p:cSldViewPr snapToGrid="0">
      <p:cViewPr varScale="1">
        <p:scale>
          <a:sx n="67" d="100"/>
          <a:sy n="67" d="100"/>
        </p:scale>
        <p:origin x="6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0BBE1-F801-44EE-8C2C-28A9D4145E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8EBB09-D2C8-48DB-ADB2-F38B1EE25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3F3A34-D075-4BEA-9997-E4A6355FEB7B}"/>
              </a:ext>
            </a:extLst>
          </p:cNvPr>
          <p:cNvSpPr>
            <a:spLocks noGrp="1"/>
          </p:cNvSpPr>
          <p:nvPr>
            <p:ph type="dt" sz="half" idx="10"/>
          </p:nvPr>
        </p:nvSpPr>
        <p:spPr/>
        <p:txBody>
          <a:bodyPr/>
          <a:lstStyle/>
          <a:p>
            <a:fld id="{7EEF6687-153D-4561-8853-03F4FB225A9E}" type="datetimeFigureOut">
              <a:rPr lang="en-IN" smtClean="0"/>
              <a:t>02-03-2021</a:t>
            </a:fld>
            <a:endParaRPr lang="en-IN"/>
          </a:p>
        </p:txBody>
      </p:sp>
      <p:sp>
        <p:nvSpPr>
          <p:cNvPr id="5" name="Footer Placeholder 4">
            <a:extLst>
              <a:ext uri="{FF2B5EF4-FFF2-40B4-BE49-F238E27FC236}">
                <a16:creationId xmlns:a16="http://schemas.microsoft.com/office/drawing/2014/main" id="{8131E83A-D873-4701-B8CD-0F1709E17B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D37EB5-5056-4CA9-B70A-73F8F845BBDC}"/>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289879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4041-9029-4002-9903-74613F6E0D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B480D2-4789-4A5E-973F-4610C97638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F35031-76C2-4A27-8485-2D94BA71A4B1}"/>
              </a:ext>
            </a:extLst>
          </p:cNvPr>
          <p:cNvSpPr>
            <a:spLocks noGrp="1"/>
          </p:cNvSpPr>
          <p:nvPr>
            <p:ph type="dt" sz="half" idx="10"/>
          </p:nvPr>
        </p:nvSpPr>
        <p:spPr/>
        <p:txBody>
          <a:bodyPr/>
          <a:lstStyle/>
          <a:p>
            <a:fld id="{7EEF6687-153D-4561-8853-03F4FB225A9E}" type="datetimeFigureOut">
              <a:rPr lang="en-IN" smtClean="0"/>
              <a:t>02-03-2021</a:t>
            </a:fld>
            <a:endParaRPr lang="en-IN"/>
          </a:p>
        </p:txBody>
      </p:sp>
      <p:sp>
        <p:nvSpPr>
          <p:cNvPr id="5" name="Footer Placeholder 4">
            <a:extLst>
              <a:ext uri="{FF2B5EF4-FFF2-40B4-BE49-F238E27FC236}">
                <a16:creationId xmlns:a16="http://schemas.microsoft.com/office/drawing/2014/main" id="{10FF9DA5-7147-498B-AA2C-E112DFC592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206415-333D-4CF3-9F1C-361F1575892F}"/>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4189571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2FF6FA-EE1D-4C6E-B7EB-E093327E73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46C424-7C64-4593-BCA1-E0E080033F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FAD689-1C36-436A-8636-C9689ACD8205}"/>
              </a:ext>
            </a:extLst>
          </p:cNvPr>
          <p:cNvSpPr>
            <a:spLocks noGrp="1"/>
          </p:cNvSpPr>
          <p:nvPr>
            <p:ph type="dt" sz="half" idx="10"/>
          </p:nvPr>
        </p:nvSpPr>
        <p:spPr/>
        <p:txBody>
          <a:bodyPr/>
          <a:lstStyle/>
          <a:p>
            <a:fld id="{7EEF6687-153D-4561-8853-03F4FB225A9E}" type="datetimeFigureOut">
              <a:rPr lang="en-IN" smtClean="0"/>
              <a:t>02-03-2021</a:t>
            </a:fld>
            <a:endParaRPr lang="en-IN"/>
          </a:p>
        </p:txBody>
      </p:sp>
      <p:sp>
        <p:nvSpPr>
          <p:cNvPr id="5" name="Footer Placeholder 4">
            <a:extLst>
              <a:ext uri="{FF2B5EF4-FFF2-40B4-BE49-F238E27FC236}">
                <a16:creationId xmlns:a16="http://schemas.microsoft.com/office/drawing/2014/main" id="{281F21AB-5790-4C14-8574-462E8DE6FE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4D185B-824F-4BCE-8E48-48AE37ACE02F}"/>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639368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C760-F426-49A7-BC42-BA56A512AC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9CB9B2-51C7-4062-A7EE-DBF7CF3A80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DFCB41-766F-4D58-9F76-2D38B23ABAAE}"/>
              </a:ext>
            </a:extLst>
          </p:cNvPr>
          <p:cNvSpPr>
            <a:spLocks noGrp="1"/>
          </p:cNvSpPr>
          <p:nvPr>
            <p:ph type="dt" sz="half" idx="10"/>
          </p:nvPr>
        </p:nvSpPr>
        <p:spPr/>
        <p:txBody>
          <a:bodyPr/>
          <a:lstStyle/>
          <a:p>
            <a:fld id="{26D7B77A-3DD2-4B89-AF80-6567EB50DA2F}" type="datetimeFigureOut">
              <a:rPr lang="en-IN" smtClean="0"/>
              <a:t>02-03-2021</a:t>
            </a:fld>
            <a:endParaRPr lang="en-IN"/>
          </a:p>
        </p:txBody>
      </p:sp>
      <p:sp>
        <p:nvSpPr>
          <p:cNvPr id="5" name="Footer Placeholder 4">
            <a:extLst>
              <a:ext uri="{FF2B5EF4-FFF2-40B4-BE49-F238E27FC236}">
                <a16:creationId xmlns:a16="http://schemas.microsoft.com/office/drawing/2014/main" id="{52288D59-BA55-45E0-ADC2-61111DB5AF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7DA8A1-BD07-4B4F-92E9-0DCEABEE9B9B}"/>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1917734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6251-A581-4E19-8CEE-27F62ABF86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93E970-5205-467C-857C-9307882782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5511F3-A3CB-447C-AECE-C8D1A120383D}"/>
              </a:ext>
            </a:extLst>
          </p:cNvPr>
          <p:cNvSpPr>
            <a:spLocks noGrp="1"/>
          </p:cNvSpPr>
          <p:nvPr>
            <p:ph type="dt" sz="half" idx="10"/>
          </p:nvPr>
        </p:nvSpPr>
        <p:spPr/>
        <p:txBody>
          <a:bodyPr/>
          <a:lstStyle/>
          <a:p>
            <a:fld id="{26D7B77A-3DD2-4B89-AF80-6567EB50DA2F}" type="datetimeFigureOut">
              <a:rPr lang="en-IN" smtClean="0"/>
              <a:t>02-03-2021</a:t>
            </a:fld>
            <a:endParaRPr lang="en-IN"/>
          </a:p>
        </p:txBody>
      </p:sp>
      <p:sp>
        <p:nvSpPr>
          <p:cNvPr id="5" name="Footer Placeholder 4">
            <a:extLst>
              <a:ext uri="{FF2B5EF4-FFF2-40B4-BE49-F238E27FC236}">
                <a16:creationId xmlns:a16="http://schemas.microsoft.com/office/drawing/2014/main" id="{188F82F4-AA9F-42E0-98D8-7C778E7236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CEE37A-DAA4-4009-9566-078E143400E7}"/>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1411506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E95D-2F8F-4DC3-BD51-05F1ED86A2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BC05D5-BE3C-4CEF-A560-B9EC363480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E1711C-4328-4D45-950B-0B56154CF406}"/>
              </a:ext>
            </a:extLst>
          </p:cNvPr>
          <p:cNvSpPr>
            <a:spLocks noGrp="1"/>
          </p:cNvSpPr>
          <p:nvPr>
            <p:ph type="dt" sz="half" idx="10"/>
          </p:nvPr>
        </p:nvSpPr>
        <p:spPr/>
        <p:txBody>
          <a:bodyPr/>
          <a:lstStyle/>
          <a:p>
            <a:fld id="{26D7B77A-3DD2-4B89-AF80-6567EB50DA2F}" type="datetimeFigureOut">
              <a:rPr lang="en-IN" smtClean="0"/>
              <a:t>02-03-2021</a:t>
            </a:fld>
            <a:endParaRPr lang="en-IN"/>
          </a:p>
        </p:txBody>
      </p:sp>
      <p:sp>
        <p:nvSpPr>
          <p:cNvPr id="5" name="Footer Placeholder 4">
            <a:extLst>
              <a:ext uri="{FF2B5EF4-FFF2-40B4-BE49-F238E27FC236}">
                <a16:creationId xmlns:a16="http://schemas.microsoft.com/office/drawing/2014/main" id="{951915DA-0A54-426C-B372-BC4C180E94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C03EE1-061A-431F-8F4B-670EE4F872C8}"/>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2401479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3998-2CAA-4EAD-BF52-F2F46998CB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4E7FCC-1034-4772-8D4C-DC32972467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B7BEFF-623A-496B-AE2A-BFFDA76834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6DC38B-754F-4649-801A-050FC2B1A334}"/>
              </a:ext>
            </a:extLst>
          </p:cNvPr>
          <p:cNvSpPr>
            <a:spLocks noGrp="1"/>
          </p:cNvSpPr>
          <p:nvPr>
            <p:ph type="dt" sz="half" idx="10"/>
          </p:nvPr>
        </p:nvSpPr>
        <p:spPr/>
        <p:txBody>
          <a:bodyPr/>
          <a:lstStyle/>
          <a:p>
            <a:fld id="{26D7B77A-3DD2-4B89-AF80-6567EB50DA2F}" type="datetimeFigureOut">
              <a:rPr lang="en-IN" smtClean="0"/>
              <a:t>02-03-2021</a:t>
            </a:fld>
            <a:endParaRPr lang="en-IN"/>
          </a:p>
        </p:txBody>
      </p:sp>
      <p:sp>
        <p:nvSpPr>
          <p:cNvPr id="6" name="Footer Placeholder 5">
            <a:extLst>
              <a:ext uri="{FF2B5EF4-FFF2-40B4-BE49-F238E27FC236}">
                <a16:creationId xmlns:a16="http://schemas.microsoft.com/office/drawing/2014/main" id="{08F6AEB2-01E4-4CE1-BBC2-67D47EC990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86307F-C8BC-4680-BFEB-9E9C4D61ACB1}"/>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874288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FE79-122D-4026-8D37-58B9503785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41ACFD-F271-4720-A4D2-BFC6E9B3A6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783A27-8607-424A-B0CD-ED166DC8D7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E3C28E-EBFA-4831-B84C-30F97911EB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F1D564-E99E-49CB-8A25-E7F67C207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0AD990-365A-4ED7-BBC8-439B429A4DE6}"/>
              </a:ext>
            </a:extLst>
          </p:cNvPr>
          <p:cNvSpPr>
            <a:spLocks noGrp="1"/>
          </p:cNvSpPr>
          <p:nvPr>
            <p:ph type="dt" sz="half" idx="10"/>
          </p:nvPr>
        </p:nvSpPr>
        <p:spPr/>
        <p:txBody>
          <a:bodyPr/>
          <a:lstStyle/>
          <a:p>
            <a:fld id="{26D7B77A-3DD2-4B89-AF80-6567EB50DA2F}" type="datetimeFigureOut">
              <a:rPr lang="en-IN" smtClean="0"/>
              <a:t>02-03-2021</a:t>
            </a:fld>
            <a:endParaRPr lang="en-IN"/>
          </a:p>
        </p:txBody>
      </p:sp>
      <p:sp>
        <p:nvSpPr>
          <p:cNvPr id="8" name="Footer Placeholder 7">
            <a:extLst>
              <a:ext uri="{FF2B5EF4-FFF2-40B4-BE49-F238E27FC236}">
                <a16:creationId xmlns:a16="http://schemas.microsoft.com/office/drawing/2014/main" id="{73F6F01A-60C3-43C4-B4F5-485B3841A0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493E42-2563-43D0-9E73-E72EA4E500E1}"/>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247259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74F56-C817-4BBB-9CEC-D5235BFC63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A18ACC-B3F5-4314-835E-DD4976AEE277}"/>
              </a:ext>
            </a:extLst>
          </p:cNvPr>
          <p:cNvSpPr>
            <a:spLocks noGrp="1"/>
          </p:cNvSpPr>
          <p:nvPr>
            <p:ph type="dt" sz="half" idx="10"/>
          </p:nvPr>
        </p:nvSpPr>
        <p:spPr/>
        <p:txBody>
          <a:bodyPr/>
          <a:lstStyle/>
          <a:p>
            <a:fld id="{26D7B77A-3DD2-4B89-AF80-6567EB50DA2F}" type="datetimeFigureOut">
              <a:rPr lang="en-IN" smtClean="0"/>
              <a:t>02-03-2021</a:t>
            </a:fld>
            <a:endParaRPr lang="en-IN"/>
          </a:p>
        </p:txBody>
      </p:sp>
      <p:sp>
        <p:nvSpPr>
          <p:cNvPr id="4" name="Footer Placeholder 3">
            <a:extLst>
              <a:ext uri="{FF2B5EF4-FFF2-40B4-BE49-F238E27FC236}">
                <a16:creationId xmlns:a16="http://schemas.microsoft.com/office/drawing/2014/main" id="{33BDC008-246D-49B2-86D1-582B8B88A2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993E5-29BB-4C5C-A2E1-6357B078C29B}"/>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1542558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0E4F77-7397-41F4-8E79-8BD45953DCE8}"/>
              </a:ext>
            </a:extLst>
          </p:cNvPr>
          <p:cNvSpPr>
            <a:spLocks noGrp="1"/>
          </p:cNvSpPr>
          <p:nvPr>
            <p:ph type="dt" sz="half" idx="10"/>
          </p:nvPr>
        </p:nvSpPr>
        <p:spPr/>
        <p:txBody>
          <a:bodyPr/>
          <a:lstStyle/>
          <a:p>
            <a:fld id="{26D7B77A-3DD2-4B89-AF80-6567EB50DA2F}" type="datetimeFigureOut">
              <a:rPr lang="en-IN" smtClean="0"/>
              <a:t>02-03-2021</a:t>
            </a:fld>
            <a:endParaRPr lang="en-IN"/>
          </a:p>
        </p:txBody>
      </p:sp>
      <p:sp>
        <p:nvSpPr>
          <p:cNvPr id="3" name="Footer Placeholder 2">
            <a:extLst>
              <a:ext uri="{FF2B5EF4-FFF2-40B4-BE49-F238E27FC236}">
                <a16:creationId xmlns:a16="http://schemas.microsoft.com/office/drawing/2014/main" id="{C7934CFB-0F24-49F3-AE6D-2A73101259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F5C768-AF41-4DB3-901D-876202EE4075}"/>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8883198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D295-17AD-48A6-8C11-BF45592D4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3D7E72-0B78-4EEF-8E0E-D473749858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A18083-9717-49BC-A962-E802EC748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3B63B6-794B-410B-A28A-CEDF55159C6C}"/>
              </a:ext>
            </a:extLst>
          </p:cNvPr>
          <p:cNvSpPr>
            <a:spLocks noGrp="1"/>
          </p:cNvSpPr>
          <p:nvPr>
            <p:ph type="dt" sz="half" idx="10"/>
          </p:nvPr>
        </p:nvSpPr>
        <p:spPr/>
        <p:txBody>
          <a:bodyPr/>
          <a:lstStyle/>
          <a:p>
            <a:fld id="{26D7B77A-3DD2-4B89-AF80-6567EB50DA2F}" type="datetimeFigureOut">
              <a:rPr lang="en-IN" smtClean="0"/>
              <a:t>02-03-2021</a:t>
            </a:fld>
            <a:endParaRPr lang="en-IN"/>
          </a:p>
        </p:txBody>
      </p:sp>
      <p:sp>
        <p:nvSpPr>
          <p:cNvPr id="6" name="Footer Placeholder 5">
            <a:extLst>
              <a:ext uri="{FF2B5EF4-FFF2-40B4-BE49-F238E27FC236}">
                <a16:creationId xmlns:a16="http://schemas.microsoft.com/office/drawing/2014/main" id="{ACA90E96-5DCF-48F8-9B9F-EB9659B3B3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297ACC-C478-4A83-A042-F7DA18238633}"/>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387025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ADDC7-196B-4CE5-81F8-383024DCB2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D0CF5F-26B0-4FC9-8D71-7EA6D212EC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258230-7715-4511-8DF7-9CD9644824AA}"/>
              </a:ext>
            </a:extLst>
          </p:cNvPr>
          <p:cNvSpPr>
            <a:spLocks noGrp="1"/>
          </p:cNvSpPr>
          <p:nvPr>
            <p:ph type="dt" sz="half" idx="10"/>
          </p:nvPr>
        </p:nvSpPr>
        <p:spPr/>
        <p:txBody>
          <a:bodyPr/>
          <a:lstStyle/>
          <a:p>
            <a:fld id="{7EEF6687-153D-4561-8853-03F4FB225A9E}" type="datetimeFigureOut">
              <a:rPr lang="en-IN" smtClean="0"/>
              <a:t>02-03-2021</a:t>
            </a:fld>
            <a:endParaRPr lang="en-IN"/>
          </a:p>
        </p:txBody>
      </p:sp>
      <p:sp>
        <p:nvSpPr>
          <p:cNvPr id="5" name="Footer Placeholder 4">
            <a:extLst>
              <a:ext uri="{FF2B5EF4-FFF2-40B4-BE49-F238E27FC236}">
                <a16:creationId xmlns:a16="http://schemas.microsoft.com/office/drawing/2014/main" id="{2F3498A5-C375-428E-9D2D-27CC50DEC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159E48-0AA0-45E2-81FB-02767642E6F4}"/>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1890301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DE96-B75C-43C3-8F53-6965F8020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0F96F5-2168-4522-9EED-2A43B5748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944B23-4024-4FA2-B0A1-F97E49AF1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E24F4-9151-4A47-9F57-3D9D4ECB1E69}"/>
              </a:ext>
            </a:extLst>
          </p:cNvPr>
          <p:cNvSpPr>
            <a:spLocks noGrp="1"/>
          </p:cNvSpPr>
          <p:nvPr>
            <p:ph type="dt" sz="half" idx="10"/>
          </p:nvPr>
        </p:nvSpPr>
        <p:spPr/>
        <p:txBody>
          <a:bodyPr/>
          <a:lstStyle/>
          <a:p>
            <a:fld id="{26D7B77A-3DD2-4B89-AF80-6567EB50DA2F}" type="datetimeFigureOut">
              <a:rPr lang="en-IN" smtClean="0"/>
              <a:t>02-03-2021</a:t>
            </a:fld>
            <a:endParaRPr lang="en-IN"/>
          </a:p>
        </p:txBody>
      </p:sp>
      <p:sp>
        <p:nvSpPr>
          <p:cNvPr id="6" name="Footer Placeholder 5">
            <a:extLst>
              <a:ext uri="{FF2B5EF4-FFF2-40B4-BE49-F238E27FC236}">
                <a16:creationId xmlns:a16="http://schemas.microsoft.com/office/drawing/2014/main" id="{E8385AA2-9871-4FEE-A994-EA4041A361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8A9A1B-23EE-4CCC-83D8-CAF2BEF4DB4C}"/>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505618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089A-61EE-4989-B67A-92D0E47F76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162040-EA81-4898-8692-3ADEE4CE8D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0D16AA-6A70-4009-953E-EFAC68DAB6D3}"/>
              </a:ext>
            </a:extLst>
          </p:cNvPr>
          <p:cNvSpPr>
            <a:spLocks noGrp="1"/>
          </p:cNvSpPr>
          <p:nvPr>
            <p:ph type="dt" sz="half" idx="10"/>
          </p:nvPr>
        </p:nvSpPr>
        <p:spPr/>
        <p:txBody>
          <a:bodyPr/>
          <a:lstStyle/>
          <a:p>
            <a:fld id="{26D7B77A-3DD2-4B89-AF80-6567EB50DA2F}" type="datetimeFigureOut">
              <a:rPr lang="en-IN" smtClean="0"/>
              <a:t>02-03-2021</a:t>
            </a:fld>
            <a:endParaRPr lang="en-IN"/>
          </a:p>
        </p:txBody>
      </p:sp>
      <p:sp>
        <p:nvSpPr>
          <p:cNvPr id="5" name="Footer Placeholder 4">
            <a:extLst>
              <a:ext uri="{FF2B5EF4-FFF2-40B4-BE49-F238E27FC236}">
                <a16:creationId xmlns:a16="http://schemas.microsoft.com/office/drawing/2014/main" id="{A7D0859B-9785-4AFE-A45E-A671C6D908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27D341-89B6-4104-B194-31F8DACDBAD2}"/>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911706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99C852-BA70-4768-B876-23AF53815C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28A80A-A8CC-40C3-8B05-73FDDEC1B7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EEE7B5-EE93-49D2-B75C-D5F5FA611DFA}"/>
              </a:ext>
            </a:extLst>
          </p:cNvPr>
          <p:cNvSpPr>
            <a:spLocks noGrp="1"/>
          </p:cNvSpPr>
          <p:nvPr>
            <p:ph type="dt" sz="half" idx="10"/>
          </p:nvPr>
        </p:nvSpPr>
        <p:spPr/>
        <p:txBody>
          <a:bodyPr/>
          <a:lstStyle/>
          <a:p>
            <a:fld id="{26D7B77A-3DD2-4B89-AF80-6567EB50DA2F}" type="datetimeFigureOut">
              <a:rPr lang="en-IN" smtClean="0"/>
              <a:t>02-03-2021</a:t>
            </a:fld>
            <a:endParaRPr lang="en-IN"/>
          </a:p>
        </p:txBody>
      </p:sp>
      <p:sp>
        <p:nvSpPr>
          <p:cNvPr id="5" name="Footer Placeholder 4">
            <a:extLst>
              <a:ext uri="{FF2B5EF4-FFF2-40B4-BE49-F238E27FC236}">
                <a16:creationId xmlns:a16="http://schemas.microsoft.com/office/drawing/2014/main" id="{96EFF516-85D0-45BE-A454-A304DD2656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4B9514-F0E1-483F-9B42-E2A3F7B2704B}"/>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258650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69A9-3F55-4FBB-8B4C-216BC65C3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EAD441-1F47-42D0-B31C-5460970F42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0F3F05-74C7-4486-A5BC-D9A91F18D2A5}"/>
              </a:ext>
            </a:extLst>
          </p:cNvPr>
          <p:cNvSpPr>
            <a:spLocks noGrp="1"/>
          </p:cNvSpPr>
          <p:nvPr>
            <p:ph type="dt" sz="half" idx="10"/>
          </p:nvPr>
        </p:nvSpPr>
        <p:spPr/>
        <p:txBody>
          <a:bodyPr/>
          <a:lstStyle/>
          <a:p>
            <a:fld id="{7EEF6687-153D-4561-8853-03F4FB225A9E}" type="datetimeFigureOut">
              <a:rPr lang="en-IN" smtClean="0"/>
              <a:t>02-03-2021</a:t>
            </a:fld>
            <a:endParaRPr lang="en-IN"/>
          </a:p>
        </p:txBody>
      </p:sp>
      <p:sp>
        <p:nvSpPr>
          <p:cNvPr id="5" name="Footer Placeholder 4">
            <a:extLst>
              <a:ext uri="{FF2B5EF4-FFF2-40B4-BE49-F238E27FC236}">
                <a16:creationId xmlns:a16="http://schemas.microsoft.com/office/drawing/2014/main" id="{5CFA543D-72AD-4F99-8FE3-A8B1A5C321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5102F2-371A-4A74-AFF3-8A8BDEF69592}"/>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2379148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006B-8386-40B6-A154-93E0572D51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0AC48E-C442-414D-B246-1187123D57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2687C4-9EC0-4B62-B4A4-7C53E4E785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D59D5A-D43C-42C9-9E79-3F04065C1ED6}"/>
              </a:ext>
            </a:extLst>
          </p:cNvPr>
          <p:cNvSpPr>
            <a:spLocks noGrp="1"/>
          </p:cNvSpPr>
          <p:nvPr>
            <p:ph type="dt" sz="half" idx="10"/>
          </p:nvPr>
        </p:nvSpPr>
        <p:spPr/>
        <p:txBody>
          <a:bodyPr/>
          <a:lstStyle/>
          <a:p>
            <a:fld id="{7EEF6687-153D-4561-8853-03F4FB225A9E}" type="datetimeFigureOut">
              <a:rPr lang="en-IN" smtClean="0"/>
              <a:t>02-03-2021</a:t>
            </a:fld>
            <a:endParaRPr lang="en-IN"/>
          </a:p>
        </p:txBody>
      </p:sp>
      <p:sp>
        <p:nvSpPr>
          <p:cNvPr id="6" name="Footer Placeholder 5">
            <a:extLst>
              <a:ext uri="{FF2B5EF4-FFF2-40B4-BE49-F238E27FC236}">
                <a16:creationId xmlns:a16="http://schemas.microsoft.com/office/drawing/2014/main" id="{9DEB86DF-2E7D-45A5-B75E-B72764A834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A294B0-C725-47B8-873E-745E03A781E0}"/>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259763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9591-D51B-4660-89A4-25594822B2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5F0AC3-2907-4DD1-BC0F-09A11B2456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EF31DA-3141-40B7-A93B-C1A1230316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5ACF75-13AC-4C2C-83E0-7BC066361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0A445-A5FD-4B87-AA58-391547193E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4719CC-0BD1-409B-A36E-36F260CD9F6B}"/>
              </a:ext>
            </a:extLst>
          </p:cNvPr>
          <p:cNvSpPr>
            <a:spLocks noGrp="1"/>
          </p:cNvSpPr>
          <p:nvPr>
            <p:ph type="dt" sz="half" idx="10"/>
          </p:nvPr>
        </p:nvSpPr>
        <p:spPr/>
        <p:txBody>
          <a:bodyPr/>
          <a:lstStyle/>
          <a:p>
            <a:fld id="{7EEF6687-153D-4561-8853-03F4FB225A9E}" type="datetimeFigureOut">
              <a:rPr lang="en-IN" smtClean="0"/>
              <a:t>02-03-2021</a:t>
            </a:fld>
            <a:endParaRPr lang="en-IN"/>
          </a:p>
        </p:txBody>
      </p:sp>
      <p:sp>
        <p:nvSpPr>
          <p:cNvPr id="8" name="Footer Placeholder 7">
            <a:extLst>
              <a:ext uri="{FF2B5EF4-FFF2-40B4-BE49-F238E27FC236}">
                <a16:creationId xmlns:a16="http://schemas.microsoft.com/office/drawing/2014/main" id="{BF6DE6B6-1D8E-4021-841D-6E56C81000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5B32E1-EEAC-4FF9-B31B-D9FE0B7E2327}"/>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217030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45BC-BFCD-4CCF-9ABF-0D614A584B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9F9503-42AE-4153-905B-8B17B36CE4E8}"/>
              </a:ext>
            </a:extLst>
          </p:cNvPr>
          <p:cNvSpPr>
            <a:spLocks noGrp="1"/>
          </p:cNvSpPr>
          <p:nvPr>
            <p:ph type="dt" sz="half" idx="10"/>
          </p:nvPr>
        </p:nvSpPr>
        <p:spPr/>
        <p:txBody>
          <a:bodyPr/>
          <a:lstStyle/>
          <a:p>
            <a:fld id="{7EEF6687-153D-4561-8853-03F4FB225A9E}" type="datetimeFigureOut">
              <a:rPr lang="en-IN" smtClean="0"/>
              <a:t>02-03-2021</a:t>
            </a:fld>
            <a:endParaRPr lang="en-IN"/>
          </a:p>
        </p:txBody>
      </p:sp>
      <p:sp>
        <p:nvSpPr>
          <p:cNvPr id="4" name="Footer Placeholder 3">
            <a:extLst>
              <a:ext uri="{FF2B5EF4-FFF2-40B4-BE49-F238E27FC236}">
                <a16:creationId xmlns:a16="http://schemas.microsoft.com/office/drawing/2014/main" id="{94D68FE8-29FF-41E1-ADED-00B9839C03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4135CE-1B34-4256-9538-9F16CCB565FA}"/>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24089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BC664F-B482-4C81-97FA-3EB852B217C3}"/>
              </a:ext>
            </a:extLst>
          </p:cNvPr>
          <p:cNvSpPr>
            <a:spLocks noGrp="1"/>
          </p:cNvSpPr>
          <p:nvPr>
            <p:ph type="dt" sz="half" idx="10"/>
          </p:nvPr>
        </p:nvSpPr>
        <p:spPr/>
        <p:txBody>
          <a:bodyPr/>
          <a:lstStyle/>
          <a:p>
            <a:fld id="{7EEF6687-153D-4561-8853-03F4FB225A9E}" type="datetimeFigureOut">
              <a:rPr lang="en-IN" smtClean="0"/>
              <a:t>02-03-2021</a:t>
            </a:fld>
            <a:endParaRPr lang="en-IN"/>
          </a:p>
        </p:txBody>
      </p:sp>
      <p:sp>
        <p:nvSpPr>
          <p:cNvPr id="3" name="Footer Placeholder 2">
            <a:extLst>
              <a:ext uri="{FF2B5EF4-FFF2-40B4-BE49-F238E27FC236}">
                <a16:creationId xmlns:a16="http://schemas.microsoft.com/office/drawing/2014/main" id="{F53E9E71-A65B-46C8-B1C5-307AA96559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57B442-2B09-4978-9B66-0C716235064C}"/>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381582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BA87-69B8-43AD-800E-512F94B443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ABEF1F-EC9B-4891-AFDA-197A45396D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6A67B2-6358-4C6B-9884-B476A3507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889D9-BCB0-410C-828D-E02B10B56D7D}"/>
              </a:ext>
            </a:extLst>
          </p:cNvPr>
          <p:cNvSpPr>
            <a:spLocks noGrp="1"/>
          </p:cNvSpPr>
          <p:nvPr>
            <p:ph type="dt" sz="half" idx="10"/>
          </p:nvPr>
        </p:nvSpPr>
        <p:spPr/>
        <p:txBody>
          <a:bodyPr/>
          <a:lstStyle/>
          <a:p>
            <a:fld id="{7EEF6687-153D-4561-8853-03F4FB225A9E}" type="datetimeFigureOut">
              <a:rPr lang="en-IN" smtClean="0"/>
              <a:t>02-03-2021</a:t>
            </a:fld>
            <a:endParaRPr lang="en-IN"/>
          </a:p>
        </p:txBody>
      </p:sp>
      <p:sp>
        <p:nvSpPr>
          <p:cNvPr id="6" name="Footer Placeholder 5">
            <a:extLst>
              <a:ext uri="{FF2B5EF4-FFF2-40B4-BE49-F238E27FC236}">
                <a16:creationId xmlns:a16="http://schemas.microsoft.com/office/drawing/2014/main" id="{FBD59312-65DF-4CE4-884E-8DDAE1816B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0A8B1C-609E-4FDA-A7E1-86FEAF42AAA7}"/>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381396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0C64-DFE3-49A0-BA5E-7D22A91B0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AAC24F-5860-412B-9155-5B2A94EE6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96B93B-F93B-403F-80B4-E69648D4B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89EEAD-893A-4785-9578-3F42C8E8E707}"/>
              </a:ext>
            </a:extLst>
          </p:cNvPr>
          <p:cNvSpPr>
            <a:spLocks noGrp="1"/>
          </p:cNvSpPr>
          <p:nvPr>
            <p:ph type="dt" sz="half" idx="10"/>
          </p:nvPr>
        </p:nvSpPr>
        <p:spPr/>
        <p:txBody>
          <a:bodyPr/>
          <a:lstStyle/>
          <a:p>
            <a:fld id="{7EEF6687-153D-4561-8853-03F4FB225A9E}" type="datetimeFigureOut">
              <a:rPr lang="en-IN" smtClean="0"/>
              <a:t>02-03-2021</a:t>
            </a:fld>
            <a:endParaRPr lang="en-IN"/>
          </a:p>
        </p:txBody>
      </p:sp>
      <p:sp>
        <p:nvSpPr>
          <p:cNvPr id="6" name="Footer Placeholder 5">
            <a:extLst>
              <a:ext uri="{FF2B5EF4-FFF2-40B4-BE49-F238E27FC236}">
                <a16:creationId xmlns:a16="http://schemas.microsoft.com/office/drawing/2014/main" id="{0B169504-5C8F-4063-AF18-C4A0697A52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AA362B-A3B8-423E-B07A-D5DCDE1131FE}"/>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1212332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DA9DE9-206D-4981-B279-D527F4F938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AB5059-E2BF-4339-9492-C76CDB0FB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3760F0-8CDB-40BC-BE68-C895BC615A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F6687-153D-4561-8853-03F4FB225A9E}" type="datetimeFigureOut">
              <a:rPr lang="en-IN" smtClean="0"/>
              <a:t>02-03-2021</a:t>
            </a:fld>
            <a:endParaRPr lang="en-IN"/>
          </a:p>
        </p:txBody>
      </p:sp>
      <p:sp>
        <p:nvSpPr>
          <p:cNvPr id="5" name="Footer Placeholder 4">
            <a:extLst>
              <a:ext uri="{FF2B5EF4-FFF2-40B4-BE49-F238E27FC236}">
                <a16:creationId xmlns:a16="http://schemas.microsoft.com/office/drawing/2014/main" id="{5FAD0495-1BBD-4862-B53B-A9C95E56E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29448E-B7E4-4486-8AF9-8665B7C871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F3AC7-68A8-4900-AB5B-4B155CC8C5BA}" type="slidenum">
              <a:rPr lang="en-IN" smtClean="0"/>
              <a:t>‹#›</a:t>
            </a:fld>
            <a:endParaRPr lang="en-IN"/>
          </a:p>
        </p:txBody>
      </p:sp>
    </p:spTree>
    <p:extLst>
      <p:ext uri="{BB962C8B-B14F-4D97-AF65-F5344CB8AC3E}">
        <p14:creationId xmlns:p14="http://schemas.microsoft.com/office/powerpoint/2010/main" val="3472946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C1769F-2EA2-4AB5-83EF-484B2A71F8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A52A33-BBE0-4A58-A155-A0F06B9256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8CC7B9-31CC-45FD-A580-FF483EC4E4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7B77A-3DD2-4B89-AF80-6567EB50DA2F}" type="datetimeFigureOut">
              <a:rPr lang="en-IN" smtClean="0"/>
              <a:t>02-03-2021</a:t>
            </a:fld>
            <a:endParaRPr lang="en-IN"/>
          </a:p>
        </p:txBody>
      </p:sp>
      <p:sp>
        <p:nvSpPr>
          <p:cNvPr id="5" name="Footer Placeholder 4">
            <a:extLst>
              <a:ext uri="{FF2B5EF4-FFF2-40B4-BE49-F238E27FC236}">
                <a16:creationId xmlns:a16="http://schemas.microsoft.com/office/drawing/2014/main" id="{2D9ED243-0D24-454E-8E96-BEE5DA6490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C532BD-68F3-40FE-98E1-F9E62B6F09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B0424A-7EC9-462B-BB37-C3B8C3378E50}" type="slidenum">
              <a:rPr lang="en-IN" smtClean="0"/>
              <a:t>‹#›</a:t>
            </a:fld>
            <a:endParaRPr lang="en-IN"/>
          </a:p>
        </p:txBody>
      </p:sp>
    </p:spTree>
    <p:extLst>
      <p:ext uri="{BB962C8B-B14F-4D97-AF65-F5344CB8AC3E}">
        <p14:creationId xmlns:p14="http://schemas.microsoft.com/office/powerpoint/2010/main" val="234770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2.png"/><Relationship Id="rId3" Type="http://schemas.openxmlformats.org/officeDocument/2006/relationships/image" Target="../media/image150.png"/><Relationship Id="rId7" Type="http://schemas.openxmlformats.org/officeDocument/2006/relationships/image" Target="../media/image19.png"/><Relationship Id="rId12"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18.png"/><Relationship Id="rId11" Type="http://schemas.openxmlformats.org/officeDocument/2006/relationships/image" Target="../media/image30.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 Id="rId1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2.png"/><Relationship Id="rId3" Type="http://schemas.openxmlformats.org/officeDocument/2006/relationships/image" Target="../media/image150.png"/><Relationship Id="rId7" Type="http://schemas.openxmlformats.org/officeDocument/2006/relationships/image" Target="../media/image19.png"/><Relationship Id="rId12"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18.png"/><Relationship Id="rId11" Type="http://schemas.openxmlformats.org/officeDocument/2006/relationships/image" Target="../media/image30.png"/><Relationship Id="rId5" Type="http://schemas.openxmlformats.org/officeDocument/2006/relationships/image" Target="../media/image17.png"/><Relationship Id="rId15" Type="http://schemas.openxmlformats.org/officeDocument/2006/relationships/image" Target="../media/image24.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 Id="rId14" Type="http://schemas.openxmlformats.org/officeDocument/2006/relationships/image" Target="../media/image23.png"/></Relationships>
</file>

<file path=ppt/slides/_rels/slide19.xml.rels><?xml version="1.0" encoding="UTF-8" standalone="yes"?>
<Relationships xmlns="http://schemas.openxmlformats.org/package/2006/relationships"><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360.png"/><Relationship Id="rId12" Type="http://schemas.openxmlformats.org/officeDocument/2006/relationships/image" Target="../media/image34.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29.png"/><Relationship Id="rId11" Type="http://schemas.openxmlformats.org/officeDocument/2006/relationships/image" Target="../media/image33.png"/><Relationship Id="rId5" Type="http://schemas.openxmlformats.org/officeDocument/2006/relationships/image" Target="../media/image28.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41.png"/><Relationship Id="rId14" Type="http://schemas.openxmlformats.org/officeDocument/2006/relationships/image" Target="../media/image36.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17/06/relationships/model3d" Target="../media/model3d1.glb"/><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360.png"/><Relationship Id="rId12" Type="http://schemas.openxmlformats.org/officeDocument/2006/relationships/image" Target="../media/image33.png"/><Relationship Id="rId17" Type="http://schemas.openxmlformats.org/officeDocument/2006/relationships/image" Target="../media/image39.png"/><Relationship Id="rId2" Type="http://schemas.openxmlformats.org/officeDocument/2006/relationships/image" Target="../media/image2.jpeg"/><Relationship Id="rId16" Type="http://schemas.openxmlformats.org/officeDocument/2006/relationships/image" Target="../media/image38.png"/><Relationship Id="rId20" Type="http://schemas.openxmlformats.org/officeDocument/2006/relationships/image" Target="../media/image43.png"/><Relationship Id="rId1" Type="http://schemas.openxmlformats.org/officeDocument/2006/relationships/slideLayout" Target="../slideLayouts/slideLayout13.xml"/><Relationship Id="rId6" Type="http://schemas.openxmlformats.org/officeDocument/2006/relationships/image" Target="../media/image29.png"/><Relationship Id="rId11" Type="http://schemas.openxmlformats.org/officeDocument/2006/relationships/image" Target="../media/image37.png"/><Relationship Id="rId5" Type="http://schemas.openxmlformats.org/officeDocument/2006/relationships/image" Target="../media/image28.png"/><Relationship Id="rId15" Type="http://schemas.openxmlformats.org/officeDocument/2006/relationships/image" Target="../media/image36.png"/><Relationship Id="rId10" Type="http://schemas.openxmlformats.org/officeDocument/2006/relationships/image" Target="../media/image32.png"/><Relationship Id="rId19" Type="http://schemas.openxmlformats.org/officeDocument/2006/relationships/image" Target="../media/image42.png"/><Relationship Id="rId4" Type="http://schemas.openxmlformats.org/officeDocument/2006/relationships/image" Target="../media/image26.png"/><Relationship Id="rId9" Type="http://schemas.openxmlformats.org/officeDocument/2006/relationships/image" Target="../media/image41.png"/><Relationship Id="rId14" Type="http://schemas.openxmlformats.org/officeDocument/2006/relationships/image" Target="../media/image35.png"/></Relationships>
</file>

<file path=ppt/slides/_rels/slide21.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49.png"/><Relationship Id="rId18" Type="http://schemas.openxmlformats.org/officeDocument/2006/relationships/image" Target="../media/image52.png"/><Relationship Id="rId7" Type="http://schemas.openxmlformats.org/officeDocument/2006/relationships/image" Target="../media/image45.png"/><Relationship Id="rId12" Type="http://schemas.openxmlformats.org/officeDocument/2006/relationships/image" Target="../media/image360.png"/><Relationship Id="rId17" Type="http://schemas.openxmlformats.org/officeDocument/2006/relationships/image" Target="../media/image51.png"/><Relationship Id="rId2" Type="http://schemas.openxmlformats.org/officeDocument/2006/relationships/image" Target="../media/image2.jpeg"/><Relationship Id="rId16" Type="http://schemas.openxmlformats.org/officeDocument/2006/relationships/image" Target="../media/image33.png"/><Relationship Id="rId1" Type="http://schemas.openxmlformats.org/officeDocument/2006/relationships/slideLayout" Target="../slideLayouts/slideLayout13.xml"/><Relationship Id="rId6" Type="http://schemas.openxmlformats.org/officeDocument/2006/relationships/image" Target="../media/image44.png"/><Relationship Id="rId11" Type="http://schemas.openxmlformats.org/officeDocument/2006/relationships/image" Target="../media/image29.png"/><Relationship Id="rId5" Type="http://schemas.openxmlformats.org/officeDocument/2006/relationships/image" Target="../media/image28.png"/><Relationship Id="rId15" Type="http://schemas.openxmlformats.org/officeDocument/2006/relationships/image" Target="../media/image50.png"/><Relationship Id="rId10" Type="http://schemas.openxmlformats.org/officeDocument/2006/relationships/image" Target="../media/image48.png"/><Relationship Id="rId19" Type="http://schemas.openxmlformats.org/officeDocument/2006/relationships/image" Target="../media/image53.png"/><Relationship Id="rId9" Type="http://schemas.openxmlformats.org/officeDocument/2006/relationships/image" Target="../media/image47.png"/><Relationship Id="rId1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55.emf"/></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61.png"/><Relationship Id="rId5" Type="http://schemas.openxmlformats.org/officeDocument/2006/relationships/image" Target="../media/image55.png"/><Relationship Id="rId4" Type="http://schemas.openxmlformats.org/officeDocument/2006/relationships/image" Target="../media/image410.png"/></Relationships>
</file>

<file path=ppt/slides/_rels/slide8.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0.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60.png"/><Relationship Id="rId5" Type="http://schemas.openxmlformats.org/officeDocument/2006/relationships/image" Target="../media/image55.png"/><Relationship Id="rId4" Type="http://schemas.openxmlformats.org/officeDocument/2006/relationships/image" Target="../media/image410.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10.png"/><Relationship Id="rId7" Type="http://schemas.openxmlformats.org/officeDocument/2006/relationships/image" Target="../media/image70.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60.png"/><Relationship Id="rId5" Type="http://schemas.openxmlformats.org/officeDocument/2006/relationships/image" Target="../media/image55.png"/><Relationship Id="rId4" Type="http://schemas.openxmlformats.org/officeDocument/2006/relationships/image" Target="../media/image4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Masaisai - Wikipedia">
            <a:extLst>
              <a:ext uri="{FF2B5EF4-FFF2-40B4-BE49-F238E27FC236}">
                <a16:creationId xmlns:a16="http://schemas.microsoft.com/office/drawing/2014/main" id="{21A9FBFD-E18F-4093-AA9A-DDDD4315C7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559" b="462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9E1FB521-D3DC-49BB-B870-7C2DD170EB1C}"/>
              </a:ext>
            </a:extLst>
          </p:cNvPr>
          <p:cNvSpPr/>
          <p:nvPr/>
        </p:nvSpPr>
        <p:spPr>
          <a:xfrm>
            <a:off x="0" y="12032"/>
            <a:ext cx="12192000" cy="685799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55C62140-199E-4968-8134-E266491AF2A5}"/>
              </a:ext>
            </a:extLst>
          </p:cNvPr>
          <p:cNvSpPr txBox="1"/>
          <p:nvPr/>
        </p:nvSpPr>
        <p:spPr>
          <a:xfrm>
            <a:off x="6406670" y="5815028"/>
            <a:ext cx="5639684" cy="954107"/>
          </a:xfrm>
          <a:prstGeom prst="rect">
            <a:avLst/>
          </a:prstGeom>
          <a:noFill/>
        </p:spPr>
        <p:txBody>
          <a:bodyPr wrap="none" rtlCol="0">
            <a:spAutoFit/>
          </a:bodyPr>
          <a:lstStyle/>
          <a:p>
            <a:pPr algn="r"/>
            <a:r>
              <a:rPr lang="en-US" sz="2800" b="1" dirty="0">
                <a:solidFill>
                  <a:schemeClr val="bg1"/>
                </a:solidFill>
                <a:latin typeface="Book Antiqua" panose="02040602050305030304" pitchFamily="18" charset="0"/>
              </a:rPr>
              <a:t>Dr. Sourav </a:t>
            </a:r>
            <a:r>
              <a:rPr lang="en-US" sz="2800" b="1" dirty="0" err="1">
                <a:solidFill>
                  <a:schemeClr val="bg1"/>
                </a:solidFill>
                <a:latin typeface="Book Antiqua" panose="02040602050305030304" pitchFamily="18" charset="0"/>
              </a:rPr>
              <a:t>Marik</a:t>
            </a:r>
            <a:endParaRPr lang="en-US" sz="2800" b="1" dirty="0">
              <a:solidFill>
                <a:schemeClr val="bg1"/>
              </a:solidFill>
              <a:latin typeface="Book Antiqua" panose="02040602050305030304" pitchFamily="18" charset="0"/>
            </a:endParaRPr>
          </a:p>
          <a:p>
            <a:pPr algn="r"/>
            <a:r>
              <a:rPr lang="en-US" sz="2800" b="1" dirty="0">
                <a:solidFill>
                  <a:schemeClr val="bg1"/>
                </a:solidFill>
                <a:latin typeface="Book Antiqua" panose="02040602050305030304" pitchFamily="18" charset="0"/>
              </a:rPr>
              <a:t>Assistant Professor, TIET, Patiala</a:t>
            </a:r>
            <a:endParaRPr lang="en-IN" sz="2800" b="1" dirty="0">
              <a:solidFill>
                <a:schemeClr val="bg1"/>
              </a:solidFill>
              <a:latin typeface="Book Antiqua" panose="02040602050305030304" pitchFamily="18" charset="0"/>
            </a:endParaRPr>
          </a:p>
        </p:txBody>
      </p:sp>
      <p:sp>
        <p:nvSpPr>
          <p:cNvPr id="25" name="TextBox 24">
            <a:extLst>
              <a:ext uri="{FF2B5EF4-FFF2-40B4-BE49-F238E27FC236}">
                <a16:creationId xmlns:a16="http://schemas.microsoft.com/office/drawing/2014/main" id="{CFC75105-6B5F-4411-94C4-4F5FDA51332C}"/>
              </a:ext>
            </a:extLst>
          </p:cNvPr>
          <p:cNvSpPr txBox="1"/>
          <p:nvPr/>
        </p:nvSpPr>
        <p:spPr>
          <a:xfrm>
            <a:off x="4710465" y="4484024"/>
            <a:ext cx="7481535" cy="707886"/>
          </a:xfrm>
          <a:prstGeom prst="rect">
            <a:avLst/>
          </a:prstGeom>
          <a:noFill/>
        </p:spPr>
        <p:txBody>
          <a:bodyPr wrap="none" rtlCol="0">
            <a:spAutoFit/>
          </a:bodyPr>
          <a:lstStyle/>
          <a:p>
            <a:r>
              <a:rPr lang="en-US" sz="4000" b="1" dirty="0">
                <a:solidFill>
                  <a:schemeClr val="bg1"/>
                </a:solidFill>
                <a:latin typeface="Book Antiqua" panose="02040602050305030304" pitchFamily="18" charset="0"/>
              </a:rPr>
              <a:t>Oscillations and Waves (Part 3)</a:t>
            </a:r>
          </a:p>
        </p:txBody>
      </p:sp>
      <p:cxnSp>
        <p:nvCxnSpPr>
          <p:cNvPr id="26" name="Straight Connector 25">
            <a:extLst>
              <a:ext uri="{FF2B5EF4-FFF2-40B4-BE49-F238E27FC236}">
                <a16:creationId xmlns:a16="http://schemas.microsoft.com/office/drawing/2014/main" id="{D6186B00-EBD1-4C32-9FC3-6F9E44A21FFF}"/>
              </a:ext>
            </a:extLst>
          </p:cNvPr>
          <p:cNvCxnSpPr/>
          <p:nvPr/>
        </p:nvCxnSpPr>
        <p:spPr>
          <a:xfrm>
            <a:off x="4083490" y="5188717"/>
            <a:ext cx="7920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8F7DC44-D1E7-4DF6-B6CB-EE78B93A01B9}"/>
              </a:ext>
            </a:extLst>
          </p:cNvPr>
          <p:cNvSpPr/>
          <p:nvPr/>
        </p:nvSpPr>
        <p:spPr>
          <a:xfrm>
            <a:off x="5169552" y="5227444"/>
            <a:ext cx="6809874" cy="400110"/>
          </a:xfrm>
          <a:prstGeom prst="rect">
            <a:avLst/>
          </a:prstGeom>
        </p:spPr>
        <p:txBody>
          <a:bodyPr wrap="square">
            <a:spAutoFit/>
          </a:bodyPr>
          <a:lstStyle/>
          <a:p>
            <a:pPr algn="ctr"/>
            <a:r>
              <a:rPr lang="en-IN" sz="2000" i="1" dirty="0">
                <a:solidFill>
                  <a:schemeClr val="bg1"/>
                </a:solidFill>
                <a:latin typeface="Book Antiqua" panose="02040602050305030304" pitchFamily="18" charset="0"/>
                <a:cs typeface="Arial" panose="020B0604020202020204" pitchFamily="34" charset="0"/>
              </a:rPr>
              <a:t>Electrical Oscillators</a:t>
            </a:r>
          </a:p>
        </p:txBody>
      </p:sp>
    </p:spTree>
    <p:extLst>
      <p:ext uri="{BB962C8B-B14F-4D97-AF65-F5344CB8AC3E}">
        <p14:creationId xmlns:p14="http://schemas.microsoft.com/office/powerpoint/2010/main" val="987680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Energy in Electrical Oscillators: LC Circuit</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0645CD7-2FAE-4B1C-A3F0-6C427B94ED82}"/>
                  </a:ext>
                </a:extLst>
              </p:cNvPr>
              <p:cNvSpPr/>
              <p:nvPr/>
            </p:nvSpPr>
            <p:spPr>
              <a:xfrm>
                <a:off x="0" y="1380693"/>
                <a:ext cx="12192000" cy="2372188"/>
              </a:xfrm>
              <a:prstGeom prst="rect">
                <a:avLst/>
              </a:prstGeom>
            </p:spPr>
            <p:txBody>
              <a:bodyPr wrap="square">
                <a:spAutoFit/>
              </a:bodyPr>
              <a:lstStyle/>
              <a:p>
                <a:pPr algn="just"/>
                <a:r>
                  <a:rPr lang="en-IN" sz="2800" dirty="0">
                    <a:solidFill>
                      <a:schemeClr val="bg1"/>
                    </a:solidFill>
                    <a:latin typeface="Arial" panose="020B0604020202020204" pitchFamily="34" charset="0"/>
                    <a:cs typeface="Arial" panose="020B0604020202020204" pitchFamily="34" charset="0"/>
                  </a:rPr>
                  <a:t>The </a:t>
                </a:r>
                <a:r>
                  <a:rPr lang="en-IN" sz="2800" i="1" dirty="0">
                    <a:solidFill>
                      <a:srgbClr val="33CC33"/>
                    </a:solidFill>
                    <a:latin typeface="Arial" panose="020B0604020202020204" pitchFamily="34" charset="0"/>
                    <a:cs typeface="Arial" panose="020B0604020202020204" pitchFamily="34" charset="0"/>
                  </a:rPr>
                  <a:t>potential energy </a:t>
                </a:r>
                <a14:m>
                  <m:oMath xmlns:m="http://schemas.openxmlformats.org/officeDocument/2006/math">
                    <m:f>
                      <m:fPr>
                        <m:ctrlPr>
                          <a:rPr lang="en-IN" sz="2800" b="1" i="1">
                            <a:solidFill>
                              <a:srgbClr val="33CC33"/>
                            </a:solidFill>
                            <a:latin typeface="Cambria Math" panose="02040503050406030204" pitchFamily="18" charset="0"/>
                          </a:rPr>
                        </m:ctrlPr>
                      </m:fPr>
                      <m:num>
                        <m:r>
                          <a:rPr lang="en-IN" sz="2800" b="1" i="1">
                            <a:solidFill>
                              <a:srgbClr val="33CC33"/>
                            </a:solidFill>
                            <a:latin typeface="Cambria Math" panose="02040503050406030204" pitchFamily="18" charset="0"/>
                          </a:rPr>
                          <m:t>𝟏</m:t>
                        </m:r>
                      </m:num>
                      <m:den>
                        <m:r>
                          <a:rPr lang="en-IN" sz="2800" b="1" i="1">
                            <a:solidFill>
                              <a:srgbClr val="33CC33"/>
                            </a:solidFill>
                            <a:latin typeface="Cambria Math" panose="02040503050406030204" pitchFamily="18" charset="0"/>
                          </a:rPr>
                          <m:t>𝟐</m:t>
                        </m:r>
                      </m:den>
                    </m:f>
                    <m:r>
                      <a:rPr lang="en-IN" sz="2800" b="1" i="1">
                        <a:solidFill>
                          <a:srgbClr val="33CC33"/>
                        </a:solidFill>
                        <a:latin typeface="Cambria Math" panose="02040503050406030204" pitchFamily="18" charset="0"/>
                      </a:rPr>
                      <m:t>𝒌</m:t>
                    </m:r>
                    <m:sSup>
                      <m:sSupPr>
                        <m:ctrlPr>
                          <a:rPr lang="en-IN" sz="2800" b="1" i="1">
                            <a:solidFill>
                              <a:srgbClr val="33CC33"/>
                            </a:solidFill>
                            <a:latin typeface="Cambria Math" panose="02040503050406030204" pitchFamily="18" charset="0"/>
                          </a:rPr>
                        </m:ctrlPr>
                      </m:sSupPr>
                      <m:e>
                        <m:r>
                          <a:rPr lang="en-IN" sz="2800" b="1" i="1">
                            <a:solidFill>
                              <a:srgbClr val="33CC33"/>
                            </a:solidFill>
                            <a:latin typeface="Cambria Math" panose="02040503050406030204" pitchFamily="18" charset="0"/>
                          </a:rPr>
                          <m:t>𝒙</m:t>
                        </m:r>
                      </m:e>
                      <m:sup>
                        <m:r>
                          <a:rPr lang="en-IN" sz="2800" b="1" i="1">
                            <a:solidFill>
                              <a:srgbClr val="33CC33"/>
                            </a:solidFill>
                            <a:latin typeface="Cambria Math" panose="02040503050406030204" pitchFamily="18" charset="0"/>
                          </a:rPr>
                          <m:t>𝟐</m:t>
                        </m:r>
                      </m:sup>
                    </m:sSup>
                    <m:r>
                      <a:rPr lang="en-IN" sz="2800" b="1" i="1">
                        <a:solidFill>
                          <a:srgbClr val="33CC33"/>
                        </a:solidFill>
                        <a:latin typeface="Cambria Math" panose="02040503050406030204" pitchFamily="18" charset="0"/>
                      </a:rPr>
                      <m:t> </m:t>
                    </m:r>
                  </m:oMath>
                </a14:m>
                <a:r>
                  <a:rPr lang="en-IN" sz="2800" dirty="0">
                    <a:solidFill>
                      <a:schemeClr val="bg1"/>
                    </a:solidFill>
                    <a:latin typeface="Arial" panose="020B0604020202020204" pitchFamily="34" charset="0"/>
                    <a:cs typeface="Arial" panose="020B0604020202020204" pitchFamily="34" charset="0"/>
                  </a:rPr>
                  <a:t>stored in a stretched spring is analogous to the</a:t>
                </a:r>
              </a:p>
              <a:p>
                <a:pPr algn="just"/>
                <a:r>
                  <a:rPr lang="en-IN" sz="2800" dirty="0">
                    <a:solidFill>
                      <a:schemeClr val="bg1"/>
                    </a:solidFill>
                    <a:latin typeface="Arial" panose="020B0604020202020204" pitchFamily="34" charset="0"/>
                    <a:cs typeface="Arial" panose="020B0604020202020204" pitchFamily="34" charset="0"/>
                  </a:rPr>
                  <a:t>electric </a:t>
                </a:r>
                <a:r>
                  <a:rPr lang="en-IN" sz="2800" i="1" dirty="0">
                    <a:solidFill>
                      <a:srgbClr val="33CC33"/>
                    </a:solidFill>
                    <a:latin typeface="Arial" panose="020B0604020202020204" pitchFamily="34" charset="0"/>
                    <a:cs typeface="Arial" panose="020B0604020202020204" pitchFamily="34" charset="0"/>
                  </a:rPr>
                  <a:t>potential energy </a:t>
                </a:r>
                <a14:m>
                  <m:oMath xmlns:m="http://schemas.openxmlformats.org/officeDocument/2006/math">
                    <m:f>
                      <m:fPr>
                        <m:ctrlPr>
                          <a:rPr lang="en-IN" sz="2800" b="1" i="1" smtClean="0">
                            <a:solidFill>
                              <a:srgbClr val="33CC33"/>
                            </a:solidFill>
                            <a:latin typeface="Cambria Math" panose="02040503050406030204" pitchFamily="18" charset="0"/>
                          </a:rPr>
                        </m:ctrlPr>
                      </m:fPr>
                      <m:num>
                        <m:r>
                          <a:rPr lang="en-IN" sz="2800" b="1" i="1">
                            <a:solidFill>
                              <a:srgbClr val="33CC33"/>
                            </a:solidFill>
                            <a:latin typeface="Cambria Math" panose="02040503050406030204" pitchFamily="18" charset="0"/>
                          </a:rPr>
                          <m:t>𝟏</m:t>
                        </m:r>
                      </m:num>
                      <m:den>
                        <m:r>
                          <a:rPr lang="en-IN" sz="2800" b="1" i="1">
                            <a:solidFill>
                              <a:srgbClr val="33CC33"/>
                            </a:solidFill>
                            <a:latin typeface="Cambria Math" panose="02040503050406030204" pitchFamily="18" charset="0"/>
                          </a:rPr>
                          <m:t>𝟐</m:t>
                        </m:r>
                      </m:den>
                    </m:f>
                    <m:r>
                      <a:rPr lang="en-US" sz="2800" b="1" i="1" smtClean="0">
                        <a:solidFill>
                          <a:srgbClr val="33CC33"/>
                        </a:solidFill>
                        <a:latin typeface="Cambria Math" panose="02040503050406030204" pitchFamily="18" charset="0"/>
                      </a:rPr>
                      <m:t>𝑪</m:t>
                    </m:r>
                    <m:sSup>
                      <m:sSupPr>
                        <m:ctrlPr>
                          <a:rPr lang="en-IN" sz="2800" b="1" i="1">
                            <a:solidFill>
                              <a:srgbClr val="33CC33"/>
                            </a:solidFill>
                            <a:latin typeface="Cambria Math" panose="02040503050406030204" pitchFamily="18" charset="0"/>
                          </a:rPr>
                        </m:ctrlPr>
                      </m:sSupPr>
                      <m:e>
                        <m:r>
                          <a:rPr lang="en-US" sz="2800" b="1" i="1" smtClean="0">
                            <a:solidFill>
                              <a:srgbClr val="33CC33"/>
                            </a:solidFill>
                            <a:latin typeface="Cambria Math" panose="02040503050406030204" pitchFamily="18" charset="0"/>
                          </a:rPr>
                          <m:t>𝑽</m:t>
                        </m:r>
                      </m:e>
                      <m:sup>
                        <m:r>
                          <a:rPr lang="en-IN" sz="2800" b="1" i="1">
                            <a:solidFill>
                              <a:srgbClr val="33CC33"/>
                            </a:solidFill>
                            <a:latin typeface="Cambria Math" panose="02040503050406030204" pitchFamily="18" charset="0"/>
                          </a:rPr>
                          <m:t>𝟐</m:t>
                        </m:r>
                      </m:sup>
                    </m:sSup>
                    <m:r>
                      <a:rPr lang="en-IN" sz="2800" b="1" i="1">
                        <a:solidFill>
                          <a:srgbClr val="33CC33"/>
                        </a:solidFill>
                        <a:latin typeface="Cambria Math" panose="02040503050406030204" pitchFamily="18" charset="0"/>
                      </a:rPr>
                      <m:t> </m:t>
                    </m:r>
                  </m:oMath>
                </a14:m>
                <a:r>
                  <a:rPr lang="en-IN" sz="2800" dirty="0">
                    <a:solidFill>
                      <a:schemeClr val="bg1"/>
                    </a:solidFill>
                    <a:latin typeface="Arial" panose="020B0604020202020204" pitchFamily="34" charset="0"/>
                    <a:cs typeface="Arial" panose="020B0604020202020204" pitchFamily="34" charset="0"/>
                  </a:rPr>
                  <a:t>stored in the capacitor. The </a:t>
                </a:r>
                <a:r>
                  <a:rPr lang="en-IN" sz="2800" i="1" dirty="0">
                    <a:solidFill>
                      <a:srgbClr val="FFFF66"/>
                    </a:solidFill>
                    <a:latin typeface="Arial" panose="020B0604020202020204" pitchFamily="34" charset="0"/>
                    <a:cs typeface="Arial" panose="020B0604020202020204" pitchFamily="34" charset="0"/>
                  </a:rPr>
                  <a:t>kinetic energy </a:t>
                </a:r>
                <a14:m>
                  <m:oMath xmlns:m="http://schemas.openxmlformats.org/officeDocument/2006/math">
                    <m:f>
                      <m:fPr>
                        <m:ctrlPr>
                          <a:rPr lang="en-IN" sz="2800" i="1">
                            <a:solidFill>
                              <a:srgbClr val="FFFF66"/>
                            </a:solidFill>
                            <a:latin typeface="Cambria Math" panose="02040503050406030204" pitchFamily="18" charset="0"/>
                          </a:rPr>
                        </m:ctrlPr>
                      </m:fPr>
                      <m:num>
                        <m:r>
                          <a:rPr lang="en-IN" sz="2800" b="0" i="1">
                            <a:solidFill>
                              <a:srgbClr val="FFFF66"/>
                            </a:solidFill>
                            <a:latin typeface="Cambria Math" panose="02040503050406030204" pitchFamily="18" charset="0"/>
                          </a:rPr>
                          <m:t>1</m:t>
                        </m:r>
                      </m:num>
                      <m:den>
                        <m:r>
                          <a:rPr lang="en-IN" sz="2800" b="0" i="1">
                            <a:solidFill>
                              <a:srgbClr val="FFFF66"/>
                            </a:solidFill>
                            <a:latin typeface="Cambria Math" panose="02040503050406030204" pitchFamily="18" charset="0"/>
                          </a:rPr>
                          <m:t>2</m:t>
                        </m:r>
                      </m:den>
                    </m:f>
                    <m:r>
                      <a:rPr lang="en-US" sz="2800" b="0" i="1">
                        <a:solidFill>
                          <a:srgbClr val="FFFF66"/>
                        </a:solidFill>
                        <a:latin typeface="Cambria Math" panose="02040503050406030204" pitchFamily="18" charset="0"/>
                      </a:rPr>
                      <m:t>𝑚</m:t>
                    </m:r>
                    <m:sSup>
                      <m:sSupPr>
                        <m:ctrlPr>
                          <a:rPr lang="en-IN" sz="2800" i="1">
                            <a:solidFill>
                              <a:srgbClr val="FFFF66"/>
                            </a:solidFill>
                            <a:latin typeface="Cambria Math" panose="02040503050406030204" pitchFamily="18" charset="0"/>
                          </a:rPr>
                        </m:ctrlPr>
                      </m:sSupPr>
                      <m:e>
                        <m:r>
                          <a:rPr lang="en-US" sz="2800" b="0" i="1">
                            <a:solidFill>
                              <a:srgbClr val="FFFF66"/>
                            </a:solidFill>
                            <a:latin typeface="Cambria Math" panose="02040503050406030204" pitchFamily="18" charset="0"/>
                          </a:rPr>
                          <m:t>𝑣</m:t>
                        </m:r>
                      </m:e>
                      <m:sup>
                        <m:r>
                          <a:rPr lang="en-IN" sz="2800" b="0" i="1">
                            <a:solidFill>
                              <a:srgbClr val="FFFF66"/>
                            </a:solidFill>
                            <a:latin typeface="Cambria Math" panose="02040503050406030204" pitchFamily="18" charset="0"/>
                          </a:rPr>
                          <m:t>2</m:t>
                        </m:r>
                      </m:sup>
                    </m:sSup>
                  </m:oMath>
                </a14:m>
                <a:r>
                  <a:rPr lang="en-IN" sz="2800" dirty="0">
                    <a:solidFill>
                      <a:schemeClr val="bg1"/>
                    </a:solidFill>
                    <a:latin typeface="Arial" panose="020B0604020202020204" pitchFamily="34" charset="0"/>
                    <a:cs typeface="Arial" panose="020B0604020202020204" pitchFamily="34" charset="0"/>
                  </a:rPr>
                  <a:t> of the moving block is analogous to the </a:t>
                </a:r>
                <a:r>
                  <a:rPr lang="en-IN" sz="2800" i="1" dirty="0">
                    <a:solidFill>
                      <a:srgbClr val="FFFF66"/>
                    </a:solidFill>
                    <a:latin typeface="Arial" panose="020B0604020202020204" pitchFamily="34" charset="0"/>
                    <a:cs typeface="Arial" panose="020B0604020202020204" pitchFamily="34" charset="0"/>
                  </a:rPr>
                  <a:t>magnetic energy </a:t>
                </a:r>
                <a14:m>
                  <m:oMath xmlns:m="http://schemas.openxmlformats.org/officeDocument/2006/math">
                    <m:f>
                      <m:fPr>
                        <m:ctrlPr>
                          <a:rPr lang="en-IN" sz="2800" i="1">
                            <a:solidFill>
                              <a:srgbClr val="FFFF66"/>
                            </a:solidFill>
                            <a:latin typeface="Cambria Math" panose="02040503050406030204" pitchFamily="18" charset="0"/>
                          </a:rPr>
                        </m:ctrlPr>
                      </m:fPr>
                      <m:num>
                        <m:r>
                          <a:rPr lang="en-IN" sz="2800" i="1">
                            <a:solidFill>
                              <a:srgbClr val="FFFF66"/>
                            </a:solidFill>
                            <a:latin typeface="Cambria Math" panose="02040503050406030204" pitchFamily="18" charset="0"/>
                          </a:rPr>
                          <m:t>1</m:t>
                        </m:r>
                      </m:num>
                      <m:den>
                        <m:r>
                          <a:rPr lang="en-IN" sz="2800" i="1">
                            <a:solidFill>
                              <a:srgbClr val="FFFF66"/>
                            </a:solidFill>
                            <a:latin typeface="Cambria Math" panose="02040503050406030204" pitchFamily="18" charset="0"/>
                          </a:rPr>
                          <m:t>2</m:t>
                        </m:r>
                      </m:den>
                    </m:f>
                    <m:r>
                      <a:rPr lang="en-US" sz="2800" b="0" i="1" smtClean="0">
                        <a:solidFill>
                          <a:srgbClr val="FFFF66"/>
                        </a:solidFill>
                        <a:latin typeface="Cambria Math" panose="02040503050406030204" pitchFamily="18" charset="0"/>
                      </a:rPr>
                      <m:t>𝐿</m:t>
                    </m:r>
                    <m:sSup>
                      <m:sSupPr>
                        <m:ctrlPr>
                          <a:rPr lang="en-IN" sz="2800" i="1">
                            <a:solidFill>
                              <a:srgbClr val="FFFF66"/>
                            </a:solidFill>
                            <a:latin typeface="Cambria Math" panose="02040503050406030204" pitchFamily="18" charset="0"/>
                          </a:rPr>
                        </m:ctrlPr>
                      </m:sSupPr>
                      <m:e>
                        <m:r>
                          <a:rPr lang="en-US" sz="2800" b="0" i="1" smtClean="0">
                            <a:solidFill>
                              <a:srgbClr val="FFFF66"/>
                            </a:solidFill>
                            <a:latin typeface="Cambria Math" panose="02040503050406030204" pitchFamily="18" charset="0"/>
                          </a:rPr>
                          <m:t>𝐼</m:t>
                        </m:r>
                      </m:e>
                      <m:sup>
                        <m:r>
                          <a:rPr lang="en-IN" sz="2800" i="1">
                            <a:solidFill>
                              <a:srgbClr val="FFFF66"/>
                            </a:solidFill>
                            <a:latin typeface="Cambria Math" panose="02040503050406030204" pitchFamily="18" charset="0"/>
                          </a:rPr>
                          <m:t>2</m:t>
                        </m:r>
                      </m:sup>
                    </m:sSup>
                    <m:r>
                      <a:rPr lang="en-IN" sz="2800" i="1">
                        <a:solidFill>
                          <a:srgbClr val="FFFF66"/>
                        </a:solidFill>
                        <a:latin typeface="Cambria Math" panose="02040503050406030204" pitchFamily="18" charset="0"/>
                      </a:rPr>
                      <m:t> </m:t>
                    </m:r>
                  </m:oMath>
                </a14:m>
                <a:r>
                  <a:rPr lang="en-IN" sz="2800" dirty="0">
                    <a:solidFill>
                      <a:schemeClr val="bg1"/>
                    </a:solidFill>
                    <a:latin typeface="Arial" panose="020B0604020202020204" pitchFamily="34" charset="0"/>
                    <a:cs typeface="Arial" panose="020B0604020202020204" pitchFamily="34" charset="0"/>
                  </a:rPr>
                  <a:t>stored in the inductor, which requires the presence of moving charges.</a:t>
                </a:r>
              </a:p>
            </p:txBody>
          </p:sp>
        </mc:Choice>
        <mc:Fallback xmlns="">
          <p:sp>
            <p:nvSpPr>
              <p:cNvPr id="18" name="Rectangle 17">
                <a:extLst>
                  <a:ext uri="{FF2B5EF4-FFF2-40B4-BE49-F238E27FC236}">
                    <a16:creationId xmlns:a16="http://schemas.microsoft.com/office/drawing/2014/main" id="{50645CD7-2FAE-4B1C-A3F0-6C427B94ED82}"/>
                  </a:ext>
                </a:extLst>
              </p:cNvPr>
              <p:cNvSpPr>
                <a:spLocks noRot="1" noChangeAspect="1" noMove="1" noResize="1" noEditPoints="1" noAdjustHandles="1" noChangeArrowheads="1" noChangeShapeType="1" noTextEdit="1"/>
              </p:cNvSpPr>
              <p:nvPr/>
            </p:nvSpPr>
            <p:spPr>
              <a:xfrm>
                <a:off x="0" y="1380693"/>
                <a:ext cx="12192000" cy="2372188"/>
              </a:xfrm>
              <a:prstGeom prst="rect">
                <a:avLst/>
              </a:prstGeom>
              <a:blipFill>
                <a:blip r:embed="rId3"/>
                <a:stretch>
                  <a:fillRect l="-1000" r="-1000" b="-58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F72EBE7D-D389-4A5C-865D-BC03686BACD4}"/>
                  </a:ext>
                </a:extLst>
              </p:cNvPr>
              <p:cNvSpPr/>
              <p:nvPr/>
            </p:nvSpPr>
            <p:spPr>
              <a:xfrm>
                <a:off x="4892506" y="849283"/>
                <a:ext cx="2182008"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1" smtClean="0">
                          <a:solidFill>
                            <a:srgbClr val="FFFF00"/>
                          </a:solidFill>
                          <a:latin typeface="Cambria Math" panose="02040503050406030204" pitchFamily="18" charset="0"/>
                        </a:rPr>
                        <m:t>𝑬</m:t>
                      </m:r>
                      <m:r>
                        <a:rPr lang="en-IN" sz="3200" b="1">
                          <a:solidFill>
                            <a:srgbClr val="FFFF00"/>
                          </a:solidFill>
                          <a:latin typeface="Cambria Math" panose="02040503050406030204" pitchFamily="18" charset="0"/>
                        </a:rPr>
                        <m:t>=</m:t>
                      </m:r>
                      <m:r>
                        <a:rPr lang="en-IN" sz="3200" b="1" i="1">
                          <a:solidFill>
                            <a:srgbClr val="FFFF00"/>
                          </a:solidFill>
                          <a:latin typeface="Cambria Math" panose="02040503050406030204" pitchFamily="18" charset="0"/>
                        </a:rPr>
                        <m:t>𝑲</m:t>
                      </m:r>
                      <m:r>
                        <a:rPr lang="en-IN" sz="3200" b="1">
                          <a:solidFill>
                            <a:srgbClr val="FFFF00"/>
                          </a:solidFill>
                          <a:latin typeface="Cambria Math" panose="02040503050406030204" pitchFamily="18" charset="0"/>
                        </a:rPr>
                        <m:t>+</m:t>
                      </m:r>
                      <m:r>
                        <a:rPr lang="en-IN" sz="3200" b="1" i="1">
                          <a:solidFill>
                            <a:srgbClr val="FFFF00"/>
                          </a:solidFill>
                          <a:latin typeface="Cambria Math" panose="02040503050406030204" pitchFamily="18" charset="0"/>
                        </a:rPr>
                        <m:t>𝑼</m:t>
                      </m:r>
                    </m:oMath>
                  </m:oMathPara>
                </a14:m>
                <a:endParaRPr lang="en-IN" sz="3200" b="1" dirty="0">
                  <a:solidFill>
                    <a:srgbClr val="FFFF00"/>
                  </a:solidFill>
                </a:endParaRPr>
              </a:p>
            </p:txBody>
          </p:sp>
        </mc:Choice>
        <mc:Fallback xmlns="">
          <p:sp>
            <p:nvSpPr>
              <p:cNvPr id="44" name="Rectangle 43">
                <a:extLst>
                  <a:ext uri="{FF2B5EF4-FFF2-40B4-BE49-F238E27FC236}">
                    <a16:creationId xmlns:a16="http://schemas.microsoft.com/office/drawing/2014/main" id="{F72EBE7D-D389-4A5C-865D-BC03686BACD4}"/>
                  </a:ext>
                </a:extLst>
              </p:cNvPr>
              <p:cNvSpPr>
                <a:spLocks noRot="1" noChangeAspect="1" noMove="1" noResize="1" noEditPoints="1" noAdjustHandles="1" noChangeArrowheads="1" noChangeShapeType="1" noTextEdit="1"/>
              </p:cNvSpPr>
              <p:nvPr/>
            </p:nvSpPr>
            <p:spPr>
              <a:xfrm>
                <a:off x="4892506" y="849283"/>
                <a:ext cx="2182008" cy="584775"/>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79052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Energy in Electrical Oscillators: LC Circuit</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0645CD7-2FAE-4B1C-A3F0-6C427B94ED82}"/>
                  </a:ext>
                </a:extLst>
              </p:cNvPr>
              <p:cNvSpPr/>
              <p:nvPr/>
            </p:nvSpPr>
            <p:spPr>
              <a:xfrm>
                <a:off x="0" y="1380693"/>
                <a:ext cx="12192000" cy="2372188"/>
              </a:xfrm>
              <a:prstGeom prst="rect">
                <a:avLst/>
              </a:prstGeom>
            </p:spPr>
            <p:txBody>
              <a:bodyPr wrap="square">
                <a:spAutoFit/>
              </a:bodyPr>
              <a:lstStyle/>
              <a:p>
                <a:pPr algn="just"/>
                <a:r>
                  <a:rPr lang="en-IN" sz="2800" dirty="0">
                    <a:solidFill>
                      <a:schemeClr val="bg1"/>
                    </a:solidFill>
                    <a:latin typeface="Arial" panose="020B0604020202020204" pitchFamily="34" charset="0"/>
                    <a:cs typeface="Arial" panose="020B0604020202020204" pitchFamily="34" charset="0"/>
                  </a:rPr>
                  <a:t>The </a:t>
                </a:r>
                <a:r>
                  <a:rPr lang="en-IN" sz="2800" i="1" dirty="0">
                    <a:solidFill>
                      <a:srgbClr val="33CC33"/>
                    </a:solidFill>
                    <a:latin typeface="Arial" panose="020B0604020202020204" pitchFamily="34" charset="0"/>
                    <a:cs typeface="Arial" panose="020B0604020202020204" pitchFamily="34" charset="0"/>
                  </a:rPr>
                  <a:t>potential energy </a:t>
                </a:r>
                <a14:m>
                  <m:oMath xmlns:m="http://schemas.openxmlformats.org/officeDocument/2006/math">
                    <m:f>
                      <m:fPr>
                        <m:ctrlPr>
                          <a:rPr lang="en-IN" sz="2800" b="1" i="1">
                            <a:solidFill>
                              <a:srgbClr val="33CC33"/>
                            </a:solidFill>
                            <a:latin typeface="Cambria Math" panose="02040503050406030204" pitchFamily="18" charset="0"/>
                          </a:rPr>
                        </m:ctrlPr>
                      </m:fPr>
                      <m:num>
                        <m:r>
                          <a:rPr lang="en-IN" sz="2800" b="1" i="1">
                            <a:solidFill>
                              <a:srgbClr val="33CC33"/>
                            </a:solidFill>
                            <a:latin typeface="Cambria Math" panose="02040503050406030204" pitchFamily="18" charset="0"/>
                          </a:rPr>
                          <m:t>𝟏</m:t>
                        </m:r>
                      </m:num>
                      <m:den>
                        <m:r>
                          <a:rPr lang="en-IN" sz="2800" b="1" i="1">
                            <a:solidFill>
                              <a:srgbClr val="33CC33"/>
                            </a:solidFill>
                            <a:latin typeface="Cambria Math" panose="02040503050406030204" pitchFamily="18" charset="0"/>
                          </a:rPr>
                          <m:t>𝟐</m:t>
                        </m:r>
                      </m:den>
                    </m:f>
                    <m:r>
                      <a:rPr lang="en-IN" sz="2800" b="1" i="1">
                        <a:solidFill>
                          <a:srgbClr val="33CC33"/>
                        </a:solidFill>
                        <a:latin typeface="Cambria Math" panose="02040503050406030204" pitchFamily="18" charset="0"/>
                      </a:rPr>
                      <m:t>𝒌</m:t>
                    </m:r>
                    <m:sSup>
                      <m:sSupPr>
                        <m:ctrlPr>
                          <a:rPr lang="en-IN" sz="2800" b="1" i="1">
                            <a:solidFill>
                              <a:srgbClr val="33CC33"/>
                            </a:solidFill>
                            <a:latin typeface="Cambria Math" panose="02040503050406030204" pitchFamily="18" charset="0"/>
                          </a:rPr>
                        </m:ctrlPr>
                      </m:sSupPr>
                      <m:e>
                        <m:r>
                          <a:rPr lang="en-IN" sz="2800" b="1" i="1">
                            <a:solidFill>
                              <a:srgbClr val="33CC33"/>
                            </a:solidFill>
                            <a:latin typeface="Cambria Math" panose="02040503050406030204" pitchFamily="18" charset="0"/>
                          </a:rPr>
                          <m:t>𝒙</m:t>
                        </m:r>
                      </m:e>
                      <m:sup>
                        <m:r>
                          <a:rPr lang="en-IN" sz="2800" b="1" i="1">
                            <a:solidFill>
                              <a:srgbClr val="33CC33"/>
                            </a:solidFill>
                            <a:latin typeface="Cambria Math" panose="02040503050406030204" pitchFamily="18" charset="0"/>
                          </a:rPr>
                          <m:t>𝟐</m:t>
                        </m:r>
                      </m:sup>
                    </m:sSup>
                    <m:r>
                      <a:rPr lang="en-IN" sz="2800" b="1" i="1">
                        <a:solidFill>
                          <a:srgbClr val="33CC33"/>
                        </a:solidFill>
                        <a:latin typeface="Cambria Math" panose="02040503050406030204" pitchFamily="18" charset="0"/>
                      </a:rPr>
                      <m:t> </m:t>
                    </m:r>
                  </m:oMath>
                </a14:m>
                <a:r>
                  <a:rPr lang="en-IN" sz="2800" dirty="0">
                    <a:solidFill>
                      <a:schemeClr val="bg1"/>
                    </a:solidFill>
                    <a:latin typeface="Arial" panose="020B0604020202020204" pitchFamily="34" charset="0"/>
                    <a:cs typeface="Arial" panose="020B0604020202020204" pitchFamily="34" charset="0"/>
                  </a:rPr>
                  <a:t>stored in a stretched spring is analogous to the</a:t>
                </a:r>
              </a:p>
              <a:p>
                <a:pPr algn="just"/>
                <a:r>
                  <a:rPr lang="en-IN" sz="2800" dirty="0">
                    <a:solidFill>
                      <a:schemeClr val="bg1"/>
                    </a:solidFill>
                    <a:latin typeface="Arial" panose="020B0604020202020204" pitchFamily="34" charset="0"/>
                    <a:cs typeface="Arial" panose="020B0604020202020204" pitchFamily="34" charset="0"/>
                  </a:rPr>
                  <a:t>electric </a:t>
                </a:r>
                <a:r>
                  <a:rPr lang="en-IN" sz="2800" i="1" dirty="0">
                    <a:solidFill>
                      <a:srgbClr val="33CC33"/>
                    </a:solidFill>
                    <a:latin typeface="Arial" panose="020B0604020202020204" pitchFamily="34" charset="0"/>
                    <a:cs typeface="Arial" panose="020B0604020202020204" pitchFamily="34" charset="0"/>
                  </a:rPr>
                  <a:t>potential energy </a:t>
                </a:r>
                <a14:m>
                  <m:oMath xmlns:m="http://schemas.openxmlformats.org/officeDocument/2006/math">
                    <m:f>
                      <m:fPr>
                        <m:ctrlPr>
                          <a:rPr lang="en-IN" sz="2800" b="1" i="1" smtClean="0">
                            <a:solidFill>
                              <a:srgbClr val="33CC33"/>
                            </a:solidFill>
                            <a:latin typeface="Cambria Math" panose="02040503050406030204" pitchFamily="18" charset="0"/>
                          </a:rPr>
                        </m:ctrlPr>
                      </m:fPr>
                      <m:num>
                        <m:r>
                          <a:rPr lang="en-IN" sz="2800" b="1" i="1">
                            <a:solidFill>
                              <a:srgbClr val="33CC33"/>
                            </a:solidFill>
                            <a:latin typeface="Cambria Math" panose="02040503050406030204" pitchFamily="18" charset="0"/>
                          </a:rPr>
                          <m:t>𝟏</m:t>
                        </m:r>
                      </m:num>
                      <m:den>
                        <m:r>
                          <a:rPr lang="en-IN" sz="2800" b="1" i="1">
                            <a:solidFill>
                              <a:srgbClr val="33CC33"/>
                            </a:solidFill>
                            <a:latin typeface="Cambria Math" panose="02040503050406030204" pitchFamily="18" charset="0"/>
                          </a:rPr>
                          <m:t>𝟐</m:t>
                        </m:r>
                      </m:den>
                    </m:f>
                    <m:r>
                      <a:rPr lang="en-US" sz="2800" b="1" i="1" smtClean="0">
                        <a:solidFill>
                          <a:srgbClr val="33CC33"/>
                        </a:solidFill>
                        <a:latin typeface="Cambria Math" panose="02040503050406030204" pitchFamily="18" charset="0"/>
                      </a:rPr>
                      <m:t>𝑪</m:t>
                    </m:r>
                    <m:sSup>
                      <m:sSupPr>
                        <m:ctrlPr>
                          <a:rPr lang="en-IN" sz="2800" b="1" i="1">
                            <a:solidFill>
                              <a:srgbClr val="33CC33"/>
                            </a:solidFill>
                            <a:latin typeface="Cambria Math" panose="02040503050406030204" pitchFamily="18" charset="0"/>
                          </a:rPr>
                        </m:ctrlPr>
                      </m:sSupPr>
                      <m:e>
                        <m:r>
                          <a:rPr lang="en-US" sz="2800" b="1" i="1" smtClean="0">
                            <a:solidFill>
                              <a:srgbClr val="33CC33"/>
                            </a:solidFill>
                            <a:latin typeface="Cambria Math" panose="02040503050406030204" pitchFamily="18" charset="0"/>
                          </a:rPr>
                          <m:t>𝑽</m:t>
                        </m:r>
                      </m:e>
                      <m:sup>
                        <m:r>
                          <a:rPr lang="en-IN" sz="2800" b="1" i="1">
                            <a:solidFill>
                              <a:srgbClr val="33CC33"/>
                            </a:solidFill>
                            <a:latin typeface="Cambria Math" panose="02040503050406030204" pitchFamily="18" charset="0"/>
                          </a:rPr>
                          <m:t>𝟐</m:t>
                        </m:r>
                      </m:sup>
                    </m:sSup>
                    <m:r>
                      <a:rPr lang="en-IN" sz="2800" b="1" i="1">
                        <a:solidFill>
                          <a:srgbClr val="33CC33"/>
                        </a:solidFill>
                        <a:latin typeface="Cambria Math" panose="02040503050406030204" pitchFamily="18" charset="0"/>
                      </a:rPr>
                      <m:t> </m:t>
                    </m:r>
                  </m:oMath>
                </a14:m>
                <a:r>
                  <a:rPr lang="en-IN" sz="2800" dirty="0">
                    <a:solidFill>
                      <a:schemeClr val="bg1"/>
                    </a:solidFill>
                    <a:latin typeface="Arial" panose="020B0604020202020204" pitchFamily="34" charset="0"/>
                    <a:cs typeface="Arial" panose="020B0604020202020204" pitchFamily="34" charset="0"/>
                  </a:rPr>
                  <a:t>stored in the capacitor. The </a:t>
                </a:r>
                <a:r>
                  <a:rPr lang="en-IN" sz="2800" i="1" dirty="0">
                    <a:solidFill>
                      <a:srgbClr val="FFFF66"/>
                    </a:solidFill>
                    <a:latin typeface="Arial" panose="020B0604020202020204" pitchFamily="34" charset="0"/>
                    <a:cs typeface="Arial" panose="020B0604020202020204" pitchFamily="34" charset="0"/>
                  </a:rPr>
                  <a:t>kinetic energy </a:t>
                </a:r>
                <a14:m>
                  <m:oMath xmlns:m="http://schemas.openxmlformats.org/officeDocument/2006/math">
                    <m:f>
                      <m:fPr>
                        <m:ctrlPr>
                          <a:rPr lang="en-IN" sz="2800" i="1">
                            <a:solidFill>
                              <a:srgbClr val="FFFF66"/>
                            </a:solidFill>
                            <a:latin typeface="Cambria Math" panose="02040503050406030204" pitchFamily="18" charset="0"/>
                          </a:rPr>
                        </m:ctrlPr>
                      </m:fPr>
                      <m:num>
                        <m:r>
                          <a:rPr lang="en-IN" sz="2800" b="0" i="1">
                            <a:solidFill>
                              <a:srgbClr val="FFFF66"/>
                            </a:solidFill>
                            <a:latin typeface="Cambria Math" panose="02040503050406030204" pitchFamily="18" charset="0"/>
                          </a:rPr>
                          <m:t>1</m:t>
                        </m:r>
                      </m:num>
                      <m:den>
                        <m:r>
                          <a:rPr lang="en-IN" sz="2800" b="0" i="1">
                            <a:solidFill>
                              <a:srgbClr val="FFFF66"/>
                            </a:solidFill>
                            <a:latin typeface="Cambria Math" panose="02040503050406030204" pitchFamily="18" charset="0"/>
                          </a:rPr>
                          <m:t>2</m:t>
                        </m:r>
                      </m:den>
                    </m:f>
                    <m:r>
                      <a:rPr lang="en-US" sz="2800" b="0" i="1">
                        <a:solidFill>
                          <a:srgbClr val="FFFF66"/>
                        </a:solidFill>
                        <a:latin typeface="Cambria Math" panose="02040503050406030204" pitchFamily="18" charset="0"/>
                      </a:rPr>
                      <m:t>𝑚</m:t>
                    </m:r>
                    <m:sSup>
                      <m:sSupPr>
                        <m:ctrlPr>
                          <a:rPr lang="en-IN" sz="2800" i="1">
                            <a:solidFill>
                              <a:srgbClr val="FFFF66"/>
                            </a:solidFill>
                            <a:latin typeface="Cambria Math" panose="02040503050406030204" pitchFamily="18" charset="0"/>
                          </a:rPr>
                        </m:ctrlPr>
                      </m:sSupPr>
                      <m:e>
                        <m:r>
                          <a:rPr lang="en-US" sz="2800" b="0" i="1">
                            <a:solidFill>
                              <a:srgbClr val="FFFF66"/>
                            </a:solidFill>
                            <a:latin typeface="Cambria Math" panose="02040503050406030204" pitchFamily="18" charset="0"/>
                          </a:rPr>
                          <m:t>𝑣</m:t>
                        </m:r>
                      </m:e>
                      <m:sup>
                        <m:r>
                          <a:rPr lang="en-IN" sz="2800" b="0" i="1">
                            <a:solidFill>
                              <a:srgbClr val="FFFF66"/>
                            </a:solidFill>
                            <a:latin typeface="Cambria Math" panose="02040503050406030204" pitchFamily="18" charset="0"/>
                          </a:rPr>
                          <m:t>2</m:t>
                        </m:r>
                      </m:sup>
                    </m:sSup>
                  </m:oMath>
                </a14:m>
                <a:r>
                  <a:rPr lang="en-IN" sz="2800" dirty="0">
                    <a:solidFill>
                      <a:schemeClr val="bg1"/>
                    </a:solidFill>
                    <a:latin typeface="Arial" panose="020B0604020202020204" pitchFamily="34" charset="0"/>
                    <a:cs typeface="Arial" panose="020B0604020202020204" pitchFamily="34" charset="0"/>
                  </a:rPr>
                  <a:t> of the moving block is analogous to the </a:t>
                </a:r>
                <a:r>
                  <a:rPr lang="en-IN" sz="2800" i="1" dirty="0">
                    <a:solidFill>
                      <a:srgbClr val="FFFF66"/>
                    </a:solidFill>
                    <a:latin typeface="Arial" panose="020B0604020202020204" pitchFamily="34" charset="0"/>
                    <a:cs typeface="Arial" panose="020B0604020202020204" pitchFamily="34" charset="0"/>
                  </a:rPr>
                  <a:t>magnetic energy </a:t>
                </a:r>
                <a14:m>
                  <m:oMath xmlns:m="http://schemas.openxmlformats.org/officeDocument/2006/math">
                    <m:f>
                      <m:fPr>
                        <m:ctrlPr>
                          <a:rPr lang="en-IN" sz="2800" i="1">
                            <a:solidFill>
                              <a:srgbClr val="FFFF66"/>
                            </a:solidFill>
                            <a:latin typeface="Cambria Math" panose="02040503050406030204" pitchFamily="18" charset="0"/>
                          </a:rPr>
                        </m:ctrlPr>
                      </m:fPr>
                      <m:num>
                        <m:r>
                          <a:rPr lang="en-IN" sz="2800" i="1">
                            <a:solidFill>
                              <a:srgbClr val="FFFF66"/>
                            </a:solidFill>
                            <a:latin typeface="Cambria Math" panose="02040503050406030204" pitchFamily="18" charset="0"/>
                          </a:rPr>
                          <m:t>1</m:t>
                        </m:r>
                      </m:num>
                      <m:den>
                        <m:r>
                          <a:rPr lang="en-IN" sz="2800" i="1">
                            <a:solidFill>
                              <a:srgbClr val="FFFF66"/>
                            </a:solidFill>
                            <a:latin typeface="Cambria Math" panose="02040503050406030204" pitchFamily="18" charset="0"/>
                          </a:rPr>
                          <m:t>2</m:t>
                        </m:r>
                      </m:den>
                    </m:f>
                    <m:r>
                      <a:rPr lang="en-US" sz="2800" b="0" i="1" smtClean="0">
                        <a:solidFill>
                          <a:srgbClr val="FFFF66"/>
                        </a:solidFill>
                        <a:latin typeface="Cambria Math" panose="02040503050406030204" pitchFamily="18" charset="0"/>
                      </a:rPr>
                      <m:t>𝐿</m:t>
                    </m:r>
                    <m:sSup>
                      <m:sSupPr>
                        <m:ctrlPr>
                          <a:rPr lang="en-IN" sz="2800" i="1">
                            <a:solidFill>
                              <a:srgbClr val="FFFF66"/>
                            </a:solidFill>
                            <a:latin typeface="Cambria Math" panose="02040503050406030204" pitchFamily="18" charset="0"/>
                          </a:rPr>
                        </m:ctrlPr>
                      </m:sSupPr>
                      <m:e>
                        <m:r>
                          <a:rPr lang="en-US" sz="2800" b="0" i="1" smtClean="0">
                            <a:solidFill>
                              <a:srgbClr val="FFFF66"/>
                            </a:solidFill>
                            <a:latin typeface="Cambria Math" panose="02040503050406030204" pitchFamily="18" charset="0"/>
                          </a:rPr>
                          <m:t>𝐼</m:t>
                        </m:r>
                      </m:e>
                      <m:sup>
                        <m:r>
                          <a:rPr lang="en-IN" sz="2800" i="1">
                            <a:solidFill>
                              <a:srgbClr val="FFFF66"/>
                            </a:solidFill>
                            <a:latin typeface="Cambria Math" panose="02040503050406030204" pitchFamily="18" charset="0"/>
                          </a:rPr>
                          <m:t>2</m:t>
                        </m:r>
                      </m:sup>
                    </m:sSup>
                    <m:r>
                      <a:rPr lang="en-IN" sz="2800" i="1">
                        <a:solidFill>
                          <a:srgbClr val="FFFF66"/>
                        </a:solidFill>
                        <a:latin typeface="Cambria Math" panose="02040503050406030204" pitchFamily="18" charset="0"/>
                      </a:rPr>
                      <m:t> </m:t>
                    </m:r>
                  </m:oMath>
                </a14:m>
                <a:r>
                  <a:rPr lang="en-IN" sz="2800" dirty="0">
                    <a:solidFill>
                      <a:schemeClr val="bg1"/>
                    </a:solidFill>
                    <a:latin typeface="Arial" panose="020B0604020202020204" pitchFamily="34" charset="0"/>
                    <a:cs typeface="Arial" panose="020B0604020202020204" pitchFamily="34" charset="0"/>
                  </a:rPr>
                  <a:t>stored in the inductor, which requires the presence of moving charges.</a:t>
                </a:r>
              </a:p>
            </p:txBody>
          </p:sp>
        </mc:Choice>
        <mc:Fallback xmlns="">
          <p:sp>
            <p:nvSpPr>
              <p:cNvPr id="18" name="Rectangle 17">
                <a:extLst>
                  <a:ext uri="{FF2B5EF4-FFF2-40B4-BE49-F238E27FC236}">
                    <a16:creationId xmlns:a16="http://schemas.microsoft.com/office/drawing/2014/main" id="{50645CD7-2FAE-4B1C-A3F0-6C427B94ED82}"/>
                  </a:ext>
                </a:extLst>
              </p:cNvPr>
              <p:cNvSpPr>
                <a:spLocks noRot="1" noChangeAspect="1" noMove="1" noResize="1" noEditPoints="1" noAdjustHandles="1" noChangeArrowheads="1" noChangeShapeType="1" noTextEdit="1"/>
              </p:cNvSpPr>
              <p:nvPr/>
            </p:nvSpPr>
            <p:spPr>
              <a:xfrm>
                <a:off x="0" y="1380693"/>
                <a:ext cx="12192000" cy="2372188"/>
              </a:xfrm>
              <a:prstGeom prst="rect">
                <a:avLst/>
              </a:prstGeom>
              <a:blipFill>
                <a:blip r:embed="rId3"/>
                <a:stretch>
                  <a:fillRect l="-1000" r="-1000" b="-58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F72EBE7D-D389-4A5C-865D-BC03686BACD4}"/>
                  </a:ext>
                </a:extLst>
              </p:cNvPr>
              <p:cNvSpPr/>
              <p:nvPr/>
            </p:nvSpPr>
            <p:spPr>
              <a:xfrm>
                <a:off x="4892506" y="849283"/>
                <a:ext cx="2182008"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1" smtClean="0">
                          <a:solidFill>
                            <a:srgbClr val="FFFF00"/>
                          </a:solidFill>
                          <a:latin typeface="Cambria Math" panose="02040503050406030204" pitchFamily="18" charset="0"/>
                        </a:rPr>
                        <m:t>𝑬</m:t>
                      </m:r>
                      <m:r>
                        <a:rPr lang="en-IN" sz="3200" b="1">
                          <a:solidFill>
                            <a:srgbClr val="FFFF00"/>
                          </a:solidFill>
                          <a:latin typeface="Cambria Math" panose="02040503050406030204" pitchFamily="18" charset="0"/>
                        </a:rPr>
                        <m:t>=</m:t>
                      </m:r>
                      <m:r>
                        <a:rPr lang="en-IN" sz="3200" b="1" i="1">
                          <a:solidFill>
                            <a:srgbClr val="FFFF00"/>
                          </a:solidFill>
                          <a:latin typeface="Cambria Math" panose="02040503050406030204" pitchFamily="18" charset="0"/>
                        </a:rPr>
                        <m:t>𝑲</m:t>
                      </m:r>
                      <m:r>
                        <a:rPr lang="en-IN" sz="3200" b="1">
                          <a:solidFill>
                            <a:srgbClr val="FFFF00"/>
                          </a:solidFill>
                          <a:latin typeface="Cambria Math" panose="02040503050406030204" pitchFamily="18" charset="0"/>
                        </a:rPr>
                        <m:t>+</m:t>
                      </m:r>
                      <m:r>
                        <a:rPr lang="en-IN" sz="3200" b="1" i="1">
                          <a:solidFill>
                            <a:srgbClr val="FFFF00"/>
                          </a:solidFill>
                          <a:latin typeface="Cambria Math" panose="02040503050406030204" pitchFamily="18" charset="0"/>
                        </a:rPr>
                        <m:t>𝑼</m:t>
                      </m:r>
                    </m:oMath>
                  </m:oMathPara>
                </a14:m>
                <a:endParaRPr lang="en-IN" sz="3200" b="1" dirty="0">
                  <a:solidFill>
                    <a:srgbClr val="FFFF00"/>
                  </a:solidFill>
                </a:endParaRPr>
              </a:p>
            </p:txBody>
          </p:sp>
        </mc:Choice>
        <mc:Fallback xmlns="">
          <p:sp>
            <p:nvSpPr>
              <p:cNvPr id="44" name="Rectangle 43">
                <a:extLst>
                  <a:ext uri="{FF2B5EF4-FFF2-40B4-BE49-F238E27FC236}">
                    <a16:creationId xmlns:a16="http://schemas.microsoft.com/office/drawing/2014/main" id="{F72EBE7D-D389-4A5C-865D-BC03686BACD4}"/>
                  </a:ext>
                </a:extLst>
              </p:cNvPr>
              <p:cNvSpPr>
                <a:spLocks noRot="1" noChangeAspect="1" noMove="1" noResize="1" noEditPoints="1" noAdjustHandles="1" noChangeArrowheads="1" noChangeShapeType="1" noTextEdit="1"/>
              </p:cNvSpPr>
              <p:nvPr/>
            </p:nvSpPr>
            <p:spPr>
              <a:xfrm>
                <a:off x="4892506" y="849283"/>
                <a:ext cx="2182008"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8E86322-6996-49F4-8849-3378F0834C00}"/>
                  </a:ext>
                </a:extLst>
              </p:cNvPr>
              <p:cNvSpPr/>
              <p:nvPr/>
            </p:nvSpPr>
            <p:spPr>
              <a:xfrm>
                <a:off x="837864" y="4023600"/>
                <a:ext cx="3374450" cy="801310"/>
              </a:xfrm>
              <a:prstGeom prst="rect">
                <a:avLst/>
              </a:prstGeom>
            </p:spPr>
            <p:txBody>
              <a:bodyPr wrap="none">
                <a:spAutoFit/>
              </a:bodyPr>
              <a:lstStyle/>
              <a:p>
                <a14:m>
                  <m:oMath xmlns:m="http://schemas.openxmlformats.org/officeDocument/2006/math">
                    <m:r>
                      <a:rPr lang="en-US" sz="3200" b="1" i="1" smtClean="0">
                        <a:solidFill>
                          <a:srgbClr val="FFFF00"/>
                        </a:solidFill>
                        <a:latin typeface="Cambria Math" panose="02040503050406030204" pitchFamily="18" charset="0"/>
                      </a:rPr>
                      <m:t>𝑼</m:t>
                    </m:r>
                    <m:r>
                      <a:rPr lang="en-IN" sz="3200" b="1" smtClean="0">
                        <a:solidFill>
                          <a:srgbClr val="FFFF00"/>
                        </a:solidFill>
                        <a:latin typeface="Cambria Math" panose="02040503050406030204" pitchFamily="18" charset="0"/>
                      </a:rPr>
                      <m:t>=</m:t>
                    </m:r>
                    <m:r>
                      <a:rPr lang="en-US" sz="3200" b="1" i="1" smtClean="0">
                        <a:solidFill>
                          <a:srgbClr val="FFFF00"/>
                        </a:solidFill>
                        <a:latin typeface="Cambria Math" panose="02040503050406030204" pitchFamily="18" charset="0"/>
                      </a:rPr>
                      <m:t> </m:t>
                    </m:r>
                    <m:f>
                      <m:fPr>
                        <m:ctrlPr>
                          <a:rPr lang="en-IN" sz="3200" b="1" i="1">
                            <a:solidFill>
                              <a:srgbClr val="FFFF00"/>
                            </a:solidFill>
                            <a:latin typeface="Cambria Math" panose="02040503050406030204" pitchFamily="18" charset="0"/>
                          </a:rPr>
                        </m:ctrlPr>
                      </m:fPr>
                      <m:num>
                        <m:r>
                          <a:rPr lang="en-IN" sz="3200" b="1" i="1">
                            <a:solidFill>
                              <a:srgbClr val="FFFF00"/>
                            </a:solidFill>
                            <a:latin typeface="Cambria Math" panose="02040503050406030204" pitchFamily="18" charset="0"/>
                          </a:rPr>
                          <m:t>1</m:t>
                        </m:r>
                      </m:num>
                      <m:den>
                        <m:r>
                          <a:rPr lang="en-IN" sz="3200" b="1" i="1">
                            <a:solidFill>
                              <a:srgbClr val="FFFF00"/>
                            </a:solidFill>
                            <a:latin typeface="Cambria Math" panose="02040503050406030204" pitchFamily="18" charset="0"/>
                          </a:rPr>
                          <m:t>2</m:t>
                        </m:r>
                      </m:den>
                    </m:f>
                    <m:r>
                      <a:rPr lang="en-US" sz="3200" b="1" i="1" smtClean="0">
                        <a:solidFill>
                          <a:srgbClr val="FFFF00"/>
                        </a:solidFill>
                        <a:latin typeface="Cambria Math" panose="02040503050406030204" pitchFamily="18" charset="0"/>
                      </a:rPr>
                      <m:t>𝑳</m:t>
                    </m:r>
                    <m:sSup>
                      <m:sSupPr>
                        <m:ctrlPr>
                          <a:rPr lang="en-IN" sz="3200" b="1" i="1">
                            <a:solidFill>
                              <a:srgbClr val="FFFF00"/>
                            </a:solidFill>
                            <a:latin typeface="Cambria Math" panose="02040503050406030204" pitchFamily="18" charset="0"/>
                          </a:rPr>
                        </m:ctrlPr>
                      </m:sSupPr>
                      <m:e>
                        <m:r>
                          <a:rPr lang="en-US" sz="3200" b="1" i="1" smtClean="0">
                            <a:solidFill>
                              <a:srgbClr val="FFFF00"/>
                            </a:solidFill>
                            <a:latin typeface="Cambria Math" panose="02040503050406030204" pitchFamily="18" charset="0"/>
                          </a:rPr>
                          <m:t>𝑰</m:t>
                        </m:r>
                      </m:e>
                      <m:sup>
                        <m:r>
                          <a:rPr lang="en-IN" sz="3200" b="1" i="1">
                            <a:solidFill>
                              <a:srgbClr val="FFFF00"/>
                            </a:solidFill>
                            <a:latin typeface="Cambria Math" panose="02040503050406030204" pitchFamily="18" charset="0"/>
                          </a:rPr>
                          <m:t>2</m:t>
                        </m:r>
                      </m:sup>
                    </m:sSup>
                  </m:oMath>
                </a14:m>
                <a:r>
                  <a:rPr lang="en-IN" sz="3200" b="1" dirty="0">
                    <a:solidFill>
                      <a:srgbClr val="FFFF00"/>
                    </a:solidFill>
                  </a:rPr>
                  <a:t> + </a:t>
                </a:r>
                <a14:m>
                  <m:oMath xmlns:m="http://schemas.openxmlformats.org/officeDocument/2006/math">
                    <m:f>
                      <m:fPr>
                        <m:ctrlPr>
                          <a:rPr lang="en-IN" sz="3200" b="1" i="1">
                            <a:solidFill>
                              <a:srgbClr val="FFFF00"/>
                            </a:solidFill>
                            <a:latin typeface="Cambria Math" panose="02040503050406030204" pitchFamily="18" charset="0"/>
                          </a:rPr>
                        </m:ctrlPr>
                      </m:fPr>
                      <m:num>
                        <m:r>
                          <a:rPr lang="en-IN" sz="3200" b="1" i="1">
                            <a:solidFill>
                              <a:srgbClr val="FFFF00"/>
                            </a:solidFill>
                            <a:latin typeface="Cambria Math" panose="02040503050406030204" pitchFamily="18" charset="0"/>
                          </a:rPr>
                          <m:t>𝟏</m:t>
                        </m:r>
                      </m:num>
                      <m:den>
                        <m:r>
                          <a:rPr lang="en-IN" sz="3200" b="1" i="1">
                            <a:solidFill>
                              <a:srgbClr val="FFFF00"/>
                            </a:solidFill>
                            <a:latin typeface="Cambria Math" panose="02040503050406030204" pitchFamily="18" charset="0"/>
                          </a:rPr>
                          <m:t>𝟐</m:t>
                        </m:r>
                      </m:den>
                    </m:f>
                    <m:r>
                      <a:rPr lang="en-US" sz="3200" b="1" i="1" smtClean="0">
                        <a:solidFill>
                          <a:srgbClr val="FFFF00"/>
                        </a:solidFill>
                        <a:latin typeface="Cambria Math" panose="02040503050406030204" pitchFamily="18" charset="0"/>
                      </a:rPr>
                      <m:t>𝑪</m:t>
                    </m:r>
                    <m:sSup>
                      <m:sSupPr>
                        <m:ctrlPr>
                          <a:rPr lang="en-IN" sz="3200" b="1" i="1">
                            <a:solidFill>
                              <a:srgbClr val="FFFF00"/>
                            </a:solidFill>
                            <a:latin typeface="Cambria Math" panose="02040503050406030204" pitchFamily="18" charset="0"/>
                          </a:rPr>
                        </m:ctrlPr>
                      </m:sSupPr>
                      <m:e>
                        <m:r>
                          <a:rPr lang="en-US" sz="3200" b="1" i="1" smtClean="0">
                            <a:solidFill>
                              <a:srgbClr val="FFFF00"/>
                            </a:solidFill>
                            <a:latin typeface="Cambria Math" panose="02040503050406030204" pitchFamily="18" charset="0"/>
                          </a:rPr>
                          <m:t>𝑽</m:t>
                        </m:r>
                      </m:e>
                      <m:sup>
                        <m:r>
                          <a:rPr lang="en-IN" sz="3200" b="1" i="1">
                            <a:solidFill>
                              <a:srgbClr val="FFFF00"/>
                            </a:solidFill>
                            <a:latin typeface="Cambria Math" panose="02040503050406030204" pitchFamily="18" charset="0"/>
                          </a:rPr>
                          <m:t>𝟐</m:t>
                        </m:r>
                      </m:sup>
                    </m:sSup>
                  </m:oMath>
                </a14:m>
                <a:r>
                  <a:rPr lang="en-IN" sz="3200" b="1" dirty="0">
                    <a:solidFill>
                      <a:srgbClr val="FFFF00"/>
                    </a:solidFill>
                  </a:rPr>
                  <a:t> </a:t>
                </a:r>
              </a:p>
            </p:txBody>
          </p:sp>
        </mc:Choice>
        <mc:Fallback xmlns="">
          <p:sp>
            <p:nvSpPr>
              <p:cNvPr id="7" name="Rectangle 6">
                <a:extLst>
                  <a:ext uri="{FF2B5EF4-FFF2-40B4-BE49-F238E27FC236}">
                    <a16:creationId xmlns:a16="http://schemas.microsoft.com/office/drawing/2014/main" id="{B8E86322-6996-49F4-8849-3378F0834C00}"/>
                  </a:ext>
                </a:extLst>
              </p:cNvPr>
              <p:cNvSpPr>
                <a:spLocks noRot="1" noChangeAspect="1" noMove="1" noResize="1" noEditPoints="1" noAdjustHandles="1" noChangeArrowheads="1" noChangeShapeType="1" noTextEdit="1"/>
              </p:cNvSpPr>
              <p:nvPr/>
            </p:nvSpPr>
            <p:spPr>
              <a:xfrm>
                <a:off x="837864" y="4023600"/>
                <a:ext cx="3374450" cy="801310"/>
              </a:xfrm>
              <a:prstGeom prst="rect">
                <a:avLst/>
              </a:prstGeom>
              <a:blipFill>
                <a:blip r:embed="rId5"/>
                <a:stretch>
                  <a:fillRect b="-129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B85201E-10DF-4686-A20D-7C17E91C8A46}"/>
                  </a:ext>
                </a:extLst>
              </p:cNvPr>
              <p:cNvSpPr/>
              <p:nvPr/>
            </p:nvSpPr>
            <p:spPr>
              <a:xfrm>
                <a:off x="7695864" y="4023600"/>
                <a:ext cx="2733954" cy="877356"/>
              </a:xfrm>
              <a:prstGeom prst="rect">
                <a:avLst/>
              </a:prstGeom>
            </p:spPr>
            <p:txBody>
              <a:bodyPr wrap="none">
                <a:spAutoFit/>
              </a:bodyPr>
              <a:lstStyle/>
              <a:p>
                <a14:m>
                  <m:oMath xmlns:m="http://schemas.openxmlformats.org/officeDocument/2006/math">
                    <m:r>
                      <a:rPr lang="en-US" sz="3200" b="1" i="1" smtClean="0">
                        <a:solidFill>
                          <a:srgbClr val="FFFF00"/>
                        </a:solidFill>
                        <a:latin typeface="Cambria Math" panose="02040503050406030204" pitchFamily="18" charset="0"/>
                      </a:rPr>
                      <m:t>𝑼</m:t>
                    </m:r>
                    <m:r>
                      <a:rPr lang="en-IN" sz="3200" b="1" i="1" smtClean="0">
                        <a:solidFill>
                          <a:srgbClr val="FFFF00"/>
                        </a:solidFill>
                        <a:latin typeface="Cambria Math" panose="02040503050406030204" pitchFamily="18" charset="0"/>
                      </a:rPr>
                      <m:t>= </m:t>
                    </m:r>
                    <m:f>
                      <m:fPr>
                        <m:ctrlPr>
                          <a:rPr lang="en-IN" sz="3200" b="1" i="1">
                            <a:solidFill>
                              <a:srgbClr val="FFFF00"/>
                            </a:solidFill>
                            <a:latin typeface="Cambria Math" panose="02040503050406030204" pitchFamily="18" charset="0"/>
                          </a:rPr>
                        </m:ctrlPr>
                      </m:fPr>
                      <m:num>
                        <m:r>
                          <a:rPr lang="en-IN" sz="3200" b="1" i="1">
                            <a:solidFill>
                              <a:srgbClr val="FFFF00"/>
                            </a:solidFill>
                            <a:latin typeface="Cambria Math" panose="02040503050406030204" pitchFamily="18" charset="0"/>
                          </a:rPr>
                          <m:t>𝟏</m:t>
                        </m:r>
                      </m:num>
                      <m:den>
                        <m:r>
                          <a:rPr lang="en-IN" sz="3200" b="1" i="1">
                            <a:solidFill>
                              <a:srgbClr val="FFFF00"/>
                            </a:solidFill>
                            <a:latin typeface="Cambria Math" panose="02040503050406030204" pitchFamily="18" charset="0"/>
                          </a:rPr>
                          <m:t>𝟐</m:t>
                        </m:r>
                      </m:den>
                    </m:f>
                    <m:r>
                      <a:rPr lang="en-US" sz="3200" b="1" i="1" smtClean="0">
                        <a:solidFill>
                          <a:srgbClr val="FFFF00"/>
                        </a:solidFill>
                        <a:latin typeface="Cambria Math" panose="02040503050406030204" pitchFamily="18" charset="0"/>
                      </a:rPr>
                      <m:t>𝑳</m:t>
                    </m:r>
                    <m:sSup>
                      <m:sSupPr>
                        <m:ctrlPr>
                          <a:rPr lang="en-IN" sz="3200" b="1" i="1">
                            <a:solidFill>
                              <a:srgbClr val="FFFF00"/>
                            </a:solidFill>
                            <a:latin typeface="Cambria Math" panose="02040503050406030204" pitchFamily="18" charset="0"/>
                          </a:rPr>
                        </m:ctrlPr>
                      </m:sSupPr>
                      <m:e>
                        <m:r>
                          <a:rPr lang="en-US" sz="3200" b="1" i="1" smtClean="0">
                            <a:solidFill>
                              <a:srgbClr val="FFFF00"/>
                            </a:solidFill>
                            <a:latin typeface="Cambria Math" panose="02040503050406030204" pitchFamily="18" charset="0"/>
                          </a:rPr>
                          <m:t>𝑰</m:t>
                        </m:r>
                      </m:e>
                      <m:sup>
                        <m:r>
                          <a:rPr lang="en-IN" sz="3200" b="1" i="1">
                            <a:solidFill>
                              <a:srgbClr val="FFFF00"/>
                            </a:solidFill>
                            <a:latin typeface="Cambria Math" panose="02040503050406030204" pitchFamily="18" charset="0"/>
                          </a:rPr>
                          <m:t>𝟐</m:t>
                        </m:r>
                      </m:sup>
                    </m:sSup>
                  </m:oMath>
                </a14:m>
                <a:r>
                  <a:rPr lang="en-IN" sz="3200" b="1" i="1" dirty="0">
                    <a:solidFill>
                      <a:srgbClr val="FFFF00"/>
                    </a:solidFill>
                  </a:rPr>
                  <a:t> + </a:t>
                </a:r>
                <a14:m>
                  <m:oMath xmlns:m="http://schemas.openxmlformats.org/officeDocument/2006/math">
                    <m:f>
                      <m:fPr>
                        <m:ctrlPr>
                          <a:rPr lang="en-IN" sz="3200" b="1" i="1">
                            <a:solidFill>
                              <a:srgbClr val="FFFF00"/>
                            </a:solidFill>
                            <a:latin typeface="Cambria Math" panose="02040503050406030204" pitchFamily="18" charset="0"/>
                          </a:rPr>
                        </m:ctrlPr>
                      </m:fPr>
                      <m:num>
                        <m:sSup>
                          <m:sSupPr>
                            <m:ctrlPr>
                              <a:rPr lang="en-IN" sz="3200" b="1" i="1">
                                <a:solidFill>
                                  <a:srgbClr val="FFFF00"/>
                                </a:solidFill>
                                <a:latin typeface="Cambria Math" panose="02040503050406030204" pitchFamily="18" charset="0"/>
                              </a:rPr>
                            </m:ctrlPr>
                          </m:sSupPr>
                          <m:e>
                            <m:r>
                              <a:rPr lang="en-US" sz="3200" b="1" i="1" smtClean="0">
                                <a:solidFill>
                                  <a:srgbClr val="FFFF00"/>
                                </a:solidFill>
                                <a:latin typeface="Cambria Math" panose="02040503050406030204" pitchFamily="18" charset="0"/>
                              </a:rPr>
                              <m:t>𝑸</m:t>
                            </m:r>
                          </m:e>
                          <m:sup>
                            <m:r>
                              <a:rPr lang="en-IN" sz="3200" b="1" i="1">
                                <a:solidFill>
                                  <a:srgbClr val="FFFF00"/>
                                </a:solidFill>
                                <a:latin typeface="Cambria Math" panose="02040503050406030204" pitchFamily="18" charset="0"/>
                              </a:rPr>
                              <m:t>𝟐</m:t>
                            </m:r>
                          </m:sup>
                        </m:sSup>
                      </m:num>
                      <m:den>
                        <m:r>
                          <a:rPr lang="en-US" sz="3200" b="1" i="1" smtClean="0">
                            <a:solidFill>
                              <a:srgbClr val="FFFF00"/>
                            </a:solidFill>
                            <a:latin typeface="Cambria Math" panose="02040503050406030204" pitchFamily="18" charset="0"/>
                          </a:rPr>
                          <m:t>𝟐</m:t>
                        </m:r>
                        <m:r>
                          <a:rPr lang="en-US" sz="3200" b="1" i="1" smtClean="0">
                            <a:solidFill>
                              <a:srgbClr val="FFFF00"/>
                            </a:solidFill>
                            <a:latin typeface="Cambria Math" panose="02040503050406030204" pitchFamily="18" charset="0"/>
                          </a:rPr>
                          <m:t>𝑪</m:t>
                        </m:r>
                      </m:den>
                    </m:f>
                  </m:oMath>
                </a14:m>
                <a:endParaRPr lang="en-IN" sz="3200" b="1" i="1" dirty="0">
                  <a:solidFill>
                    <a:srgbClr val="FFFF00"/>
                  </a:solidFill>
                </a:endParaRPr>
              </a:p>
            </p:txBody>
          </p:sp>
        </mc:Choice>
        <mc:Fallback xmlns="">
          <p:sp>
            <p:nvSpPr>
              <p:cNvPr id="8" name="Rectangle 7">
                <a:extLst>
                  <a:ext uri="{FF2B5EF4-FFF2-40B4-BE49-F238E27FC236}">
                    <a16:creationId xmlns:a16="http://schemas.microsoft.com/office/drawing/2014/main" id="{5B85201E-10DF-4686-A20D-7C17E91C8A46}"/>
                  </a:ext>
                </a:extLst>
              </p:cNvPr>
              <p:cNvSpPr>
                <a:spLocks noRot="1" noChangeAspect="1" noMove="1" noResize="1" noEditPoints="1" noAdjustHandles="1" noChangeArrowheads="1" noChangeShapeType="1" noTextEdit="1"/>
              </p:cNvSpPr>
              <p:nvPr/>
            </p:nvSpPr>
            <p:spPr>
              <a:xfrm>
                <a:off x="7695864" y="4023600"/>
                <a:ext cx="2733954" cy="877356"/>
              </a:xfrm>
              <a:prstGeom prst="rect">
                <a:avLst/>
              </a:prstGeom>
              <a:blipFill>
                <a:blip r:embed="rId6"/>
                <a:stretch>
                  <a:fillRect b="-11111"/>
                </a:stretch>
              </a:blipFill>
            </p:spPr>
            <p:txBody>
              <a:bodyPr/>
              <a:lstStyle/>
              <a:p>
                <a:r>
                  <a:rPr lang="en-IN">
                    <a:noFill/>
                  </a:rPr>
                  <a:t> </a:t>
                </a:r>
              </a:p>
            </p:txBody>
          </p:sp>
        </mc:Fallback>
      </mc:AlternateContent>
    </p:spTree>
    <p:extLst>
      <p:ext uri="{BB962C8B-B14F-4D97-AF65-F5344CB8AC3E}">
        <p14:creationId xmlns:p14="http://schemas.microsoft.com/office/powerpoint/2010/main" val="3567825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Energy in Electrical Oscillators: LC Circuit</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0645CD7-2FAE-4B1C-A3F0-6C427B94ED82}"/>
                  </a:ext>
                </a:extLst>
              </p:cNvPr>
              <p:cNvSpPr/>
              <p:nvPr/>
            </p:nvSpPr>
            <p:spPr>
              <a:xfrm>
                <a:off x="0" y="1380693"/>
                <a:ext cx="12192000" cy="2372188"/>
              </a:xfrm>
              <a:prstGeom prst="rect">
                <a:avLst/>
              </a:prstGeom>
            </p:spPr>
            <p:txBody>
              <a:bodyPr wrap="square">
                <a:spAutoFit/>
              </a:bodyPr>
              <a:lstStyle/>
              <a:p>
                <a:pPr algn="just"/>
                <a:r>
                  <a:rPr lang="en-IN" sz="2800" dirty="0">
                    <a:solidFill>
                      <a:schemeClr val="bg1"/>
                    </a:solidFill>
                    <a:latin typeface="Arial" panose="020B0604020202020204" pitchFamily="34" charset="0"/>
                    <a:cs typeface="Arial" panose="020B0604020202020204" pitchFamily="34" charset="0"/>
                  </a:rPr>
                  <a:t>The </a:t>
                </a:r>
                <a:r>
                  <a:rPr lang="en-IN" sz="2800" i="1" dirty="0">
                    <a:solidFill>
                      <a:srgbClr val="33CC33"/>
                    </a:solidFill>
                    <a:latin typeface="Arial" panose="020B0604020202020204" pitchFamily="34" charset="0"/>
                    <a:cs typeface="Arial" panose="020B0604020202020204" pitchFamily="34" charset="0"/>
                  </a:rPr>
                  <a:t>potential energy </a:t>
                </a:r>
                <a14:m>
                  <m:oMath xmlns:m="http://schemas.openxmlformats.org/officeDocument/2006/math">
                    <m:f>
                      <m:fPr>
                        <m:ctrlPr>
                          <a:rPr lang="en-IN" sz="2800" b="1" i="1">
                            <a:solidFill>
                              <a:srgbClr val="33CC33"/>
                            </a:solidFill>
                            <a:latin typeface="Cambria Math" panose="02040503050406030204" pitchFamily="18" charset="0"/>
                          </a:rPr>
                        </m:ctrlPr>
                      </m:fPr>
                      <m:num>
                        <m:r>
                          <a:rPr lang="en-IN" sz="2800" b="1" i="1">
                            <a:solidFill>
                              <a:srgbClr val="33CC33"/>
                            </a:solidFill>
                            <a:latin typeface="Cambria Math" panose="02040503050406030204" pitchFamily="18" charset="0"/>
                          </a:rPr>
                          <m:t>𝟏</m:t>
                        </m:r>
                      </m:num>
                      <m:den>
                        <m:r>
                          <a:rPr lang="en-IN" sz="2800" b="1" i="1">
                            <a:solidFill>
                              <a:srgbClr val="33CC33"/>
                            </a:solidFill>
                            <a:latin typeface="Cambria Math" panose="02040503050406030204" pitchFamily="18" charset="0"/>
                          </a:rPr>
                          <m:t>𝟐</m:t>
                        </m:r>
                      </m:den>
                    </m:f>
                    <m:r>
                      <a:rPr lang="en-IN" sz="2800" b="1" i="1">
                        <a:solidFill>
                          <a:srgbClr val="33CC33"/>
                        </a:solidFill>
                        <a:latin typeface="Cambria Math" panose="02040503050406030204" pitchFamily="18" charset="0"/>
                      </a:rPr>
                      <m:t>𝒌</m:t>
                    </m:r>
                    <m:sSup>
                      <m:sSupPr>
                        <m:ctrlPr>
                          <a:rPr lang="en-IN" sz="2800" b="1" i="1">
                            <a:solidFill>
                              <a:srgbClr val="33CC33"/>
                            </a:solidFill>
                            <a:latin typeface="Cambria Math" panose="02040503050406030204" pitchFamily="18" charset="0"/>
                          </a:rPr>
                        </m:ctrlPr>
                      </m:sSupPr>
                      <m:e>
                        <m:r>
                          <a:rPr lang="en-IN" sz="2800" b="1" i="1">
                            <a:solidFill>
                              <a:srgbClr val="33CC33"/>
                            </a:solidFill>
                            <a:latin typeface="Cambria Math" panose="02040503050406030204" pitchFamily="18" charset="0"/>
                          </a:rPr>
                          <m:t>𝒙</m:t>
                        </m:r>
                      </m:e>
                      <m:sup>
                        <m:r>
                          <a:rPr lang="en-IN" sz="2800" b="1" i="1">
                            <a:solidFill>
                              <a:srgbClr val="33CC33"/>
                            </a:solidFill>
                            <a:latin typeface="Cambria Math" panose="02040503050406030204" pitchFamily="18" charset="0"/>
                          </a:rPr>
                          <m:t>𝟐</m:t>
                        </m:r>
                      </m:sup>
                    </m:sSup>
                    <m:r>
                      <a:rPr lang="en-IN" sz="2800" b="1" i="1">
                        <a:solidFill>
                          <a:srgbClr val="33CC33"/>
                        </a:solidFill>
                        <a:latin typeface="Cambria Math" panose="02040503050406030204" pitchFamily="18" charset="0"/>
                      </a:rPr>
                      <m:t> </m:t>
                    </m:r>
                  </m:oMath>
                </a14:m>
                <a:r>
                  <a:rPr lang="en-IN" sz="2800" dirty="0">
                    <a:solidFill>
                      <a:schemeClr val="bg1"/>
                    </a:solidFill>
                    <a:latin typeface="Arial" panose="020B0604020202020204" pitchFamily="34" charset="0"/>
                    <a:cs typeface="Arial" panose="020B0604020202020204" pitchFamily="34" charset="0"/>
                  </a:rPr>
                  <a:t>stored in a stretched spring is analogous to the</a:t>
                </a:r>
              </a:p>
              <a:p>
                <a:pPr algn="just"/>
                <a:r>
                  <a:rPr lang="en-IN" sz="2800" dirty="0">
                    <a:solidFill>
                      <a:schemeClr val="bg1"/>
                    </a:solidFill>
                    <a:latin typeface="Arial" panose="020B0604020202020204" pitchFamily="34" charset="0"/>
                    <a:cs typeface="Arial" panose="020B0604020202020204" pitchFamily="34" charset="0"/>
                  </a:rPr>
                  <a:t>electric </a:t>
                </a:r>
                <a:r>
                  <a:rPr lang="en-IN" sz="2800" i="1" dirty="0">
                    <a:solidFill>
                      <a:srgbClr val="33CC33"/>
                    </a:solidFill>
                    <a:latin typeface="Arial" panose="020B0604020202020204" pitchFamily="34" charset="0"/>
                    <a:cs typeface="Arial" panose="020B0604020202020204" pitchFamily="34" charset="0"/>
                  </a:rPr>
                  <a:t>potential energy </a:t>
                </a:r>
                <a14:m>
                  <m:oMath xmlns:m="http://schemas.openxmlformats.org/officeDocument/2006/math">
                    <m:f>
                      <m:fPr>
                        <m:ctrlPr>
                          <a:rPr lang="en-IN" sz="2800" b="1" i="1" smtClean="0">
                            <a:solidFill>
                              <a:srgbClr val="33CC33"/>
                            </a:solidFill>
                            <a:latin typeface="Cambria Math" panose="02040503050406030204" pitchFamily="18" charset="0"/>
                          </a:rPr>
                        </m:ctrlPr>
                      </m:fPr>
                      <m:num>
                        <m:r>
                          <a:rPr lang="en-IN" sz="2800" b="1" i="1">
                            <a:solidFill>
                              <a:srgbClr val="33CC33"/>
                            </a:solidFill>
                            <a:latin typeface="Cambria Math" panose="02040503050406030204" pitchFamily="18" charset="0"/>
                          </a:rPr>
                          <m:t>𝟏</m:t>
                        </m:r>
                      </m:num>
                      <m:den>
                        <m:r>
                          <a:rPr lang="en-IN" sz="2800" b="1" i="1">
                            <a:solidFill>
                              <a:srgbClr val="33CC33"/>
                            </a:solidFill>
                            <a:latin typeface="Cambria Math" panose="02040503050406030204" pitchFamily="18" charset="0"/>
                          </a:rPr>
                          <m:t>𝟐</m:t>
                        </m:r>
                      </m:den>
                    </m:f>
                    <m:r>
                      <a:rPr lang="en-US" sz="2800" b="1" i="1" smtClean="0">
                        <a:solidFill>
                          <a:srgbClr val="33CC33"/>
                        </a:solidFill>
                        <a:latin typeface="Cambria Math" panose="02040503050406030204" pitchFamily="18" charset="0"/>
                      </a:rPr>
                      <m:t>𝑪</m:t>
                    </m:r>
                    <m:sSup>
                      <m:sSupPr>
                        <m:ctrlPr>
                          <a:rPr lang="en-IN" sz="2800" b="1" i="1">
                            <a:solidFill>
                              <a:srgbClr val="33CC33"/>
                            </a:solidFill>
                            <a:latin typeface="Cambria Math" panose="02040503050406030204" pitchFamily="18" charset="0"/>
                          </a:rPr>
                        </m:ctrlPr>
                      </m:sSupPr>
                      <m:e>
                        <m:r>
                          <a:rPr lang="en-US" sz="2800" b="1" i="1" smtClean="0">
                            <a:solidFill>
                              <a:srgbClr val="33CC33"/>
                            </a:solidFill>
                            <a:latin typeface="Cambria Math" panose="02040503050406030204" pitchFamily="18" charset="0"/>
                          </a:rPr>
                          <m:t>𝑽</m:t>
                        </m:r>
                      </m:e>
                      <m:sup>
                        <m:r>
                          <a:rPr lang="en-IN" sz="2800" b="1" i="1">
                            <a:solidFill>
                              <a:srgbClr val="33CC33"/>
                            </a:solidFill>
                            <a:latin typeface="Cambria Math" panose="02040503050406030204" pitchFamily="18" charset="0"/>
                          </a:rPr>
                          <m:t>𝟐</m:t>
                        </m:r>
                      </m:sup>
                    </m:sSup>
                    <m:r>
                      <a:rPr lang="en-IN" sz="2800" b="1" i="1">
                        <a:solidFill>
                          <a:srgbClr val="33CC33"/>
                        </a:solidFill>
                        <a:latin typeface="Cambria Math" panose="02040503050406030204" pitchFamily="18" charset="0"/>
                      </a:rPr>
                      <m:t> </m:t>
                    </m:r>
                  </m:oMath>
                </a14:m>
                <a:r>
                  <a:rPr lang="en-IN" sz="2800" dirty="0">
                    <a:solidFill>
                      <a:schemeClr val="bg1"/>
                    </a:solidFill>
                    <a:latin typeface="Arial" panose="020B0604020202020204" pitchFamily="34" charset="0"/>
                    <a:cs typeface="Arial" panose="020B0604020202020204" pitchFamily="34" charset="0"/>
                  </a:rPr>
                  <a:t>stored in the capacitor. The </a:t>
                </a:r>
                <a:r>
                  <a:rPr lang="en-IN" sz="2800" i="1" dirty="0">
                    <a:solidFill>
                      <a:srgbClr val="FFFF66"/>
                    </a:solidFill>
                    <a:latin typeface="Arial" panose="020B0604020202020204" pitchFamily="34" charset="0"/>
                    <a:cs typeface="Arial" panose="020B0604020202020204" pitchFamily="34" charset="0"/>
                  </a:rPr>
                  <a:t>kinetic energy </a:t>
                </a:r>
                <a14:m>
                  <m:oMath xmlns:m="http://schemas.openxmlformats.org/officeDocument/2006/math">
                    <m:f>
                      <m:fPr>
                        <m:ctrlPr>
                          <a:rPr lang="en-IN" sz="2800" i="1">
                            <a:solidFill>
                              <a:srgbClr val="FFFF66"/>
                            </a:solidFill>
                            <a:latin typeface="Cambria Math" panose="02040503050406030204" pitchFamily="18" charset="0"/>
                          </a:rPr>
                        </m:ctrlPr>
                      </m:fPr>
                      <m:num>
                        <m:r>
                          <a:rPr lang="en-IN" sz="2800" b="0" i="1">
                            <a:solidFill>
                              <a:srgbClr val="FFFF66"/>
                            </a:solidFill>
                            <a:latin typeface="Cambria Math" panose="02040503050406030204" pitchFamily="18" charset="0"/>
                          </a:rPr>
                          <m:t>1</m:t>
                        </m:r>
                      </m:num>
                      <m:den>
                        <m:r>
                          <a:rPr lang="en-IN" sz="2800" b="0" i="1">
                            <a:solidFill>
                              <a:srgbClr val="FFFF66"/>
                            </a:solidFill>
                            <a:latin typeface="Cambria Math" panose="02040503050406030204" pitchFamily="18" charset="0"/>
                          </a:rPr>
                          <m:t>2</m:t>
                        </m:r>
                      </m:den>
                    </m:f>
                    <m:r>
                      <a:rPr lang="en-US" sz="2800" b="0" i="1">
                        <a:solidFill>
                          <a:srgbClr val="FFFF66"/>
                        </a:solidFill>
                        <a:latin typeface="Cambria Math" panose="02040503050406030204" pitchFamily="18" charset="0"/>
                      </a:rPr>
                      <m:t>𝑚</m:t>
                    </m:r>
                    <m:sSup>
                      <m:sSupPr>
                        <m:ctrlPr>
                          <a:rPr lang="en-IN" sz="2800" i="1">
                            <a:solidFill>
                              <a:srgbClr val="FFFF66"/>
                            </a:solidFill>
                            <a:latin typeface="Cambria Math" panose="02040503050406030204" pitchFamily="18" charset="0"/>
                          </a:rPr>
                        </m:ctrlPr>
                      </m:sSupPr>
                      <m:e>
                        <m:r>
                          <a:rPr lang="en-US" sz="2800" b="0" i="1">
                            <a:solidFill>
                              <a:srgbClr val="FFFF66"/>
                            </a:solidFill>
                            <a:latin typeface="Cambria Math" panose="02040503050406030204" pitchFamily="18" charset="0"/>
                          </a:rPr>
                          <m:t>𝑣</m:t>
                        </m:r>
                      </m:e>
                      <m:sup>
                        <m:r>
                          <a:rPr lang="en-IN" sz="2800" b="0" i="1">
                            <a:solidFill>
                              <a:srgbClr val="FFFF66"/>
                            </a:solidFill>
                            <a:latin typeface="Cambria Math" panose="02040503050406030204" pitchFamily="18" charset="0"/>
                          </a:rPr>
                          <m:t>2</m:t>
                        </m:r>
                      </m:sup>
                    </m:sSup>
                  </m:oMath>
                </a14:m>
                <a:r>
                  <a:rPr lang="en-IN" sz="2800" dirty="0">
                    <a:solidFill>
                      <a:schemeClr val="bg1"/>
                    </a:solidFill>
                    <a:latin typeface="Arial" panose="020B0604020202020204" pitchFamily="34" charset="0"/>
                    <a:cs typeface="Arial" panose="020B0604020202020204" pitchFamily="34" charset="0"/>
                  </a:rPr>
                  <a:t> of the moving block is analogous to the </a:t>
                </a:r>
                <a:r>
                  <a:rPr lang="en-IN" sz="2800" i="1" dirty="0">
                    <a:solidFill>
                      <a:srgbClr val="FFFF66"/>
                    </a:solidFill>
                    <a:latin typeface="Arial" panose="020B0604020202020204" pitchFamily="34" charset="0"/>
                    <a:cs typeface="Arial" panose="020B0604020202020204" pitchFamily="34" charset="0"/>
                  </a:rPr>
                  <a:t>magnetic energy </a:t>
                </a:r>
                <a14:m>
                  <m:oMath xmlns:m="http://schemas.openxmlformats.org/officeDocument/2006/math">
                    <m:f>
                      <m:fPr>
                        <m:ctrlPr>
                          <a:rPr lang="en-IN" sz="2800" i="1">
                            <a:solidFill>
                              <a:srgbClr val="FFFF66"/>
                            </a:solidFill>
                            <a:latin typeface="Cambria Math" panose="02040503050406030204" pitchFamily="18" charset="0"/>
                          </a:rPr>
                        </m:ctrlPr>
                      </m:fPr>
                      <m:num>
                        <m:r>
                          <a:rPr lang="en-IN" sz="2800" i="1">
                            <a:solidFill>
                              <a:srgbClr val="FFFF66"/>
                            </a:solidFill>
                            <a:latin typeface="Cambria Math" panose="02040503050406030204" pitchFamily="18" charset="0"/>
                          </a:rPr>
                          <m:t>1</m:t>
                        </m:r>
                      </m:num>
                      <m:den>
                        <m:r>
                          <a:rPr lang="en-IN" sz="2800" i="1">
                            <a:solidFill>
                              <a:srgbClr val="FFFF66"/>
                            </a:solidFill>
                            <a:latin typeface="Cambria Math" panose="02040503050406030204" pitchFamily="18" charset="0"/>
                          </a:rPr>
                          <m:t>2</m:t>
                        </m:r>
                      </m:den>
                    </m:f>
                    <m:r>
                      <a:rPr lang="en-US" sz="2800" b="0" i="1" smtClean="0">
                        <a:solidFill>
                          <a:srgbClr val="FFFF66"/>
                        </a:solidFill>
                        <a:latin typeface="Cambria Math" panose="02040503050406030204" pitchFamily="18" charset="0"/>
                      </a:rPr>
                      <m:t>𝐿</m:t>
                    </m:r>
                    <m:sSup>
                      <m:sSupPr>
                        <m:ctrlPr>
                          <a:rPr lang="en-IN" sz="2800" i="1">
                            <a:solidFill>
                              <a:srgbClr val="FFFF66"/>
                            </a:solidFill>
                            <a:latin typeface="Cambria Math" panose="02040503050406030204" pitchFamily="18" charset="0"/>
                          </a:rPr>
                        </m:ctrlPr>
                      </m:sSupPr>
                      <m:e>
                        <m:r>
                          <a:rPr lang="en-US" sz="2800" b="0" i="1" smtClean="0">
                            <a:solidFill>
                              <a:srgbClr val="FFFF66"/>
                            </a:solidFill>
                            <a:latin typeface="Cambria Math" panose="02040503050406030204" pitchFamily="18" charset="0"/>
                          </a:rPr>
                          <m:t>𝐼</m:t>
                        </m:r>
                      </m:e>
                      <m:sup>
                        <m:r>
                          <a:rPr lang="en-IN" sz="2800" i="1">
                            <a:solidFill>
                              <a:srgbClr val="FFFF66"/>
                            </a:solidFill>
                            <a:latin typeface="Cambria Math" panose="02040503050406030204" pitchFamily="18" charset="0"/>
                          </a:rPr>
                          <m:t>2</m:t>
                        </m:r>
                      </m:sup>
                    </m:sSup>
                    <m:r>
                      <a:rPr lang="en-IN" sz="2800" i="1">
                        <a:solidFill>
                          <a:srgbClr val="FFFF66"/>
                        </a:solidFill>
                        <a:latin typeface="Cambria Math" panose="02040503050406030204" pitchFamily="18" charset="0"/>
                      </a:rPr>
                      <m:t> </m:t>
                    </m:r>
                  </m:oMath>
                </a14:m>
                <a:r>
                  <a:rPr lang="en-IN" sz="2800" dirty="0">
                    <a:solidFill>
                      <a:schemeClr val="bg1"/>
                    </a:solidFill>
                    <a:latin typeface="Arial" panose="020B0604020202020204" pitchFamily="34" charset="0"/>
                    <a:cs typeface="Arial" panose="020B0604020202020204" pitchFamily="34" charset="0"/>
                  </a:rPr>
                  <a:t>stored in the inductor, which requires the presence of moving charges.</a:t>
                </a:r>
              </a:p>
            </p:txBody>
          </p:sp>
        </mc:Choice>
        <mc:Fallback xmlns="">
          <p:sp>
            <p:nvSpPr>
              <p:cNvPr id="18" name="Rectangle 17">
                <a:extLst>
                  <a:ext uri="{FF2B5EF4-FFF2-40B4-BE49-F238E27FC236}">
                    <a16:creationId xmlns:a16="http://schemas.microsoft.com/office/drawing/2014/main" id="{50645CD7-2FAE-4B1C-A3F0-6C427B94ED82}"/>
                  </a:ext>
                </a:extLst>
              </p:cNvPr>
              <p:cNvSpPr>
                <a:spLocks noRot="1" noChangeAspect="1" noMove="1" noResize="1" noEditPoints="1" noAdjustHandles="1" noChangeArrowheads="1" noChangeShapeType="1" noTextEdit="1"/>
              </p:cNvSpPr>
              <p:nvPr/>
            </p:nvSpPr>
            <p:spPr>
              <a:xfrm>
                <a:off x="0" y="1380693"/>
                <a:ext cx="12192000" cy="2372188"/>
              </a:xfrm>
              <a:prstGeom prst="rect">
                <a:avLst/>
              </a:prstGeom>
              <a:blipFill>
                <a:blip r:embed="rId3"/>
                <a:stretch>
                  <a:fillRect l="-1000" r="-1000" b="-58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F72EBE7D-D389-4A5C-865D-BC03686BACD4}"/>
                  </a:ext>
                </a:extLst>
              </p:cNvPr>
              <p:cNvSpPr/>
              <p:nvPr/>
            </p:nvSpPr>
            <p:spPr>
              <a:xfrm>
                <a:off x="4892506" y="849283"/>
                <a:ext cx="2182008"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1" smtClean="0">
                          <a:solidFill>
                            <a:srgbClr val="FFFF00"/>
                          </a:solidFill>
                          <a:latin typeface="Cambria Math" panose="02040503050406030204" pitchFamily="18" charset="0"/>
                        </a:rPr>
                        <m:t>𝑬</m:t>
                      </m:r>
                      <m:r>
                        <a:rPr lang="en-IN" sz="3200" b="1">
                          <a:solidFill>
                            <a:srgbClr val="FFFF00"/>
                          </a:solidFill>
                          <a:latin typeface="Cambria Math" panose="02040503050406030204" pitchFamily="18" charset="0"/>
                        </a:rPr>
                        <m:t>=</m:t>
                      </m:r>
                      <m:r>
                        <a:rPr lang="en-IN" sz="3200" b="1" i="1">
                          <a:solidFill>
                            <a:srgbClr val="FFFF00"/>
                          </a:solidFill>
                          <a:latin typeface="Cambria Math" panose="02040503050406030204" pitchFamily="18" charset="0"/>
                        </a:rPr>
                        <m:t>𝑲</m:t>
                      </m:r>
                      <m:r>
                        <a:rPr lang="en-IN" sz="3200" b="1">
                          <a:solidFill>
                            <a:srgbClr val="FFFF00"/>
                          </a:solidFill>
                          <a:latin typeface="Cambria Math" panose="02040503050406030204" pitchFamily="18" charset="0"/>
                        </a:rPr>
                        <m:t>+</m:t>
                      </m:r>
                      <m:r>
                        <a:rPr lang="en-IN" sz="3200" b="1" i="1">
                          <a:solidFill>
                            <a:srgbClr val="FFFF00"/>
                          </a:solidFill>
                          <a:latin typeface="Cambria Math" panose="02040503050406030204" pitchFamily="18" charset="0"/>
                        </a:rPr>
                        <m:t>𝑼</m:t>
                      </m:r>
                    </m:oMath>
                  </m:oMathPara>
                </a14:m>
                <a:endParaRPr lang="en-IN" sz="3200" b="1" dirty="0">
                  <a:solidFill>
                    <a:srgbClr val="FFFF00"/>
                  </a:solidFill>
                </a:endParaRPr>
              </a:p>
            </p:txBody>
          </p:sp>
        </mc:Choice>
        <mc:Fallback xmlns="">
          <p:sp>
            <p:nvSpPr>
              <p:cNvPr id="44" name="Rectangle 43">
                <a:extLst>
                  <a:ext uri="{FF2B5EF4-FFF2-40B4-BE49-F238E27FC236}">
                    <a16:creationId xmlns:a16="http://schemas.microsoft.com/office/drawing/2014/main" id="{F72EBE7D-D389-4A5C-865D-BC03686BACD4}"/>
                  </a:ext>
                </a:extLst>
              </p:cNvPr>
              <p:cNvSpPr>
                <a:spLocks noRot="1" noChangeAspect="1" noMove="1" noResize="1" noEditPoints="1" noAdjustHandles="1" noChangeArrowheads="1" noChangeShapeType="1" noTextEdit="1"/>
              </p:cNvSpPr>
              <p:nvPr/>
            </p:nvSpPr>
            <p:spPr>
              <a:xfrm>
                <a:off x="4892506" y="849283"/>
                <a:ext cx="2182008"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8E86322-6996-49F4-8849-3378F0834C00}"/>
                  </a:ext>
                </a:extLst>
              </p:cNvPr>
              <p:cNvSpPr/>
              <p:nvPr/>
            </p:nvSpPr>
            <p:spPr>
              <a:xfrm>
                <a:off x="837864" y="4023600"/>
                <a:ext cx="3374450" cy="801310"/>
              </a:xfrm>
              <a:prstGeom prst="rect">
                <a:avLst/>
              </a:prstGeom>
            </p:spPr>
            <p:txBody>
              <a:bodyPr wrap="none">
                <a:spAutoFit/>
              </a:bodyPr>
              <a:lstStyle/>
              <a:p>
                <a14:m>
                  <m:oMath xmlns:m="http://schemas.openxmlformats.org/officeDocument/2006/math">
                    <m:r>
                      <a:rPr lang="en-US" sz="3200" b="1" i="1" smtClean="0">
                        <a:solidFill>
                          <a:srgbClr val="FFFF00"/>
                        </a:solidFill>
                        <a:latin typeface="Cambria Math" panose="02040503050406030204" pitchFamily="18" charset="0"/>
                      </a:rPr>
                      <m:t>𝑼</m:t>
                    </m:r>
                    <m:r>
                      <a:rPr lang="en-IN" sz="3200" b="1" smtClean="0">
                        <a:solidFill>
                          <a:srgbClr val="FFFF00"/>
                        </a:solidFill>
                        <a:latin typeface="Cambria Math" panose="02040503050406030204" pitchFamily="18" charset="0"/>
                      </a:rPr>
                      <m:t>=</m:t>
                    </m:r>
                    <m:r>
                      <a:rPr lang="en-US" sz="3200" b="1" i="1" smtClean="0">
                        <a:solidFill>
                          <a:srgbClr val="FFFF00"/>
                        </a:solidFill>
                        <a:latin typeface="Cambria Math" panose="02040503050406030204" pitchFamily="18" charset="0"/>
                      </a:rPr>
                      <m:t> </m:t>
                    </m:r>
                    <m:f>
                      <m:fPr>
                        <m:ctrlPr>
                          <a:rPr lang="en-IN" sz="3200" b="1" i="1">
                            <a:solidFill>
                              <a:srgbClr val="FFFF00"/>
                            </a:solidFill>
                            <a:latin typeface="Cambria Math" panose="02040503050406030204" pitchFamily="18" charset="0"/>
                          </a:rPr>
                        </m:ctrlPr>
                      </m:fPr>
                      <m:num>
                        <m:r>
                          <a:rPr lang="en-IN" sz="3200" b="1" i="1">
                            <a:solidFill>
                              <a:srgbClr val="FFFF00"/>
                            </a:solidFill>
                            <a:latin typeface="Cambria Math" panose="02040503050406030204" pitchFamily="18" charset="0"/>
                          </a:rPr>
                          <m:t>1</m:t>
                        </m:r>
                      </m:num>
                      <m:den>
                        <m:r>
                          <a:rPr lang="en-IN" sz="3200" b="1" i="1">
                            <a:solidFill>
                              <a:srgbClr val="FFFF00"/>
                            </a:solidFill>
                            <a:latin typeface="Cambria Math" panose="02040503050406030204" pitchFamily="18" charset="0"/>
                          </a:rPr>
                          <m:t>2</m:t>
                        </m:r>
                      </m:den>
                    </m:f>
                    <m:r>
                      <a:rPr lang="en-US" sz="3200" b="1" i="1" smtClean="0">
                        <a:solidFill>
                          <a:srgbClr val="FFFF00"/>
                        </a:solidFill>
                        <a:latin typeface="Cambria Math" panose="02040503050406030204" pitchFamily="18" charset="0"/>
                      </a:rPr>
                      <m:t>𝑳</m:t>
                    </m:r>
                    <m:sSup>
                      <m:sSupPr>
                        <m:ctrlPr>
                          <a:rPr lang="en-IN" sz="3200" b="1" i="1">
                            <a:solidFill>
                              <a:srgbClr val="FFFF00"/>
                            </a:solidFill>
                            <a:latin typeface="Cambria Math" panose="02040503050406030204" pitchFamily="18" charset="0"/>
                          </a:rPr>
                        </m:ctrlPr>
                      </m:sSupPr>
                      <m:e>
                        <m:r>
                          <a:rPr lang="en-US" sz="3200" b="1" i="1" smtClean="0">
                            <a:solidFill>
                              <a:srgbClr val="FFFF00"/>
                            </a:solidFill>
                            <a:latin typeface="Cambria Math" panose="02040503050406030204" pitchFamily="18" charset="0"/>
                          </a:rPr>
                          <m:t>𝑰</m:t>
                        </m:r>
                      </m:e>
                      <m:sup>
                        <m:r>
                          <a:rPr lang="en-IN" sz="3200" b="1" i="1">
                            <a:solidFill>
                              <a:srgbClr val="FFFF00"/>
                            </a:solidFill>
                            <a:latin typeface="Cambria Math" panose="02040503050406030204" pitchFamily="18" charset="0"/>
                          </a:rPr>
                          <m:t>2</m:t>
                        </m:r>
                      </m:sup>
                    </m:sSup>
                  </m:oMath>
                </a14:m>
                <a:r>
                  <a:rPr lang="en-IN" sz="3200" b="1" dirty="0">
                    <a:solidFill>
                      <a:srgbClr val="FFFF00"/>
                    </a:solidFill>
                  </a:rPr>
                  <a:t> + </a:t>
                </a:r>
                <a14:m>
                  <m:oMath xmlns:m="http://schemas.openxmlformats.org/officeDocument/2006/math">
                    <m:f>
                      <m:fPr>
                        <m:ctrlPr>
                          <a:rPr lang="en-IN" sz="3200" b="1" i="1">
                            <a:solidFill>
                              <a:srgbClr val="FFFF00"/>
                            </a:solidFill>
                            <a:latin typeface="Cambria Math" panose="02040503050406030204" pitchFamily="18" charset="0"/>
                          </a:rPr>
                        </m:ctrlPr>
                      </m:fPr>
                      <m:num>
                        <m:r>
                          <a:rPr lang="en-IN" sz="3200" b="1" i="1">
                            <a:solidFill>
                              <a:srgbClr val="FFFF00"/>
                            </a:solidFill>
                            <a:latin typeface="Cambria Math" panose="02040503050406030204" pitchFamily="18" charset="0"/>
                          </a:rPr>
                          <m:t>𝟏</m:t>
                        </m:r>
                      </m:num>
                      <m:den>
                        <m:r>
                          <a:rPr lang="en-IN" sz="3200" b="1" i="1">
                            <a:solidFill>
                              <a:srgbClr val="FFFF00"/>
                            </a:solidFill>
                            <a:latin typeface="Cambria Math" panose="02040503050406030204" pitchFamily="18" charset="0"/>
                          </a:rPr>
                          <m:t>𝟐</m:t>
                        </m:r>
                      </m:den>
                    </m:f>
                    <m:r>
                      <a:rPr lang="en-US" sz="3200" b="1" i="1" smtClean="0">
                        <a:solidFill>
                          <a:srgbClr val="FFFF00"/>
                        </a:solidFill>
                        <a:latin typeface="Cambria Math" panose="02040503050406030204" pitchFamily="18" charset="0"/>
                      </a:rPr>
                      <m:t>𝑪</m:t>
                    </m:r>
                    <m:sSup>
                      <m:sSupPr>
                        <m:ctrlPr>
                          <a:rPr lang="en-IN" sz="3200" b="1" i="1">
                            <a:solidFill>
                              <a:srgbClr val="FFFF00"/>
                            </a:solidFill>
                            <a:latin typeface="Cambria Math" panose="02040503050406030204" pitchFamily="18" charset="0"/>
                          </a:rPr>
                        </m:ctrlPr>
                      </m:sSupPr>
                      <m:e>
                        <m:r>
                          <a:rPr lang="en-US" sz="3200" b="1" i="1" smtClean="0">
                            <a:solidFill>
                              <a:srgbClr val="FFFF00"/>
                            </a:solidFill>
                            <a:latin typeface="Cambria Math" panose="02040503050406030204" pitchFamily="18" charset="0"/>
                          </a:rPr>
                          <m:t>𝑽</m:t>
                        </m:r>
                      </m:e>
                      <m:sup>
                        <m:r>
                          <a:rPr lang="en-IN" sz="3200" b="1" i="1">
                            <a:solidFill>
                              <a:srgbClr val="FFFF00"/>
                            </a:solidFill>
                            <a:latin typeface="Cambria Math" panose="02040503050406030204" pitchFamily="18" charset="0"/>
                          </a:rPr>
                          <m:t>𝟐</m:t>
                        </m:r>
                      </m:sup>
                    </m:sSup>
                  </m:oMath>
                </a14:m>
                <a:r>
                  <a:rPr lang="en-IN" sz="3200" b="1" dirty="0">
                    <a:solidFill>
                      <a:srgbClr val="FFFF00"/>
                    </a:solidFill>
                  </a:rPr>
                  <a:t> </a:t>
                </a:r>
              </a:p>
            </p:txBody>
          </p:sp>
        </mc:Choice>
        <mc:Fallback xmlns="">
          <p:sp>
            <p:nvSpPr>
              <p:cNvPr id="7" name="Rectangle 6">
                <a:extLst>
                  <a:ext uri="{FF2B5EF4-FFF2-40B4-BE49-F238E27FC236}">
                    <a16:creationId xmlns:a16="http://schemas.microsoft.com/office/drawing/2014/main" id="{B8E86322-6996-49F4-8849-3378F0834C00}"/>
                  </a:ext>
                </a:extLst>
              </p:cNvPr>
              <p:cNvSpPr>
                <a:spLocks noRot="1" noChangeAspect="1" noMove="1" noResize="1" noEditPoints="1" noAdjustHandles="1" noChangeArrowheads="1" noChangeShapeType="1" noTextEdit="1"/>
              </p:cNvSpPr>
              <p:nvPr/>
            </p:nvSpPr>
            <p:spPr>
              <a:xfrm>
                <a:off x="837864" y="4023600"/>
                <a:ext cx="3374450" cy="801310"/>
              </a:xfrm>
              <a:prstGeom prst="rect">
                <a:avLst/>
              </a:prstGeom>
              <a:blipFill>
                <a:blip r:embed="rId5"/>
                <a:stretch>
                  <a:fillRect b="-129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B85201E-10DF-4686-A20D-7C17E91C8A46}"/>
                  </a:ext>
                </a:extLst>
              </p:cNvPr>
              <p:cNvSpPr/>
              <p:nvPr/>
            </p:nvSpPr>
            <p:spPr>
              <a:xfrm>
                <a:off x="7695864" y="4023600"/>
                <a:ext cx="2733954" cy="877356"/>
              </a:xfrm>
              <a:prstGeom prst="rect">
                <a:avLst/>
              </a:prstGeom>
            </p:spPr>
            <p:txBody>
              <a:bodyPr wrap="none">
                <a:spAutoFit/>
              </a:bodyPr>
              <a:lstStyle/>
              <a:p>
                <a14:m>
                  <m:oMath xmlns:m="http://schemas.openxmlformats.org/officeDocument/2006/math">
                    <m:r>
                      <a:rPr lang="en-US" sz="3200" b="1" i="1" smtClean="0">
                        <a:solidFill>
                          <a:srgbClr val="FFFF00"/>
                        </a:solidFill>
                        <a:latin typeface="Cambria Math" panose="02040503050406030204" pitchFamily="18" charset="0"/>
                      </a:rPr>
                      <m:t>𝑼</m:t>
                    </m:r>
                    <m:r>
                      <a:rPr lang="en-IN" sz="3200" b="1" i="1" smtClean="0">
                        <a:solidFill>
                          <a:srgbClr val="FFFF00"/>
                        </a:solidFill>
                        <a:latin typeface="Cambria Math" panose="02040503050406030204" pitchFamily="18" charset="0"/>
                      </a:rPr>
                      <m:t>= </m:t>
                    </m:r>
                    <m:f>
                      <m:fPr>
                        <m:ctrlPr>
                          <a:rPr lang="en-IN" sz="3200" b="1" i="1">
                            <a:solidFill>
                              <a:srgbClr val="FFFF00"/>
                            </a:solidFill>
                            <a:latin typeface="Cambria Math" panose="02040503050406030204" pitchFamily="18" charset="0"/>
                          </a:rPr>
                        </m:ctrlPr>
                      </m:fPr>
                      <m:num>
                        <m:r>
                          <a:rPr lang="en-IN" sz="3200" b="1" i="1">
                            <a:solidFill>
                              <a:srgbClr val="FFFF00"/>
                            </a:solidFill>
                            <a:latin typeface="Cambria Math" panose="02040503050406030204" pitchFamily="18" charset="0"/>
                          </a:rPr>
                          <m:t>𝟏</m:t>
                        </m:r>
                      </m:num>
                      <m:den>
                        <m:r>
                          <a:rPr lang="en-IN" sz="3200" b="1" i="1">
                            <a:solidFill>
                              <a:srgbClr val="FFFF00"/>
                            </a:solidFill>
                            <a:latin typeface="Cambria Math" panose="02040503050406030204" pitchFamily="18" charset="0"/>
                          </a:rPr>
                          <m:t>𝟐</m:t>
                        </m:r>
                      </m:den>
                    </m:f>
                    <m:r>
                      <a:rPr lang="en-US" sz="3200" b="1" i="1" smtClean="0">
                        <a:solidFill>
                          <a:srgbClr val="FFFF00"/>
                        </a:solidFill>
                        <a:latin typeface="Cambria Math" panose="02040503050406030204" pitchFamily="18" charset="0"/>
                      </a:rPr>
                      <m:t>𝑳</m:t>
                    </m:r>
                    <m:sSup>
                      <m:sSupPr>
                        <m:ctrlPr>
                          <a:rPr lang="en-IN" sz="3200" b="1" i="1">
                            <a:solidFill>
                              <a:srgbClr val="FFFF00"/>
                            </a:solidFill>
                            <a:latin typeface="Cambria Math" panose="02040503050406030204" pitchFamily="18" charset="0"/>
                          </a:rPr>
                        </m:ctrlPr>
                      </m:sSupPr>
                      <m:e>
                        <m:r>
                          <a:rPr lang="en-US" sz="3200" b="1" i="1" smtClean="0">
                            <a:solidFill>
                              <a:srgbClr val="FFFF00"/>
                            </a:solidFill>
                            <a:latin typeface="Cambria Math" panose="02040503050406030204" pitchFamily="18" charset="0"/>
                          </a:rPr>
                          <m:t>𝑰</m:t>
                        </m:r>
                      </m:e>
                      <m:sup>
                        <m:r>
                          <a:rPr lang="en-IN" sz="3200" b="1" i="1">
                            <a:solidFill>
                              <a:srgbClr val="FFFF00"/>
                            </a:solidFill>
                            <a:latin typeface="Cambria Math" panose="02040503050406030204" pitchFamily="18" charset="0"/>
                          </a:rPr>
                          <m:t>𝟐</m:t>
                        </m:r>
                      </m:sup>
                    </m:sSup>
                  </m:oMath>
                </a14:m>
                <a:r>
                  <a:rPr lang="en-IN" sz="3200" b="1" i="1" dirty="0">
                    <a:solidFill>
                      <a:srgbClr val="FFFF00"/>
                    </a:solidFill>
                  </a:rPr>
                  <a:t> + </a:t>
                </a:r>
                <a14:m>
                  <m:oMath xmlns:m="http://schemas.openxmlformats.org/officeDocument/2006/math">
                    <m:f>
                      <m:fPr>
                        <m:ctrlPr>
                          <a:rPr lang="en-IN" sz="3200" b="1" i="1">
                            <a:solidFill>
                              <a:srgbClr val="FFFF00"/>
                            </a:solidFill>
                            <a:latin typeface="Cambria Math" panose="02040503050406030204" pitchFamily="18" charset="0"/>
                          </a:rPr>
                        </m:ctrlPr>
                      </m:fPr>
                      <m:num>
                        <m:sSup>
                          <m:sSupPr>
                            <m:ctrlPr>
                              <a:rPr lang="en-IN" sz="3200" b="1" i="1">
                                <a:solidFill>
                                  <a:srgbClr val="FFFF00"/>
                                </a:solidFill>
                                <a:latin typeface="Cambria Math" panose="02040503050406030204" pitchFamily="18" charset="0"/>
                              </a:rPr>
                            </m:ctrlPr>
                          </m:sSupPr>
                          <m:e>
                            <m:r>
                              <a:rPr lang="en-US" sz="3200" b="1" i="1" smtClean="0">
                                <a:solidFill>
                                  <a:srgbClr val="FFFF00"/>
                                </a:solidFill>
                                <a:latin typeface="Cambria Math" panose="02040503050406030204" pitchFamily="18" charset="0"/>
                              </a:rPr>
                              <m:t>𝑸</m:t>
                            </m:r>
                          </m:e>
                          <m:sup>
                            <m:r>
                              <a:rPr lang="en-IN" sz="3200" b="1" i="1">
                                <a:solidFill>
                                  <a:srgbClr val="FFFF00"/>
                                </a:solidFill>
                                <a:latin typeface="Cambria Math" panose="02040503050406030204" pitchFamily="18" charset="0"/>
                              </a:rPr>
                              <m:t>𝟐</m:t>
                            </m:r>
                          </m:sup>
                        </m:sSup>
                      </m:num>
                      <m:den>
                        <m:r>
                          <a:rPr lang="en-US" sz="3200" b="1" i="1" smtClean="0">
                            <a:solidFill>
                              <a:srgbClr val="FFFF00"/>
                            </a:solidFill>
                            <a:latin typeface="Cambria Math" panose="02040503050406030204" pitchFamily="18" charset="0"/>
                          </a:rPr>
                          <m:t>𝟐</m:t>
                        </m:r>
                        <m:r>
                          <a:rPr lang="en-US" sz="3200" b="1" i="1" smtClean="0">
                            <a:solidFill>
                              <a:srgbClr val="FFFF00"/>
                            </a:solidFill>
                            <a:latin typeface="Cambria Math" panose="02040503050406030204" pitchFamily="18" charset="0"/>
                          </a:rPr>
                          <m:t>𝑪</m:t>
                        </m:r>
                      </m:den>
                    </m:f>
                  </m:oMath>
                </a14:m>
                <a:endParaRPr lang="en-IN" sz="3200" b="1" i="1" dirty="0">
                  <a:solidFill>
                    <a:srgbClr val="FFFF00"/>
                  </a:solidFill>
                </a:endParaRPr>
              </a:p>
            </p:txBody>
          </p:sp>
        </mc:Choice>
        <mc:Fallback xmlns="">
          <p:sp>
            <p:nvSpPr>
              <p:cNvPr id="8" name="Rectangle 7">
                <a:extLst>
                  <a:ext uri="{FF2B5EF4-FFF2-40B4-BE49-F238E27FC236}">
                    <a16:creationId xmlns:a16="http://schemas.microsoft.com/office/drawing/2014/main" id="{5B85201E-10DF-4686-A20D-7C17E91C8A46}"/>
                  </a:ext>
                </a:extLst>
              </p:cNvPr>
              <p:cNvSpPr>
                <a:spLocks noRot="1" noChangeAspect="1" noMove="1" noResize="1" noEditPoints="1" noAdjustHandles="1" noChangeArrowheads="1" noChangeShapeType="1" noTextEdit="1"/>
              </p:cNvSpPr>
              <p:nvPr/>
            </p:nvSpPr>
            <p:spPr>
              <a:xfrm>
                <a:off x="7695864" y="4023600"/>
                <a:ext cx="2733954" cy="877356"/>
              </a:xfrm>
              <a:prstGeom prst="rect">
                <a:avLst/>
              </a:prstGeom>
              <a:blipFill>
                <a:blip r:embed="rId6"/>
                <a:stretch>
                  <a:fillRect b="-11111"/>
                </a:stretch>
              </a:blipFill>
            </p:spPr>
            <p:txBody>
              <a:bodyPr/>
              <a:lstStyle/>
              <a:p>
                <a:r>
                  <a:rPr lang="en-IN">
                    <a:noFill/>
                  </a:rPr>
                  <a:t> </a:t>
                </a:r>
              </a:p>
            </p:txBody>
          </p:sp>
        </mc:Fallback>
      </mc:AlternateContent>
      <p:sp>
        <p:nvSpPr>
          <p:cNvPr id="2" name="Rectangle 1">
            <a:extLst>
              <a:ext uri="{FF2B5EF4-FFF2-40B4-BE49-F238E27FC236}">
                <a16:creationId xmlns:a16="http://schemas.microsoft.com/office/drawing/2014/main" id="{0126247A-C6C4-428D-8293-DDE410A457CA}"/>
              </a:ext>
            </a:extLst>
          </p:cNvPr>
          <p:cNvSpPr/>
          <p:nvPr/>
        </p:nvSpPr>
        <p:spPr>
          <a:xfrm>
            <a:off x="0" y="4857414"/>
            <a:ext cx="12192000" cy="1200329"/>
          </a:xfrm>
          <a:prstGeom prst="rect">
            <a:avLst/>
          </a:prstGeom>
        </p:spPr>
        <p:txBody>
          <a:bodyPr wrap="square">
            <a:spAutoFit/>
          </a:bodyPr>
          <a:lstStyle/>
          <a:p>
            <a:pPr algn="just"/>
            <a:r>
              <a:rPr lang="en-IN" sz="2400" dirty="0">
                <a:solidFill>
                  <a:schemeClr val="bg1"/>
                </a:solidFill>
                <a:latin typeface="Arial" panose="020B0604020202020204" pitchFamily="34" charset="0"/>
                <a:cs typeface="Arial" panose="020B0604020202020204" pitchFamily="34" charset="0"/>
              </a:rPr>
              <a:t>Assumed the circuit resistance to be zero, so no energy is transformed to internal energy and none is transferred out of the system of the circuit. Therefore, the total energy of the system must remain constant in time.</a:t>
            </a:r>
          </a:p>
        </p:txBody>
      </p:sp>
    </p:spTree>
    <p:extLst>
      <p:ext uri="{BB962C8B-B14F-4D97-AF65-F5344CB8AC3E}">
        <p14:creationId xmlns:p14="http://schemas.microsoft.com/office/powerpoint/2010/main" val="1431292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Energy in Electrical Oscillators: LC Circuit</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0645CD7-2FAE-4B1C-A3F0-6C427B94ED82}"/>
                  </a:ext>
                </a:extLst>
              </p:cNvPr>
              <p:cNvSpPr/>
              <p:nvPr/>
            </p:nvSpPr>
            <p:spPr>
              <a:xfrm>
                <a:off x="0" y="1380693"/>
                <a:ext cx="12192000" cy="2372188"/>
              </a:xfrm>
              <a:prstGeom prst="rect">
                <a:avLst/>
              </a:prstGeom>
            </p:spPr>
            <p:txBody>
              <a:bodyPr wrap="square">
                <a:spAutoFit/>
              </a:bodyPr>
              <a:lstStyle/>
              <a:p>
                <a:pPr algn="just"/>
                <a:r>
                  <a:rPr lang="en-IN" sz="2800" dirty="0">
                    <a:solidFill>
                      <a:schemeClr val="bg1"/>
                    </a:solidFill>
                    <a:latin typeface="Arial" panose="020B0604020202020204" pitchFamily="34" charset="0"/>
                    <a:cs typeface="Arial" panose="020B0604020202020204" pitchFamily="34" charset="0"/>
                  </a:rPr>
                  <a:t>The </a:t>
                </a:r>
                <a:r>
                  <a:rPr lang="en-IN" sz="2800" i="1" dirty="0">
                    <a:solidFill>
                      <a:srgbClr val="33CC33"/>
                    </a:solidFill>
                    <a:latin typeface="Arial" panose="020B0604020202020204" pitchFamily="34" charset="0"/>
                    <a:cs typeface="Arial" panose="020B0604020202020204" pitchFamily="34" charset="0"/>
                  </a:rPr>
                  <a:t>potential energy </a:t>
                </a:r>
                <a14:m>
                  <m:oMath xmlns:m="http://schemas.openxmlformats.org/officeDocument/2006/math">
                    <m:f>
                      <m:fPr>
                        <m:ctrlPr>
                          <a:rPr lang="en-IN" sz="2800" b="1" i="1">
                            <a:solidFill>
                              <a:srgbClr val="33CC33"/>
                            </a:solidFill>
                            <a:latin typeface="Cambria Math" panose="02040503050406030204" pitchFamily="18" charset="0"/>
                          </a:rPr>
                        </m:ctrlPr>
                      </m:fPr>
                      <m:num>
                        <m:r>
                          <a:rPr lang="en-IN" sz="2800" b="1" i="1">
                            <a:solidFill>
                              <a:srgbClr val="33CC33"/>
                            </a:solidFill>
                            <a:latin typeface="Cambria Math" panose="02040503050406030204" pitchFamily="18" charset="0"/>
                          </a:rPr>
                          <m:t>𝟏</m:t>
                        </m:r>
                      </m:num>
                      <m:den>
                        <m:r>
                          <a:rPr lang="en-IN" sz="2800" b="1" i="1">
                            <a:solidFill>
                              <a:srgbClr val="33CC33"/>
                            </a:solidFill>
                            <a:latin typeface="Cambria Math" panose="02040503050406030204" pitchFamily="18" charset="0"/>
                          </a:rPr>
                          <m:t>𝟐</m:t>
                        </m:r>
                      </m:den>
                    </m:f>
                    <m:r>
                      <a:rPr lang="en-IN" sz="2800" b="1" i="1">
                        <a:solidFill>
                          <a:srgbClr val="33CC33"/>
                        </a:solidFill>
                        <a:latin typeface="Cambria Math" panose="02040503050406030204" pitchFamily="18" charset="0"/>
                      </a:rPr>
                      <m:t>𝒌</m:t>
                    </m:r>
                    <m:sSup>
                      <m:sSupPr>
                        <m:ctrlPr>
                          <a:rPr lang="en-IN" sz="2800" b="1" i="1">
                            <a:solidFill>
                              <a:srgbClr val="33CC33"/>
                            </a:solidFill>
                            <a:latin typeface="Cambria Math" panose="02040503050406030204" pitchFamily="18" charset="0"/>
                          </a:rPr>
                        </m:ctrlPr>
                      </m:sSupPr>
                      <m:e>
                        <m:r>
                          <a:rPr lang="en-IN" sz="2800" b="1" i="1">
                            <a:solidFill>
                              <a:srgbClr val="33CC33"/>
                            </a:solidFill>
                            <a:latin typeface="Cambria Math" panose="02040503050406030204" pitchFamily="18" charset="0"/>
                          </a:rPr>
                          <m:t>𝒙</m:t>
                        </m:r>
                      </m:e>
                      <m:sup>
                        <m:r>
                          <a:rPr lang="en-IN" sz="2800" b="1" i="1">
                            <a:solidFill>
                              <a:srgbClr val="33CC33"/>
                            </a:solidFill>
                            <a:latin typeface="Cambria Math" panose="02040503050406030204" pitchFamily="18" charset="0"/>
                          </a:rPr>
                          <m:t>𝟐</m:t>
                        </m:r>
                      </m:sup>
                    </m:sSup>
                    <m:r>
                      <a:rPr lang="en-IN" sz="2800" b="1" i="1">
                        <a:solidFill>
                          <a:srgbClr val="33CC33"/>
                        </a:solidFill>
                        <a:latin typeface="Cambria Math" panose="02040503050406030204" pitchFamily="18" charset="0"/>
                      </a:rPr>
                      <m:t> </m:t>
                    </m:r>
                  </m:oMath>
                </a14:m>
                <a:r>
                  <a:rPr lang="en-IN" sz="2800" dirty="0">
                    <a:solidFill>
                      <a:schemeClr val="bg1"/>
                    </a:solidFill>
                    <a:latin typeface="Arial" panose="020B0604020202020204" pitchFamily="34" charset="0"/>
                    <a:cs typeface="Arial" panose="020B0604020202020204" pitchFamily="34" charset="0"/>
                  </a:rPr>
                  <a:t>stored in a stretched spring is analogous to the</a:t>
                </a:r>
              </a:p>
              <a:p>
                <a:pPr algn="just"/>
                <a:r>
                  <a:rPr lang="en-IN" sz="2800" dirty="0">
                    <a:solidFill>
                      <a:schemeClr val="bg1"/>
                    </a:solidFill>
                    <a:latin typeface="Arial" panose="020B0604020202020204" pitchFamily="34" charset="0"/>
                    <a:cs typeface="Arial" panose="020B0604020202020204" pitchFamily="34" charset="0"/>
                  </a:rPr>
                  <a:t>electric </a:t>
                </a:r>
                <a:r>
                  <a:rPr lang="en-IN" sz="2800" i="1" dirty="0">
                    <a:solidFill>
                      <a:srgbClr val="33CC33"/>
                    </a:solidFill>
                    <a:latin typeface="Arial" panose="020B0604020202020204" pitchFamily="34" charset="0"/>
                    <a:cs typeface="Arial" panose="020B0604020202020204" pitchFamily="34" charset="0"/>
                  </a:rPr>
                  <a:t>potential energy </a:t>
                </a:r>
                <a14:m>
                  <m:oMath xmlns:m="http://schemas.openxmlformats.org/officeDocument/2006/math">
                    <m:f>
                      <m:fPr>
                        <m:ctrlPr>
                          <a:rPr lang="en-IN" sz="2800" b="1" i="1" smtClean="0">
                            <a:solidFill>
                              <a:srgbClr val="33CC33"/>
                            </a:solidFill>
                            <a:latin typeface="Cambria Math" panose="02040503050406030204" pitchFamily="18" charset="0"/>
                          </a:rPr>
                        </m:ctrlPr>
                      </m:fPr>
                      <m:num>
                        <m:r>
                          <a:rPr lang="en-IN" sz="2800" b="1" i="1">
                            <a:solidFill>
                              <a:srgbClr val="33CC33"/>
                            </a:solidFill>
                            <a:latin typeface="Cambria Math" panose="02040503050406030204" pitchFamily="18" charset="0"/>
                          </a:rPr>
                          <m:t>𝟏</m:t>
                        </m:r>
                      </m:num>
                      <m:den>
                        <m:r>
                          <a:rPr lang="en-IN" sz="2800" b="1" i="1">
                            <a:solidFill>
                              <a:srgbClr val="33CC33"/>
                            </a:solidFill>
                            <a:latin typeface="Cambria Math" panose="02040503050406030204" pitchFamily="18" charset="0"/>
                          </a:rPr>
                          <m:t>𝟐</m:t>
                        </m:r>
                      </m:den>
                    </m:f>
                    <m:r>
                      <a:rPr lang="en-US" sz="2800" b="1" i="1" smtClean="0">
                        <a:solidFill>
                          <a:srgbClr val="33CC33"/>
                        </a:solidFill>
                        <a:latin typeface="Cambria Math" panose="02040503050406030204" pitchFamily="18" charset="0"/>
                      </a:rPr>
                      <m:t>𝑪</m:t>
                    </m:r>
                    <m:sSup>
                      <m:sSupPr>
                        <m:ctrlPr>
                          <a:rPr lang="en-IN" sz="2800" b="1" i="1">
                            <a:solidFill>
                              <a:srgbClr val="33CC33"/>
                            </a:solidFill>
                            <a:latin typeface="Cambria Math" panose="02040503050406030204" pitchFamily="18" charset="0"/>
                          </a:rPr>
                        </m:ctrlPr>
                      </m:sSupPr>
                      <m:e>
                        <m:r>
                          <a:rPr lang="en-US" sz="2800" b="1" i="1" smtClean="0">
                            <a:solidFill>
                              <a:srgbClr val="33CC33"/>
                            </a:solidFill>
                            <a:latin typeface="Cambria Math" panose="02040503050406030204" pitchFamily="18" charset="0"/>
                          </a:rPr>
                          <m:t>𝑽</m:t>
                        </m:r>
                      </m:e>
                      <m:sup>
                        <m:r>
                          <a:rPr lang="en-IN" sz="2800" b="1" i="1">
                            <a:solidFill>
                              <a:srgbClr val="33CC33"/>
                            </a:solidFill>
                            <a:latin typeface="Cambria Math" panose="02040503050406030204" pitchFamily="18" charset="0"/>
                          </a:rPr>
                          <m:t>𝟐</m:t>
                        </m:r>
                      </m:sup>
                    </m:sSup>
                    <m:r>
                      <a:rPr lang="en-IN" sz="2800" b="1" i="1">
                        <a:solidFill>
                          <a:srgbClr val="33CC33"/>
                        </a:solidFill>
                        <a:latin typeface="Cambria Math" panose="02040503050406030204" pitchFamily="18" charset="0"/>
                      </a:rPr>
                      <m:t> </m:t>
                    </m:r>
                  </m:oMath>
                </a14:m>
                <a:r>
                  <a:rPr lang="en-IN" sz="2800" dirty="0">
                    <a:solidFill>
                      <a:schemeClr val="bg1"/>
                    </a:solidFill>
                    <a:latin typeface="Arial" panose="020B0604020202020204" pitchFamily="34" charset="0"/>
                    <a:cs typeface="Arial" panose="020B0604020202020204" pitchFamily="34" charset="0"/>
                  </a:rPr>
                  <a:t>stored in the capacitor. The </a:t>
                </a:r>
                <a:r>
                  <a:rPr lang="en-IN" sz="2800" i="1" dirty="0">
                    <a:solidFill>
                      <a:srgbClr val="FFFF66"/>
                    </a:solidFill>
                    <a:latin typeface="Arial" panose="020B0604020202020204" pitchFamily="34" charset="0"/>
                    <a:cs typeface="Arial" panose="020B0604020202020204" pitchFamily="34" charset="0"/>
                  </a:rPr>
                  <a:t>kinetic energy </a:t>
                </a:r>
                <a14:m>
                  <m:oMath xmlns:m="http://schemas.openxmlformats.org/officeDocument/2006/math">
                    <m:f>
                      <m:fPr>
                        <m:ctrlPr>
                          <a:rPr lang="en-IN" sz="2800" i="1">
                            <a:solidFill>
                              <a:srgbClr val="FFFF66"/>
                            </a:solidFill>
                            <a:latin typeface="Cambria Math" panose="02040503050406030204" pitchFamily="18" charset="0"/>
                          </a:rPr>
                        </m:ctrlPr>
                      </m:fPr>
                      <m:num>
                        <m:r>
                          <a:rPr lang="en-IN" sz="2800" b="0" i="1">
                            <a:solidFill>
                              <a:srgbClr val="FFFF66"/>
                            </a:solidFill>
                            <a:latin typeface="Cambria Math" panose="02040503050406030204" pitchFamily="18" charset="0"/>
                          </a:rPr>
                          <m:t>1</m:t>
                        </m:r>
                      </m:num>
                      <m:den>
                        <m:r>
                          <a:rPr lang="en-IN" sz="2800" b="0" i="1">
                            <a:solidFill>
                              <a:srgbClr val="FFFF66"/>
                            </a:solidFill>
                            <a:latin typeface="Cambria Math" panose="02040503050406030204" pitchFamily="18" charset="0"/>
                          </a:rPr>
                          <m:t>2</m:t>
                        </m:r>
                      </m:den>
                    </m:f>
                    <m:r>
                      <a:rPr lang="en-US" sz="2800" b="0" i="1">
                        <a:solidFill>
                          <a:srgbClr val="FFFF66"/>
                        </a:solidFill>
                        <a:latin typeface="Cambria Math" panose="02040503050406030204" pitchFamily="18" charset="0"/>
                      </a:rPr>
                      <m:t>𝑚</m:t>
                    </m:r>
                    <m:sSup>
                      <m:sSupPr>
                        <m:ctrlPr>
                          <a:rPr lang="en-IN" sz="2800" i="1">
                            <a:solidFill>
                              <a:srgbClr val="FFFF66"/>
                            </a:solidFill>
                            <a:latin typeface="Cambria Math" panose="02040503050406030204" pitchFamily="18" charset="0"/>
                          </a:rPr>
                        </m:ctrlPr>
                      </m:sSupPr>
                      <m:e>
                        <m:r>
                          <a:rPr lang="en-US" sz="2800" b="0" i="1">
                            <a:solidFill>
                              <a:srgbClr val="FFFF66"/>
                            </a:solidFill>
                            <a:latin typeface="Cambria Math" panose="02040503050406030204" pitchFamily="18" charset="0"/>
                          </a:rPr>
                          <m:t>𝑣</m:t>
                        </m:r>
                      </m:e>
                      <m:sup>
                        <m:r>
                          <a:rPr lang="en-IN" sz="2800" b="0" i="1">
                            <a:solidFill>
                              <a:srgbClr val="FFFF66"/>
                            </a:solidFill>
                            <a:latin typeface="Cambria Math" panose="02040503050406030204" pitchFamily="18" charset="0"/>
                          </a:rPr>
                          <m:t>2</m:t>
                        </m:r>
                      </m:sup>
                    </m:sSup>
                  </m:oMath>
                </a14:m>
                <a:r>
                  <a:rPr lang="en-IN" sz="2800" dirty="0">
                    <a:solidFill>
                      <a:schemeClr val="bg1"/>
                    </a:solidFill>
                    <a:latin typeface="Arial" panose="020B0604020202020204" pitchFamily="34" charset="0"/>
                    <a:cs typeface="Arial" panose="020B0604020202020204" pitchFamily="34" charset="0"/>
                  </a:rPr>
                  <a:t> of the moving block is analogous to the </a:t>
                </a:r>
                <a:r>
                  <a:rPr lang="en-IN" sz="2800" i="1" dirty="0">
                    <a:solidFill>
                      <a:srgbClr val="FFFF66"/>
                    </a:solidFill>
                    <a:latin typeface="Arial" panose="020B0604020202020204" pitchFamily="34" charset="0"/>
                    <a:cs typeface="Arial" panose="020B0604020202020204" pitchFamily="34" charset="0"/>
                  </a:rPr>
                  <a:t>magnetic energy </a:t>
                </a:r>
                <a14:m>
                  <m:oMath xmlns:m="http://schemas.openxmlformats.org/officeDocument/2006/math">
                    <m:f>
                      <m:fPr>
                        <m:ctrlPr>
                          <a:rPr lang="en-IN" sz="2800" i="1">
                            <a:solidFill>
                              <a:srgbClr val="FFFF66"/>
                            </a:solidFill>
                            <a:latin typeface="Cambria Math" panose="02040503050406030204" pitchFamily="18" charset="0"/>
                          </a:rPr>
                        </m:ctrlPr>
                      </m:fPr>
                      <m:num>
                        <m:r>
                          <a:rPr lang="en-IN" sz="2800" i="1">
                            <a:solidFill>
                              <a:srgbClr val="FFFF66"/>
                            </a:solidFill>
                            <a:latin typeface="Cambria Math" panose="02040503050406030204" pitchFamily="18" charset="0"/>
                          </a:rPr>
                          <m:t>1</m:t>
                        </m:r>
                      </m:num>
                      <m:den>
                        <m:r>
                          <a:rPr lang="en-IN" sz="2800" i="1">
                            <a:solidFill>
                              <a:srgbClr val="FFFF66"/>
                            </a:solidFill>
                            <a:latin typeface="Cambria Math" panose="02040503050406030204" pitchFamily="18" charset="0"/>
                          </a:rPr>
                          <m:t>2</m:t>
                        </m:r>
                      </m:den>
                    </m:f>
                    <m:r>
                      <a:rPr lang="en-US" sz="2800" b="0" i="1" smtClean="0">
                        <a:solidFill>
                          <a:srgbClr val="FFFF66"/>
                        </a:solidFill>
                        <a:latin typeface="Cambria Math" panose="02040503050406030204" pitchFamily="18" charset="0"/>
                      </a:rPr>
                      <m:t>𝐿</m:t>
                    </m:r>
                    <m:sSup>
                      <m:sSupPr>
                        <m:ctrlPr>
                          <a:rPr lang="en-IN" sz="2800" i="1">
                            <a:solidFill>
                              <a:srgbClr val="FFFF66"/>
                            </a:solidFill>
                            <a:latin typeface="Cambria Math" panose="02040503050406030204" pitchFamily="18" charset="0"/>
                          </a:rPr>
                        </m:ctrlPr>
                      </m:sSupPr>
                      <m:e>
                        <m:r>
                          <a:rPr lang="en-US" sz="2800" b="0" i="1" smtClean="0">
                            <a:solidFill>
                              <a:srgbClr val="FFFF66"/>
                            </a:solidFill>
                            <a:latin typeface="Cambria Math" panose="02040503050406030204" pitchFamily="18" charset="0"/>
                          </a:rPr>
                          <m:t>𝐼</m:t>
                        </m:r>
                      </m:e>
                      <m:sup>
                        <m:r>
                          <a:rPr lang="en-IN" sz="2800" i="1">
                            <a:solidFill>
                              <a:srgbClr val="FFFF66"/>
                            </a:solidFill>
                            <a:latin typeface="Cambria Math" panose="02040503050406030204" pitchFamily="18" charset="0"/>
                          </a:rPr>
                          <m:t>2</m:t>
                        </m:r>
                      </m:sup>
                    </m:sSup>
                    <m:r>
                      <a:rPr lang="en-IN" sz="2800" i="1">
                        <a:solidFill>
                          <a:srgbClr val="FFFF66"/>
                        </a:solidFill>
                        <a:latin typeface="Cambria Math" panose="02040503050406030204" pitchFamily="18" charset="0"/>
                      </a:rPr>
                      <m:t> </m:t>
                    </m:r>
                  </m:oMath>
                </a14:m>
                <a:r>
                  <a:rPr lang="en-IN" sz="2800" dirty="0">
                    <a:solidFill>
                      <a:schemeClr val="bg1"/>
                    </a:solidFill>
                    <a:latin typeface="Arial" panose="020B0604020202020204" pitchFamily="34" charset="0"/>
                    <a:cs typeface="Arial" panose="020B0604020202020204" pitchFamily="34" charset="0"/>
                  </a:rPr>
                  <a:t>stored in the inductor, which requires the presence of moving charges.</a:t>
                </a:r>
              </a:p>
            </p:txBody>
          </p:sp>
        </mc:Choice>
        <mc:Fallback xmlns="">
          <p:sp>
            <p:nvSpPr>
              <p:cNvPr id="18" name="Rectangle 17">
                <a:extLst>
                  <a:ext uri="{FF2B5EF4-FFF2-40B4-BE49-F238E27FC236}">
                    <a16:creationId xmlns:a16="http://schemas.microsoft.com/office/drawing/2014/main" id="{50645CD7-2FAE-4B1C-A3F0-6C427B94ED82}"/>
                  </a:ext>
                </a:extLst>
              </p:cNvPr>
              <p:cNvSpPr>
                <a:spLocks noRot="1" noChangeAspect="1" noMove="1" noResize="1" noEditPoints="1" noAdjustHandles="1" noChangeArrowheads="1" noChangeShapeType="1" noTextEdit="1"/>
              </p:cNvSpPr>
              <p:nvPr/>
            </p:nvSpPr>
            <p:spPr>
              <a:xfrm>
                <a:off x="0" y="1380693"/>
                <a:ext cx="12192000" cy="2372188"/>
              </a:xfrm>
              <a:prstGeom prst="rect">
                <a:avLst/>
              </a:prstGeom>
              <a:blipFill>
                <a:blip r:embed="rId3"/>
                <a:stretch>
                  <a:fillRect l="-1000" r="-1000" b="-58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F72EBE7D-D389-4A5C-865D-BC03686BACD4}"/>
                  </a:ext>
                </a:extLst>
              </p:cNvPr>
              <p:cNvSpPr/>
              <p:nvPr/>
            </p:nvSpPr>
            <p:spPr>
              <a:xfrm>
                <a:off x="4892506" y="849283"/>
                <a:ext cx="2182008"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3200" b="1" i="1" smtClean="0">
                          <a:solidFill>
                            <a:srgbClr val="FFFF00"/>
                          </a:solidFill>
                          <a:latin typeface="Cambria Math" panose="02040503050406030204" pitchFamily="18" charset="0"/>
                        </a:rPr>
                        <m:t>𝑬</m:t>
                      </m:r>
                      <m:r>
                        <a:rPr lang="en-IN" sz="3200" b="1">
                          <a:solidFill>
                            <a:srgbClr val="FFFF00"/>
                          </a:solidFill>
                          <a:latin typeface="Cambria Math" panose="02040503050406030204" pitchFamily="18" charset="0"/>
                        </a:rPr>
                        <m:t>=</m:t>
                      </m:r>
                      <m:r>
                        <a:rPr lang="en-IN" sz="3200" b="1" i="1">
                          <a:solidFill>
                            <a:srgbClr val="FFFF00"/>
                          </a:solidFill>
                          <a:latin typeface="Cambria Math" panose="02040503050406030204" pitchFamily="18" charset="0"/>
                        </a:rPr>
                        <m:t>𝑲</m:t>
                      </m:r>
                      <m:r>
                        <a:rPr lang="en-IN" sz="3200" b="1">
                          <a:solidFill>
                            <a:srgbClr val="FFFF00"/>
                          </a:solidFill>
                          <a:latin typeface="Cambria Math" panose="02040503050406030204" pitchFamily="18" charset="0"/>
                        </a:rPr>
                        <m:t>+</m:t>
                      </m:r>
                      <m:r>
                        <a:rPr lang="en-IN" sz="3200" b="1" i="1">
                          <a:solidFill>
                            <a:srgbClr val="FFFF00"/>
                          </a:solidFill>
                          <a:latin typeface="Cambria Math" panose="02040503050406030204" pitchFamily="18" charset="0"/>
                        </a:rPr>
                        <m:t>𝑼</m:t>
                      </m:r>
                    </m:oMath>
                  </m:oMathPara>
                </a14:m>
                <a:endParaRPr lang="en-IN" sz="3200" b="1" dirty="0">
                  <a:solidFill>
                    <a:srgbClr val="FFFF00"/>
                  </a:solidFill>
                </a:endParaRPr>
              </a:p>
            </p:txBody>
          </p:sp>
        </mc:Choice>
        <mc:Fallback xmlns="">
          <p:sp>
            <p:nvSpPr>
              <p:cNvPr id="44" name="Rectangle 43">
                <a:extLst>
                  <a:ext uri="{FF2B5EF4-FFF2-40B4-BE49-F238E27FC236}">
                    <a16:creationId xmlns:a16="http://schemas.microsoft.com/office/drawing/2014/main" id="{F72EBE7D-D389-4A5C-865D-BC03686BACD4}"/>
                  </a:ext>
                </a:extLst>
              </p:cNvPr>
              <p:cNvSpPr>
                <a:spLocks noRot="1" noChangeAspect="1" noMove="1" noResize="1" noEditPoints="1" noAdjustHandles="1" noChangeArrowheads="1" noChangeShapeType="1" noTextEdit="1"/>
              </p:cNvSpPr>
              <p:nvPr/>
            </p:nvSpPr>
            <p:spPr>
              <a:xfrm>
                <a:off x="4892506" y="849283"/>
                <a:ext cx="2182008"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8E86322-6996-49F4-8849-3378F0834C00}"/>
                  </a:ext>
                </a:extLst>
              </p:cNvPr>
              <p:cNvSpPr/>
              <p:nvPr/>
            </p:nvSpPr>
            <p:spPr>
              <a:xfrm>
                <a:off x="837864" y="4023600"/>
                <a:ext cx="3374450" cy="801310"/>
              </a:xfrm>
              <a:prstGeom prst="rect">
                <a:avLst/>
              </a:prstGeom>
            </p:spPr>
            <p:txBody>
              <a:bodyPr wrap="none">
                <a:spAutoFit/>
              </a:bodyPr>
              <a:lstStyle/>
              <a:p>
                <a14:m>
                  <m:oMath xmlns:m="http://schemas.openxmlformats.org/officeDocument/2006/math">
                    <m:r>
                      <a:rPr lang="en-US" sz="3200" b="1" i="1" smtClean="0">
                        <a:solidFill>
                          <a:srgbClr val="FFFF00"/>
                        </a:solidFill>
                        <a:latin typeface="Cambria Math" panose="02040503050406030204" pitchFamily="18" charset="0"/>
                      </a:rPr>
                      <m:t>𝑼</m:t>
                    </m:r>
                    <m:r>
                      <a:rPr lang="en-IN" sz="3200" b="1" smtClean="0">
                        <a:solidFill>
                          <a:srgbClr val="FFFF00"/>
                        </a:solidFill>
                        <a:latin typeface="Cambria Math" panose="02040503050406030204" pitchFamily="18" charset="0"/>
                      </a:rPr>
                      <m:t>=</m:t>
                    </m:r>
                    <m:r>
                      <a:rPr lang="en-US" sz="3200" b="1" i="1" smtClean="0">
                        <a:solidFill>
                          <a:srgbClr val="FFFF00"/>
                        </a:solidFill>
                        <a:latin typeface="Cambria Math" panose="02040503050406030204" pitchFamily="18" charset="0"/>
                      </a:rPr>
                      <m:t> </m:t>
                    </m:r>
                    <m:f>
                      <m:fPr>
                        <m:ctrlPr>
                          <a:rPr lang="en-IN" sz="3200" b="1" i="1">
                            <a:solidFill>
                              <a:srgbClr val="FFFF00"/>
                            </a:solidFill>
                            <a:latin typeface="Cambria Math" panose="02040503050406030204" pitchFamily="18" charset="0"/>
                          </a:rPr>
                        </m:ctrlPr>
                      </m:fPr>
                      <m:num>
                        <m:r>
                          <a:rPr lang="en-IN" sz="3200" b="1" i="1">
                            <a:solidFill>
                              <a:srgbClr val="FFFF00"/>
                            </a:solidFill>
                            <a:latin typeface="Cambria Math" panose="02040503050406030204" pitchFamily="18" charset="0"/>
                          </a:rPr>
                          <m:t>1</m:t>
                        </m:r>
                      </m:num>
                      <m:den>
                        <m:r>
                          <a:rPr lang="en-IN" sz="3200" b="1" i="1">
                            <a:solidFill>
                              <a:srgbClr val="FFFF00"/>
                            </a:solidFill>
                            <a:latin typeface="Cambria Math" panose="02040503050406030204" pitchFamily="18" charset="0"/>
                          </a:rPr>
                          <m:t>2</m:t>
                        </m:r>
                      </m:den>
                    </m:f>
                    <m:r>
                      <a:rPr lang="en-US" sz="3200" b="1" i="1" smtClean="0">
                        <a:solidFill>
                          <a:srgbClr val="FFFF00"/>
                        </a:solidFill>
                        <a:latin typeface="Cambria Math" panose="02040503050406030204" pitchFamily="18" charset="0"/>
                      </a:rPr>
                      <m:t>𝑳</m:t>
                    </m:r>
                    <m:sSup>
                      <m:sSupPr>
                        <m:ctrlPr>
                          <a:rPr lang="en-IN" sz="3200" b="1" i="1">
                            <a:solidFill>
                              <a:srgbClr val="FFFF00"/>
                            </a:solidFill>
                            <a:latin typeface="Cambria Math" panose="02040503050406030204" pitchFamily="18" charset="0"/>
                          </a:rPr>
                        </m:ctrlPr>
                      </m:sSupPr>
                      <m:e>
                        <m:r>
                          <a:rPr lang="en-US" sz="3200" b="1" i="1" smtClean="0">
                            <a:solidFill>
                              <a:srgbClr val="FFFF00"/>
                            </a:solidFill>
                            <a:latin typeface="Cambria Math" panose="02040503050406030204" pitchFamily="18" charset="0"/>
                          </a:rPr>
                          <m:t>𝑰</m:t>
                        </m:r>
                      </m:e>
                      <m:sup>
                        <m:r>
                          <a:rPr lang="en-IN" sz="3200" b="1" i="1">
                            <a:solidFill>
                              <a:srgbClr val="FFFF00"/>
                            </a:solidFill>
                            <a:latin typeface="Cambria Math" panose="02040503050406030204" pitchFamily="18" charset="0"/>
                          </a:rPr>
                          <m:t>2</m:t>
                        </m:r>
                      </m:sup>
                    </m:sSup>
                  </m:oMath>
                </a14:m>
                <a:r>
                  <a:rPr lang="en-IN" sz="3200" b="1" dirty="0">
                    <a:solidFill>
                      <a:srgbClr val="FFFF00"/>
                    </a:solidFill>
                  </a:rPr>
                  <a:t> + </a:t>
                </a:r>
                <a14:m>
                  <m:oMath xmlns:m="http://schemas.openxmlformats.org/officeDocument/2006/math">
                    <m:f>
                      <m:fPr>
                        <m:ctrlPr>
                          <a:rPr lang="en-IN" sz="3200" b="1" i="1">
                            <a:solidFill>
                              <a:srgbClr val="FFFF00"/>
                            </a:solidFill>
                            <a:latin typeface="Cambria Math" panose="02040503050406030204" pitchFamily="18" charset="0"/>
                          </a:rPr>
                        </m:ctrlPr>
                      </m:fPr>
                      <m:num>
                        <m:r>
                          <a:rPr lang="en-IN" sz="3200" b="1" i="1">
                            <a:solidFill>
                              <a:srgbClr val="FFFF00"/>
                            </a:solidFill>
                            <a:latin typeface="Cambria Math" panose="02040503050406030204" pitchFamily="18" charset="0"/>
                          </a:rPr>
                          <m:t>𝟏</m:t>
                        </m:r>
                      </m:num>
                      <m:den>
                        <m:r>
                          <a:rPr lang="en-IN" sz="3200" b="1" i="1">
                            <a:solidFill>
                              <a:srgbClr val="FFFF00"/>
                            </a:solidFill>
                            <a:latin typeface="Cambria Math" panose="02040503050406030204" pitchFamily="18" charset="0"/>
                          </a:rPr>
                          <m:t>𝟐</m:t>
                        </m:r>
                      </m:den>
                    </m:f>
                    <m:r>
                      <a:rPr lang="en-US" sz="3200" b="1" i="1" smtClean="0">
                        <a:solidFill>
                          <a:srgbClr val="FFFF00"/>
                        </a:solidFill>
                        <a:latin typeface="Cambria Math" panose="02040503050406030204" pitchFamily="18" charset="0"/>
                      </a:rPr>
                      <m:t>𝑪</m:t>
                    </m:r>
                    <m:sSup>
                      <m:sSupPr>
                        <m:ctrlPr>
                          <a:rPr lang="en-IN" sz="3200" b="1" i="1">
                            <a:solidFill>
                              <a:srgbClr val="FFFF00"/>
                            </a:solidFill>
                            <a:latin typeface="Cambria Math" panose="02040503050406030204" pitchFamily="18" charset="0"/>
                          </a:rPr>
                        </m:ctrlPr>
                      </m:sSupPr>
                      <m:e>
                        <m:r>
                          <a:rPr lang="en-US" sz="3200" b="1" i="1" smtClean="0">
                            <a:solidFill>
                              <a:srgbClr val="FFFF00"/>
                            </a:solidFill>
                            <a:latin typeface="Cambria Math" panose="02040503050406030204" pitchFamily="18" charset="0"/>
                          </a:rPr>
                          <m:t>𝑽</m:t>
                        </m:r>
                      </m:e>
                      <m:sup>
                        <m:r>
                          <a:rPr lang="en-IN" sz="3200" b="1" i="1">
                            <a:solidFill>
                              <a:srgbClr val="FFFF00"/>
                            </a:solidFill>
                            <a:latin typeface="Cambria Math" panose="02040503050406030204" pitchFamily="18" charset="0"/>
                          </a:rPr>
                          <m:t>𝟐</m:t>
                        </m:r>
                      </m:sup>
                    </m:sSup>
                  </m:oMath>
                </a14:m>
                <a:r>
                  <a:rPr lang="en-IN" sz="3200" b="1" dirty="0">
                    <a:solidFill>
                      <a:srgbClr val="FFFF00"/>
                    </a:solidFill>
                  </a:rPr>
                  <a:t> </a:t>
                </a:r>
              </a:p>
            </p:txBody>
          </p:sp>
        </mc:Choice>
        <mc:Fallback xmlns="">
          <p:sp>
            <p:nvSpPr>
              <p:cNvPr id="7" name="Rectangle 6">
                <a:extLst>
                  <a:ext uri="{FF2B5EF4-FFF2-40B4-BE49-F238E27FC236}">
                    <a16:creationId xmlns:a16="http://schemas.microsoft.com/office/drawing/2014/main" id="{B8E86322-6996-49F4-8849-3378F0834C00}"/>
                  </a:ext>
                </a:extLst>
              </p:cNvPr>
              <p:cNvSpPr>
                <a:spLocks noRot="1" noChangeAspect="1" noMove="1" noResize="1" noEditPoints="1" noAdjustHandles="1" noChangeArrowheads="1" noChangeShapeType="1" noTextEdit="1"/>
              </p:cNvSpPr>
              <p:nvPr/>
            </p:nvSpPr>
            <p:spPr>
              <a:xfrm>
                <a:off x="837864" y="4023600"/>
                <a:ext cx="3374450" cy="801310"/>
              </a:xfrm>
              <a:prstGeom prst="rect">
                <a:avLst/>
              </a:prstGeom>
              <a:blipFill>
                <a:blip r:embed="rId5"/>
                <a:stretch>
                  <a:fillRect b="-129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B85201E-10DF-4686-A20D-7C17E91C8A46}"/>
                  </a:ext>
                </a:extLst>
              </p:cNvPr>
              <p:cNvSpPr/>
              <p:nvPr/>
            </p:nvSpPr>
            <p:spPr>
              <a:xfrm>
                <a:off x="7695864" y="4023600"/>
                <a:ext cx="2733954" cy="877356"/>
              </a:xfrm>
              <a:prstGeom prst="rect">
                <a:avLst/>
              </a:prstGeom>
            </p:spPr>
            <p:txBody>
              <a:bodyPr wrap="none">
                <a:spAutoFit/>
              </a:bodyPr>
              <a:lstStyle/>
              <a:p>
                <a14:m>
                  <m:oMath xmlns:m="http://schemas.openxmlformats.org/officeDocument/2006/math">
                    <m:r>
                      <a:rPr lang="en-US" sz="3200" b="1" i="1" smtClean="0">
                        <a:solidFill>
                          <a:srgbClr val="FFFF00"/>
                        </a:solidFill>
                        <a:latin typeface="Cambria Math" panose="02040503050406030204" pitchFamily="18" charset="0"/>
                      </a:rPr>
                      <m:t>𝑼</m:t>
                    </m:r>
                    <m:r>
                      <a:rPr lang="en-IN" sz="3200" b="1" i="1" smtClean="0">
                        <a:solidFill>
                          <a:srgbClr val="FFFF00"/>
                        </a:solidFill>
                        <a:latin typeface="Cambria Math" panose="02040503050406030204" pitchFamily="18" charset="0"/>
                      </a:rPr>
                      <m:t>= </m:t>
                    </m:r>
                    <m:f>
                      <m:fPr>
                        <m:ctrlPr>
                          <a:rPr lang="en-IN" sz="3200" b="1" i="1">
                            <a:solidFill>
                              <a:srgbClr val="FFFF00"/>
                            </a:solidFill>
                            <a:latin typeface="Cambria Math" panose="02040503050406030204" pitchFamily="18" charset="0"/>
                          </a:rPr>
                        </m:ctrlPr>
                      </m:fPr>
                      <m:num>
                        <m:r>
                          <a:rPr lang="en-IN" sz="3200" b="1" i="1">
                            <a:solidFill>
                              <a:srgbClr val="FFFF00"/>
                            </a:solidFill>
                            <a:latin typeface="Cambria Math" panose="02040503050406030204" pitchFamily="18" charset="0"/>
                          </a:rPr>
                          <m:t>𝟏</m:t>
                        </m:r>
                      </m:num>
                      <m:den>
                        <m:r>
                          <a:rPr lang="en-IN" sz="3200" b="1" i="1">
                            <a:solidFill>
                              <a:srgbClr val="FFFF00"/>
                            </a:solidFill>
                            <a:latin typeface="Cambria Math" panose="02040503050406030204" pitchFamily="18" charset="0"/>
                          </a:rPr>
                          <m:t>𝟐</m:t>
                        </m:r>
                      </m:den>
                    </m:f>
                    <m:r>
                      <a:rPr lang="en-US" sz="3200" b="1" i="1" smtClean="0">
                        <a:solidFill>
                          <a:srgbClr val="FFFF00"/>
                        </a:solidFill>
                        <a:latin typeface="Cambria Math" panose="02040503050406030204" pitchFamily="18" charset="0"/>
                      </a:rPr>
                      <m:t>𝑳</m:t>
                    </m:r>
                    <m:sSup>
                      <m:sSupPr>
                        <m:ctrlPr>
                          <a:rPr lang="en-IN" sz="3200" b="1" i="1">
                            <a:solidFill>
                              <a:srgbClr val="FFFF00"/>
                            </a:solidFill>
                            <a:latin typeface="Cambria Math" panose="02040503050406030204" pitchFamily="18" charset="0"/>
                          </a:rPr>
                        </m:ctrlPr>
                      </m:sSupPr>
                      <m:e>
                        <m:r>
                          <a:rPr lang="en-US" sz="3200" b="1" i="1" smtClean="0">
                            <a:solidFill>
                              <a:srgbClr val="FFFF00"/>
                            </a:solidFill>
                            <a:latin typeface="Cambria Math" panose="02040503050406030204" pitchFamily="18" charset="0"/>
                          </a:rPr>
                          <m:t>𝑰</m:t>
                        </m:r>
                      </m:e>
                      <m:sup>
                        <m:r>
                          <a:rPr lang="en-IN" sz="3200" b="1" i="1">
                            <a:solidFill>
                              <a:srgbClr val="FFFF00"/>
                            </a:solidFill>
                            <a:latin typeface="Cambria Math" panose="02040503050406030204" pitchFamily="18" charset="0"/>
                          </a:rPr>
                          <m:t>𝟐</m:t>
                        </m:r>
                      </m:sup>
                    </m:sSup>
                  </m:oMath>
                </a14:m>
                <a:r>
                  <a:rPr lang="en-IN" sz="3200" b="1" i="1" dirty="0">
                    <a:solidFill>
                      <a:srgbClr val="FFFF00"/>
                    </a:solidFill>
                  </a:rPr>
                  <a:t> + </a:t>
                </a:r>
                <a14:m>
                  <m:oMath xmlns:m="http://schemas.openxmlformats.org/officeDocument/2006/math">
                    <m:f>
                      <m:fPr>
                        <m:ctrlPr>
                          <a:rPr lang="en-IN" sz="3200" b="1" i="1">
                            <a:solidFill>
                              <a:srgbClr val="FFFF00"/>
                            </a:solidFill>
                            <a:latin typeface="Cambria Math" panose="02040503050406030204" pitchFamily="18" charset="0"/>
                          </a:rPr>
                        </m:ctrlPr>
                      </m:fPr>
                      <m:num>
                        <m:sSup>
                          <m:sSupPr>
                            <m:ctrlPr>
                              <a:rPr lang="en-IN" sz="3200" b="1" i="1">
                                <a:solidFill>
                                  <a:srgbClr val="FFFF00"/>
                                </a:solidFill>
                                <a:latin typeface="Cambria Math" panose="02040503050406030204" pitchFamily="18" charset="0"/>
                              </a:rPr>
                            </m:ctrlPr>
                          </m:sSupPr>
                          <m:e>
                            <m:r>
                              <a:rPr lang="en-US" sz="3200" b="1" i="1" smtClean="0">
                                <a:solidFill>
                                  <a:srgbClr val="FFFF00"/>
                                </a:solidFill>
                                <a:latin typeface="Cambria Math" panose="02040503050406030204" pitchFamily="18" charset="0"/>
                              </a:rPr>
                              <m:t>𝑸</m:t>
                            </m:r>
                          </m:e>
                          <m:sup>
                            <m:r>
                              <a:rPr lang="en-IN" sz="3200" b="1" i="1">
                                <a:solidFill>
                                  <a:srgbClr val="FFFF00"/>
                                </a:solidFill>
                                <a:latin typeface="Cambria Math" panose="02040503050406030204" pitchFamily="18" charset="0"/>
                              </a:rPr>
                              <m:t>𝟐</m:t>
                            </m:r>
                          </m:sup>
                        </m:sSup>
                      </m:num>
                      <m:den>
                        <m:r>
                          <a:rPr lang="en-US" sz="3200" b="1" i="1" smtClean="0">
                            <a:solidFill>
                              <a:srgbClr val="FFFF00"/>
                            </a:solidFill>
                            <a:latin typeface="Cambria Math" panose="02040503050406030204" pitchFamily="18" charset="0"/>
                          </a:rPr>
                          <m:t>𝟐</m:t>
                        </m:r>
                        <m:r>
                          <a:rPr lang="en-US" sz="3200" b="1" i="1" smtClean="0">
                            <a:solidFill>
                              <a:srgbClr val="FFFF00"/>
                            </a:solidFill>
                            <a:latin typeface="Cambria Math" panose="02040503050406030204" pitchFamily="18" charset="0"/>
                          </a:rPr>
                          <m:t>𝑪</m:t>
                        </m:r>
                      </m:den>
                    </m:f>
                  </m:oMath>
                </a14:m>
                <a:endParaRPr lang="en-IN" sz="3200" b="1" i="1" dirty="0">
                  <a:solidFill>
                    <a:srgbClr val="FFFF00"/>
                  </a:solidFill>
                </a:endParaRPr>
              </a:p>
            </p:txBody>
          </p:sp>
        </mc:Choice>
        <mc:Fallback xmlns="">
          <p:sp>
            <p:nvSpPr>
              <p:cNvPr id="8" name="Rectangle 7">
                <a:extLst>
                  <a:ext uri="{FF2B5EF4-FFF2-40B4-BE49-F238E27FC236}">
                    <a16:creationId xmlns:a16="http://schemas.microsoft.com/office/drawing/2014/main" id="{5B85201E-10DF-4686-A20D-7C17E91C8A46}"/>
                  </a:ext>
                </a:extLst>
              </p:cNvPr>
              <p:cNvSpPr>
                <a:spLocks noRot="1" noChangeAspect="1" noMove="1" noResize="1" noEditPoints="1" noAdjustHandles="1" noChangeArrowheads="1" noChangeShapeType="1" noTextEdit="1"/>
              </p:cNvSpPr>
              <p:nvPr/>
            </p:nvSpPr>
            <p:spPr>
              <a:xfrm>
                <a:off x="7695864" y="4023600"/>
                <a:ext cx="2733954" cy="877356"/>
              </a:xfrm>
              <a:prstGeom prst="rect">
                <a:avLst/>
              </a:prstGeom>
              <a:blipFill>
                <a:blip r:embed="rId6"/>
                <a:stretch>
                  <a:fillRect b="-11111"/>
                </a:stretch>
              </a:blipFill>
            </p:spPr>
            <p:txBody>
              <a:bodyPr/>
              <a:lstStyle/>
              <a:p>
                <a:r>
                  <a:rPr lang="en-IN">
                    <a:noFill/>
                  </a:rPr>
                  <a:t> </a:t>
                </a:r>
              </a:p>
            </p:txBody>
          </p:sp>
        </mc:Fallback>
      </mc:AlternateContent>
      <p:sp>
        <p:nvSpPr>
          <p:cNvPr id="2" name="Rectangle 1">
            <a:extLst>
              <a:ext uri="{FF2B5EF4-FFF2-40B4-BE49-F238E27FC236}">
                <a16:creationId xmlns:a16="http://schemas.microsoft.com/office/drawing/2014/main" id="{0126247A-C6C4-428D-8293-DDE410A457CA}"/>
              </a:ext>
            </a:extLst>
          </p:cNvPr>
          <p:cNvSpPr/>
          <p:nvPr/>
        </p:nvSpPr>
        <p:spPr>
          <a:xfrm>
            <a:off x="0" y="4857414"/>
            <a:ext cx="12192000" cy="1200329"/>
          </a:xfrm>
          <a:prstGeom prst="rect">
            <a:avLst/>
          </a:prstGeom>
        </p:spPr>
        <p:txBody>
          <a:bodyPr wrap="square">
            <a:spAutoFit/>
          </a:bodyPr>
          <a:lstStyle/>
          <a:p>
            <a:pPr algn="just"/>
            <a:r>
              <a:rPr lang="en-IN" sz="2400" dirty="0">
                <a:solidFill>
                  <a:schemeClr val="bg1"/>
                </a:solidFill>
                <a:latin typeface="Arial" panose="020B0604020202020204" pitchFamily="34" charset="0"/>
                <a:cs typeface="Arial" panose="020B0604020202020204" pitchFamily="34" charset="0"/>
              </a:rPr>
              <a:t>Assumed the circuit resistance to be zero, so no energy is transformed to internal energy and none is transferred out of the system of the circuit. Therefore, the total energy of the system must remain constant in time.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192BFE-57AB-4EC6-9425-4C0C96C32139}"/>
                  </a:ext>
                </a:extLst>
              </p:cNvPr>
              <p:cNvSpPr txBox="1"/>
              <p:nvPr/>
            </p:nvSpPr>
            <p:spPr>
              <a:xfrm>
                <a:off x="3426488" y="5961559"/>
                <a:ext cx="6311023" cy="929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sz="2600" b="1" i="1" smtClean="0">
                              <a:solidFill>
                                <a:srgbClr val="FF0000"/>
                              </a:solidFill>
                              <a:latin typeface="Cambria Math" panose="02040503050406030204" pitchFamily="18" charset="0"/>
                            </a:rPr>
                          </m:ctrlPr>
                        </m:fPr>
                        <m:num>
                          <m:r>
                            <a:rPr lang="en-IN" sz="2600" b="1">
                              <a:solidFill>
                                <a:srgbClr val="FF0000"/>
                              </a:solidFill>
                              <a:latin typeface="Cambria Math" panose="02040503050406030204" pitchFamily="18" charset="0"/>
                            </a:rPr>
                            <m:t>ⅆ</m:t>
                          </m:r>
                          <m:r>
                            <a:rPr lang="en-US" sz="2600" b="1" i="1" smtClean="0">
                              <a:solidFill>
                                <a:srgbClr val="FF0000"/>
                              </a:solidFill>
                              <a:latin typeface="Cambria Math" panose="02040503050406030204" pitchFamily="18" charset="0"/>
                            </a:rPr>
                            <m:t>𝑼</m:t>
                          </m:r>
                        </m:num>
                        <m:den>
                          <m:r>
                            <a:rPr lang="en-IN" sz="2600" b="1" i="0">
                              <a:solidFill>
                                <a:srgbClr val="FF0000"/>
                              </a:solidFill>
                              <a:latin typeface="Cambria Math" panose="02040503050406030204" pitchFamily="18" charset="0"/>
                            </a:rPr>
                            <m:t>ⅆ</m:t>
                          </m:r>
                          <m:r>
                            <a:rPr lang="en-IN" sz="2600" b="1" i="1">
                              <a:solidFill>
                                <a:srgbClr val="FF0000"/>
                              </a:solidFill>
                              <a:latin typeface="Cambria Math" panose="02040503050406030204" pitchFamily="18" charset="0"/>
                            </a:rPr>
                            <m:t>𝒕</m:t>
                          </m:r>
                        </m:den>
                      </m:f>
                      <m:r>
                        <a:rPr lang="en-IN" sz="2600" b="1" i="0">
                          <a:solidFill>
                            <a:srgbClr val="FF0000"/>
                          </a:solidFill>
                          <a:latin typeface="Cambria Math" panose="02040503050406030204" pitchFamily="18" charset="0"/>
                        </a:rPr>
                        <m:t>=</m:t>
                      </m:r>
                      <m:f>
                        <m:fPr>
                          <m:ctrlPr>
                            <a:rPr lang="en-IN" sz="2600" b="1" i="1">
                              <a:solidFill>
                                <a:srgbClr val="FF0000"/>
                              </a:solidFill>
                              <a:latin typeface="Cambria Math" panose="02040503050406030204" pitchFamily="18" charset="0"/>
                            </a:rPr>
                          </m:ctrlPr>
                        </m:fPr>
                        <m:num>
                          <m:r>
                            <a:rPr lang="en-IN" sz="2600" b="1" i="0">
                              <a:solidFill>
                                <a:srgbClr val="FF0000"/>
                              </a:solidFill>
                              <a:latin typeface="Cambria Math" panose="02040503050406030204" pitchFamily="18" charset="0"/>
                            </a:rPr>
                            <m:t>ⅆ</m:t>
                          </m:r>
                        </m:num>
                        <m:den>
                          <m:r>
                            <a:rPr lang="en-IN" sz="2600" b="1" i="0">
                              <a:solidFill>
                                <a:srgbClr val="FF0000"/>
                              </a:solidFill>
                              <a:latin typeface="Cambria Math" panose="02040503050406030204" pitchFamily="18" charset="0"/>
                            </a:rPr>
                            <m:t>ⅆ</m:t>
                          </m:r>
                          <m:r>
                            <a:rPr lang="en-IN" sz="2600" b="1" i="1">
                              <a:solidFill>
                                <a:srgbClr val="FF0000"/>
                              </a:solidFill>
                              <a:latin typeface="Cambria Math" panose="02040503050406030204" pitchFamily="18" charset="0"/>
                            </a:rPr>
                            <m:t>𝒕</m:t>
                          </m:r>
                        </m:den>
                      </m:f>
                      <m:d>
                        <m:dPr>
                          <m:ctrlPr>
                            <a:rPr lang="en-IN" sz="2600" b="1" i="1">
                              <a:solidFill>
                                <a:srgbClr val="FF0000"/>
                              </a:solidFill>
                              <a:latin typeface="Cambria Math" panose="02040503050406030204" pitchFamily="18" charset="0"/>
                            </a:rPr>
                          </m:ctrlPr>
                        </m:dPr>
                        <m:e>
                          <m:f>
                            <m:fPr>
                              <m:ctrlPr>
                                <a:rPr lang="en-IN" sz="2600" b="1" i="1">
                                  <a:solidFill>
                                    <a:srgbClr val="FF0000"/>
                                  </a:solidFill>
                                  <a:latin typeface="Cambria Math" panose="02040503050406030204" pitchFamily="18" charset="0"/>
                                </a:rPr>
                              </m:ctrlPr>
                            </m:fPr>
                            <m:num>
                              <m:r>
                                <a:rPr lang="en-IN" sz="2600" b="1" i="1">
                                  <a:solidFill>
                                    <a:srgbClr val="FF0000"/>
                                  </a:solidFill>
                                  <a:latin typeface="Cambria Math" panose="02040503050406030204" pitchFamily="18" charset="0"/>
                                </a:rPr>
                                <m:t>𝟏</m:t>
                              </m:r>
                            </m:num>
                            <m:den>
                              <m:r>
                                <a:rPr lang="en-IN" sz="2600" b="1" i="1">
                                  <a:solidFill>
                                    <a:srgbClr val="FF0000"/>
                                  </a:solidFill>
                                  <a:latin typeface="Cambria Math" panose="02040503050406030204" pitchFamily="18" charset="0"/>
                                </a:rPr>
                                <m:t>𝟐</m:t>
                              </m:r>
                            </m:den>
                          </m:f>
                          <m:r>
                            <a:rPr lang="en-US" sz="2600" b="1" i="1">
                              <a:solidFill>
                                <a:srgbClr val="FF0000"/>
                              </a:solidFill>
                              <a:latin typeface="Cambria Math" panose="02040503050406030204" pitchFamily="18" charset="0"/>
                            </a:rPr>
                            <m:t>𝑳</m:t>
                          </m:r>
                          <m:sSup>
                            <m:sSupPr>
                              <m:ctrlPr>
                                <a:rPr lang="en-IN" sz="2600" b="1" i="1">
                                  <a:solidFill>
                                    <a:srgbClr val="FF0000"/>
                                  </a:solidFill>
                                  <a:latin typeface="Cambria Math" panose="02040503050406030204" pitchFamily="18" charset="0"/>
                                </a:rPr>
                              </m:ctrlPr>
                            </m:sSupPr>
                            <m:e>
                              <m:r>
                                <a:rPr lang="en-US" sz="2600" b="1" i="1">
                                  <a:solidFill>
                                    <a:srgbClr val="FF0000"/>
                                  </a:solidFill>
                                  <a:latin typeface="Cambria Math" panose="02040503050406030204" pitchFamily="18" charset="0"/>
                                </a:rPr>
                                <m:t>𝑰</m:t>
                              </m:r>
                            </m:e>
                            <m:sup>
                              <m:r>
                                <a:rPr lang="en-IN" sz="2600" b="1" i="1">
                                  <a:solidFill>
                                    <a:srgbClr val="FF0000"/>
                                  </a:solidFill>
                                  <a:latin typeface="Cambria Math" panose="02040503050406030204" pitchFamily="18" charset="0"/>
                                </a:rPr>
                                <m:t>𝟐</m:t>
                              </m:r>
                            </m:sup>
                          </m:sSup>
                          <m:r>
                            <m:rPr>
                              <m:nor/>
                            </m:rPr>
                            <a:rPr lang="en-IN" sz="2600" b="1" i="1" dirty="0">
                              <a:solidFill>
                                <a:srgbClr val="FF0000"/>
                              </a:solidFill>
                            </a:rPr>
                            <m:t> + </m:t>
                          </m:r>
                          <m:f>
                            <m:fPr>
                              <m:ctrlPr>
                                <a:rPr lang="en-IN" sz="2600" b="1" i="1">
                                  <a:solidFill>
                                    <a:srgbClr val="FF0000"/>
                                  </a:solidFill>
                                  <a:latin typeface="Cambria Math" panose="02040503050406030204" pitchFamily="18" charset="0"/>
                                </a:rPr>
                              </m:ctrlPr>
                            </m:fPr>
                            <m:num>
                              <m:sSup>
                                <m:sSupPr>
                                  <m:ctrlPr>
                                    <a:rPr lang="en-IN" sz="2600" b="1" i="1">
                                      <a:solidFill>
                                        <a:srgbClr val="FF0000"/>
                                      </a:solidFill>
                                      <a:latin typeface="Cambria Math" panose="02040503050406030204" pitchFamily="18" charset="0"/>
                                    </a:rPr>
                                  </m:ctrlPr>
                                </m:sSupPr>
                                <m:e>
                                  <m:r>
                                    <a:rPr lang="en-US" sz="2600" b="1" i="1">
                                      <a:solidFill>
                                        <a:srgbClr val="FF0000"/>
                                      </a:solidFill>
                                      <a:latin typeface="Cambria Math" panose="02040503050406030204" pitchFamily="18" charset="0"/>
                                    </a:rPr>
                                    <m:t>𝑸</m:t>
                                  </m:r>
                                </m:e>
                                <m:sup>
                                  <m:r>
                                    <a:rPr lang="en-IN" sz="2600" b="1" i="1">
                                      <a:solidFill>
                                        <a:srgbClr val="FF0000"/>
                                      </a:solidFill>
                                      <a:latin typeface="Cambria Math" panose="02040503050406030204" pitchFamily="18" charset="0"/>
                                    </a:rPr>
                                    <m:t>𝟐</m:t>
                                  </m:r>
                                </m:sup>
                              </m:sSup>
                            </m:num>
                            <m:den>
                              <m:r>
                                <a:rPr lang="en-US" sz="2600" b="1" i="1">
                                  <a:solidFill>
                                    <a:srgbClr val="FF0000"/>
                                  </a:solidFill>
                                  <a:latin typeface="Cambria Math" panose="02040503050406030204" pitchFamily="18" charset="0"/>
                                </a:rPr>
                                <m:t>𝟐</m:t>
                              </m:r>
                              <m:r>
                                <a:rPr lang="en-US" sz="2600" b="1" i="1">
                                  <a:solidFill>
                                    <a:srgbClr val="FF0000"/>
                                  </a:solidFill>
                                  <a:latin typeface="Cambria Math" panose="02040503050406030204" pitchFamily="18" charset="0"/>
                                </a:rPr>
                                <m:t>𝑪</m:t>
                              </m:r>
                            </m:den>
                          </m:f>
                        </m:e>
                      </m:d>
                      <m:r>
                        <a:rPr lang="en-IN" sz="2600" b="1" i="0">
                          <a:solidFill>
                            <a:srgbClr val="FF0000"/>
                          </a:solidFill>
                          <a:latin typeface="Cambria Math" panose="02040503050406030204" pitchFamily="18" charset="0"/>
                        </a:rPr>
                        <m:t>=</m:t>
                      </m:r>
                      <m:f>
                        <m:fPr>
                          <m:ctrlPr>
                            <a:rPr lang="en-IN" sz="2600" b="1" i="1">
                              <a:solidFill>
                                <a:srgbClr val="FF0000"/>
                              </a:solidFill>
                              <a:latin typeface="Cambria Math" panose="02040503050406030204" pitchFamily="18" charset="0"/>
                            </a:rPr>
                          </m:ctrlPr>
                        </m:fPr>
                        <m:num>
                          <m:r>
                            <a:rPr lang="en-IN" sz="2600" b="1" i="1">
                              <a:solidFill>
                                <a:srgbClr val="FF0000"/>
                              </a:solidFill>
                              <a:latin typeface="Cambria Math" panose="02040503050406030204" pitchFamily="18" charset="0"/>
                            </a:rPr>
                            <m:t>𝑸</m:t>
                          </m:r>
                        </m:num>
                        <m:den>
                          <m:r>
                            <a:rPr lang="en-IN" sz="2600" b="1" i="1">
                              <a:solidFill>
                                <a:srgbClr val="FF0000"/>
                              </a:solidFill>
                              <a:latin typeface="Cambria Math" panose="02040503050406030204" pitchFamily="18" charset="0"/>
                            </a:rPr>
                            <m:t>𝒄</m:t>
                          </m:r>
                        </m:den>
                      </m:f>
                      <m:f>
                        <m:fPr>
                          <m:ctrlPr>
                            <a:rPr lang="en-IN" sz="2600" b="1" i="1">
                              <a:solidFill>
                                <a:srgbClr val="FF0000"/>
                              </a:solidFill>
                              <a:latin typeface="Cambria Math" panose="02040503050406030204" pitchFamily="18" charset="0"/>
                            </a:rPr>
                          </m:ctrlPr>
                        </m:fPr>
                        <m:num>
                          <m:r>
                            <a:rPr lang="en-IN" sz="2600" b="1" i="0">
                              <a:solidFill>
                                <a:srgbClr val="FF0000"/>
                              </a:solidFill>
                              <a:latin typeface="Cambria Math" panose="02040503050406030204" pitchFamily="18" charset="0"/>
                            </a:rPr>
                            <m:t>ⅆ</m:t>
                          </m:r>
                          <m:r>
                            <a:rPr lang="en-IN" sz="2600" b="1" i="1">
                              <a:solidFill>
                                <a:srgbClr val="FF0000"/>
                              </a:solidFill>
                              <a:latin typeface="Cambria Math" panose="02040503050406030204" pitchFamily="18" charset="0"/>
                            </a:rPr>
                            <m:t>𝑸</m:t>
                          </m:r>
                        </m:num>
                        <m:den>
                          <m:r>
                            <a:rPr lang="en-IN" sz="2600" b="1" i="0">
                              <a:solidFill>
                                <a:srgbClr val="FF0000"/>
                              </a:solidFill>
                              <a:latin typeface="Cambria Math" panose="02040503050406030204" pitchFamily="18" charset="0"/>
                            </a:rPr>
                            <m:t>ⅆ</m:t>
                          </m:r>
                          <m:r>
                            <a:rPr lang="en-IN" sz="2600" b="1" i="1">
                              <a:solidFill>
                                <a:srgbClr val="FF0000"/>
                              </a:solidFill>
                              <a:latin typeface="Cambria Math" panose="02040503050406030204" pitchFamily="18" charset="0"/>
                            </a:rPr>
                            <m:t>𝒕</m:t>
                          </m:r>
                        </m:den>
                      </m:f>
                      <m:r>
                        <a:rPr lang="en-IN" sz="2600" b="1" i="0">
                          <a:solidFill>
                            <a:srgbClr val="FF0000"/>
                          </a:solidFill>
                          <a:latin typeface="Cambria Math" panose="02040503050406030204" pitchFamily="18" charset="0"/>
                        </a:rPr>
                        <m:t>+</m:t>
                      </m:r>
                      <m:r>
                        <a:rPr lang="en-IN" sz="2600" b="1" i="1">
                          <a:solidFill>
                            <a:srgbClr val="FF0000"/>
                          </a:solidFill>
                          <a:latin typeface="Cambria Math" panose="02040503050406030204" pitchFamily="18" charset="0"/>
                        </a:rPr>
                        <m:t>𝑳𝑰</m:t>
                      </m:r>
                      <m:f>
                        <m:fPr>
                          <m:ctrlPr>
                            <a:rPr lang="en-IN" sz="2600" b="1" i="1">
                              <a:solidFill>
                                <a:srgbClr val="FF0000"/>
                              </a:solidFill>
                              <a:latin typeface="Cambria Math" panose="02040503050406030204" pitchFamily="18" charset="0"/>
                            </a:rPr>
                          </m:ctrlPr>
                        </m:fPr>
                        <m:num>
                          <m:r>
                            <a:rPr lang="en-IN" sz="2600" b="1" i="0">
                              <a:solidFill>
                                <a:srgbClr val="FF0000"/>
                              </a:solidFill>
                              <a:latin typeface="Cambria Math" panose="02040503050406030204" pitchFamily="18" charset="0"/>
                            </a:rPr>
                            <m:t>ⅆ</m:t>
                          </m:r>
                          <m:r>
                            <a:rPr lang="en-IN" sz="2600" b="1" i="1">
                              <a:solidFill>
                                <a:srgbClr val="FF0000"/>
                              </a:solidFill>
                              <a:latin typeface="Cambria Math" panose="02040503050406030204" pitchFamily="18" charset="0"/>
                            </a:rPr>
                            <m:t>𝑰</m:t>
                          </m:r>
                        </m:num>
                        <m:den>
                          <m:r>
                            <a:rPr lang="en-IN" sz="2600" b="1" i="0">
                              <a:solidFill>
                                <a:srgbClr val="FF0000"/>
                              </a:solidFill>
                              <a:latin typeface="Cambria Math" panose="02040503050406030204" pitchFamily="18" charset="0"/>
                            </a:rPr>
                            <m:t>ⅆ</m:t>
                          </m:r>
                          <m:r>
                            <a:rPr lang="en-IN" sz="2600" b="1" i="1">
                              <a:solidFill>
                                <a:srgbClr val="FF0000"/>
                              </a:solidFill>
                              <a:latin typeface="Cambria Math" panose="02040503050406030204" pitchFamily="18" charset="0"/>
                            </a:rPr>
                            <m:t>𝒕</m:t>
                          </m:r>
                        </m:den>
                      </m:f>
                      <m:r>
                        <a:rPr lang="en-IN" sz="2600" b="1" i="0">
                          <a:solidFill>
                            <a:srgbClr val="FF0000"/>
                          </a:solidFill>
                          <a:latin typeface="Cambria Math" panose="02040503050406030204" pitchFamily="18" charset="0"/>
                        </a:rPr>
                        <m:t>=</m:t>
                      </m:r>
                      <m:r>
                        <a:rPr lang="en-US" sz="2600" b="1" i="0" smtClean="0">
                          <a:solidFill>
                            <a:srgbClr val="FF0000"/>
                          </a:solidFill>
                          <a:latin typeface="Cambria Math" panose="02040503050406030204" pitchFamily="18" charset="0"/>
                        </a:rPr>
                        <m:t>𝟎</m:t>
                      </m:r>
                    </m:oMath>
                  </m:oMathPara>
                </a14:m>
                <a:endParaRPr lang="en-IN" sz="2600" b="1" dirty="0">
                  <a:solidFill>
                    <a:schemeClr val="bg1"/>
                  </a:solidFill>
                </a:endParaRPr>
              </a:p>
            </p:txBody>
          </p:sp>
        </mc:Choice>
        <mc:Fallback xmlns="">
          <p:sp>
            <p:nvSpPr>
              <p:cNvPr id="5" name="TextBox 4">
                <a:extLst>
                  <a:ext uri="{FF2B5EF4-FFF2-40B4-BE49-F238E27FC236}">
                    <a16:creationId xmlns:a16="http://schemas.microsoft.com/office/drawing/2014/main" id="{70192BFE-57AB-4EC6-9425-4C0C96C32139}"/>
                  </a:ext>
                </a:extLst>
              </p:cNvPr>
              <p:cNvSpPr txBox="1">
                <a:spLocks noRot="1" noChangeAspect="1" noMove="1" noResize="1" noEditPoints="1" noAdjustHandles="1" noChangeArrowheads="1" noChangeShapeType="1" noTextEdit="1"/>
              </p:cNvSpPr>
              <p:nvPr/>
            </p:nvSpPr>
            <p:spPr>
              <a:xfrm>
                <a:off x="3426488" y="5961559"/>
                <a:ext cx="6311023" cy="929998"/>
              </a:xfrm>
              <a:prstGeom prst="rect">
                <a:avLst/>
              </a:prstGeom>
              <a:blipFill>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38270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5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Energy in Electrical Oscillators: LC Circuit</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1487B36-A3AD-4A7C-B825-E50285353B1A}"/>
              </a:ext>
            </a:extLst>
          </p:cNvPr>
          <p:cNvSpPr/>
          <p:nvPr/>
        </p:nvSpPr>
        <p:spPr>
          <a:xfrm>
            <a:off x="1" y="955447"/>
            <a:ext cx="12191999" cy="1569660"/>
          </a:xfrm>
          <a:prstGeom prst="rect">
            <a:avLst/>
          </a:prstGeom>
        </p:spPr>
        <p:txBody>
          <a:bodyPr wrap="square">
            <a:spAutoFit/>
          </a:bodyPr>
          <a:lstStyle/>
          <a:p>
            <a:pPr algn="just"/>
            <a:r>
              <a:rPr lang="en-IN" sz="2400" dirty="0">
                <a:solidFill>
                  <a:schemeClr val="bg1"/>
                </a:solidFill>
                <a:latin typeface="Arial" panose="020B0604020202020204" pitchFamily="34" charset="0"/>
                <a:cs typeface="Arial" panose="020B0604020202020204" pitchFamily="34" charset="0"/>
              </a:rPr>
              <a:t>An LC circuit, oscillating at its natural resonant frequency, can store electrical energy. A capacitor stores energy in the electric field (E) between its plates, depending on the voltage across it, and an inductor stores energy in its magnetic field (B), depending on the current through it.</a:t>
            </a:r>
          </a:p>
        </p:txBody>
      </p:sp>
      <p:pic>
        <p:nvPicPr>
          <p:cNvPr id="5" name="Picture 4" descr="A drawing of a person&#10;&#10;Description automatically generated">
            <a:extLst>
              <a:ext uri="{FF2B5EF4-FFF2-40B4-BE49-F238E27FC236}">
                <a16:creationId xmlns:a16="http://schemas.microsoft.com/office/drawing/2014/main" id="{B8F52728-84D8-405D-8AAF-8BA61BCC2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21" y="2791781"/>
            <a:ext cx="3886200" cy="3190875"/>
          </a:xfrm>
          <a:prstGeom prst="rect">
            <a:avLst/>
          </a:prstGeom>
        </p:spPr>
      </p:pic>
      <p:sp>
        <p:nvSpPr>
          <p:cNvPr id="6" name="Rectangle 5">
            <a:extLst>
              <a:ext uri="{FF2B5EF4-FFF2-40B4-BE49-F238E27FC236}">
                <a16:creationId xmlns:a16="http://schemas.microsoft.com/office/drawing/2014/main" id="{72756856-DB85-4887-8D22-2CB69B963A84}"/>
              </a:ext>
            </a:extLst>
          </p:cNvPr>
          <p:cNvSpPr/>
          <p:nvPr/>
        </p:nvSpPr>
        <p:spPr>
          <a:xfrm>
            <a:off x="5069" y="6547687"/>
            <a:ext cx="1340432" cy="307777"/>
          </a:xfrm>
          <a:prstGeom prst="rect">
            <a:avLst/>
          </a:prstGeom>
        </p:spPr>
        <p:txBody>
          <a:bodyPr wrap="none">
            <a:spAutoFit/>
          </a:bodyPr>
          <a:lstStyle/>
          <a:p>
            <a:r>
              <a:rPr lang="en-IN" sz="1400" dirty="0">
                <a:solidFill>
                  <a:schemeClr val="bg1"/>
                </a:solidFill>
                <a:latin typeface="Arial" panose="020B0604020202020204" pitchFamily="34" charset="0"/>
                <a:cs typeface="Arial" panose="020B0604020202020204" pitchFamily="34" charset="0"/>
              </a:rPr>
              <a:t>Ref. Wikipedia</a:t>
            </a:r>
            <a:endParaRPr lang="en-IN" sz="1400" dirty="0"/>
          </a:p>
        </p:txBody>
      </p:sp>
      <p:sp>
        <p:nvSpPr>
          <p:cNvPr id="7" name="Rectangle 6">
            <a:extLst>
              <a:ext uri="{FF2B5EF4-FFF2-40B4-BE49-F238E27FC236}">
                <a16:creationId xmlns:a16="http://schemas.microsoft.com/office/drawing/2014/main" id="{89AF7B04-7DE2-4A25-B694-15D0CB4F8D29}"/>
              </a:ext>
            </a:extLst>
          </p:cNvPr>
          <p:cNvSpPr/>
          <p:nvPr/>
        </p:nvSpPr>
        <p:spPr>
          <a:xfrm>
            <a:off x="4372200" y="3413011"/>
            <a:ext cx="7735579" cy="2308324"/>
          </a:xfrm>
          <a:prstGeom prst="rect">
            <a:avLst/>
          </a:prstGeom>
        </p:spPr>
        <p:txBody>
          <a:bodyPr wrap="square">
            <a:spAutoFit/>
          </a:bodyPr>
          <a:lstStyle/>
          <a:p>
            <a:pPr algn="just"/>
            <a:r>
              <a:rPr lang="en-IN" sz="2400" dirty="0">
                <a:solidFill>
                  <a:schemeClr val="bg1"/>
                </a:solidFill>
                <a:latin typeface="Arial" panose="020B0604020202020204" pitchFamily="34" charset="0"/>
                <a:cs typeface="Arial" panose="020B0604020202020204" pitchFamily="34" charset="0"/>
              </a:rPr>
              <a:t>Resonance occurs when an LC circuit is driven from an external source at an angular frequency </a:t>
            </a:r>
            <a:r>
              <a:rPr lang="en-IN" sz="2400" i="1" dirty="0">
                <a:solidFill>
                  <a:schemeClr val="bg1"/>
                </a:solidFill>
                <a:latin typeface="Arial" panose="020B0604020202020204" pitchFamily="34" charset="0"/>
                <a:cs typeface="Arial" panose="020B0604020202020204" pitchFamily="34" charset="0"/>
              </a:rPr>
              <a:t>ω</a:t>
            </a:r>
            <a:r>
              <a:rPr lang="en-IN" sz="2400" baseline="-25000" dirty="0">
                <a:solidFill>
                  <a:schemeClr val="bg1"/>
                </a:solidFill>
                <a:latin typeface="Arial" panose="020B0604020202020204" pitchFamily="34" charset="0"/>
                <a:cs typeface="Arial" panose="020B0604020202020204" pitchFamily="34" charset="0"/>
              </a:rPr>
              <a:t>0</a:t>
            </a:r>
            <a:r>
              <a:rPr lang="en-IN" sz="2400" dirty="0">
                <a:solidFill>
                  <a:schemeClr val="bg1"/>
                </a:solidFill>
                <a:latin typeface="Arial" panose="020B0604020202020204" pitchFamily="34" charset="0"/>
                <a:cs typeface="Arial" panose="020B0604020202020204" pitchFamily="34" charset="0"/>
              </a:rPr>
              <a:t> at which the inductive and capacitive reactance's are equal in magnitude. The frequency at which this equality holds for the particular circuit is called the resonant frequency. The resonant frequency of the LC circuit is</a:t>
            </a:r>
          </a:p>
        </p:txBody>
      </p:sp>
      <p:sp>
        <p:nvSpPr>
          <p:cNvPr id="8" name="Rectangle 7">
            <a:extLst>
              <a:ext uri="{FF2B5EF4-FFF2-40B4-BE49-F238E27FC236}">
                <a16:creationId xmlns:a16="http://schemas.microsoft.com/office/drawing/2014/main" id="{7C239016-B6A9-4CB7-AADF-8D6862800739}"/>
              </a:ext>
            </a:extLst>
          </p:cNvPr>
          <p:cNvSpPr/>
          <p:nvPr/>
        </p:nvSpPr>
        <p:spPr>
          <a:xfrm>
            <a:off x="4372201" y="2643655"/>
            <a:ext cx="7819800" cy="830997"/>
          </a:xfrm>
          <a:prstGeom prst="rect">
            <a:avLst/>
          </a:prstGeom>
        </p:spPr>
        <p:txBody>
          <a:bodyPr wrap="square">
            <a:spAutoFit/>
          </a:bodyPr>
          <a:lstStyle/>
          <a:p>
            <a:r>
              <a:rPr lang="en-IN" sz="2400" b="1" i="1" dirty="0">
                <a:solidFill>
                  <a:srgbClr val="00FF00"/>
                </a:solidFill>
                <a:latin typeface="Arial" panose="020B0604020202020204" pitchFamily="34" charset="0"/>
                <a:cs typeface="Arial" panose="020B0604020202020204" pitchFamily="34" charset="0"/>
              </a:rPr>
              <a:t>Resonance - applications in signal processing and communications systems.</a:t>
            </a:r>
            <a:endParaRPr lang="en-IN" sz="2400" b="1" i="1" dirty="0">
              <a:solidFill>
                <a:srgbClr val="00FF00"/>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FAB2827-D118-444D-8B20-53D3A85B82C4}"/>
                  </a:ext>
                </a:extLst>
              </p:cNvPr>
              <p:cNvSpPr txBox="1"/>
              <p:nvPr/>
            </p:nvSpPr>
            <p:spPr>
              <a:xfrm>
                <a:off x="7831833" y="5653095"/>
                <a:ext cx="1465786"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1" i="1" smtClean="0">
                              <a:solidFill>
                                <a:srgbClr val="FFFF00"/>
                              </a:solidFill>
                              <a:latin typeface="Cambria Math" panose="02040503050406030204" pitchFamily="18" charset="0"/>
                            </a:rPr>
                          </m:ctrlPr>
                        </m:sSubPr>
                        <m:e>
                          <m:r>
                            <a:rPr lang="en-IN" sz="2400" b="1" i="1">
                              <a:solidFill>
                                <a:srgbClr val="FFFF00"/>
                              </a:solidFill>
                              <a:latin typeface="Cambria Math" panose="02040503050406030204" pitchFamily="18" charset="0"/>
                            </a:rPr>
                            <m:t>𝝎</m:t>
                          </m:r>
                        </m:e>
                        <m:sub>
                          <m:r>
                            <a:rPr lang="en-IN" sz="2400" b="1" i="0">
                              <a:solidFill>
                                <a:srgbClr val="FFFF00"/>
                              </a:solidFill>
                              <a:latin typeface="Cambria Math" panose="02040503050406030204" pitchFamily="18" charset="0"/>
                            </a:rPr>
                            <m:t>𝟎</m:t>
                          </m:r>
                        </m:sub>
                      </m:sSub>
                      <m:r>
                        <a:rPr lang="en-IN" sz="2400" b="1" i="0">
                          <a:solidFill>
                            <a:srgbClr val="FFFF00"/>
                          </a:solidFill>
                          <a:latin typeface="Cambria Math" panose="02040503050406030204" pitchFamily="18" charset="0"/>
                        </a:rPr>
                        <m:t>=</m:t>
                      </m:r>
                      <m:rad>
                        <m:radPr>
                          <m:degHide m:val="on"/>
                          <m:ctrlPr>
                            <a:rPr lang="en-IN" sz="2400" b="1" i="1">
                              <a:solidFill>
                                <a:srgbClr val="FFFF00"/>
                              </a:solidFill>
                              <a:latin typeface="Cambria Math" panose="02040503050406030204" pitchFamily="18" charset="0"/>
                            </a:rPr>
                          </m:ctrlPr>
                        </m:radPr>
                        <m:deg/>
                        <m:e>
                          <m:f>
                            <m:fPr>
                              <m:ctrlPr>
                                <a:rPr lang="en-IN" sz="2400" b="1" i="1">
                                  <a:solidFill>
                                    <a:srgbClr val="FFFF00"/>
                                  </a:solidFill>
                                  <a:latin typeface="Cambria Math" panose="02040503050406030204" pitchFamily="18" charset="0"/>
                                </a:rPr>
                              </m:ctrlPr>
                            </m:fPr>
                            <m:num>
                              <m:r>
                                <a:rPr lang="en-IN" sz="2400" b="1" i="0">
                                  <a:solidFill>
                                    <a:srgbClr val="FFFF00"/>
                                  </a:solidFill>
                                  <a:latin typeface="Cambria Math" panose="02040503050406030204" pitchFamily="18" charset="0"/>
                                </a:rPr>
                                <m:t>𝟏</m:t>
                              </m:r>
                            </m:num>
                            <m:den>
                              <m:r>
                                <a:rPr lang="en-IN" sz="2400" b="1" i="1">
                                  <a:solidFill>
                                    <a:srgbClr val="FFFF00"/>
                                  </a:solidFill>
                                  <a:latin typeface="Cambria Math" panose="02040503050406030204" pitchFamily="18" charset="0"/>
                                </a:rPr>
                                <m:t>𝑳𝑪</m:t>
                              </m:r>
                            </m:den>
                          </m:f>
                        </m:e>
                      </m:rad>
                    </m:oMath>
                  </m:oMathPara>
                </a14:m>
                <a:endParaRPr lang="en-IN" sz="2400" b="1" dirty="0">
                  <a:solidFill>
                    <a:srgbClr val="FFFF00"/>
                  </a:solidFill>
                </a:endParaRPr>
              </a:p>
            </p:txBody>
          </p:sp>
        </mc:Choice>
        <mc:Fallback xmlns="">
          <p:sp>
            <p:nvSpPr>
              <p:cNvPr id="9" name="TextBox 8">
                <a:extLst>
                  <a:ext uri="{FF2B5EF4-FFF2-40B4-BE49-F238E27FC236}">
                    <a16:creationId xmlns:a16="http://schemas.microsoft.com/office/drawing/2014/main" id="{CFAB2827-D118-444D-8B20-53D3A85B82C4}"/>
                  </a:ext>
                </a:extLst>
              </p:cNvPr>
              <p:cNvSpPr txBox="1">
                <a:spLocks noRot="1" noChangeAspect="1" noMove="1" noResize="1" noEditPoints="1" noAdjustHandles="1" noChangeArrowheads="1" noChangeShapeType="1" noTextEdit="1"/>
              </p:cNvSpPr>
              <p:nvPr/>
            </p:nvSpPr>
            <p:spPr>
              <a:xfrm>
                <a:off x="7831833" y="5653095"/>
                <a:ext cx="1465786" cy="1091196"/>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409563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Energy in Electrical Oscillators: LC Circuit</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1487B36-A3AD-4A7C-B825-E50285353B1A}"/>
              </a:ext>
            </a:extLst>
          </p:cNvPr>
          <p:cNvSpPr/>
          <p:nvPr/>
        </p:nvSpPr>
        <p:spPr>
          <a:xfrm>
            <a:off x="1" y="809695"/>
            <a:ext cx="12191999" cy="523220"/>
          </a:xfrm>
          <a:prstGeom prst="rect">
            <a:avLst/>
          </a:prstGeom>
        </p:spPr>
        <p:txBody>
          <a:bodyPr wrap="square">
            <a:spAutoFit/>
          </a:bodyPr>
          <a:lstStyle/>
          <a:p>
            <a:pPr algn="ctr"/>
            <a:r>
              <a:rPr lang="en-IN" sz="2800" dirty="0">
                <a:solidFill>
                  <a:srgbClr val="00FF00"/>
                </a:solidFill>
                <a:latin typeface="Arial" panose="020B0604020202020204" pitchFamily="34" charset="0"/>
                <a:cs typeface="Arial" panose="020B0604020202020204" pitchFamily="34" charset="0"/>
              </a:rPr>
              <a:t>Oscillations in electrical circuits: similarities with mechanical oscillations</a:t>
            </a:r>
          </a:p>
        </p:txBody>
      </p:sp>
    </p:spTree>
    <p:extLst>
      <p:ext uri="{BB962C8B-B14F-4D97-AF65-F5344CB8AC3E}">
        <p14:creationId xmlns:p14="http://schemas.microsoft.com/office/powerpoint/2010/main" val="86365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60"/>
                                  </p:iterate>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Energy in Electrical Oscillators: LC Circuit</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1487B36-A3AD-4A7C-B825-E50285353B1A}"/>
              </a:ext>
            </a:extLst>
          </p:cNvPr>
          <p:cNvSpPr/>
          <p:nvPr/>
        </p:nvSpPr>
        <p:spPr>
          <a:xfrm>
            <a:off x="1" y="809695"/>
            <a:ext cx="12191999" cy="523220"/>
          </a:xfrm>
          <a:prstGeom prst="rect">
            <a:avLst/>
          </a:prstGeom>
        </p:spPr>
        <p:txBody>
          <a:bodyPr wrap="square">
            <a:spAutoFit/>
          </a:bodyPr>
          <a:lstStyle/>
          <a:p>
            <a:pPr algn="ctr"/>
            <a:r>
              <a:rPr lang="en-IN" sz="2800" dirty="0">
                <a:solidFill>
                  <a:srgbClr val="00FF00"/>
                </a:solidFill>
                <a:latin typeface="Arial" panose="020B0604020202020204" pitchFamily="34" charset="0"/>
                <a:cs typeface="Arial" panose="020B0604020202020204" pitchFamily="34" charset="0"/>
              </a:rPr>
              <a:t>Oscillations in electrical circuits: similarities with mechanical oscillations</a:t>
            </a:r>
          </a:p>
        </p:txBody>
      </p:sp>
      <p:grpSp>
        <p:nvGrpSpPr>
          <p:cNvPr id="2055" name="Group 2054">
            <a:extLst>
              <a:ext uri="{FF2B5EF4-FFF2-40B4-BE49-F238E27FC236}">
                <a16:creationId xmlns:a16="http://schemas.microsoft.com/office/drawing/2014/main" id="{F98D20B7-F59B-4A29-927E-967BF43EDC10}"/>
              </a:ext>
            </a:extLst>
          </p:cNvPr>
          <p:cNvGrpSpPr/>
          <p:nvPr/>
        </p:nvGrpSpPr>
        <p:grpSpPr>
          <a:xfrm>
            <a:off x="-11255" y="1491139"/>
            <a:ext cx="3127442" cy="1420493"/>
            <a:chOff x="-412872" y="1791939"/>
            <a:chExt cx="4178075" cy="1662178"/>
          </a:xfrm>
        </p:grpSpPr>
        <p:grpSp>
          <p:nvGrpSpPr>
            <p:cNvPr id="6" name="Group 5">
              <a:extLst>
                <a:ext uri="{FF2B5EF4-FFF2-40B4-BE49-F238E27FC236}">
                  <a16:creationId xmlns:a16="http://schemas.microsoft.com/office/drawing/2014/main" id="{31A08EEA-41C3-48D7-A3E1-EC72586A13FC}"/>
                </a:ext>
              </a:extLst>
            </p:cNvPr>
            <p:cNvGrpSpPr/>
            <p:nvPr/>
          </p:nvGrpSpPr>
          <p:grpSpPr>
            <a:xfrm>
              <a:off x="-412872" y="1791939"/>
              <a:ext cx="4178075" cy="1662178"/>
              <a:chOff x="-1063068" y="2380343"/>
              <a:chExt cx="6777387" cy="2836869"/>
            </a:xfrm>
          </p:grpSpPr>
          <p:cxnSp>
            <p:nvCxnSpPr>
              <p:cNvPr id="7" name="Straight Connector 6">
                <a:extLst>
                  <a:ext uri="{FF2B5EF4-FFF2-40B4-BE49-F238E27FC236}">
                    <a16:creationId xmlns:a16="http://schemas.microsoft.com/office/drawing/2014/main" id="{A1677271-11F0-459B-9278-2AA9AC079DEC}"/>
                  </a:ext>
                </a:extLst>
              </p:cNvPr>
              <p:cNvCxnSpPr>
                <a:cxnSpLocks/>
              </p:cNvCxnSpPr>
              <p:nvPr/>
            </p:nvCxnSpPr>
            <p:spPr>
              <a:xfrm>
                <a:off x="754743" y="2627086"/>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EDFE1D7-F14A-4EB2-9654-D5628688284D}"/>
                  </a:ext>
                </a:extLst>
              </p:cNvPr>
              <p:cNvCxnSpPr>
                <a:cxnSpLocks/>
              </p:cNvCxnSpPr>
              <p:nvPr/>
            </p:nvCxnSpPr>
            <p:spPr>
              <a:xfrm flipV="1">
                <a:off x="2743200" y="2380343"/>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849F963-0B81-4C3D-81B8-E155838AB854}"/>
                  </a:ext>
                </a:extLst>
              </p:cNvPr>
              <p:cNvCxnSpPr>
                <a:cxnSpLocks/>
              </p:cNvCxnSpPr>
              <p:nvPr/>
            </p:nvCxnSpPr>
            <p:spPr>
              <a:xfrm>
                <a:off x="3316514" y="2619829"/>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34176C63-3D14-475A-9E87-44A8A4587C93}"/>
                  </a:ext>
                </a:extLst>
              </p:cNvPr>
              <p:cNvSpPr/>
              <p:nvPr/>
            </p:nvSpPr>
            <p:spPr>
              <a:xfrm rot="10800000" flipH="1">
                <a:off x="3275148" y="2394857"/>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F161E9B5-1C8E-4747-9325-6D21C1D7EBAA}"/>
                  </a:ext>
                </a:extLst>
              </p:cNvPr>
              <p:cNvCxnSpPr>
                <a:cxnSpLocks/>
              </p:cNvCxnSpPr>
              <p:nvPr/>
            </p:nvCxnSpPr>
            <p:spPr>
              <a:xfrm flipV="1">
                <a:off x="781594" y="2599298"/>
                <a:ext cx="2" cy="970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199790A-9914-4678-9402-2B0C5552DF9B}"/>
                  </a:ext>
                </a:extLst>
              </p:cNvPr>
              <p:cNvCxnSpPr>
                <a:cxnSpLocks/>
              </p:cNvCxnSpPr>
              <p:nvPr/>
            </p:nvCxnSpPr>
            <p:spPr>
              <a:xfrm flipH="1" flipV="1">
                <a:off x="781594" y="4131019"/>
                <a:ext cx="3" cy="10861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230785-7DC8-44A3-9B12-524FBECDB681}"/>
                  </a:ext>
                </a:extLst>
              </p:cNvPr>
              <p:cNvCxnSpPr>
                <a:cxnSpLocks/>
              </p:cNvCxnSpPr>
              <p:nvPr/>
            </p:nvCxnSpPr>
            <p:spPr>
              <a:xfrm flipV="1">
                <a:off x="479923" y="4126679"/>
                <a:ext cx="642364" cy="2"/>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DB0031F-A532-4C44-AF7B-30D28CD00BA3}"/>
                  </a:ext>
                </a:extLst>
              </p:cNvPr>
              <p:cNvCxnSpPr>
                <a:cxnSpLocks/>
              </p:cNvCxnSpPr>
              <p:nvPr/>
            </p:nvCxnSpPr>
            <p:spPr>
              <a:xfrm>
                <a:off x="754743" y="5159826"/>
                <a:ext cx="2002971" cy="0"/>
              </a:xfrm>
              <a:prstGeom prst="line">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5481B8F-5FFF-4822-B044-2D3C5720633E}"/>
                  </a:ext>
                </a:extLst>
              </p:cNvPr>
              <p:cNvCxnSpPr>
                <a:cxnSpLocks/>
              </p:cNvCxnSpPr>
              <p:nvPr/>
            </p:nvCxnSpPr>
            <p:spPr>
              <a:xfrm>
                <a:off x="2487020" y="5159825"/>
                <a:ext cx="2832465" cy="1434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70250C6-B939-49C5-9AC5-1D0F30FF716E}"/>
                  </a:ext>
                </a:extLst>
              </p:cNvPr>
              <p:cNvCxnSpPr>
                <a:cxnSpLocks/>
              </p:cNvCxnSpPr>
              <p:nvPr/>
            </p:nvCxnSpPr>
            <p:spPr>
              <a:xfrm flipV="1">
                <a:off x="5293013" y="2590801"/>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CBA1D3-554D-4AF4-9399-8B65EFCCCE6B}"/>
                  </a:ext>
                </a:extLst>
              </p:cNvPr>
              <p:cNvCxnSpPr>
                <a:cxnSpLocks/>
              </p:cNvCxnSpPr>
              <p:nvPr/>
            </p:nvCxnSpPr>
            <p:spPr>
              <a:xfrm flipV="1">
                <a:off x="5293012" y="4238175"/>
                <a:ext cx="0" cy="9790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1981328-8773-418A-A497-6DFFC2F1B812}"/>
                  </a:ext>
                </a:extLst>
              </p:cNvPr>
              <p:cNvSpPr/>
              <p:nvPr/>
            </p:nvSpPr>
            <p:spPr>
              <a:xfrm>
                <a:off x="-140485" y="3516368"/>
                <a:ext cx="569981"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C1CA3AE-F86D-4A41-A86D-D9B9ECAA6EA6}"/>
                      </a:ext>
                    </a:extLst>
                  </p:cNvPr>
                  <p:cNvSpPr/>
                  <p:nvPr/>
                </p:nvSpPr>
                <p:spPr>
                  <a:xfrm>
                    <a:off x="-1063068" y="2723269"/>
                    <a:ext cx="1959790"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a:t>
                    </a:r>
                    <a:r>
                      <a:rPr lang="en-IN" b="1" dirty="0">
                        <a:solidFill>
                          <a:schemeClr val="bg1"/>
                        </a:solidFill>
                        <a:ea typeface="Cambria Math" panose="02040503050406030204" pitchFamily="18" charset="0"/>
                      </a:rPr>
                      <a:t>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IN" b="1" i="1">
                                <a:solidFill>
                                  <a:schemeClr val="bg1"/>
                                </a:solidFill>
                                <a:latin typeface="Cambria Math" panose="02040503050406030204" pitchFamily="18" charset="0"/>
                                <a:ea typeface="Cambria Math" panose="02040503050406030204" pitchFamily="18" charset="0"/>
                              </a:rPr>
                              <m:t>𝑸</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endParaRPr lang="en-IN"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1" name="Rectangle 20">
                    <a:extLst>
                      <a:ext uri="{FF2B5EF4-FFF2-40B4-BE49-F238E27FC236}">
                        <a16:creationId xmlns:a16="http://schemas.microsoft.com/office/drawing/2014/main" id="{BC1CA3AE-F86D-4A41-A86D-D9B9ECAA6EA6}"/>
                      </a:ext>
                    </a:extLst>
                  </p:cNvPr>
                  <p:cNvSpPr>
                    <a:spLocks noRot="1" noChangeAspect="1" noMove="1" noResize="1" noEditPoints="1" noAdjustHandles="1" noChangeArrowheads="1" noChangeShapeType="1" noTextEdit="1"/>
                  </p:cNvSpPr>
                  <p:nvPr/>
                </p:nvSpPr>
                <p:spPr>
                  <a:xfrm>
                    <a:off x="-1063068" y="2723269"/>
                    <a:ext cx="1959790" cy="737594"/>
                  </a:xfrm>
                  <a:prstGeom prst="rect">
                    <a:avLst/>
                  </a:prstGeom>
                  <a:blipFill>
                    <a:blip r:embed="rId3"/>
                    <a:stretch>
                      <a:fillRect l="-5369" t="-11667" b="-25000"/>
                    </a:stretch>
                  </a:blipFill>
                </p:spPr>
                <p:txBody>
                  <a:bodyPr/>
                  <a:lstStyle/>
                  <a:p>
                    <a:r>
                      <a:rPr lang="en-IN">
                        <a:noFill/>
                      </a:rPr>
                      <a:t> </a:t>
                    </a:r>
                  </a:p>
                </p:txBody>
              </p:sp>
            </mc:Fallback>
          </mc:AlternateContent>
          <p:sp>
            <p:nvSpPr>
              <p:cNvPr id="22" name="Rectangle 21">
                <a:extLst>
                  <a:ext uri="{FF2B5EF4-FFF2-40B4-BE49-F238E27FC236}">
                    <a16:creationId xmlns:a16="http://schemas.microsoft.com/office/drawing/2014/main" id="{E53B88D9-BCD8-4F8E-9F96-61D8557B46A6}"/>
                  </a:ext>
                </a:extLst>
              </p:cNvPr>
              <p:cNvSpPr/>
              <p:nvPr/>
            </p:nvSpPr>
            <p:spPr>
              <a:xfrm>
                <a:off x="2418569" y="4253618"/>
                <a:ext cx="1379802"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I = 0</a:t>
                </a:r>
              </a:p>
            </p:txBody>
          </p:sp>
          <p:grpSp>
            <p:nvGrpSpPr>
              <p:cNvPr id="23" name="Group 22">
                <a:extLst>
                  <a:ext uri="{FF2B5EF4-FFF2-40B4-BE49-F238E27FC236}">
                    <a16:creationId xmlns:a16="http://schemas.microsoft.com/office/drawing/2014/main" id="{4A64837F-CF6E-4E0D-810C-93D6BDD9AF92}"/>
                  </a:ext>
                </a:extLst>
              </p:cNvPr>
              <p:cNvGrpSpPr/>
              <p:nvPr/>
            </p:nvGrpSpPr>
            <p:grpSpPr>
              <a:xfrm>
                <a:off x="4648144" y="3256358"/>
                <a:ext cx="1066175" cy="1244584"/>
                <a:chOff x="6572001" y="2872993"/>
                <a:chExt cx="1066175" cy="2155368"/>
              </a:xfrm>
            </p:grpSpPr>
            <p:sp>
              <p:nvSpPr>
                <p:cNvPr id="27" name="Arc 26">
                  <a:extLst>
                    <a:ext uri="{FF2B5EF4-FFF2-40B4-BE49-F238E27FC236}">
                      <a16:creationId xmlns:a16="http://schemas.microsoft.com/office/drawing/2014/main" id="{42098699-C226-43B2-9CEF-050F1FF64EFA}"/>
                    </a:ext>
                  </a:extLst>
                </p:cNvPr>
                <p:cNvSpPr/>
                <p:nvPr/>
              </p:nvSpPr>
              <p:spPr>
                <a:xfrm>
                  <a:off x="6751977" y="3429000"/>
                  <a:ext cx="878114" cy="598705"/>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8" name="Arc 27">
                  <a:extLst>
                    <a:ext uri="{FF2B5EF4-FFF2-40B4-BE49-F238E27FC236}">
                      <a16:creationId xmlns:a16="http://schemas.microsoft.com/office/drawing/2014/main" id="{F13BFE2D-8C87-40EE-B8AF-928E1C32CAB4}"/>
                    </a:ext>
                  </a:extLst>
                </p:cNvPr>
                <p:cNvSpPr/>
                <p:nvPr/>
              </p:nvSpPr>
              <p:spPr>
                <a:xfrm>
                  <a:off x="6760062" y="3177241"/>
                  <a:ext cx="878114" cy="461665"/>
                </a:xfrm>
                <a:prstGeom prst="arc">
                  <a:avLst>
                    <a:gd name="adj1" fmla="val 16200000"/>
                    <a:gd name="adj2" fmla="val 10618582"/>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Arc 28">
                  <a:extLst>
                    <a:ext uri="{FF2B5EF4-FFF2-40B4-BE49-F238E27FC236}">
                      <a16:creationId xmlns:a16="http://schemas.microsoft.com/office/drawing/2014/main" id="{892E23E0-0BD1-4F15-B2C3-0112A0017AF6}"/>
                    </a:ext>
                  </a:extLst>
                </p:cNvPr>
                <p:cNvSpPr/>
                <p:nvPr/>
              </p:nvSpPr>
              <p:spPr>
                <a:xfrm>
                  <a:off x="6743892" y="3814289"/>
                  <a:ext cx="878114" cy="492443"/>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Arc 29">
                  <a:extLst>
                    <a:ext uri="{FF2B5EF4-FFF2-40B4-BE49-F238E27FC236}">
                      <a16:creationId xmlns:a16="http://schemas.microsoft.com/office/drawing/2014/main" id="{26A23E17-88FA-4DC7-9EC5-E9F2D50DE0E0}"/>
                    </a:ext>
                  </a:extLst>
                </p:cNvPr>
                <p:cNvSpPr/>
                <p:nvPr/>
              </p:nvSpPr>
              <p:spPr>
                <a:xfrm>
                  <a:off x="6760062" y="4168603"/>
                  <a:ext cx="878114" cy="421535"/>
                </a:xfrm>
                <a:prstGeom prst="arc">
                  <a:avLst>
                    <a:gd name="adj1" fmla="val 11660505"/>
                    <a:gd name="adj2" fmla="val 5955058"/>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1" name="Rectangle 30">
                  <a:extLst>
                    <a:ext uri="{FF2B5EF4-FFF2-40B4-BE49-F238E27FC236}">
                      <a16:creationId xmlns:a16="http://schemas.microsoft.com/office/drawing/2014/main" id="{6AFF6228-B02E-4BEC-94C1-0A04CDE3A5D2}"/>
                    </a:ext>
                  </a:extLst>
                </p:cNvPr>
                <p:cNvSpPr/>
                <p:nvPr/>
              </p:nvSpPr>
              <p:spPr>
                <a:xfrm>
                  <a:off x="6572001" y="2872993"/>
                  <a:ext cx="277219" cy="215536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4" name="Rectangle 23">
                <a:extLst>
                  <a:ext uri="{FF2B5EF4-FFF2-40B4-BE49-F238E27FC236}">
                    <a16:creationId xmlns:a16="http://schemas.microsoft.com/office/drawing/2014/main" id="{67A6F464-B72B-4B03-9E62-5E15DE7DF48E}"/>
                  </a:ext>
                </a:extLst>
              </p:cNvPr>
              <p:cNvSpPr/>
              <p:nvPr/>
            </p:nvSpPr>
            <p:spPr>
              <a:xfrm>
                <a:off x="4058931" y="3460863"/>
                <a:ext cx="549179"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L</a:t>
                </a:r>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44681A3-E5AB-49B4-92F2-86EDE34272BC}"/>
                      </a:ext>
                    </a:extLst>
                  </p:cNvPr>
                  <p:cNvSpPr/>
                  <p:nvPr/>
                </p:nvSpPr>
                <p:spPr>
                  <a:xfrm>
                    <a:off x="-959443" y="4093770"/>
                    <a:ext cx="1841680"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a:t>
                    </a:r>
                    <a:r>
                      <a:rPr lang="en-IN" b="1" dirty="0">
                        <a:solidFill>
                          <a:schemeClr val="bg1"/>
                        </a:solidFill>
                        <a:ea typeface="Cambria Math" panose="02040503050406030204" pitchFamily="18" charset="0"/>
                      </a:rPr>
                      <a:t>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IN" b="1" i="1">
                                <a:solidFill>
                                  <a:schemeClr val="bg1"/>
                                </a:solidFill>
                                <a:latin typeface="Cambria Math" panose="02040503050406030204" pitchFamily="18" charset="0"/>
                                <a:ea typeface="Cambria Math" panose="02040503050406030204" pitchFamily="18" charset="0"/>
                              </a:rPr>
                              <m:t>𝑸</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endParaRPr lang="en-IN"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6" name="Rectangle 25">
                    <a:extLst>
                      <a:ext uri="{FF2B5EF4-FFF2-40B4-BE49-F238E27FC236}">
                        <a16:creationId xmlns:a16="http://schemas.microsoft.com/office/drawing/2014/main" id="{044681A3-E5AB-49B4-92F2-86EDE34272BC}"/>
                      </a:ext>
                    </a:extLst>
                  </p:cNvPr>
                  <p:cNvSpPr>
                    <a:spLocks noRot="1" noChangeAspect="1" noMove="1" noResize="1" noEditPoints="1" noAdjustHandles="1" noChangeArrowheads="1" noChangeShapeType="1" noTextEdit="1"/>
                  </p:cNvSpPr>
                  <p:nvPr/>
                </p:nvSpPr>
                <p:spPr>
                  <a:xfrm>
                    <a:off x="-959443" y="4093770"/>
                    <a:ext cx="1841680" cy="737594"/>
                  </a:xfrm>
                  <a:prstGeom prst="rect">
                    <a:avLst/>
                  </a:prstGeom>
                  <a:blipFill>
                    <a:blip r:embed="rId4"/>
                    <a:stretch>
                      <a:fillRect l="-6475" t="-9836" b="-22951"/>
                    </a:stretch>
                  </a:blipFill>
                </p:spPr>
                <p:txBody>
                  <a:bodyPr/>
                  <a:lstStyle/>
                  <a:p>
                    <a:r>
                      <a:rPr lang="en-IN">
                        <a:noFill/>
                      </a:rPr>
                      <a:t> </a:t>
                    </a:r>
                  </a:p>
                </p:txBody>
              </p:sp>
            </mc:Fallback>
          </mc:AlternateContent>
        </p:grpSp>
        <p:cxnSp>
          <p:nvCxnSpPr>
            <p:cNvPr id="35" name="Straight Connector 34">
              <a:extLst>
                <a:ext uri="{FF2B5EF4-FFF2-40B4-BE49-F238E27FC236}">
                  <a16:creationId xmlns:a16="http://schemas.microsoft.com/office/drawing/2014/main" id="{6DB9AC94-DE65-4558-BAC1-F0D67663AE8B}"/>
                </a:ext>
              </a:extLst>
            </p:cNvPr>
            <p:cNvCxnSpPr>
              <a:cxnSpLocks/>
            </p:cNvCxnSpPr>
            <p:nvPr/>
          </p:nvCxnSpPr>
          <p:spPr>
            <a:xfrm flipV="1">
              <a:off x="530282" y="2522368"/>
              <a:ext cx="395999"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00BF5469-E077-40FE-9ECB-A5FAA82B0825}"/>
              </a:ext>
            </a:extLst>
          </p:cNvPr>
          <p:cNvGrpSpPr/>
          <p:nvPr/>
        </p:nvGrpSpPr>
        <p:grpSpPr>
          <a:xfrm>
            <a:off x="434933" y="3291871"/>
            <a:ext cx="2689271" cy="1420493"/>
            <a:chOff x="172499" y="1791939"/>
            <a:chExt cx="3592704" cy="1662178"/>
          </a:xfrm>
        </p:grpSpPr>
        <p:grpSp>
          <p:nvGrpSpPr>
            <p:cNvPr id="67" name="Group 66">
              <a:extLst>
                <a:ext uri="{FF2B5EF4-FFF2-40B4-BE49-F238E27FC236}">
                  <a16:creationId xmlns:a16="http://schemas.microsoft.com/office/drawing/2014/main" id="{8A6BBA8B-4CF2-4B58-8048-5BB73A96BAA9}"/>
                </a:ext>
              </a:extLst>
            </p:cNvPr>
            <p:cNvGrpSpPr/>
            <p:nvPr/>
          </p:nvGrpSpPr>
          <p:grpSpPr>
            <a:xfrm>
              <a:off x="172499" y="1791939"/>
              <a:ext cx="3592704" cy="1662178"/>
              <a:chOff x="-113521" y="2380343"/>
              <a:chExt cx="5827840" cy="2836869"/>
            </a:xfrm>
          </p:grpSpPr>
          <p:cxnSp>
            <p:nvCxnSpPr>
              <p:cNvPr id="69" name="Straight Connector 68">
                <a:extLst>
                  <a:ext uri="{FF2B5EF4-FFF2-40B4-BE49-F238E27FC236}">
                    <a16:creationId xmlns:a16="http://schemas.microsoft.com/office/drawing/2014/main" id="{B90598F5-57E6-4158-85C4-32AA05064F0A}"/>
                  </a:ext>
                </a:extLst>
              </p:cNvPr>
              <p:cNvCxnSpPr>
                <a:cxnSpLocks/>
              </p:cNvCxnSpPr>
              <p:nvPr/>
            </p:nvCxnSpPr>
            <p:spPr>
              <a:xfrm>
                <a:off x="754743" y="2627086"/>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A997B05-19EC-4685-9C1C-3FF1070084BE}"/>
                  </a:ext>
                </a:extLst>
              </p:cNvPr>
              <p:cNvCxnSpPr>
                <a:cxnSpLocks/>
              </p:cNvCxnSpPr>
              <p:nvPr/>
            </p:nvCxnSpPr>
            <p:spPr>
              <a:xfrm flipV="1">
                <a:off x="2743200" y="2380343"/>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DA6E2D6-8613-4746-B2BE-15A4BCD927CB}"/>
                  </a:ext>
                </a:extLst>
              </p:cNvPr>
              <p:cNvCxnSpPr>
                <a:cxnSpLocks/>
              </p:cNvCxnSpPr>
              <p:nvPr/>
            </p:nvCxnSpPr>
            <p:spPr>
              <a:xfrm>
                <a:off x="3316514" y="2619829"/>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2" name="Isosceles Triangle 71">
                <a:extLst>
                  <a:ext uri="{FF2B5EF4-FFF2-40B4-BE49-F238E27FC236}">
                    <a16:creationId xmlns:a16="http://schemas.microsoft.com/office/drawing/2014/main" id="{A3C7217B-F6F0-404E-B0E0-30CD69FEBA03}"/>
                  </a:ext>
                </a:extLst>
              </p:cNvPr>
              <p:cNvSpPr/>
              <p:nvPr/>
            </p:nvSpPr>
            <p:spPr>
              <a:xfrm rot="10800000" flipH="1">
                <a:off x="3275148" y="2394857"/>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3" name="Straight Connector 72">
                <a:extLst>
                  <a:ext uri="{FF2B5EF4-FFF2-40B4-BE49-F238E27FC236}">
                    <a16:creationId xmlns:a16="http://schemas.microsoft.com/office/drawing/2014/main" id="{3B6C6231-BE2C-452B-B1DE-E044F6BBDE01}"/>
                  </a:ext>
                </a:extLst>
              </p:cNvPr>
              <p:cNvCxnSpPr>
                <a:cxnSpLocks/>
              </p:cNvCxnSpPr>
              <p:nvPr/>
            </p:nvCxnSpPr>
            <p:spPr>
              <a:xfrm flipV="1">
                <a:off x="781594" y="2599298"/>
                <a:ext cx="2" cy="970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F6DDA1C-A326-43FD-942E-43EAB3E7434C}"/>
                  </a:ext>
                </a:extLst>
              </p:cNvPr>
              <p:cNvCxnSpPr>
                <a:cxnSpLocks/>
              </p:cNvCxnSpPr>
              <p:nvPr/>
            </p:nvCxnSpPr>
            <p:spPr>
              <a:xfrm flipH="1" flipV="1">
                <a:off x="781594" y="4131019"/>
                <a:ext cx="3" cy="10861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CD7D313-38A1-4D0E-9D15-32A1809DBC6C}"/>
                  </a:ext>
                </a:extLst>
              </p:cNvPr>
              <p:cNvCxnSpPr>
                <a:cxnSpLocks/>
              </p:cNvCxnSpPr>
              <p:nvPr/>
            </p:nvCxnSpPr>
            <p:spPr>
              <a:xfrm flipV="1">
                <a:off x="479923" y="4126679"/>
                <a:ext cx="642364" cy="2"/>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C808DA1-421A-47B2-95EE-6E3800F394B0}"/>
                  </a:ext>
                </a:extLst>
              </p:cNvPr>
              <p:cNvCxnSpPr>
                <a:cxnSpLocks/>
              </p:cNvCxnSpPr>
              <p:nvPr/>
            </p:nvCxnSpPr>
            <p:spPr>
              <a:xfrm>
                <a:off x="1667315" y="5159825"/>
                <a:ext cx="2002971" cy="0"/>
              </a:xfrm>
              <a:prstGeom prst="line">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CDB294C-732F-452B-89B6-F60E9093F615}"/>
                  </a:ext>
                </a:extLst>
              </p:cNvPr>
              <p:cNvCxnSpPr>
                <a:cxnSpLocks/>
              </p:cNvCxnSpPr>
              <p:nvPr/>
            </p:nvCxnSpPr>
            <p:spPr>
              <a:xfrm>
                <a:off x="792269" y="5159825"/>
                <a:ext cx="452484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F4A7B96-1B6A-4CBF-9EED-C511F6EB7DE0}"/>
                  </a:ext>
                </a:extLst>
              </p:cNvPr>
              <p:cNvCxnSpPr>
                <a:cxnSpLocks/>
              </p:cNvCxnSpPr>
              <p:nvPr/>
            </p:nvCxnSpPr>
            <p:spPr>
              <a:xfrm flipV="1">
                <a:off x="5293013" y="2590801"/>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8941405-B366-4854-8D85-926A41E3ED37}"/>
                  </a:ext>
                </a:extLst>
              </p:cNvPr>
              <p:cNvCxnSpPr>
                <a:cxnSpLocks/>
              </p:cNvCxnSpPr>
              <p:nvPr/>
            </p:nvCxnSpPr>
            <p:spPr>
              <a:xfrm flipV="1">
                <a:off x="5293012" y="4238175"/>
                <a:ext cx="0" cy="9790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09818432-D58F-4CDD-B972-C02A313916B7}"/>
                  </a:ext>
                </a:extLst>
              </p:cNvPr>
              <p:cNvSpPr/>
              <p:nvPr/>
            </p:nvSpPr>
            <p:spPr>
              <a:xfrm>
                <a:off x="-113521" y="3460863"/>
                <a:ext cx="569981"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10F5CEB5-F242-4F80-9F6F-494A1A30BF1E}"/>
                      </a:ext>
                    </a:extLst>
                  </p:cNvPr>
                  <p:cNvSpPr/>
                  <p:nvPr/>
                </p:nvSpPr>
                <p:spPr>
                  <a:xfrm>
                    <a:off x="1508096" y="4371701"/>
                    <a:ext cx="2268962"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I =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US" b="1" i="1" smtClean="0">
                                <a:solidFill>
                                  <a:schemeClr val="bg1"/>
                                </a:solidFill>
                                <a:latin typeface="Cambria Math" panose="02040503050406030204" pitchFamily="18" charset="0"/>
                                <a:ea typeface="Cambria Math" panose="02040503050406030204" pitchFamily="18" charset="0"/>
                              </a:rPr>
                              <m:t>𝑰</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r>
                      <a:rPr lang="en-IN" b="1" dirty="0">
                        <a:solidFill>
                          <a:schemeClr val="bg1"/>
                        </a:solidFill>
                        <a:latin typeface="Times New Roman" panose="02020603050405020304" pitchFamily="18" charset="0"/>
                        <a:cs typeface="Times New Roman" panose="02020603050405020304" pitchFamily="18" charset="0"/>
                      </a:rPr>
                      <a:t> </a:t>
                    </a:r>
                  </a:p>
                </p:txBody>
              </p:sp>
            </mc:Choice>
            <mc:Fallback xmlns="">
              <p:sp>
                <p:nvSpPr>
                  <p:cNvPr id="82" name="Rectangle 81">
                    <a:extLst>
                      <a:ext uri="{FF2B5EF4-FFF2-40B4-BE49-F238E27FC236}">
                        <a16:creationId xmlns:a16="http://schemas.microsoft.com/office/drawing/2014/main" id="{10F5CEB5-F242-4F80-9F6F-494A1A30BF1E}"/>
                      </a:ext>
                    </a:extLst>
                  </p:cNvPr>
                  <p:cNvSpPr>
                    <a:spLocks noRot="1" noChangeAspect="1" noMove="1" noResize="1" noEditPoints="1" noAdjustHandles="1" noChangeArrowheads="1" noChangeShapeType="1" noTextEdit="1"/>
                  </p:cNvSpPr>
                  <p:nvPr/>
                </p:nvSpPr>
                <p:spPr>
                  <a:xfrm>
                    <a:off x="1508096" y="4371701"/>
                    <a:ext cx="2268962" cy="737594"/>
                  </a:xfrm>
                  <a:prstGeom prst="rect">
                    <a:avLst/>
                  </a:prstGeom>
                  <a:blipFill>
                    <a:blip r:embed="rId5"/>
                    <a:stretch>
                      <a:fillRect l="-4651" t="-10000" b="-26667"/>
                    </a:stretch>
                  </a:blipFill>
                </p:spPr>
                <p:txBody>
                  <a:bodyPr/>
                  <a:lstStyle/>
                  <a:p>
                    <a:r>
                      <a:rPr lang="en-IN">
                        <a:noFill/>
                      </a:rPr>
                      <a:t> </a:t>
                    </a:r>
                  </a:p>
                </p:txBody>
              </p:sp>
            </mc:Fallback>
          </mc:AlternateContent>
          <p:grpSp>
            <p:nvGrpSpPr>
              <p:cNvPr id="83" name="Group 82">
                <a:extLst>
                  <a:ext uri="{FF2B5EF4-FFF2-40B4-BE49-F238E27FC236}">
                    <a16:creationId xmlns:a16="http://schemas.microsoft.com/office/drawing/2014/main" id="{55FA9506-52C3-47C5-9C08-0041CBBDACB2}"/>
                  </a:ext>
                </a:extLst>
              </p:cNvPr>
              <p:cNvGrpSpPr/>
              <p:nvPr/>
            </p:nvGrpSpPr>
            <p:grpSpPr>
              <a:xfrm>
                <a:off x="4648144" y="3256358"/>
                <a:ext cx="1066175" cy="1244584"/>
                <a:chOff x="6572001" y="2872993"/>
                <a:chExt cx="1066175" cy="2155368"/>
              </a:xfrm>
            </p:grpSpPr>
            <p:sp>
              <p:nvSpPr>
                <p:cNvPr id="86" name="Arc 85">
                  <a:extLst>
                    <a:ext uri="{FF2B5EF4-FFF2-40B4-BE49-F238E27FC236}">
                      <a16:creationId xmlns:a16="http://schemas.microsoft.com/office/drawing/2014/main" id="{C9C93755-9CED-4DC9-92F3-AEECD9E69BDD}"/>
                    </a:ext>
                  </a:extLst>
                </p:cNvPr>
                <p:cNvSpPr/>
                <p:nvPr/>
              </p:nvSpPr>
              <p:spPr>
                <a:xfrm>
                  <a:off x="6751977" y="3429000"/>
                  <a:ext cx="878114" cy="598705"/>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87" name="Arc 86">
                  <a:extLst>
                    <a:ext uri="{FF2B5EF4-FFF2-40B4-BE49-F238E27FC236}">
                      <a16:creationId xmlns:a16="http://schemas.microsoft.com/office/drawing/2014/main" id="{EF974F80-B7BF-42D9-8153-0698440A112B}"/>
                    </a:ext>
                  </a:extLst>
                </p:cNvPr>
                <p:cNvSpPr/>
                <p:nvPr/>
              </p:nvSpPr>
              <p:spPr>
                <a:xfrm>
                  <a:off x="6760062" y="3177241"/>
                  <a:ext cx="878114" cy="461665"/>
                </a:xfrm>
                <a:prstGeom prst="arc">
                  <a:avLst>
                    <a:gd name="adj1" fmla="val 16200000"/>
                    <a:gd name="adj2" fmla="val 10618582"/>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8" name="Arc 87">
                  <a:extLst>
                    <a:ext uri="{FF2B5EF4-FFF2-40B4-BE49-F238E27FC236}">
                      <a16:creationId xmlns:a16="http://schemas.microsoft.com/office/drawing/2014/main" id="{9BB0AE66-D423-443C-8B99-132DE3340ADD}"/>
                    </a:ext>
                  </a:extLst>
                </p:cNvPr>
                <p:cNvSpPr/>
                <p:nvPr/>
              </p:nvSpPr>
              <p:spPr>
                <a:xfrm>
                  <a:off x="6743892" y="3814289"/>
                  <a:ext cx="878114" cy="492443"/>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9" name="Arc 88">
                  <a:extLst>
                    <a:ext uri="{FF2B5EF4-FFF2-40B4-BE49-F238E27FC236}">
                      <a16:creationId xmlns:a16="http://schemas.microsoft.com/office/drawing/2014/main" id="{7772BEB4-F1AF-469B-AE57-F56310281054}"/>
                    </a:ext>
                  </a:extLst>
                </p:cNvPr>
                <p:cNvSpPr/>
                <p:nvPr/>
              </p:nvSpPr>
              <p:spPr>
                <a:xfrm>
                  <a:off x="6760062" y="4168603"/>
                  <a:ext cx="878114" cy="421535"/>
                </a:xfrm>
                <a:prstGeom prst="arc">
                  <a:avLst>
                    <a:gd name="adj1" fmla="val 11660505"/>
                    <a:gd name="adj2" fmla="val 5955058"/>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0" name="Rectangle 89">
                  <a:extLst>
                    <a:ext uri="{FF2B5EF4-FFF2-40B4-BE49-F238E27FC236}">
                      <a16:creationId xmlns:a16="http://schemas.microsoft.com/office/drawing/2014/main" id="{27EEFADC-6BBB-4A26-B50B-5D0026A41468}"/>
                    </a:ext>
                  </a:extLst>
                </p:cNvPr>
                <p:cNvSpPr/>
                <p:nvPr/>
              </p:nvSpPr>
              <p:spPr>
                <a:xfrm>
                  <a:off x="6572001" y="2872993"/>
                  <a:ext cx="277219" cy="215536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4" name="Rectangle 83">
                <a:extLst>
                  <a:ext uri="{FF2B5EF4-FFF2-40B4-BE49-F238E27FC236}">
                    <a16:creationId xmlns:a16="http://schemas.microsoft.com/office/drawing/2014/main" id="{0C3B8ED6-0B8C-4622-9A24-CF348D555EAD}"/>
                  </a:ext>
                </a:extLst>
              </p:cNvPr>
              <p:cNvSpPr/>
              <p:nvPr/>
            </p:nvSpPr>
            <p:spPr>
              <a:xfrm>
                <a:off x="4058931" y="3460863"/>
                <a:ext cx="549179"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L</a:t>
                </a:r>
              </a:p>
            </p:txBody>
          </p:sp>
        </p:grpSp>
        <p:cxnSp>
          <p:nvCxnSpPr>
            <p:cNvPr id="68" name="Straight Connector 67">
              <a:extLst>
                <a:ext uri="{FF2B5EF4-FFF2-40B4-BE49-F238E27FC236}">
                  <a16:creationId xmlns:a16="http://schemas.microsoft.com/office/drawing/2014/main" id="{FF9F8C2B-7F8C-49A0-BB75-74B894AC0C43}"/>
                </a:ext>
              </a:extLst>
            </p:cNvPr>
            <p:cNvCxnSpPr>
              <a:cxnSpLocks/>
            </p:cNvCxnSpPr>
            <p:nvPr/>
          </p:nvCxnSpPr>
          <p:spPr>
            <a:xfrm flipV="1">
              <a:off x="546356" y="2522368"/>
              <a:ext cx="396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8CE2EC94-00C0-4803-9B5B-1579F358C0CA}"/>
              </a:ext>
            </a:extLst>
          </p:cNvPr>
          <p:cNvGrpSpPr/>
          <p:nvPr/>
        </p:nvGrpSpPr>
        <p:grpSpPr>
          <a:xfrm>
            <a:off x="397345" y="5012395"/>
            <a:ext cx="2726858" cy="1420493"/>
            <a:chOff x="122284" y="1791939"/>
            <a:chExt cx="3642919" cy="1662178"/>
          </a:xfrm>
        </p:grpSpPr>
        <p:grpSp>
          <p:nvGrpSpPr>
            <p:cNvPr id="92" name="Group 91">
              <a:extLst>
                <a:ext uri="{FF2B5EF4-FFF2-40B4-BE49-F238E27FC236}">
                  <a16:creationId xmlns:a16="http://schemas.microsoft.com/office/drawing/2014/main" id="{E213D2E9-51EA-4FA6-B72D-F54205F70CFB}"/>
                </a:ext>
              </a:extLst>
            </p:cNvPr>
            <p:cNvGrpSpPr/>
            <p:nvPr/>
          </p:nvGrpSpPr>
          <p:grpSpPr>
            <a:xfrm>
              <a:off x="122284" y="1791939"/>
              <a:ext cx="3642919" cy="1662178"/>
              <a:chOff x="-194975" y="2380343"/>
              <a:chExt cx="5909294" cy="2836869"/>
            </a:xfrm>
          </p:grpSpPr>
          <p:cxnSp>
            <p:nvCxnSpPr>
              <p:cNvPr id="94" name="Straight Connector 93">
                <a:extLst>
                  <a:ext uri="{FF2B5EF4-FFF2-40B4-BE49-F238E27FC236}">
                    <a16:creationId xmlns:a16="http://schemas.microsoft.com/office/drawing/2014/main" id="{5EA19738-F176-42EA-83AE-020E02959C17}"/>
                  </a:ext>
                </a:extLst>
              </p:cNvPr>
              <p:cNvCxnSpPr>
                <a:cxnSpLocks/>
              </p:cNvCxnSpPr>
              <p:nvPr/>
            </p:nvCxnSpPr>
            <p:spPr>
              <a:xfrm>
                <a:off x="754743" y="2627086"/>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62B0C98-CE6B-42D4-939A-3E04AAD923D0}"/>
                  </a:ext>
                </a:extLst>
              </p:cNvPr>
              <p:cNvCxnSpPr>
                <a:cxnSpLocks/>
              </p:cNvCxnSpPr>
              <p:nvPr/>
            </p:nvCxnSpPr>
            <p:spPr>
              <a:xfrm flipV="1">
                <a:off x="2743200" y="2380343"/>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E4089B6-88E2-4F40-8725-77958E75C44D}"/>
                  </a:ext>
                </a:extLst>
              </p:cNvPr>
              <p:cNvCxnSpPr>
                <a:cxnSpLocks/>
              </p:cNvCxnSpPr>
              <p:nvPr/>
            </p:nvCxnSpPr>
            <p:spPr>
              <a:xfrm>
                <a:off x="3316514" y="2619829"/>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7" name="Isosceles Triangle 96">
                <a:extLst>
                  <a:ext uri="{FF2B5EF4-FFF2-40B4-BE49-F238E27FC236}">
                    <a16:creationId xmlns:a16="http://schemas.microsoft.com/office/drawing/2014/main" id="{2111D6AC-2F05-4C72-8445-0BC096FB9570}"/>
                  </a:ext>
                </a:extLst>
              </p:cNvPr>
              <p:cNvSpPr/>
              <p:nvPr/>
            </p:nvSpPr>
            <p:spPr>
              <a:xfrm rot="10800000" flipH="1">
                <a:off x="3275148" y="2394857"/>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8" name="Straight Connector 97">
                <a:extLst>
                  <a:ext uri="{FF2B5EF4-FFF2-40B4-BE49-F238E27FC236}">
                    <a16:creationId xmlns:a16="http://schemas.microsoft.com/office/drawing/2014/main" id="{7E81D635-660C-4D7A-B279-0ACBACF049AD}"/>
                  </a:ext>
                </a:extLst>
              </p:cNvPr>
              <p:cNvCxnSpPr>
                <a:cxnSpLocks/>
              </p:cNvCxnSpPr>
              <p:nvPr/>
            </p:nvCxnSpPr>
            <p:spPr>
              <a:xfrm flipV="1">
                <a:off x="781594" y="2599298"/>
                <a:ext cx="2" cy="970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4EB1272-C179-438C-90D5-ABF21BDF5574}"/>
                  </a:ext>
                </a:extLst>
              </p:cNvPr>
              <p:cNvCxnSpPr>
                <a:cxnSpLocks/>
              </p:cNvCxnSpPr>
              <p:nvPr/>
            </p:nvCxnSpPr>
            <p:spPr>
              <a:xfrm flipH="1" flipV="1">
                <a:off x="781594" y="4131019"/>
                <a:ext cx="3" cy="10861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0AB287F-D163-4C6F-A152-06A8C990C967}"/>
                  </a:ext>
                </a:extLst>
              </p:cNvPr>
              <p:cNvCxnSpPr>
                <a:cxnSpLocks/>
              </p:cNvCxnSpPr>
              <p:nvPr/>
            </p:nvCxnSpPr>
            <p:spPr>
              <a:xfrm flipV="1">
                <a:off x="479923" y="4126679"/>
                <a:ext cx="642364" cy="2"/>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0A7CE80-A14C-4F0D-B5F1-5DCEEE29913F}"/>
                  </a:ext>
                </a:extLst>
              </p:cNvPr>
              <p:cNvCxnSpPr>
                <a:cxnSpLocks/>
              </p:cNvCxnSpPr>
              <p:nvPr/>
            </p:nvCxnSpPr>
            <p:spPr>
              <a:xfrm>
                <a:off x="754743" y="5159826"/>
                <a:ext cx="2002971" cy="0"/>
              </a:xfrm>
              <a:prstGeom prst="line">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5202708-4DBD-4EAA-9D5A-5A2F32F431D9}"/>
                  </a:ext>
                </a:extLst>
              </p:cNvPr>
              <p:cNvCxnSpPr>
                <a:cxnSpLocks/>
              </p:cNvCxnSpPr>
              <p:nvPr/>
            </p:nvCxnSpPr>
            <p:spPr>
              <a:xfrm>
                <a:off x="2487020" y="5159825"/>
                <a:ext cx="2832465" cy="1434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C7824F3-C1D0-4693-A14A-CE1B76843613}"/>
                  </a:ext>
                </a:extLst>
              </p:cNvPr>
              <p:cNvCxnSpPr>
                <a:cxnSpLocks/>
              </p:cNvCxnSpPr>
              <p:nvPr/>
            </p:nvCxnSpPr>
            <p:spPr>
              <a:xfrm flipV="1">
                <a:off x="5293013" y="2590801"/>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FE5BBBA-798A-447F-A375-053D2563DAAA}"/>
                  </a:ext>
                </a:extLst>
              </p:cNvPr>
              <p:cNvCxnSpPr>
                <a:cxnSpLocks/>
              </p:cNvCxnSpPr>
              <p:nvPr/>
            </p:nvCxnSpPr>
            <p:spPr>
              <a:xfrm flipV="1">
                <a:off x="5293012" y="4238175"/>
                <a:ext cx="0" cy="9790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299D3571-876F-49BD-AA41-8735D07AE0BA}"/>
                  </a:ext>
                </a:extLst>
              </p:cNvPr>
              <p:cNvSpPr/>
              <p:nvPr/>
            </p:nvSpPr>
            <p:spPr>
              <a:xfrm>
                <a:off x="-194975" y="3492038"/>
                <a:ext cx="569981"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C</a:t>
                </a:r>
              </a:p>
            </p:txBody>
          </p:sp>
          <p:sp>
            <p:nvSpPr>
              <p:cNvPr id="107" name="Rectangle 106">
                <a:extLst>
                  <a:ext uri="{FF2B5EF4-FFF2-40B4-BE49-F238E27FC236}">
                    <a16:creationId xmlns:a16="http://schemas.microsoft.com/office/drawing/2014/main" id="{6D832C7D-B8D5-4452-A79E-FB57DA9F7B13}"/>
                  </a:ext>
                </a:extLst>
              </p:cNvPr>
              <p:cNvSpPr/>
              <p:nvPr/>
            </p:nvSpPr>
            <p:spPr>
              <a:xfrm>
                <a:off x="2551742" y="4276905"/>
                <a:ext cx="1379802"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I = 0</a:t>
                </a:r>
              </a:p>
            </p:txBody>
          </p:sp>
          <p:grpSp>
            <p:nvGrpSpPr>
              <p:cNvPr id="108" name="Group 107">
                <a:extLst>
                  <a:ext uri="{FF2B5EF4-FFF2-40B4-BE49-F238E27FC236}">
                    <a16:creationId xmlns:a16="http://schemas.microsoft.com/office/drawing/2014/main" id="{2BC34000-F1C0-4158-9619-EE0539429092}"/>
                  </a:ext>
                </a:extLst>
              </p:cNvPr>
              <p:cNvGrpSpPr/>
              <p:nvPr/>
            </p:nvGrpSpPr>
            <p:grpSpPr>
              <a:xfrm>
                <a:off x="4648144" y="3256358"/>
                <a:ext cx="1066175" cy="1244584"/>
                <a:chOff x="6572001" y="2872993"/>
                <a:chExt cx="1066175" cy="2155368"/>
              </a:xfrm>
            </p:grpSpPr>
            <p:sp>
              <p:nvSpPr>
                <p:cNvPr id="111" name="Arc 110">
                  <a:extLst>
                    <a:ext uri="{FF2B5EF4-FFF2-40B4-BE49-F238E27FC236}">
                      <a16:creationId xmlns:a16="http://schemas.microsoft.com/office/drawing/2014/main" id="{BE6F1C3C-0FCF-4C5F-9D68-E2252FEA92B9}"/>
                    </a:ext>
                  </a:extLst>
                </p:cNvPr>
                <p:cNvSpPr/>
                <p:nvPr/>
              </p:nvSpPr>
              <p:spPr>
                <a:xfrm>
                  <a:off x="6751977" y="3429000"/>
                  <a:ext cx="878114" cy="598705"/>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12" name="Arc 111">
                  <a:extLst>
                    <a:ext uri="{FF2B5EF4-FFF2-40B4-BE49-F238E27FC236}">
                      <a16:creationId xmlns:a16="http://schemas.microsoft.com/office/drawing/2014/main" id="{41F53841-05A0-4920-B4A6-E5DE11ED3F7D}"/>
                    </a:ext>
                  </a:extLst>
                </p:cNvPr>
                <p:cNvSpPr/>
                <p:nvPr/>
              </p:nvSpPr>
              <p:spPr>
                <a:xfrm>
                  <a:off x="6760062" y="3177241"/>
                  <a:ext cx="878114" cy="461665"/>
                </a:xfrm>
                <a:prstGeom prst="arc">
                  <a:avLst>
                    <a:gd name="adj1" fmla="val 16200000"/>
                    <a:gd name="adj2" fmla="val 10618582"/>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3" name="Arc 112">
                  <a:extLst>
                    <a:ext uri="{FF2B5EF4-FFF2-40B4-BE49-F238E27FC236}">
                      <a16:creationId xmlns:a16="http://schemas.microsoft.com/office/drawing/2014/main" id="{318253EC-E8DC-4196-9E82-2CD144DF716F}"/>
                    </a:ext>
                  </a:extLst>
                </p:cNvPr>
                <p:cNvSpPr/>
                <p:nvPr/>
              </p:nvSpPr>
              <p:spPr>
                <a:xfrm>
                  <a:off x="6743892" y="3814289"/>
                  <a:ext cx="878114" cy="492443"/>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4" name="Arc 113">
                  <a:extLst>
                    <a:ext uri="{FF2B5EF4-FFF2-40B4-BE49-F238E27FC236}">
                      <a16:creationId xmlns:a16="http://schemas.microsoft.com/office/drawing/2014/main" id="{81837B3A-D9F3-4A0B-82C4-6F2BD9449A0F}"/>
                    </a:ext>
                  </a:extLst>
                </p:cNvPr>
                <p:cNvSpPr/>
                <p:nvPr/>
              </p:nvSpPr>
              <p:spPr>
                <a:xfrm>
                  <a:off x="6760062" y="4168603"/>
                  <a:ext cx="878114" cy="421535"/>
                </a:xfrm>
                <a:prstGeom prst="arc">
                  <a:avLst>
                    <a:gd name="adj1" fmla="val 11660505"/>
                    <a:gd name="adj2" fmla="val 5955058"/>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5" name="Rectangle 114">
                  <a:extLst>
                    <a:ext uri="{FF2B5EF4-FFF2-40B4-BE49-F238E27FC236}">
                      <a16:creationId xmlns:a16="http://schemas.microsoft.com/office/drawing/2014/main" id="{74A4772A-EECE-4A98-90C6-621A6CC7F533}"/>
                    </a:ext>
                  </a:extLst>
                </p:cNvPr>
                <p:cNvSpPr/>
                <p:nvPr/>
              </p:nvSpPr>
              <p:spPr>
                <a:xfrm>
                  <a:off x="6572001" y="2872993"/>
                  <a:ext cx="277219" cy="215536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9" name="Rectangle 108">
                <a:extLst>
                  <a:ext uri="{FF2B5EF4-FFF2-40B4-BE49-F238E27FC236}">
                    <a16:creationId xmlns:a16="http://schemas.microsoft.com/office/drawing/2014/main" id="{733019E9-6FAD-4DF1-AC7A-711D43C53176}"/>
                  </a:ext>
                </a:extLst>
              </p:cNvPr>
              <p:cNvSpPr/>
              <p:nvPr/>
            </p:nvSpPr>
            <p:spPr>
              <a:xfrm>
                <a:off x="4058931" y="3460863"/>
                <a:ext cx="549179"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L</a:t>
                </a:r>
              </a:p>
            </p:txBody>
          </p:sp>
        </p:grpSp>
        <p:cxnSp>
          <p:nvCxnSpPr>
            <p:cNvPr id="93" name="Straight Connector 92">
              <a:extLst>
                <a:ext uri="{FF2B5EF4-FFF2-40B4-BE49-F238E27FC236}">
                  <a16:creationId xmlns:a16="http://schemas.microsoft.com/office/drawing/2014/main" id="{65FB5B3C-1AAF-49F1-ABAF-82E21D387DBF}"/>
                </a:ext>
              </a:extLst>
            </p:cNvPr>
            <p:cNvCxnSpPr>
              <a:cxnSpLocks/>
            </p:cNvCxnSpPr>
            <p:nvPr/>
          </p:nvCxnSpPr>
          <p:spPr>
            <a:xfrm flipV="1">
              <a:off x="546356" y="2522368"/>
              <a:ext cx="396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grpSp>
      <p:cxnSp>
        <p:nvCxnSpPr>
          <p:cNvPr id="148" name="Straight Connector 147">
            <a:extLst>
              <a:ext uri="{FF2B5EF4-FFF2-40B4-BE49-F238E27FC236}">
                <a16:creationId xmlns:a16="http://schemas.microsoft.com/office/drawing/2014/main" id="{5C7D8203-D5F7-4DE4-9DB9-0CBC2ACB9D52}"/>
              </a:ext>
            </a:extLst>
          </p:cNvPr>
          <p:cNvCxnSpPr>
            <a:cxnSpLocks/>
          </p:cNvCxnSpPr>
          <p:nvPr/>
        </p:nvCxnSpPr>
        <p:spPr>
          <a:xfrm>
            <a:off x="5367876" y="1650429"/>
            <a:ext cx="26915" cy="4814689"/>
          </a:xfrm>
          <a:prstGeom prst="line">
            <a:avLst/>
          </a:prstGeom>
          <a:ln w="57150">
            <a:solidFill>
              <a:srgbClr val="FFFF00">
                <a:alpha val="28000"/>
              </a:srgbClr>
            </a:solidFill>
            <a:prstDash val="sysDot"/>
          </a:ln>
        </p:spPr>
        <p:style>
          <a:lnRef idx="1">
            <a:schemeClr val="accent1"/>
          </a:lnRef>
          <a:fillRef idx="0">
            <a:schemeClr val="accent1"/>
          </a:fillRef>
          <a:effectRef idx="0">
            <a:schemeClr val="accent1"/>
          </a:effectRef>
          <a:fontRef idx="minor">
            <a:schemeClr val="tx1"/>
          </a:fontRef>
        </p:style>
      </p:cxnSp>
      <p:grpSp>
        <p:nvGrpSpPr>
          <p:cNvPr id="2059" name="Group 2058">
            <a:extLst>
              <a:ext uri="{FF2B5EF4-FFF2-40B4-BE49-F238E27FC236}">
                <a16:creationId xmlns:a16="http://schemas.microsoft.com/office/drawing/2014/main" id="{701C4871-9D56-487C-8B5A-B29B31A505B2}"/>
              </a:ext>
            </a:extLst>
          </p:cNvPr>
          <p:cNvGrpSpPr/>
          <p:nvPr/>
        </p:nvGrpSpPr>
        <p:grpSpPr>
          <a:xfrm>
            <a:off x="3840427" y="1933559"/>
            <a:ext cx="2754285" cy="522728"/>
            <a:chOff x="3803136" y="1608730"/>
            <a:chExt cx="2754285" cy="522728"/>
          </a:xfrm>
        </p:grpSpPr>
        <p:grpSp>
          <p:nvGrpSpPr>
            <p:cNvPr id="149" name="Group 148">
              <a:extLst>
                <a:ext uri="{FF2B5EF4-FFF2-40B4-BE49-F238E27FC236}">
                  <a16:creationId xmlns:a16="http://schemas.microsoft.com/office/drawing/2014/main" id="{1BDC63A5-995B-4429-91A6-3748D18C945D}"/>
                </a:ext>
              </a:extLst>
            </p:cNvPr>
            <p:cNvGrpSpPr/>
            <p:nvPr/>
          </p:nvGrpSpPr>
          <p:grpSpPr>
            <a:xfrm>
              <a:off x="3803136" y="1608730"/>
              <a:ext cx="2754285" cy="522728"/>
              <a:chOff x="503418" y="2708495"/>
              <a:chExt cx="4349933" cy="1139269"/>
            </a:xfrm>
          </p:grpSpPr>
          <p:grpSp>
            <p:nvGrpSpPr>
              <p:cNvPr id="150" name="Group 149">
                <a:extLst>
                  <a:ext uri="{FF2B5EF4-FFF2-40B4-BE49-F238E27FC236}">
                    <a16:creationId xmlns:a16="http://schemas.microsoft.com/office/drawing/2014/main" id="{3E485022-2CF0-484E-A009-ECC6851A342D}"/>
                  </a:ext>
                </a:extLst>
              </p:cNvPr>
              <p:cNvGrpSpPr/>
              <p:nvPr/>
            </p:nvGrpSpPr>
            <p:grpSpPr>
              <a:xfrm>
                <a:off x="698699" y="2957021"/>
                <a:ext cx="3171228" cy="461019"/>
                <a:chOff x="328175" y="1813871"/>
                <a:chExt cx="3367525" cy="756030"/>
              </a:xfrm>
            </p:grpSpPr>
            <p:cxnSp>
              <p:nvCxnSpPr>
                <p:cNvPr id="154" name="Straight Connector 153">
                  <a:extLst>
                    <a:ext uri="{FF2B5EF4-FFF2-40B4-BE49-F238E27FC236}">
                      <a16:creationId xmlns:a16="http://schemas.microsoft.com/office/drawing/2014/main" id="{6115B8CD-AA12-4312-8506-C92A1DED17B1}"/>
                    </a:ext>
                  </a:extLst>
                </p:cNvPr>
                <p:cNvCxnSpPr>
                  <a:cxnSpLocks/>
                </p:cNvCxnSpPr>
                <p:nvPr/>
              </p:nvCxnSpPr>
              <p:spPr>
                <a:xfrm flipV="1">
                  <a:off x="770091" y="1832924"/>
                  <a:ext cx="201907" cy="4626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B85DBB1-AAF8-4A0F-A8FB-198B5A60DB3D}"/>
                    </a:ext>
                  </a:extLst>
                </p:cNvPr>
                <p:cNvCxnSpPr>
                  <a:cxnSpLocks/>
                </p:cNvCxnSpPr>
                <p:nvPr/>
              </p:nvCxnSpPr>
              <p:spPr>
                <a:xfrm>
                  <a:off x="962473" y="1832922"/>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2F5EDD71-48A6-46AB-B443-94D81E7B4801}"/>
                    </a:ext>
                  </a:extLst>
                </p:cNvPr>
                <p:cNvCxnSpPr>
                  <a:cxnSpLocks/>
                </p:cNvCxnSpPr>
                <p:nvPr/>
              </p:nvCxnSpPr>
              <p:spPr>
                <a:xfrm flipV="1">
                  <a:off x="1297619" y="1823397"/>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78F6E1E-7477-4301-A088-6CC2CA751586}"/>
                    </a:ext>
                  </a:extLst>
                </p:cNvPr>
                <p:cNvCxnSpPr>
                  <a:cxnSpLocks/>
                </p:cNvCxnSpPr>
                <p:nvPr/>
              </p:nvCxnSpPr>
              <p:spPr>
                <a:xfrm>
                  <a:off x="1645943" y="1823396"/>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053E7FF-2FB3-4E72-AF37-C49357DB2D4A}"/>
                    </a:ext>
                  </a:extLst>
                </p:cNvPr>
                <p:cNvCxnSpPr>
                  <a:cxnSpLocks/>
                </p:cNvCxnSpPr>
                <p:nvPr/>
              </p:nvCxnSpPr>
              <p:spPr>
                <a:xfrm flipV="1">
                  <a:off x="1992944" y="181387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80090E8-94BF-478A-98E2-D8908904F3F0}"/>
                    </a:ext>
                  </a:extLst>
                </p:cNvPr>
                <p:cNvCxnSpPr>
                  <a:cxnSpLocks/>
                </p:cNvCxnSpPr>
                <p:nvPr/>
              </p:nvCxnSpPr>
              <p:spPr>
                <a:xfrm>
                  <a:off x="2341268" y="1813871"/>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E5605E6-17EE-4655-9605-12045B5D9501}"/>
                    </a:ext>
                  </a:extLst>
                </p:cNvPr>
                <p:cNvCxnSpPr>
                  <a:cxnSpLocks/>
                </p:cNvCxnSpPr>
                <p:nvPr/>
              </p:nvCxnSpPr>
              <p:spPr>
                <a:xfrm flipV="1">
                  <a:off x="2688269" y="183292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99E90C7-31BC-4A01-86ED-A5760359B7C6}"/>
                    </a:ext>
                  </a:extLst>
                </p:cNvPr>
                <p:cNvCxnSpPr>
                  <a:cxnSpLocks/>
                </p:cNvCxnSpPr>
                <p:nvPr/>
              </p:nvCxnSpPr>
              <p:spPr>
                <a:xfrm>
                  <a:off x="3036593" y="1832921"/>
                  <a:ext cx="201907" cy="462604"/>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9B315FC-F8C0-481E-92DE-5AB37EC69BC8}"/>
                    </a:ext>
                  </a:extLst>
                </p:cNvPr>
                <p:cNvCxnSpPr>
                  <a:cxnSpLocks/>
                </p:cNvCxnSpPr>
                <p:nvPr/>
              </p:nvCxnSpPr>
              <p:spPr>
                <a:xfrm flipV="1">
                  <a:off x="3228975" y="2262971"/>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33E15FF3-B956-4458-8BF8-1E843CCE8387}"/>
                    </a:ext>
                  </a:extLst>
                </p:cNvPr>
                <p:cNvCxnSpPr>
                  <a:cxnSpLocks/>
                </p:cNvCxnSpPr>
                <p:nvPr/>
              </p:nvCxnSpPr>
              <p:spPr>
                <a:xfrm flipV="1">
                  <a:off x="328175" y="2279247"/>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51" name="Rectangle 150">
                <a:extLst>
                  <a:ext uri="{FF2B5EF4-FFF2-40B4-BE49-F238E27FC236}">
                    <a16:creationId xmlns:a16="http://schemas.microsoft.com/office/drawing/2014/main" id="{69F2B11C-5130-4BD5-8501-7504AE10F65E}"/>
                  </a:ext>
                </a:extLst>
              </p:cNvPr>
              <p:cNvSpPr/>
              <p:nvPr/>
            </p:nvSpPr>
            <p:spPr>
              <a:xfrm>
                <a:off x="3670708" y="2815805"/>
                <a:ext cx="695717" cy="755067"/>
              </a:xfrm>
              <a:prstGeom prst="rect">
                <a:avLst/>
              </a:prstGeom>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Cube 151">
                <a:extLst>
                  <a:ext uri="{FF2B5EF4-FFF2-40B4-BE49-F238E27FC236}">
                    <a16:creationId xmlns:a16="http://schemas.microsoft.com/office/drawing/2014/main" id="{719A094F-BF31-4C70-B19B-8FD9DF32E5F4}"/>
                  </a:ext>
                </a:extLst>
              </p:cNvPr>
              <p:cNvSpPr/>
              <p:nvPr/>
            </p:nvSpPr>
            <p:spPr>
              <a:xfrm rot="5400000">
                <a:off x="62570" y="3149343"/>
                <a:ext cx="1133463" cy="251767"/>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3" name="Cube 152">
                <a:extLst>
                  <a:ext uri="{FF2B5EF4-FFF2-40B4-BE49-F238E27FC236}">
                    <a16:creationId xmlns:a16="http://schemas.microsoft.com/office/drawing/2014/main" id="{C49494BE-3302-4D34-8988-CA39DA9A9653}"/>
                  </a:ext>
                </a:extLst>
              </p:cNvPr>
              <p:cNvSpPr/>
              <p:nvPr/>
            </p:nvSpPr>
            <p:spPr>
              <a:xfrm>
                <a:off x="503418" y="3585530"/>
                <a:ext cx="4349933" cy="262234"/>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7" name="TextBox 196">
              <a:extLst>
                <a:ext uri="{FF2B5EF4-FFF2-40B4-BE49-F238E27FC236}">
                  <a16:creationId xmlns:a16="http://schemas.microsoft.com/office/drawing/2014/main" id="{0C280505-51C1-4712-AF3C-9771536DD7C7}"/>
                </a:ext>
              </a:extLst>
            </p:cNvPr>
            <p:cNvSpPr txBox="1"/>
            <p:nvPr/>
          </p:nvSpPr>
          <p:spPr>
            <a:xfrm>
              <a:off x="5754932" y="1651241"/>
              <a:ext cx="508099" cy="340780"/>
            </a:xfrm>
            <a:prstGeom prst="rect">
              <a:avLst/>
            </a:prstGeom>
            <a:noFill/>
          </p:spPr>
          <p:txBody>
            <a:bodyPr wrap="none" rtlCol="0">
              <a:spAutoFit/>
            </a:bodyPr>
            <a:lstStyle/>
            <a:p>
              <a:r>
                <a:rPr lang="en-US" b="1" i="1" dirty="0">
                  <a:latin typeface="Times New Roman" panose="02020603050405020304" pitchFamily="18" charset="0"/>
                  <a:cs typeface="Times New Roman" panose="02020603050405020304" pitchFamily="18" charset="0"/>
                </a:rPr>
                <a:t>v =0</a:t>
              </a:r>
              <a:endParaRPr lang="en-IN" b="1" i="1" dirty="0">
                <a:latin typeface="Times New Roman" panose="02020603050405020304" pitchFamily="18" charset="0"/>
                <a:cs typeface="Times New Roman" panose="02020603050405020304" pitchFamily="18" charset="0"/>
              </a:endParaRPr>
            </a:p>
          </p:txBody>
        </p:sp>
      </p:grpSp>
      <p:grpSp>
        <p:nvGrpSpPr>
          <p:cNvPr id="2061" name="Group 2060">
            <a:extLst>
              <a:ext uri="{FF2B5EF4-FFF2-40B4-BE49-F238E27FC236}">
                <a16:creationId xmlns:a16="http://schemas.microsoft.com/office/drawing/2014/main" id="{F5787D73-E7E0-4B90-B776-960CDC9036E6}"/>
              </a:ext>
            </a:extLst>
          </p:cNvPr>
          <p:cNvGrpSpPr/>
          <p:nvPr/>
        </p:nvGrpSpPr>
        <p:grpSpPr>
          <a:xfrm>
            <a:off x="3848209" y="5672272"/>
            <a:ext cx="2754285" cy="858650"/>
            <a:chOff x="3795623" y="3737278"/>
            <a:chExt cx="2754285" cy="858650"/>
          </a:xfrm>
        </p:grpSpPr>
        <p:grpSp>
          <p:nvGrpSpPr>
            <p:cNvPr id="182" name="Group 181">
              <a:extLst>
                <a:ext uri="{FF2B5EF4-FFF2-40B4-BE49-F238E27FC236}">
                  <a16:creationId xmlns:a16="http://schemas.microsoft.com/office/drawing/2014/main" id="{8FF5AB49-F284-4E5B-932A-71299FD77831}"/>
                </a:ext>
              </a:extLst>
            </p:cNvPr>
            <p:cNvGrpSpPr/>
            <p:nvPr/>
          </p:nvGrpSpPr>
          <p:grpSpPr>
            <a:xfrm>
              <a:off x="3795623" y="3737278"/>
              <a:ext cx="2754285" cy="522728"/>
              <a:chOff x="515138" y="4109400"/>
              <a:chExt cx="4349933" cy="1139269"/>
            </a:xfrm>
          </p:grpSpPr>
          <p:grpSp>
            <p:nvGrpSpPr>
              <p:cNvPr id="183" name="Group 182">
                <a:extLst>
                  <a:ext uri="{FF2B5EF4-FFF2-40B4-BE49-F238E27FC236}">
                    <a16:creationId xmlns:a16="http://schemas.microsoft.com/office/drawing/2014/main" id="{2B8F1EC1-F840-4F49-999C-52C1D58EA3C1}"/>
                  </a:ext>
                </a:extLst>
              </p:cNvPr>
              <p:cNvGrpSpPr/>
              <p:nvPr/>
            </p:nvGrpSpPr>
            <p:grpSpPr>
              <a:xfrm>
                <a:off x="710419" y="4357926"/>
                <a:ext cx="997740" cy="461019"/>
                <a:chOff x="328175" y="1813871"/>
                <a:chExt cx="3367525" cy="756030"/>
              </a:xfrm>
            </p:grpSpPr>
            <p:cxnSp>
              <p:nvCxnSpPr>
                <p:cNvPr id="187" name="Straight Connector 186">
                  <a:extLst>
                    <a:ext uri="{FF2B5EF4-FFF2-40B4-BE49-F238E27FC236}">
                      <a16:creationId xmlns:a16="http://schemas.microsoft.com/office/drawing/2014/main" id="{4900B96A-1A16-4B67-BC02-B2297611B386}"/>
                    </a:ext>
                  </a:extLst>
                </p:cNvPr>
                <p:cNvCxnSpPr>
                  <a:cxnSpLocks/>
                </p:cNvCxnSpPr>
                <p:nvPr/>
              </p:nvCxnSpPr>
              <p:spPr>
                <a:xfrm flipV="1">
                  <a:off x="770091" y="1832924"/>
                  <a:ext cx="201907" cy="4626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805B878-5F24-4739-86C2-BFDAC835074A}"/>
                    </a:ext>
                  </a:extLst>
                </p:cNvPr>
                <p:cNvCxnSpPr>
                  <a:cxnSpLocks/>
                </p:cNvCxnSpPr>
                <p:nvPr/>
              </p:nvCxnSpPr>
              <p:spPr>
                <a:xfrm>
                  <a:off x="962473" y="1832922"/>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DBE5A7B-7D81-4BCF-AC87-0997125EAEE8}"/>
                    </a:ext>
                  </a:extLst>
                </p:cNvPr>
                <p:cNvCxnSpPr>
                  <a:cxnSpLocks/>
                </p:cNvCxnSpPr>
                <p:nvPr/>
              </p:nvCxnSpPr>
              <p:spPr>
                <a:xfrm flipV="1">
                  <a:off x="1297619" y="1823397"/>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46CC937-BEDB-4339-A917-734FF17711CE}"/>
                    </a:ext>
                  </a:extLst>
                </p:cNvPr>
                <p:cNvCxnSpPr>
                  <a:cxnSpLocks/>
                </p:cNvCxnSpPr>
                <p:nvPr/>
              </p:nvCxnSpPr>
              <p:spPr>
                <a:xfrm>
                  <a:off x="1645943" y="1823396"/>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4977681D-13C8-432C-89F9-DA639F60DAD9}"/>
                    </a:ext>
                  </a:extLst>
                </p:cNvPr>
                <p:cNvCxnSpPr>
                  <a:cxnSpLocks/>
                </p:cNvCxnSpPr>
                <p:nvPr/>
              </p:nvCxnSpPr>
              <p:spPr>
                <a:xfrm flipV="1">
                  <a:off x="1992944" y="181387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98F8051-221E-47D3-93F1-88897CA5B8D5}"/>
                    </a:ext>
                  </a:extLst>
                </p:cNvPr>
                <p:cNvCxnSpPr>
                  <a:cxnSpLocks/>
                </p:cNvCxnSpPr>
                <p:nvPr/>
              </p:nvCxnSpPr>
              <p:spPr>
                <a:xfrm>
                  <a:off x="2341268" y="1813871"/>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D0E0892-7925-4541-9935-48FC7A059764}"/>
                    </a:ext>
                  </a:extLst>
                </p:cNvPr>
                <p:cNvCxnSpPr>
                  <a:cxnSpLocks/>
                </p:cNvCxnSpPr>
                <p:nvPr/>
              </p:nvCxnSpPr>
              <p:spPr>
                <a:xfrm flipV="1">
                  <a:off x="2688269" y="183292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75A8221-1A40-4A2B-A251-11B5B4482ABA}"/>
                    </a:ext>
                  </a:extLst>
                </p:cNvPr>
                <p:cNvCxnSpPr>
                  <a:cxnSpLocks/>
                </p:cNvCxnSpPr>
                <p:nvPr/>
              </p:nvCxnSpPr>
              <p:spPr>
                <a:xfrm>
                  <a:off x="3036593" y="1832921"/>
                  <a:ext cx="201907" cy="462604"/>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D80B0A1-552B-4567-A405-A80E2E29D910}"/>
                    </a:ext>
                  </a:extLst>
                </p:cNvPr>
                <p:cNvCxnSpPr>
                  <a:cxnSpLocks/>
                </p:cNvCxnSpPr>
                <p:nvPr/>
              </p:nvCxnSpPr>
              <p:spPr>
                <a:xfrm flipV="1">
                  <a:off x="3228975" y="2262971"/>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C00BE16-232F-4F5F-B735-383D720B2EBF}"/>
                    </a:ext>
                  </a:extLst>
                </p:cNvPr>
                <p:cNvCxnSpPr>
                  <a:cxnSpLocks/>
                </p:cNvCxnSpPr>
                <p:nvPr/>
              </p:nvCxnSpPr>
              <p:spPr>
                <a:xfrm flipV="1">
                  <a:off x="328175" y="2279247"/>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84" name="Rectangle 183">
                <a:extLst>
                  <a:ext uri="{FF2B5EF4-FFF2-40B4-BE49-F238E27FC236}">
                    <a16:creationId xmlns:a16="http://schemas.microsoft.com/office/drawing/2014/main" id="{5507540E-0B0F-4047-AD06-774E9EEE25BB}"/>
                  </a:ext>
                </a:extLst>
              </p:cNvPr>
              <p:cNvSpPr/>
              <p:nvPr/>
            </p:nvSpPr>
            <p:spPr>
              <a:xfrm>
                <a:off x="1645360" y="4216557"/>
                <a:ext cx="695717" cy="755067"/>
              </a:xfrm>
              <a:prstGeom prst="rect">
                <a:avLst/>
              </a:prstGeom>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 name="Cube 184">
                <a:extLst>
                  <a:ext uri="{FF2B5EF4-FFF2-40B4-BE49-F238E27FC236}">
                    <a16:creationId xmlns:a16="http://schemas.microsoft.com/office/drawing/2014/main" id="{B69361B1-FB2A-4579-AEFF-694E228A2251}"/>
                  </a:ext>
                </a:extLst>
              </p:cNvPr>
              <p:cNvSpPr/>
              <p:nvPr/>
            </p:nvSpPr>
            <p:spPr>
              <a:xfrm rot="5400000">
                <a:off x="74290" y="4550248"/>
                <a:ext cx="1133463" cy="251767"/>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6" name="Cube 185">
                <a:extLst>
                  <a:ext uri="{FF2B5EF4-FFF2-40B4-BE49-F238E27FC236}">
                    <a16:creationId xmlns:a16="http://schemas.microsoft.com/office/drawing/2014/main" id="{B26E6ED9-37D5-4332-9CCC-515BAD34356F}"/>
                  </a:ext>
                </a:extLst>
              </p:cNvPr>
              <p:cNvSpPr/>
              <p:nvPr/>
            </p:nvSpPr>
            <p:spPr>
              <a:xfrm>
                <a:off x="515138" y="4986435"/>
                <a:ext cx="4349933" cy="262234"/>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8" name="TextBox 197">
              <a:extLst>
                <a:ext uri="{FF2B5EF4-FFF2-40B4-BE49-F238E27FC236}">
                  <a16:creationId xmlns:a16="http://schemas.microsoft.com/office/drawing/2014/main" id="{E50AC4F5-CD11-407B-98E5-4676D76E656B}"/>
                </a:ext>
              </a:extLst>
            </p:cNvPr>
            <p:cNvSpPr txBox="1"/>
            <p:nvPr/>
          </p:nvSpPr>
          <p:spPr>
            <a:xfrm>
              <a:off x="4428790" y="3773532"/>
              <a:ext cx="508099" cy="340780"/>
            </a:xfrm>
            <a:prstGeom prst="rect">
              <a:avLst/>
            </a:prstGeom>
            <a:noFill/>
          </p:spPr>
          <p:txBody>
            <a:bodyPr wrap="none" rtlCol="0">
              <a:spAutoFit/>
            </a:bodyPr>
            <a:lstStyle/>
            <a:p>
              <a:r>
                <a:rPr lang="en-US" b="1" i="1" dirty="0">
                  <a:latin typeface="Times New Roman" panose="02020603050405020304" pitchFamily="18" charset="0"/>
                  <a:cs typeface="Times New Roman" panose="02020603050405020304" pitchFamily="18" charset="0"/>
                </a:rPr>
                <a:t>v =0</a:t>
              </a:r>
              <a:endParaRPr lang="en-IN" b="1" i="1" dirty="0">
                <a:latin typeface="Times New Roman" panose="02020603050405020304" pitchFamily="18" charset="0"/>
                <a:cs typeface="Times New Roman" panose="02020603050405020304" pitchFamily="18" charset="0"/>
              </a:endParaRPr>
            </a:p>
          </p:txBody>
        </p:sp>
        <p:sp>
          <p:nvSpPr>
            <p:cNvPr id="203" name="TextBox 202">
              <a:extLst>
                <a:ext uri="{FF2B5EF4-FFF2-40B4-BE49-F238E27FC236}">
                  <a16:creationId xmlns:a16="http://schemas.microsoft.com/office/drawing/2014/main" id="{48995055-52A2-421E-BF3E-8BE542B1FE5C}"/>
                </a:ext>
              </a:extLst>
            </p:cNvPr>
            <p:cNvSpPr txBox="1"/>
            <p:nvPr/>
          </p:nvSpPr>
          <p:spPr>
            <a:xfrm>
              <a:off x="4221496" y="4169953"/>
              <a:ext cx="852152" cy="42597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x = -A</a:t>
              </a:r>
              <a:endParaRPr lang="en-IN" sz="2400" b="1" dirty="0">
                <a:solidFill>
                  <a:schemeClr val="bg1"/>
                </a:solidFill>
                <a:latin typeface="Times New Roman" panose="02020603050405020304" pitchFamily="18" charset="0"/>
                <a:cs typeface="Times New Roman" panose="02020603050405020304" pitchFamily="18" charset="0"/>
              </a:endParaRPr>
            </a:p>
          </p:txBody>
        </p:sp>
      </p:grpSp>
      <p:sp>
        <p:nvSpPr>
          <p:cNvPr id="204" name="TextBox 203">
            <a:extLst>
              <a:ext uri="{FF2B5EF4-FFF2-40B4-BE49-F238E27FC236}">
                <a16:creationId xmlns:a16="http://schemas.microsoft.com/office/drawing/2014/main" id="{5FCD8214-C0CC-4DC6-B12F-7383E539A2F4}"/>
              </a:ext>
            </a:extLst>
          </p:cNvPr>
          <p:cNvSpPr txBox="1"/>
          <p:nvPr/>
        </p:nvSpPr>
        <p:spPr>
          <a:xfrm>
            <a:off x="5680551" y="1480054"/>
            <a:ext cx="749487" cy="42597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x = A</a:t>
            </a:r>
            <a:endParaRPr lang="en-IN" sz="2400" b="1" dirty="0">
              <a:solidFill>
                <a:schemeClr val="bg1"/>
              </a:solidFill>
              <a:latin typeface="Times New Roman" panose="02020603050405020304" pitchFamily="18" charset="0"/>
              <a:cs typeface="Times New Roman" panose="02020603050405020304" pitchFamily="18" charset="0"/>
            </a:endParaRPr>
          </a:p>
        </p:txBody>
      </p:sp>
      <p:grpSp>
        <p:nvGrpSpPr>
          <p:cNvPr id="2060" name="Group 2059">
            <a:extLst>
              <a:ext uri="{FF2B5EF4-FFF2-40B4-BE49-F238E27FC236}">
                <a16:creationId xmlns:a16="http://schemas.microsoft.com/office/drawing/2014/main" id="{1A6298A9-0F51-4930-9B73-C1EA24DF212F}"/>
              </a:ext>
            </a:extLst>
          </p:cNvPr>
          <p:cNvGrpSpPr/>
          <p:nvPr/>
        </p:nvGrpSpPr>
        <p:grpSpPr>
          <a:xfrm>
            <a:off x="3809503" y="3453588"/>
            <a:ext cx="2765314" cy="921901"/>
            <a:chOff x="3810633" y="2283472"/>
            <a:chExt cx="2765314" cy="921901"/>
          </a:xfrm>
        </p:grpSpPr>
        <p:grpSp>
          <p:nvGrpSpPr>
            <p:cNvPr id="167" name="Group 166">
              <a:extLst>
                <a:ext uri="{FF2B5EF4-FFF2-40B4-BE49-F238E27FC236}">
                  <a16:creationId xmlns:a16="http://schemas.microsoft.com/office/drawing/2014/main" id="{02AA5208-A420-43C5-B6F7-0B0FD7654EB8}"/>
                </a:ext>
              </a:extLst>
            </p:cNvPr>
            <p:cNvGrpSpPr/>
            <p:nvPr/>
          </p:nvGrpSpPr>
          <p:grpSpPr>
            <a:xfrm>
              <a:off x="3810633" y="2683424"/>
              <a:ext cx="2765314" cy="521949"/>
              <a:chOff x="486000" y="1356229"/>
              <a:chExt cx="4367351" cy="1137569"/>
            </a:xfrm>
          </p:grpSpPr>
          <p:grpSp>
            <p:nvGrpSpPr>
              <p:cNvPr id="168" name="Group 167">
                <a:extLst>
                  <a:ext uri="{FF2B5EF4-FFF2-40B4-BE49-F238E27FC236}">
                    <a16:creationId xmlns:a16="http://schemas.microsoft.com/office/drawing/2014/main" id="{AF6FF88D-1EDB-439F-8440-31DEEEFB7146}"/>
                  </a:ext>
                </a:extLst>
              </p:cNvPr>
              <p:cNvGrpSpPr/>
              <p:nvPr/>
            </p:nvGrpSpPr>
            <p:grpSpPr>
              <a:xfrm>
                <a:off x="693661" y="1626448"/>
                <a:ext cx="1927478" cy="461019"/>
                <a:chOff x="328175" y="1813871"/>
                <a:chExt cx="3367525" cy="756030"/>
              </a:xfrm>
            </p:grpSpPr>
            <p:cxnSp>
              <p:nvCxnSpPr>
                <p:cNvPr id="172" name="Straight Connector 171">
                  <a:extLst>
                    <a:ext uri="{FF2B5EF4-FFF2-40B4-BE49-F238E27FC236}">
                      <a16:creationId xmlns:a16="http://schemas.microsoft.com/office/drawing/2014/main" id="{A3A3529A-9B25-4B14-A987-B383E6A30E0F}"/>
                    </a:ext>
                  </a:extLst>
                </p:cNvPr>
                <p:cNvCxnSpPr>
                  <a:cxnSpLocks/>
                </p:cNvCxnSpPr>
                <p:nvPr/>
              </p:nvCxnSpPr>
              <p:spPr>
                <a:xfrm flipV="1">
                  <a:off x="770091" y="1832924"/>
                  <a:ext cx="201907" cy="4626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6729979-E34B-458A-B0B1-30805C8E97CE}"/>
                    </a:ext>
                  </a:extLst>
                </p:cNvPr>
                <p:cNvCxnSpPr>
                  <a:cxnSpLocks/>
                </p:cNvCxnSpPr>
                <p:nvPr/>
              </p:nvCxnSpPr>
              <p:spPr>
                <a:xfrm>
                  <a:off x="962473" y="1832922"/>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FE50AE7-7B91-46C3-BB7B-07992B4530F7}"/>
                    </a:ext>
                  </a:extLst>
                </p:cNvPr>
                <p:cNvCxnSpPr>
                  <a:cxnSpLocks/>
                </p:cNvCxnSpPr>
                <p:nvPr/>
              </p:nvCxnSpPr>
              <p:spPr>
                <a:xfrm flipV="1">
                  <a:off x="1297619" y="1823397"/>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3E4B58F-DD00-4C9D-992C-315530DA45C6}"/>
                    </a:ext>
                  </a:extLst>
                </p:cNvPr>
                <p:cNvCxnSpPr>
                  <a:cxnSpLocks/>
                </p:cNvCxnSpPr>
                <p:nvPr/>
              </p:nvCxnSpPr>
              <p:spPr>
                <a:xfrm>
                  <a:off x="1645943" y="1823396"/>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F4146F6-6CDB-427A-96BA-AB77741BE4CA}"/>
                    </a:ext>
                  </a:extLst>
                </p:cNvPr>
                <p:cNvCxnSpPr>
                  <a:cxnSpLocks/>
                </p:cNvCxnSpPr>
                <p:nvPr/>
              </p:nvCxnSpPr>
              <p:spPr>
                <a:xfrm flipV="1">
                  <a:off x="1992944" y="181387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FD7B213-A3CE-4393-BC57-3C82F7302A65}"/>
                    </a:ext>
                  </a:extLst>
                </p:cNvPr>
                <p:cNvCxnSpPr>
                  <a:cxnSpLocks/>
                </p:cNvCxnSpPr>
                <p:nvPr/>
              </p:nvCxnSpPr>
              <p:spPr>
                <a:xfrm>
                  <a:off x="2341268" y="1813871"/>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2A97B41-DC1F-44FD-8C50-96A46DDDDE0B}"/>
                    </a:ext>
                  </a:extLst>
                </p:cNvPr>
                <p:cNvCxnSpPr>
                  <a:cxnSpLocks/>
                </p:cNvCxnSpPr>
                <p:nvPr/>
              </p:nvCxnSpPr>
              <p:spPr>
                <a:xfrm flipV="1">
                  <a:off x="2688269" y="183292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13E4E1B-7E8A-43FC-A7D2-BEE857095B8E}"/>
                    </a:ext>
                  </a:extLst>
                </p:cNvPr>
                <p:cNvCxnSpPr>
                  <a:cxnSpLocks/>
                </p:cNvCxnSpPr>
                <p:nvPr/>
              </p:nvCxnSpPr>
              <p:spPr>
                <a:xfrm>
                  <a:off x="3036593" y="1832921"/>
                  <a:ext cx="201907" cy="462604"/>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1B0B8AF-4970-433F-91F6-A13888EA54C9}"/>
                    </a:ext>
                  </a:extLst>
                </p:cNvPr>
                <p:cNvCxnSpPr>
                  <a:cxnSpLocks/>
                </p:cNvCxnSpPr>
                <p:nvPr/>
              </p:nvCxnSpPr>
              <p:spPr>
                <a:xfrm flipV="1">
                  <a:off x="3228975" y="2262971"/>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4E22E648-2AC8-418F-AD40-5A6148113F14}"/>
                    </a:ext>
                  </a:extLst>
                </p:cNvPr>
                <p:cNvCxnSpPr>
                  <a:cxnSpLocks/>
                </p:cNvCxnSpPr>
                <p:nvPr/>
              </p:nvCxnSpPr>
              <p:spPr>
                <a:xfrm flipV="1">
                  <a:off x="328175" y="2279247"/>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69B9A387-7E78-422B-AA8F-CF13DA85DD40}"/>
                  </a:ext>
                </a:extLst>
              </p:cNvPr>
              <p:cNvSpPr/>
              <p:nvPr/>
            </p:nvSpPr>
            <p:spPr>
              <a:xfrm>
                <a:off x="2621138" y="1500964"/>
                <a:ext cx="695717" cy="755067"/>
              </a:xfrm>
              <a:prstGeom prst="rect">
                <a:avLst/>
              </a:prstGeom>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0" name="Cube 169">
                <a:extLst>
                  <a:ext uri="{FF2B5EF4-FFF2-40B4-BE49-F238E27FC236}">
                    <a16:creationId xmlns:a16="http://schemas.microsoft.com/office/drawing/2014/main" id="{D162E794-2223-4398-81D9-24376697C773}"/>
                  </a:ext>
                </a:extLst>
              </p:cNvPr>
              <p:cNvSpPr/>
              <p:nvPr/>
            </p:nvSpPr>
            <p:spPr>
              <a:xfrm rot="5400000">
                <a:off x="45152" y="1797077"/>
                <a:ext cx="1133463" cy="251767"/>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1" name="Cube 170">
                <a:extLst>
                  <a:ext uri="{FF2B5EF4-FFF2-40B4-BE49-F238E27FC236}">
                    <a16:creationId xmlns:a16="http://schemas.microsoft.com/office/drawing/2014/main" id="{2CFE0FA6-1334-4E7F-AD5C-CD9B8E1E90BE}"/>
                  </a:ext>
                </a:extLst>
              </p:cNvPr>
              <p:cNvSpPr/>
              <p:nvPr/>
            </p:nvSpPr>
            <p:spPr>
              <a:xfrm>
                <a:off x="486000" y="2261839"/>
                <a:ext cx="4367351" cy="231959"/>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9" name="TextBox 198">
              <a:extLst>
                <a:ext uri="{FF2B5EF4-FFF2-40B4-BE49-F238E27FC236}">
                  <a16:creationId xmlns:a16="http://schemas.microsoft.com/office/drawing/2014/main" id="{C90EAC9A-4CC0-49B1-A63C-C4E416923CCB}"/>
                </a:ext>
              </a:extLst>
            </p:cNvPr>
            <p:cNvSpPr txBox="1"/>
            <p:nvPr/>
          </p:nvSpPr>
          <p:spPr>
            <a:xfrm>
              <a:off x="4475519" y="2283472"/>
              <a:ext cx="1026932" cy="624762"/>
            </a:xfrm>
            <a:prstGeom prst="rect">
              <a:avLst/>
            </a:prstGeom>
            <a:noFill/>
          </p:spPr>
          <p:txBody>
            <a:bodyPr wrap="none" rtlCol="0">
              <a:spAutoFit/>
            </a:bodyPr>
            <a:lstStyle/>
            <a:p>
              <a:r>
                <a:rPr lang="en-US" b="1" i="1" dirty="0">
                  <a:solidFill>
                    <a:schemeClr val="bg1"/>
                  </a:solidFill>
                  <a:latin typeface="Times New Roman" panose="02020603050405020304" pitchFamily="18" charset="0"/>
                  <a:cs typeface="Times New Roman" panose="02020603050405020304" pitchFamily="18" charset="0"/>
                </a:rPr>
                <a:t>v = - </a:t>
              </a:r>
              <a:r>
                <a:rPr lang="en-IN" sz="2000" b="1" dirty="0" err="1">
                  <a:solidFill>
                    <a:schemeClr val="bg1"/>
                  </a:solidFill>
                  <a:latin typeface="Times New Roman" panose="02020603050405020304" pitchFamily="18" charset="0"/>
                  <a:cs typeface="Times New Roman" panose="02020603050405020304" pitchFamily="18" charset="0"/>
                </a:rPr>
                <a:t>v</a:t>
              </a:r>
              <a:r>
                <a:rPr lang="en-IN" sz="2000" b="1" baseline="-25000" dirty="0" err="1">
                  <a:solidFill>
                    <a:schemeClr val="bg1"/>
                  </a:solidFill>
                  <a:latin typeface="Times New Roman" panose="02020603050405020304" pitchFamily="18" charset="0"/>
                  <a:cs typeface="Times New Roman" panose="02020603050405020304" pitchFamily="18" charset="0"/>
                </a:rPr>
                <a:t>max</a:t>
              </a:r>
              <a:r>
                <a:rPr lang="en-IN" sz="2000" b="1" baseline="-25000" dirty="0">
                  <a:solidFill>
                    <a:schemeClr val="bg1"/>
                  </a:solidFill>
                  <a:latin typeface="Times New Roman" panose="02020603050405020304" pitchFamily="18" charset="0"/>
                  <a:cs typeface="Times New Roman" panose="02020603050405020304" pitchFamily="18" charset="0"/>
                </a:rPr>
                <a:t> </a:t>
              </a:r>
              <a:endParaRPr lang="en-IN" sz="2000" b="1" dirty="0">
                <a:solidFill>
                  <a:schemeClr val="bg1"/>
                </a:solidFill>
                <a:latin typeface="Times New Roman" panose="02020603050405020304" pitchFamily="18" charset="0"/>
                <a:cs typeface="Times New Roman" panose="02020603050405020304" pitchFamily="18" charset="0"/>
              </a:endParaRPr>
            </a:p>
            <a:p>
              <a:endParaRPr lang="en-IN" b="1" i="1" dirty="0">
                <a:solidFill>
                  <a:schemeClr val="bg1"/>
                </a:solidFill>
                <a:latin typeface="Times New Roman" panose="02020603050405020304" pitchFamily="18" charset="0"/>
                <a:cs typeface="Times New Roman" panose="02020603050405020304" pitchFamily="18" charset="0"/>
              </a:endParaRPr>
            </a:p>
          </p:txBody>
        </p:sp>
      </p:grpSp>
      <p:sp>
        <p:nvSpPr>
          <p:cNvPr id="210" name="TextBox 209">
            <a:extLst>
              <a:ext uri="{FF2B5EF4-FFF2-40B4-BE49-F238E27FC236}">
                <a16:creationId xmlns:a16="http://schemas.microsoft.com/office/drawing/2014/main" id="{BCE20F13-96A3-4C4D-8B8F-FC8EDA529291}"/>
              </a:ext>
            </a:extLst>
          </p:cNvPr>
          <p:cNvSpPr txBox="1"/>
          <p:nvPr/>
        </p:nvSpPr>
        <p:spPr>
          <a:xfrm>
            <a:off x="4900826" y="2681630"/>
            <a:ext cx="1200989" cy="553998"/>
          </a:xfrm>
          <a:prstGeom prst="rect">
            <a:avLst/>
          </a:prstGeom>
          <a:noFill/>
        </p:spPr>
        <p:txBody>
          <a:bodyPr wrap="none" rtlCol="0">
            <a:spAutoFit/>
          </a:bodyPr>
          <a:lstStyle/>
          <a:p>
            <a:r>
              <a:rPr lang="en-US" sz="3000" b="1" dirty="0">
                <a:solidFill>
                  <a:srgbClr val="FFFF00"/>
                </a:solidFill>
                <a:latin typeface="Times New Roman" panose="02020603050405020304" pitchFamily="18" charset="0"/>
                <a:cs typeface="Times New Roman" panose="02020603050405020304" pitchFamily="18" charset="0"/>
              </a:rPr>
              <a:t>x = 0</a:t>
            </a:r>
            <a:endParaRPr lang="en-IN" sz="3000" b="1" dirty="0">
              <a:solidFill>
                <a:srgbClr val="FFFF00"/>
              </a:solidFill>
              <a:latin typeface="Times New Roman" panose="02020603050405020304" pitchFamily="18" charset="0"/>
              <a:cs typeface="Times New Roman" panose="02020603050405020304" pitchFamily="18" charset="0"/>
            </a:endParaRPr>
          </a:p>
        </p:txBody>
      </p:sp>
      <p:sp>
        <p:nvSpPr>
          <p:cNvPr id="211" name="Rectangle 210">
            <a:extLst>
              <a:ext uri="{FF2B5EF4-FFF2-40B4-BE49-F238E27FC236}">
                <a16:creationId xmlns:a16="http://schemas.microsoft.com/office/drawing/2014/main" id="{FDFE9D34-68E2-4A0A-93DB-F9846B885C36}"/>
              </a:ext>
            </a:extLst>
          </p:cNvPr>
          <p:cNvSpPr/>
          <p:nvPr/>
        </p:nvSpPr>
        <p:spPr>
          <a:xfrm>
            <a:off x="1590827" y="1674176"/>
            <a:ext cx="623889" cy="369332"/>
          </a:xfrm>
          <a:prstGeom prst="rect">
            <a:avLst/>
          </a:prstGeom>
        </p:spPr>
        <p:txBody>
          <a:bodyPr wrap="none">
            <a:spAutoFit/>
          </a:bodyPr>
          <a:lstStyle/>
          <a:p>
            <a:r>
              <a:rPr lang="en-IN" b="1" dirty="0">
                <a:solidFill>
                  <a:srgbClr val="FF0000"/>
                </a:solidFill>
                <a:latin typeface="Times New Roman" panose="02020603050405020304" pitchFamily="18" charset="0"/>
                <a:cs typeface="Times New Roman" panose="02020603050405020304" pitchFamily="18" charset="0"/>
              </a:rPr>
              <a:t>t = 0</a:t>
            </a:r>
          </a:p>
        </p:txBody>
      </p:sp>
      <p:sp>
        <p:nvSpPr>
          <p:cNvPr id="212" name="Rectangle 211">
            <a:extLst>
              <a:ext uri="{FF2B5EF4-FFF2-40B4-BE49-F238E27FC236}">
                <a16:creationId xmlns:a16="http://schemas.microsoft.com/office/drawing/2014/main" id="{94C9ABAE-971B-4DEE-96B2-E40654AB62FF}"/>
              </a:ext>
            </a:extLst>
          </p:cNvPr>
          <p:cNvSpPr/>
          <p:nvPr/>
        </p:nvSpPr>
        <p:spPr>
          <a:xfrm>
            <a:off x="1572154" y="3496633"/>
            <a:ext cx="837730" cy="369332"/>
          </a:xfrm>
          <a:prstGeom prst="rect">
            <a:avLst/>
          </a:prstGeom>
        </p:spPr>
        <p:txBody>
          <a:bodyPr wrap="none">
            <a:spAutoFit/>
          </a:bodyPr>
          <a:lstStyle/>
          <a:p>
            <a:r>
              <a:rPr lang="en-IN" b="1" dirty="0">
                <a:solidFill>
                  <a:srgbClr val="FF0000"/>
                </a:solidFill>
                <a:latin typeface="Times New Roman" panose="02020603050405020304" pitchFamily="18" charset="0"/>
                <a:cs typeface="Times New Roman" panose="02020603050405020304" pitchFamily="18" charset="0"/>
              </a:rPr>
              <a:t>t = T/4</a:t>
            </a:r>
          </a:p>
        </p:txBody>
      </p:sp>
      <p:sp>
        <p:nvSpPr>
          <p:cNvPr id="213" name="Rectangle 212">
            <a:extLst>
              <a:ext uri="{FF2B5EF4-FFF2-40B4-BE49-F238E27FC236}">
                <a16:creationId xmlns:a16="http://schemas.microsoft.com/office/drawing/2014/main" id="{10780388-790C-4718-8082-E7EF9C81F0A4}"/>
              </a:ext>
            </a:extLst>
          </p:cNvPr>
          <p:cNvSpPr/>
          <p:nvPr/>
        </p:nvSpPr>
        <p:spPr>
          <a:xfrm>
            <a:off x="1577389" y="5225897"/>
            <a:ext cx="837730" cy="369332"/>
          </a:xfrm>
          <a:prstGeom prst="rect">
            <a:avLst/>
          </a:prstGeom>
        </p:spPr>
        <p:txBody>
          <a:bodyPr wrap="none">
            <a:spAutoFit/>
          </a:bodyPr>
          <a:lstStyle/>
          <a:p>
            <a:r>
              <a:rPr lang="en-IN" b="1" dirty="0">
                <a:solidFill>
                  <a:srgbClr val="FF0000"/>
                </a:solidFill>
                <a:latin typeface="Times New Roman" panose="02020603050405020304" pitchFamily="18" charset="0"/>
                <a:cs typeface="Times New Roman" panose="02020603050405020304" pitchFamily="18" charset="0"/>
              </a:rPr>
              <a:t>t = T/2</a:t>
            </a:r>
          </a:p>
        </p:txBody>
      </p:sp>
      <p:cxnSp>
        <p:nvCxnSpPr>
          <p:cNvPr id="2063" name="Straight Arrow Connector 2062">
            <a:extLst>
              <a:ext uri="{FF2B5EF4-FFF2-40B4-BE49-F238E27FC236}">
                <a16:creationId xmlns:a16="http://schemas.microsoft.com/office/drawing/2014/main" id="{9F4B3ED5-8D69-481C-ACB1-152A02750AE1}"/>
              </a:ext>
            </a:extLst>
          </p:cNvPr>
          <p:cNvCxnSpPr/>
          <p:nvPr/>
        </p:nvCxnSpPr>
        <p:spPr>
          <a:xfrm flipV="1">
            <a:off x="787222" y="2084040"/>
            <a:ext cx="0" cy="252000"/>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06CC5DF1-C755-48C2-A2FE-13EED8E2B7B7}"/>
              </a:ext>
            </a:extLst>
          </p:cNvPr>
          <p:cNvCxnSpPr/>
          <p:nvPr/>
        </p:nvCxnSpPr>
        <p:spPr>
          <a:xfrm flipV="1">
            <a:off x="915558" y="2092056"/>
            <a:ext cx="0" cy="252000"/>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217" name="Rectangle 216">
            <a:extLst>
              <a:ext uri="{FF2B5EF4-FFF2-40B4-BE49-F238E27FC236}">
                <a16:creationId xmlns:a16="http://schemas.microsoft.com/office/drawing/2014/main" id="{7271CCE5-7C37-4865-8964-B0C15AC4BB36}"/>
              </a:ext>
            </a:extLst>
          </p:cNvPr>
          <p:cNvSpPr/>
          <p:nvPr/>
        </p:nvSpPr>
        <p:spPr>
          <a:xfrm>
            <a:off x="950208" y="2041827"/>
            <a:ext cx="338554" cy="369332"/>
          </a:xfrm>
          <a:prstGeom prst="rect">
            <a:avLst/>
          </a:prstGeom>
        </p:spPr>
        <p:txBody>
          <a:bodyPr wrap="none">
            <a:spAutoFit/>
          </a:bodyPr>
          <a:lstStyle/>
          <a:p>
            <a:r>
              <a:rPr lang="en-IN" b="1" dirty="0">
                <a:solidFill>
                  <a:srgbClr val="00FF00"/>
                </a:solidFill>
                <a:latin typeface="Times New Roman" panose="02020603050405020304" pitchFamily="18" charset="0"/>
                <a:cs typeface="Times New Roman" panose="02020603050405020304" pitchFamily="18" charset="0"/>
              </a:rPr>
              <a:t>E</a:t>
            </a:r>
          </a:p>
        </p:txBody>
      </p:sp>
      <p:sp>
        <p:nvSpPr>
          <p:cNvPr id="218" name="Rectangle 217">
            <a:extLst>
              <a:ext uri="{FF2B5EF4-FFF2-40B4-BE49-F238E27FC236}">
                <a16:creationId xmlns:a16="http://schemas.microsoft.com/office/drawing/2014/main" id="{11F214C7-C799-4220-AD44-01F6A55C8E7D}"/>
              </a:ext>
            </a:extLst>
          </p:cNvPr>
          <p:cNvSpPr/>
          <p:nvPr/>
        </p:nvSpPr>
        <p:spPr>
          <a:xfrm>
            <a:off x="833153" y="3842975"/>
            <a:ext cx="726481"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Q = 0</a:t>
            </a:r>
          </a:p>
        </p:txBody>
      </p:sp>
      <mc:AlternateContent xmlns:mc="http://schemas.openxmlformats.org/markup-compatibility/2006" xmlns:a14="http://schemas.microsoft.com/office/drawing/2010/main">
        <mc:Choice Requires="a14">
          <p:sp>
            <p:nvSpPr>
              <p:cNvPr id="219" name="Rectangle 218">
                <a:extLst>
                  <a:ext uri="{FF2B5EF4-FFF2-40B4-BE49-F238E27FC236}">
                    <a16:creationId xmlns:a16="http://schemas.microsoft.com/office/drawing/2014/main" id="{D113A8FB-C693-42AF-ACAD-CEEDD0F15D74}"/>
                  </a:ext>
                </a:extLst>
              </p:cNvPr>
              <p:cNvSpPr/>
              <p:nvPr/>
            </p:nvSpPr>
            <p:spPr>
              <a:xfrm>
                <a:off x="-2913" y="5146639"/>
                <a:ext cx="849848"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a:t>
                </a:r>
                <a:r>
                  <a:rPr lang="en-IN" b="1" dirty="0">
                    <a:solidFill>
                      <a:schemeClr val="bg1"/>
                    </a:solidFill>
                    <a:ea typeface="Cambria Math" panose="02040503050406030204" pitchFamily="18" charset="0"/>
                  </a:rPr>
                  <a:t>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IN" b="1" i="1">
                            <a:solidFill>
                              <a:schemeClr val="bg1"/>
                            </a:solidFill>
                            <a:latin typeface="Cambria Math" panose="02040503050406030204" pitchFamily="18" charset="0"/>
                            <a:ea typeface="Cambria Math" panose="02040503050406030204" pitchFamily="18" charset="0"/>
                          </a:rPr>
                          <m:t>𝑸</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endParaRPr lang="en-IN"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19" name="Rectangle 218">
                <a:extLst>
                  <a:ext uri="{FF2B5EF4-FFF2-40B4-BE49-F238E27FC236}">
                    <a16:creationId xmlns:a16="http://schemas.microsoft.com/office/drawing/2014/main" id="{D113A8FB-C693-42AF-ACAD-CEEDD0F15D74}"/>
                  </a:ext>
                </a:extLst>
              </p:cNvPr>
              <p:cNvSpPr>
                <a:spLocks noRot="1" noChangeAspect="1" noMove="1" noResize="1" noEditPoints="1" noAdjustHandles="1" noChangeArrowheads="1" noChangeShapeType="1" noTextEdit="1"/>
              </p:cNvSpPr>
              <p:nvPr/>
            </p:nvSpPr>
            <p:spPr>
              <a:xfrm>
                <a:off x="-2913" y="5146639"/>
                <a:ext cx="849848" cy="369332"/>
              </a:xfrm>
              <a:prstGeom prst="rect">
                <a:avLst/>
              </a:prstGeom>
              <a:blipFill>
                <a:blip r:embed="rId6"/>
                <a:stretch>
                  <a:fillRect l="-6475" t="-9836" b="-2295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0" name="Rectangle 219">
                <a:extLst>
                  <a:ext uri="{FF2B5EF4-FFF2-40B4-BE49-F238E27FC236}">
                    <a16:creationId xmlns:a16="http://schemas.microsoft.com/office/drawing/2014/main" id="{FB8FCB9B-CB7F-4BD9-BB0E-AF35EFE7F51D}"/>
                  </a:ext>
                </a:extLst>
              </p:cNvPr>
              <p:cNvSpPr/>
              <p:nvPr/>
            </p:nvSpPr>
            <p:spPr>
              <a:xfrm>
                <a:off x="-15255" y="5832884"/>
                <a:ext cx="904350"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a:t>
                </a:r>
                <a:r>
                  <a:rPr lang="en-IN" b="1" dirty="0">
                    <a:solidFill>
                      <a:schemeClr val="bg1"/>
                    </a:solidFill>
                    <a:ea typeface="Cambria Math" panose="02040503050406030204" pitchFamily="18" charset="0"/>
                  </a:rPr>
                  <a:t>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IN" b="1" i="1">
                            <a:solidFill>
                              <a:schemeClr val="bg1"/>
                            </a:solidFill>
                            <a:latin typeface="Cambria Math" panose="02040503050406030204" pitchFamily="18" charset="0"/>
                            <a:ea typeface="Cambria Math" panose="02040503050406030204" pitchFamily="18" charset="0"/>
                          </a:rPr>
                          <m:t>𝑸</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endParaRPr lang="en-IN"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20" name="Rectangle 219">
                <a:extLst>
                  <a:ext uri="{FF2B5EF4-FFF2-40B4-BE49-F238E27FC236}">
                    <a16:creationId xmlns:a16="http://schemas.microsoft.com/office/drawing/2014/main" id="{FB8FCB9B-CB7F-4BD9-BB0E-AF35EFE7F51D}"/>
                  </a:ext>
                </a:extLst>
              </p:cNvPr>
              <p:cNvSpPr>
                <a:spLocks noRot="1" noChangeAspect="1" noMove="1" noResize="1" noEditPoints="1" noAdjustHandles="1" noChangeArrowheads="1" noChangeShapeType="1" noTextEdit="1"/>
              </p:cNvSpPr>
              <p:nvPr/>
            </p:nvSpPr>
            <p:spPr>
              <a:xfrm>
                <a:off x="-15255" y="5832884"/>
                <a:ext cx="904350" cy="369332"/>
              </a:xfrm>
              <a:prstGeom prst="rect">
                <a:avLst/>
              </a:prstGeom>
              <a:blipFill>
                <a:blip r:embed="rId7"/>
                <a:stretch>
                  <a:fillRect l="-5369" t="-11667" b="-25000"/>
                </a:stretch>
              </a:blipFill>
            </p:spPr>
            <p:txBody>
              <a:bodyPr/>
              <a:lstStyle/>
              <a:p>
                <a:r>
                  <a:rPr lang="en-IN">
                    <a:noFill/>
                  </a:rPr>
                  <a:t> </a:t>
                </a:r>
              </a:p>
            </p:txBody>
          </p:sp>
        </mc:Fallback>
      </mc:AlternateContent>
      <p:cxnSp>
        <p:nvCxnSpPr>
          <p:cNvPr id="221" name="Straight Arrow Connector 220">
            <a:extLst>
              <a:ext uri="{FF2B5EF4-FFF2-40B4-BE49-F238E27FC236}">
                <a16:creationId xmlns:a16="http://schemas.microsoft.com/office/drawing/2014/main" id="{3AD95679-F076-4D2E-B513-69DE3A139C6A}"/>
              </a:ext>
            </a:extLst>
          </p:cNvPr>
          <p:cNvCxnSpPr>
            <a:cxnSpLocks/>
          </p:cNvCxnSpPr>
          <p:nvPr/>
        </p:nvCxnSpPr>
        <p:spPr>
          <a:xfrm>
            <a:off x="799782" y="5634866"/>
            <a:ext cx="0" cy="252000"/>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0F1968F0-D439-4863-B0A3-68B2635697B4}"/>
              </a:ext>
            </a:extLst>
          </p:cNvPr>
          <p:cNvCxnSpPr>
            <a:cxnSpLocks/>
          </p:cNvCxnSpPr>
          <p:nvPr/>
        </p:nvCxnSpPr>
        <p:spPr>
          <a:xfrm>
            <a:off x="928118" y="5642882"/>
            <a:ext cx="0" cy="252000"/>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223" name="Rectangle 222">
            <a:extLst>
              <a:ext uri="{FF2B5EF4-FFF2-40B4-BE49-F238E27FC236}">
                <a16:creationId xmlns:a16="http://schemas.microsoft.com/office/drawing/2014/main" id="{51F46370-AA6A-4D27-ABAD-A156EB49AAE7}"/>
              </a:ext>
            </a:extLst>
          </p:cNvPr>
          <p:cNvSpPr/>
          <p:nvPr/>
        </p:nvSpPr>
        <p:spPr>
          <a:xfrm>
            <a:off x="1017894" y="5565042"/>
            <a:ext cx="338554" cy="369332"/>
          </a:xfrm>
          <a:prstGeom prst="rect">
            <a:avLst/>
          </a:prstGeom>
        </p:spPr>
        <p:txBody>
          <a:bodyPr wrap="none">
            <a:spAutoFit/>
          </a:bodyPr>
          <a:lstStyle/>
          <a:p>
            <a:r>
              <a:rPr lang="en-IN" b="1" dirty="0">
                <a:solidFill>
                  <a:srgbClr val="00FF00"/>
                </a:solidFill>
                <a:latin typeface="Times New Roman" panose="02020603050405020304" pitchFamily="18" charset="0"/>
                <a:cs typeface="Times New Roman" panose="02020603050405020304" pitchFamily="18" charset="0"/>
              </a:rPr>
              <a:t>E</a:t>
            </a:r>
          </a:p>
        </p:txBody>
      </p:sp>
      <p:sp>
        <p:nvSpPr>
          <p:cNvPr id="2064" name="Arc 2063">
            <a:extLst>
              <a:ext uri="{FF2B5EF4-FFF2-40B4-BE49-F238E27FC236}">
                <a16:creationId xmlns:a16="http://schemas.microsoft.com/office/drawing/2014/main" id="{BEDC93E6-6A10-4CBC-A8B0-5C6518F3F442}"/>
              </a:ext>
            </a:extLst>
          </p:cNvPr>
          <p:cNvSpPr/>
          <p:nvPr/>
        </p:nvSpPr>
        <p:spPr>
          <a:xfrm>
            <a:off x="2778112" y="3759250"/>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8" name="Arc 227">
            <a:extLst>
              <a:ext uri="{FF2B5EF4-FFF2-40B4-BE49-F238E27FC236}">
                <a16:creationId xmlns:a16="http://schemas.microsoft.com/office/drawing/2014/main" id="{65AFB966-CAE0-455D-B3C2-AF2A941107A9}"/>
              </a:ext>
            </a:extLst>
          </p:cNvPr>
          <p:cNvSpPr/>
          <p:nvPr/>
        </p:nvSpPr>
        <p:spPr>
          <a:xfrm>
            <a:off x="2701537" y="3779339"/>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9" name="Arc 228">
            <a:extLst>
              <a:ext uri="{FF2B5EF4-FFF2-40B4-BE49-F238E27FC236}">
                <a16:creationId xmlns:a16="http://schemas.microsoft.com/office/drawing/2014/main" id="{701999DE-8875-4267-AEA3-5E62978AF8C9}"/>
              </a:ext>
            </a:extLst>
          </p:cNvPr>
          <p:cNvSpPr/>
          <p:nvPr/>
        </p:nvSpPr>
        <p:spPr>
          <a:xfrm>
            <a:off x="2847326" y="3779339"/>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0" name="Arc 229">
            <a:extLst>
              <a:ext uri="{FF2B5EF4-FFF2-40B4-BE49-F238E27FC236}">
                <a16:creationId xmlns:a16="http://schemas.microsoft.com/office/drawing/2014/main" id="{A6CD1119-E78D-48A2-9377-95036723C459}"/>
              </a:ext>
            </a:extLst>
          </p:cNvPr>
          <p:cNvSpPr/>
          <p:nvPr/>
        </p:nvSpPr>
        <p:spPr>
          <a:xfrm flipH="1">
            <a:off x="3041012" y="3755379"/>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1" name="Arc 230">
            <a:extLst>
              <a:ext uri="{FF2B5EF4-FFF2-40B4-BE49-F238E27FC236}">
                <a16:creationId xmlns:a16="http://schemas.microsoft.com/office/drawing/2014/main" id="{7FEBE862-9D79-4258-8A01-1FC73CAB2922}"/>
              </a:ext>
            </a:extLst>
          </p:cNvPr>
          <p:cNvSpPr/>
          <p:nvPr/>
        </p:nvSpPr>
        <p:spPr>
          <a:xfrm flipH="1">
            <a:off x="2988397" y="3758645"/>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2" name="Arc 231">
            <a:extLst>
              <a:ext uri="{FF2B5EF4-FFF2-40B4-BE49-F238E27FC236}">
                <a16:creationId xmlns:a16="http://schemas.microsoft.com/office/drawing/2014/main" id="{67F533F3-75AB-49DC-A6DD-C6A28A84E8EE}"/>
              </a:ext>
            </a:extLst>
          </p:cNvPr>
          <p:cNvSpPr/>
          <p:nvPr/>
        </p:nvSpPr>
        <p:spPr>
          <a:xfrm flipH="1">
            <a:off x="3100962" y="3738275"/>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3" name="Rectangle 232">
            <a:extLst>
              <a:ext uri="{FF2B5EF4-FFF2-40B4-BE49-F238E27FC236}">
                <a16:creationId xmlns:a16="http://schemas.microsoft.com/office/drawing/2014/main" id="{48B1E225-46BA-4C1D-9400-FFE776B88394}"/>
              </a:ext>
            </a:extLst>
          </p:cNvPr>
          <p:cNvSpPr/>
          <p:nvPr/>
        </p:nvSpPr>
        <p:spPr>
          <a:xfrm>
            <a:off x="2990649" y="4237958"/>
            <a:ext cx="338554"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1577515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Energy in Electrical Oscillators: LC Circuit</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1487B36-A3AD-4A7C-B825-E50285353B1A}"/>
              </a:ext>
            </a:extLst>
          </p:cNvPr>
          <p:cNvSpPr/>
          <p:nvPr/>
        </p:nvSpPr>
        <p:spPr>
          <a:xfrm>
            <a:off x="1" y="809695"/>
            <a:ext cx="12191999" cy="523220"/>
          </a:xfrm>
          <a:prstGeom prst="rect">
            <a:avLst/>
          </a:prstGeom>
        </p:spPr>
        <p:txBody>
          <a:bodyPr wrap="square">
            <a:spAutoFit/>
          </a:bodyPr>
          <a:lstStyle/>
          <a:p>
            <a:pPr algn="ctr"/>
            <a:r>
              <a:rPr lang="en-IN" sz="2800" dirty="0">
                <a:solidFill>
                  <a:srgbClr val="00FF00"/>
                </a:solidFill>
                <a:latin typeface="Arial" panose="020B0604020202020204" pitchFamily="34" charset="0"/>
                <a:cs typeface="Arial" panose="020B0604020202020204" pitchFamily="34" charset="0"/>
              </a:rPr>
              <a:t>Oscillations in electrical circuits: similarities with mechanical oscillations</a:t>
            </a:r>
          </a:p>
        </p:txBody>
      </p:sp>
      <p:grpSp>
        <p:nvGrpSpPr>
          <p:cNvPr id="2055" name="Group 2054">
            <a:extLst>
              <a:ext uri="{FF2B5EF4-FFF2-40B4-BE49-F238E27FC236}">
                <a16:creationId xmlns:a16="http://schemas.microsoft.com/office/drawing/2014/main" id="{F98D20B7-F59B-4A29-927E-967BF43EDC10}"/>
              </a:ext>
            </a:extLst>
          </p:cNvPr>
          <p:cNvGrpSpPr/>
          <p:nvPr/>
        </p:nvGrpSpPr>
        <p:grpSpPr>
          <a:xfrm>
            <a:off x="-11255" y="1491139"/>
            <a:ext cx="3127442" cy="1420493"/>
            <a:chOff x="-412872" y="1791939"/>
            <a:chExt cx="4178075" cy="1662178"/>
          </a:xfrm>
        </p:grpSpPr>
        <p:grpSp>
          <p:nvGrpSpPr>
            <p:cNvPr id="6" name="Group 5">
              <a:extLst>
                <a:ext uri="{FF2B5EF4-FFF2-40B4-BE49-F238E27FC236}">
                  <a16:creationId xmlns:a16="http://schemas.microsoft.com/office/drawing/2014/main" id="{31A08EEA-41C3-48D7-A3E1-EC72586A13FC}"/>
                </a:ext>
              </a:extLst>
            </p:cNvPr>
            <p:cNvGrpSpPr/>
            <p:nvPr/>
          </p:nvGrpSpPr>
          <p:grpSpPr>
            <a:xfrm>
              <a:off x="-412872" y="1791939"/>
              <a:ext cx="4178075" cy="1662178"/>
              <a:chOff x="-1063068" y="2380343"/>
              <a:chExt cx="6777387" cy="2836869"/>
            </a:xfrm>
          </p:grpSpPr>
          <p:cxnSp>
            <p:nvCxnSpPr>
              <p:cNvPr id="7" name="Straight Connector 6">
                <a:extLst>
                  <a:ext uri="{FF2B5EF4-FFF2-40B4-BE49-F238E27FC236}">
                    <a16:creationId xmlns:a16="http://schemas.microsoft.com/office/drawing/2014/main" id="{A1677271-11F0-459B-9278-2AA9AC079DEC}"/>
                  </a:ext>
                </a:extLst>
              </p:cNvPr>
              <p:cNvCxnSpPr>
                <a:cxnSpLocks/>
              </p:cNvCxnSpPr>
              <p:nvPr/>
            </p:nvCxnSpPr>
            <p:spPr>
              <a:xfrm>
                <a:off x="754743" y="2627086"/>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EDFE1D7-F14A-4EB2-9654-D5628688284D}"/>
                  </a:ext>
                </a:extLst>
              </p:cNvPr>
              <p:cNvCxnSpPr>
                <a:cxnSpLocks/>
              </p:cNvCxnSpPr>
              <p:nvPr/>
            </p:nvCxnSpPr>
            <p:spPr>
              <a:xfrm flipV="1">
                <a:off x="2743200" y="2380343"/>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849F963-0B81-4C3D-81B8-E155838AB854}"/>
                  </a:ext>
                </a:extLst>
              </p:cNvPr>
              <p:cNvCxnSpPr>
                <a:cxnSpLocks/>
              </p:cNvCxnSpPr>
              <p:nvPr/>
            </p:nvCxnSpPr>
            <p:spPr>
              <a:xfrm>
                <a:off x="3316514" y="2619829"/>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34176C63-3D14-475A-9E87-44A8A4587C93}"/>
                  </a:ext>
                </a:extLst>
              </p:cNvPr>
              <p:cNvSpPr/>
              <p:nvPr/>
            </p:nvSpPr>
            <p:spPr>
              <a:xfrm rot="10800000" flipH="1">
                <a:off x="3275148" y="2394857"/>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F161E9B5-1C8E-4747-9325-6D21C1D7EBAA}"/>
                  </a:ext>
                </a:extLst>
              </p:cNvPr>
              <p:cNvCxnSpPr>
                <a:cxnSpLocks/>
              </p:cNvCxnSpPr>
              <p:nvPr/>
            </p:nvCxnSpPr>
            <p:spPr>
              <a:xfrm flipV="1">
                <a:off x="781594" y="2599298"/>
                <a:ext cx="2" cy="970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199790A-9914-4678-9402-2B0C5552DF9B}"/>
                  </a:ext>
                </a:extLst>
              </p:cNvPr>
              <p:cNvCxnSpPr>
                <a:cxnSpLocks/>
              </p:cNvCxnSpPr>
              <p:nvPr/>
            </p:nvCxnSpPr>
            <p:spPr>
              <a:xfrm flipH="1" flipV="1">
                <a:off x="781594" y="4131019"/>
                <a:ext cx="3" cy="10861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230785-7DC8-44A3-9B12-524FBECDB681}"/>
                  </a:ext>
                </a:extLst>
              </p:cNvPr>
              <p:cNvCxnSpPr>
                <a:cxnSpLocks/>
              </p:cNvCxnSpPr>
              <p:nvPr/>
            </p:nvCxnSpPr>
            <p:spPr>
              <a:xfrm flipV="1">
                <a:off x="479923" y="4126679"/>
                <a:ext cx="642364" cy="2"/>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DB0031F-A532-4C44-AF7B-30D28CD00BA3}"/>
                  </a:ext>
                </a:extLst>
              </p:cNvPr>
              <p:cNvCxnSpPr>
                <a:cxnSpLocks/>
              </p:cNvCxnSpPr>
              <p:nvPr/>
            </p:nvCxnSpPr>
            <p:spPr>
              <a:xfrm>
                <a:off x="754743" y="5159826"/>
                <a:ext cx="2002971" cy="0"/>
              </a:xfrm>
              <a:prstGeom prst="line">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5481B8F-5FFF-4822-B044-2D3C5720633E}"/>
                  </a:ext>
                </a:extLst>
              </p:cNvPr>
              <p:cNvCxnSpPr>
                <a:cxnSpLocks/>
              </p:cNvCxnSpPr>
              <p:nvPr/>
            </p:nvCxnSpPr>
            <p:spPr>
              <a:xfrm>
                <a:off x="2487020" y="5159825"/>
                <a:ext cx="2832465" cy="1434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70250C6-B939-49C5-9AC5-1D0F30FF716E}"/>
                  </a:ext>
                </a:extLst>
              </p:cNvPr>
              <p:cNvCxnSpPr>
                <a:cxnSpLocks/>
              </p:cNvCxnSpPr>
              <p:nvPr/>
            </p:nvCxnSpPr>
            <p:spPr>
              <a:xfrm flipV="1">
                <a:off x="5293013" y="2590801"/>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CBA1D3-554D-4AF4-9399-8B65EFCCCE6B}"/>
                  </a:ext>
                </a:extLst>
              </p:cNvPr>
              <p:cNvCxnSpPr>
                <a:cxnSpLocks/>
              </p:cNvCxnSpPr>
              <p:nvPr/>
            </p:nvCxnSpPr>
            <p:spPr>
              <a:xfrm flipV="1">
                <a:off x="5293012" y="4238175"/>
                <a:ext cx="0" cy="9790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1981328-8773-418A-A497-6DFFC2F1B812}"/>
                  </a:ext>
                </a:extLst>
              </p:cNvPr>
              <p:cNvSpPr/>
              <p:nvPr/>
            </p:nvSpPr>
            <p:spPr>
              <a:xfrm>
                <a:off x="-140485" y="3516368"/>
                <a:ext cx="569981"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C1CA3AE-F86D-4A41-A86D-D9B9ECAA6EA6}"/>
                      </a:ext>
                    </a:extLst>
                  </p:cNvPr>
                  <p:cNvSpPr/>
                  <p:nvPr/>
                </p:nvSpPr>
                <p:spPr>
                  <a:xfrm>
                    <a:off x="-1063068" y="2723269"/>
                    <a:ext cx="1959790"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a:t>
                    </a:r>
                    <a:r>
                      <a:rPr lang="en-IN" b="1" dirty="0">
                        <a:solidFill>
                          <a:schemeClr val="bg1"/>
                        </a:solidFill>
                        <a:ea typeface="Cambria Math" panose="02040503050406030204" pitchFamily="18" charset="0"/>
                      </a:rPr>
                      <a:t>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IN" b="1" i="1">
                                <a:solidFill>
                                  <a:schemeClr val="bg1"/>
                                </a:solidFill>
                                <a:latin typeface="Cambria Math" panose="02040503050406030204" pitchFamily="18" charset="0"/>
                                <a:ea typeface="Cambria Math" panose="02040503050406030204" pitchFamily="18" charset="0"/>
                              </a:rPr>
                              <m:t>𝑸</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endParaRPr lang="en-IN"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1" name="Rectangle 20">
                    <a:extLst>
                      <a:ext uri="{FF2B5EF4-FFF2-40B4-BE49-F238E27FC236}">
                        <a16:creationId xmlns:a16="http://schemas.microsoft.com/office/drawing/2014/main" id="{BC1CA3AE-F86D-4A41-A86D-D9B9ECAA6EA6}"/>
                      </a:ext>
                    </a:extLst>
                  </p:cNvPr>
                  <p:cNvSpPr>
                    <a:spLocks noRot="1" noChangeAspect="1" noMove="1" noResize="1" noEditPoints="1" noAdjustHandles="1" noChangeArrowheads="1" noChangeShapeType="1" noTextEdit="1"/>
                  </p:cNvSpPr>
                  <p:nvPr/>
                </p:nvSpPr>
                <p:spPr>
                  <a:xfrm>
                    <a:off x="-1063068" y="2723269"/>
                    <a:ext cx="1959790" cy="737594"/>
                  </a:xfrm>
                  <a:prstGeom prst="rect">
                    <a:avLst/>
                  </a:prstGeom>
                  <a:blipFill>
                    <a:blip r:embed="rId3"/>
                    <a:stretch>
                      <a:fillRect l="-5369" t="-11667" b="-25000"/>
                    </a:stretch>
                  </a:blipFill>
                </p:spPr>
                <p:txBody>
                  <a:bodyPr/>
                  <a:lstStyle/>
                  <a:p>
                    <a:r>
                      <a:rPr lang="en-IN">
                        <a:noFill/>
                      </a:rPr>
                      <a:t> </a:t>
                    </a:r>
                  </a:p>
                </p:txBody>
              </p:sp>
            </mc:Fallback>
          </mc:AlternateContent>
          <p:sp>
            <p:nvSpPr>
              <p:cNvPr id="22" name="Rectangle 21">
                <a:extLst>
                  <a:ext uri="{FF2B5EF4-FFF2-40B4-BE49-F238E27FC236}">
                    <a16:creationId xmlns:a16="http://schemas.microsoft.com/office/drawing/2014/main" id="{E53B88D9-BCD8-4F8E-9F96-61D8557B46A6}"/>
                  </a:ext>
                </a:extLst>
              </p:cNvPr>
              <p:cNvSpPr/>
              <p:nvPr/>
            </p:nvSpPr>
            <p:spPr>
              <a:xfrm>
                <a:off x="2418569" y="4253618"/>
                <a:ext cx="1379802"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I = 0</a:t>
                </a:r>
              </a:p>
            </p:txBody>
          </p:sp>
          <p:grpSp>
            <p:nvGrpSpPr>
              <p:cNvPr id="23" name="Group 22">
                <a:extLst>
                  <a:ext uri="{FF2B5EF4-FFF2-40B4-BE49-F238E27FC236}">
                    <a16:creationId xmlns:a16="http://schemas.microsoft.com/office/drawing/2014/main" id="{4A64837F-CF6E-4E0D-810C-93D6BDD9AF92}"/>
                  </a:ext>
                </a:extLst>
              </p:cNvPr>
              <p:cNvGrpSpPr/>
              <p:nvPr/>
            </p:nvGrpSpPr>
            <p:grpSpPr>
              <a:xfrm>
                <a:off x="4648144" y="3256358"/>
                <a:ext cx="1066175" cy="1244584"/>
                <a:chOff x="6572001" y="2872993"/>
                <a:chExt cx="1066175" cy="2155368"/>
              </a:xfrm>
            </p:grpSpPr>
            <p:sp>
              <p:nvSpPr>
                <p:cNvPr id="27" name="Arc 26">
                  <a:extLst>
                    <a:ext uri="{FF2B5EF4-FFF2-40B4-BE49-F238E27FC236}">
                      <a16:creationId xmlns:a16="http://schemas.microsoft.com/office/drawing/2014/main" id="{42098699-C226-43B2-9CEF-050F1FF64EFA}"/>
                    </a:ext>
                  </a:extLst>
                </p:cNvPr>
                <p:cNvSpPr/>
                <p:nvPr/>
              </p:nvSpPr>
              <p:spPr>
                <a:xfrm>
                  <a:off x="6751977" y="3429000"/>
                  <a:ext cx="878114" cy="598705"/>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8" name="Arc 27">
                  <a:extLst>
                    <a:ext uri="{FF2B5EF4-FFF2-40B4-BE49-F238E27FC236}">
                      <a16:creationId xmlns:a16="http://schemas.microsoft.com/office/drawing/2014/main" id="{F13BFE2D-8C87-40EE-B8AF-928E1C32CAB4}"/>
                    </a:ext>
                  </a:extLst>
                </p:cNvPr>
                <p:cNvSpPr/>
                <p:nvPr/>
              </p:nvSpPr>
              <p:spPr>
                <a:xfrm>
                  <a:off x="6760062" y="3177241"/>
                  <a:ext cx="878114" cy="461665"/>
                </a:xfrm>
                <a:prstGeom prst="arc">
                  <a:avLst>
                    <a:gd name="adj1" fmla="val 16200000"/>
                    <a:gd name="adj2" fmla="val 10618582"/>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Arc 28">
                  <a:extLst>
                    <a:ext uri="{FF2B5EF4-FFF2-40B4-BE49-F238E27FC236}">
                      <a16:creationId xmlns:a16="http://schemas.microsoft.com/office/drawing/2014/main" id="{892E23E0-0BD1-4F15-B2C3-0112A0017AF6}"/>
                    </a:ext>
                  </a:extLst>
                </p:cNvPr>
                <p:cNvSpPr/>
                <p:nvPr/>
              </p:nvSpPr>
              <p:spPr>
                <a:xfrm>
                  <a:off x="6743892" y="3814289"/>
                  <a:ext cx="878114" cy="492443"/>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Arc 29">
                  <a:extLst>
                    <a:ext uri="{FF2B5EF4-FFF2-40B4-BE49-F238E27FC236}">
                      <a16:creationId xmlns:a16="http://schemas.microsoft.com/office/drawing/2014/main" id="{26A23E17-88FA-4DC7-9EC5-E9F2D50DE0E0}"/>
                    </a:ext>
                  </a:extLst>
                </p:cNvPr>
                <p:cNvSpPr/>
                <p:nvPr/>
              </p:nvSpPr>
              <p:spPr>
                <a:xfrm>
                  <a:off x="6760062" y="4168603"/>
                  <a:ext cx="878114" cy="421535"/>
                </a:xfrm>
                <a:prstGeom prst="arc">
                  <a:avLst>
                    <a:gd name="adj1" fmla="val 11660505"/>
                    <a:gd name="adj2" fmla="val 5955058"/>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1" name="Rectangle 30">
                  <a:extLst>
                    <a:ext uri="{FF2B5EF4-FFF2-40B4-BE49-F238E27FC236}">
                      <a16:creationId xmlns:a16="http://schemas.microsoft.com/office/drawing/2014/main" id="{6AFF6228-B02E-4BEC-94C1-0A04CDE3A5D2}"/>
                    </a:ext>
                  </a:extLst>
                </p:cNvPr>
                <p:cNvSpPr/>
                <p:nvPr/>
              </p:nvSpPr>
              <p:spPr>
                <a:xfrm>
                  <a:off x="6572001" y="2872993"/>
                  <a:ext cx="277219" cy="215536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4" name="Rectangle 23">
                <a:extLst>
                  <a:ext uri="{FF2B5EF4-FFF2-40B4-BE49-F238E27FC236}">
                    <a16:creationId xmlns:a16="http://schemas.microsoft.com/office/drawing/2014/main" id="{67A6F464-B72B-4B03-9E62-5E15DE7DF48E}"/>
                  </a:ext>
                </a:extLst>
              </p:cNvPr>
              <p:cNvSpPr/>
              <p:nvPr/>
            </p:nvSpPr>
            <p:spPr>
              <a:xfrm>
                <a:off x="4058931" y="3460863"/>
                <a:ext cx="549179"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L</a:t>
                </a:r>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44681A3-E5AB-49B4-92F2-86EDE34272BC}"/>
                      </a:ext>
                    </a:extLst>
                  </p:cNvPr>
                  <p:cNvSpPr/>
                  <p:nvPr/>
                </p:nvSpPr>
                <p:spPr>
                  <a:xfrm>
                    <a:off x="-959443" y="4093770"/>
                    <a:ext cx="1841680"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a:t>
                    </a:r>
                    <a:r>
                      <a:rPr lang="en-IN" b="1" dirty="0">
                        <a:solidFill>
                          <a:schemeClr val="bg1"/>
                        </a:solidFill>
                        <a:ea typeface="Cambria Math" panose="02040503050406030204" pitchFamily="18" charset="0"/>
                      </a:rPr>
                      <a:t>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IN" b="1" i="1">
                                <a:solidFill>
                                  <a:schemeClr val="bg1"/>
                                </a:solidFill>
                                <a:latin typeface="Cambria Math" panose="02040503050406030204" pitchFamily="18" charset="0"/>
                                <a:ea typeface="Cambria Math" panose="02040503050406030204" pitchFamily="18" charset="0"/>
                              </a:rPr>
                              <m:t>𝑸</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endParaRPr lang="en-IN"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6" name="Rectangle 25">
                    <a:extLst>
                      <a:ext uri="{FF2B5EF4-FFF2-40B4-BE49-F238E27FC236}">
                        <a16:creationId xmlns:a16="http://schemas.microsoft.com/office/drawing/2014/main" id="{044681A3-E5AB-49B4-92F2-86EDE34272BC}"/>
                      </a:ext>
                    </a:extLst>
                  </p:cNvPr>
                  <p:cNvSpPr>
                    <a:spLocks noRot="1" noChangeAspect="1" noMove="1" noResize="1" noEditPoints="1" noAdjustHandles="1" noChangeArrowheads="1" noChangeShapeType="1" noTextEdit="1"/>
                  </p:cNvSpPr>
                  <p:nvPr/>
                </p:nvSpPr>
                <p:spPr>
                  <a:xfrm>
                    <a:off x="-959443" y="4093770"/>
                    <a:ext cx="1841680" cy="737594"/>
                  </a:xfrm>
                  <a:prstGeom prst="rect">
                    <a:avLst/>
                  </a:prstGeom>
                  <a:blipFill>
                    <a:blip r:embed="rId4"/>
                    <a:stretch>
                      <a:fillRect l="-6475" t="-9836" b="-22951"/>
                    </a:stretch>
                  </a:blipFill>
                </p:spPr>
                <p:txBody>
                  <a:bodyPr/>
                  <a:lstStyle/>
                  <a:p>
                    <a:r>
                      <a:rPr lang="en-IN">
                        <a:noFill/>
                      </a:rPr>
                      <a:t> </a:t>
                    </a:r>
                  </a:p>
                </p:txBody>
              </p:sp>
            </mc:Fallback>
          </mc:AlternateContent>
        </p:grpSp>
        <p:cxnSp>
          <p:nvCxnSpPr>
            <p:cNvPr id="35" name="Straight Connector 34">
              <a:extLst>
                <a:ext uri="{FF2B5EF4-FFF2-40B4-BE49-F238E27FC236}">
                  <a16:creationId xmlns:a16="http://schemas.microsoft.com/office/drawing/2014/main" id="{6DB9AC94-DE65-4558-BAC1-F0D67663AE8B}"/>
                </a:ext>
              </a:extLst>
            </p:cNvPr>
            <p:cNvCxnSpPr>
              <a:cxnSpLocks/>
            </p:cNvCxnSpPr>
            <p:nvPr/>
          </p:nvCxnSpPr>
          <p:spPr>
            <a:xfrm flipV="1">
              <a:off x="530282" y="2522368"/>
              <a:ext cx="395999"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00BF5469-E077-40FE-9ECB-A5FAA82B0825}"/>
              </a:ext>
            </a:extLst>
          </p:cNvPr>
          <p:cNvGrpSpPr/>
          <p:nvPr/>
        </p:nvGrpSpPr>
        <p:grpSpPr>
          <a:xfrm>
            <a:off x="434933" y="3291871"/>
            <a:ext cx="2689271" cy="1420493"/>
            <a:chOff x="172499" y="1791939"/>
            <a:chExt cx="3592704" cy="1662178"/>
          </a:xfrm>
        </p:grpSpPr>
        <p:grpSp>
          <p:nvGrpSpPr>
            <p:cNvPr id="67" name="Group 66">
              <a:extLst>
                <a:ext uri="{FF2B5EF4-FFF2-40B4-BE49-F238E27FC236}">
                  <a16:creationId xmlns:a16="http://schemas.microsoft.com/office/drawing/2014/main" id="{8A6BBA8B-4CF2-4B58-8048-5BB73A96BAA9}"/>
                </a:ext>
              </a:extLst>
            </p:cNvPr>
            <p:cNvGrpSpPr/>
            <p:nvPr/>
          </p:nvGrpSpPr>
          <p:grpSpPr>
            <a:xfrm>
              <a:off x="172499" y="1791939"/>
              <a:ext cx="3592704" cy="1662178"/>
              <a:chOff x="-113521" y="2380343"/>
              <a:chExt cx="5827840" cy="2836869"/>
            </a:xfrm>
          </p:grpSpPr>
          <p:cxnSp>
            <p:nvCxnSpPr>
              <p:cNvPr id="69" name="Straight Connector 68">
                <a:extLst>
                  <a:ext uri="{FF2B5EF4-FFF2-40B4-BE49-F238E27FC236}">
                    <a16:creationId xmlns:a16="http://schemas.microsoft.com/office/drawing/2014/main" id="{B90598F5-57E6-4158-85C4-32AA05064F0A}"/>
                  </a:ext>
                </a:extLst>
              </p:cNvPr>
              <p:cNvCxnSpPr>
                <a:cxnSpLocks/>
              </p:cNvCxnSpPr>
              <p:nvPr/>
            </p:nvCxnSpPr>
            <p:spPr>
              <a:xfrm>
                <a:off x="754743" y="2627086"/>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A997B05-19EC-4685-9C1C-3FF1070084BE}"/>
                  </a:ext>
                </a:extLst>
              </p:cNvPr>
              <p:cNvCxnSpPr>
                <a:cxnSpLocks/>
              </p:cNvCxnSpPr>
              <p:nvPr/>
            </p:nvCxnSpPr>
            <p:spPr>
              <a:xfrm flipV="1">
                <a:off x="2743200" y="2380343"/>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DA6E2D6-8613-4746-B2BE-15A4BCD927CB}"/>
                  </a:ext>
                </a:extLst>
              </p:cNvPr>
              <p:cNvCxnSpPr>
                <a:cxnSpLocks/>
              </p:cNvCxnSpPr>
              <p:nvPr/>
            </p:nvCxnSpPr>
            <p:spPr>
              <a:xfrm>
                <a:off x="3316514" y="2619829"/>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2" name="Isosceles Triangle 71">
                <a:extLst>
                  <a:ext uri="{FF2B5EF4-FFF2-40B4-BE49-F238E27FC236}">
                    <a16:creationId xmlns:a16="http://schemas.microsoft.com/office/drawing/2014/main" id="{A3C7217B-F6F0-404E-B0E0-30CD69FEBA03}"/>
                  </a:ext>
                </a:extLst>
              </p:cNvPr>
              <p:cNvSpPr/>
              <p:nvPr/>
            </p:nvSpPr>
            <p:spPr>
              <a:xfrm rot="10800000" flipH="1">
                <a:off x="3275148" y="2394857"/>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3" name="Straight Connector 72">
                <a:extLst>
                  <a:ext uri="{FF2B5EF4-FFF2-40B4-BE49-F238E27FC236}">
                    <a16:creationId xmlns:a16="http://schemas.microsoft.com/office/drawing/2014/main" id="{3B6C6231-BE2C-452B-B1DE-E044F6BBDE01}"/>
                  </a:ext>
                </a:extLst>
              </p:cNvPr>
              <p:cNvCxnSpPr>
                <a:cxnSpLocks/>
              </p:cNvCxnSpPr>
              <p:nvPr/>
            </p:nvCxnSpPr>
            <p:spPr>
              <a:xfrm flipV="1">
                <a:off x="781594" y="2599298"/>
                <a:ext cx="2" cy="970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F6DDA1C-A326-43FD-942E-43EAB3E7434C}"/>
                  </a:ext>
                </a:extLst>
              </p:cNvPr>
              <p:cNvCxnSpPr>
                <a:cxnSpLocks/>
              </p:cNvCxnSpPr>
              <p:nvPr/>
            </p:nvCxnSpPr>
            <p:spPr>
              <a:xfrm flipH="1" flipV="1">
                <a:off x="781594" y="4131019"/>
                <a:ext cx="3" cy="10861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CD7D313-38A1-4D0E-9D15-32A1809DBC6C}"/>
                  </a:ext>
                </a:extLst>
              </p:cNvPr>
              <p:cNvCxnSpPr>
                <a:cxnSpLocks/>
              </p:cNvCxnSpPr>
              <p:nvPr/>
            </p:nvCxnSpPr>
            <p:spPr>
              <a:xfrm flipV="1">
                <a:off x="479923" y="4126679"/>
                <a:ext cx="642364" cy="2"/>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C808DA1-421A-47B2-95EE-6E3800F394B0}"/>
                  </a:ext>
                </a:extLst>
              </p:cNvPr>
              <p:cNvCxnSpPr>
                <a:cxnSpLocks/>
              </p:cNvCxnSpPr>
              <p:nvPr/>
            </p:nvCxnSpPr>
            <p:spPr>
              <a:xfrm>
                <a:off x="1667315" y="5159825"/>
                <a:ext cx="2002971" cy="0"/>
              </a:xfrm>
              <a:prstGeom prst="line">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CDB294C-732F-452B-89B6-F60E9093F615}"/>
                  </a:ext>
                </a:extLst>
              </p:cNvPr>
              <p:cNvCxnSpPr>
                <a:cxnSpLocks/>
              </p:cNvCxnSpPr>
              <p:nvPr/>
            </p:nvCxnSpPr>
            <p:spPr>
              <a:xfrm>
                <a:off x="792269" y="5159825"/>
                <a:ext cx="452484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F4A7B96-1B6A-4CBF-9EED-C511F6EB7DE0}"/>
                  </a:ext>
                </a:extLst>
              </p:cNvPr>
              <p:cNvCxnSpPr>
                <a:cxnSpLocks/>
              </p:cNvCxnSpPr>
              <p:nvPr/>
            </p:nvCxnSpPr>
            <p:spPr>
              <a:xfrm flipV="1">
                <a:off x="5293013" y="2590801"/>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8941405-B366-4854-8D85-926A41E3ED37}"/>
                  </a:ext>
                </a:extLst>
              </p:cNvPr>
              <p:cNvCxnSpPr>
                <a:cxnSpLocks/>
              </p:cNvCxnSpPr>
              <p:nvPr/>
            </p:nvCxnSpPr>
            <p:spPr>
              <a:xfrm flipV="1">
                <a:off x="5293012" y="4238175"/>
                <a:ext cx="0" cy="9790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09818432-D58F-4CDD-B972-C02A313916B7}"/>
                  </a:ext>
                </a:extLst>
              </p:cNvPr>
              <p:cNvSpPr/>
              <p:nvPr/>
            </p:nvSpPr>
            <p:spPr>
              <a:xfrm>
                <a:off x="-113521" y="3460863"/>
                <a:ext cx="569981"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10F5CEB5-F242-4F80-9F6F-494A1A30BF1E}"/>
                      </a:ext>
                    </a:extLst>
                  </p:cNvPr>
                  <p:cNvSpPr/>
                  <p:nvPr/>
                </p:nvSpPr>
                <p:spPr>
                  <a:xfrm>
                    <a:off x="1508096" y="4371701"/>
                    <a:ext cx="2268962"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I =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US" b="1" i="1" smtClean="0">
                                <a:solidFill>
                                  <a:schemeClr val="bg1"/>
                                </a:solidFill>
                                <a:latin typeface="Cambria Math" panose="02040503050406030204" pitchFamily="18" charset="0"/>
                                <a:ea typeface="Cambria Math" panose="02040503050406030204" pitchFamily="18" charset="0"/>
                              </a:rPr>
                              <m:t>𝑰</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r>
                      <a:rPr lang="en-IN" b="1" dirty="0">
                        <a:solidFill>
                          <a:schemeClr val="bg1"/>
                        </a:solidFill>
                        <a:latin typeface="Times New Roman" panose="02020603050405020304" pitchFamily="18" charset="0"/>
                        <a:cs typeface="Times New Roman" panose="02020603050405020304" pitchFamily="18" charset="0"/>
                      </a:rPr>
                      <a:t> </a:t>
                    </a:r>
                  </a:p>
                </p:txBody>
              </p:sp>
            </mc:Choice>
            <mc:Fallback xmlns="">
              <p:sp>
                <p:nvSpPr>
                  <p:cNvPr id="82" name="Rectangle 81">
                    <a:extLst>
                      <a:ext uri="{FF2B5EF4-FFF2-40B4-BE49-F238E27FC236}">
                        <a16:creationId xmlns:a16="http://schemas.microsoft.com/office/drawing/2014/main" id="{10F5CEB5-F242-4F80-9F6F-494A1A30BF1E}"/>
                      </a:ext>
                    </a:extLst>
                  </p:cNvPr>
                  <p:cNvSpPr>
                    <a:spLocks noRot="1" noChangeAspect="1" noMove="1" noResize="1" noEditPoints="1" noAdjustHandles="1" noChangeArrowheads="1" noChangeShapeType="1" noTextEdit="1"/>
                  </p:cNvSpPr>
                  <p:nvPr/>
                </p:nvSpPr>
                <p:spPr>
                  <a:xfrm>
                    <a:off x="1508096" y="4371701"/>
                    <a:ext cx="2268962" cy="737594"/>
                  </a:xfrm>
                  <a:prstGeom prst="rect">
                    <a:avLst/>
                  </a:prstGeom>
                  <a:blipFill>
                    <a:blip r:embed="rId5"/>
                    <a:stretch>
                      <a:fillRect l="-4651" t="-10000" b="-26667"/>
                    </a:stretch>
                  </a:blipFill>
                </p:spPr>
                <p:txBody>
                  <a:bodyPr/>
                  <a:lstStyle/>
                  <a:p>
                    <a:r>
                      <a:rPr lang="en-IN">
                        <a:noFill/>
                      </a:rPr>
                      <a:t> </a:t>
                    </a:r>
                  </a:p>
                </p:txBody>
              </p:sp>
            </mc:Fallback>
          </mc:AlternateContent>
          <p:grpSp>
            <p:nvGrpSpPr>
              <p:cNvPr id="83" name="Group 82">
                <a:extLst>
                  <a:ext uri="{FF2B5EF4-FFF2-40B4-BE49-F238E27FC236}">
                    <a16:creationId xmlns:a16="http://schemas.microsoft.com/office/drawing/2014/main" id="{55FA9506-52C3-47C5-9C08-0041CBBDACB2}"/>
                  </a:ext>
                </a:extLst>
              </p:cNvPr>
              <p:cNvGrpSpPr/>
              <p:nvPr/>
            </p:nvGrpSpPr>
            <p:grpSpPr>
              <a:xfrm>
                <a:off x="4648144" y="3256358"/>
                <a:ext cx="1066175" cy="1244584"/>
                <a:chOff x="6572001" y="2872993"/>
                <a:chExt cx="1066175" cy="2155368"/>
              </a:xfrm>
            </p:grpSpPr>
            <p:sp>
              <p:nvSpPr>
                <p:cNvPr id="86" name="Arc 85">
                  <a:extLst>
                    <a:ext uri="{FF2B5EF4-FFF2-40B4-BE49-F238E27FC236}">
                      <a16:creationId xmlns:a16="http://schemas.microsoft.com/office/drawing/2014/main" id="{C9C93755-9CED-4DC9-92F3-AEECD9E69BDD}"/>
                    </a:ext>
                  </a:extLst>
                </p:cNvPr>
                <p:cNvSpPr/>
                <p:nvPr/>
              </p:nvSpPr>
              <p:spPr>
                <a:xfrm>
                  <a:off x="6751977" y="3429000"/>
                  <a:ext cx="878114" cy="598705"/>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87" name="Arc 86">
                  <a:extLst>
                    <a:ext uri="{FF2B5EF4-FFF2-40B4-BE49-F238E27FC236}">
                      <a16:creationId xmlns:a16="http://schemas.microsoft.com/office/drawing/2014/main" id="{EF974F80-B7BF-42D9-8153-0698440A112B}"/>
                    </a:ext>
                  </a:extLst>
                </p:cNvPr>
                <p:cNvSpPr/>
                <p:nvPr/>
              </p:nvSpPr>
              <p:spPr>
                <a:xfrm>
                  <a:off x="6760062" y="3177241"/>
                  <a:ext cx="878114" cy="461665"/>
                </a:xfrm>
                <a:prstGeom prst="arc">
                  <a:avLst>
                    <a:gd name="adj1" fmla="val 16200000"/>
                    <a:gd name="adj2" fmla="val 10618582"/>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8" name="Arc 87">
                  <a:extLst>
                    <a:ext uri="{FF2B5EF4-FFF2-40B4-BE49-F238E27FC236}">
                      <a16:creationId xmlns:a16="http://schemas.microsoft.com/office/drawing/2014/main" id="{9BB0AE66-D423-443C-8B99-132DE3340ADD}"/>
                    </a:ext>
                  </a:extLst>
                </p:cNvPr>
                <p:cNvSpPr/>
                <p:nvPr/>
              </p:nvSpPr>
              <p:spPr>
                <a:xfrm>
                  <a:off x="6743892" y="3814289"/>
                  <a:ext cx="878114" cy="492443"/>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9" name="Arc 88">
                  <a:extLst>
                    <a:ext uri="{FF2B5EF4-FFF2-40B4-BE49-F238E27FC236}">
                      <a16:creationId xmlns:a16="http://schemas.microsoft.com/office/drawing/2014/main" id="{7772BEB4-F1AF-469B-AE57-F56310281054}"/>
                    </a:ext>
                  </a:extLst>
                </p:cNvPr>
                <p:cNvSpPr/>
                <p:nvPr/>
              </p:nvSpPr>
              <p:spPr>
                <a:xfrm>
                  <a:off x="6760062" y="4168603"/>
                  <a:ext cx="878114" cy="421535"/>
                </a:xfrm>
                <a:prstGeom prst="arc">
                  <a:avLst>
                    <a:gd name="adj1" fmla="val 11660505"/>
                    <a:gd name="adj2" fmla="val 5955058"/>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0" name="Rectangle 89">
                  <a:extLst>
                    <a:ext uri="{FF2B5EF4-FFF2-40B4-BE49-F238E27FC236}">
                      <a16:creationId xmlns:a16="http://schemas.microsoft.com/office/drawing/2014/main" id="{27EEFADC-6BBB-4A26-B50B-5D0026A41468}"/>
                    </a:ext>
                  </a:extLst>
                </p:cNvPr>
                <p:cNvSpPr/>
                <p:nvPr/>
              </p:nvSpPr>
              <p:spPr>
                <a:xfrm>
                  <a:off x="6572001" y="2872993"/>
                  <a:ext cx="277219" cy="215536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4" name="Rectangle 83">
                <a:extLst>
                  <a:ext uri="{FF2B5EF4-FFF2-40B4-BE49-F238E27FC236}">
                    <a16:creationId xmlns:a16="http://schemas.microsoft.com/office/drawing/2014/main" id="{0C3B8ED6-0B8C-4622-9A24-CF348D555EAD}"/>
                  </a:ext>
                </a:extLst>
              </p:cNvPr>
              <p:cNvSpPr/>
              <p:nvPr/>
            </p:nvSpPr>
            <p:spPr>
              <a:xfrm>
                <a:off x="4058931" y="3460863"/>
                <a:ext cx="549179"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L</a:t>
                </a:r>
              </a:p>
            </p:txBody>
          </p:sp>
        </p:grpSp>
        <p:cxnSp>
          <p:nvCxnSpPr>
            <p:cNvPr id="68" name="Straight Connector 67">
              <a:extLst>
                <a:ext uri="{FF2B5EF4-FFF2-40B4-BE49-F238E27FC236}">
                  <a16:creationId xmlns:a16="http://schemas.microsoft.com/office/drawing/2014/main" id="{FF9F8C2B-7F8C-49A0-BB75-74B894AC0C43}"/>
                </a:ext>
              </a:extLst>
            </p:cNvPr>
            <p:cNvCxnSpPr>
              <a:cxnSpLocks/>
            </p:cNvCxnSpPr>
            <p:nvPr/>
          </p:nvCxnSpPr>
          <p:spPr>
            <a:xfrm flipV="1">
              <a:off x="546356" y="2522368"/>
              <a:ext cx="396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8CE2EC94-00C0-4803-9B5B-1579F358C0CA}"/>
              </a:ext>
            </a:extLst>
          </p:cNvPr>
          <p:cNvGrpSpPr/>
          <p:nvPr/>
        </p:nvGrpSpPr>
        <p:grpSpPr>
          <a:xfrm>
            <a:off x="397345" y="5012395"/>
            <a:ext cx="2726858" cy="1420493"/>
            <a:chOff x="122284" y="1791939"/>
            <a:chExt cx="3642919" cy="1662178"/>
          </a:xfrm>
        </p:grpSpPr>
        <p:grpSp>
          <p:nvGrpSpPr>
            <p:cNvPr id="92" name="Group 91">
              <a:extLst>
                <a:ext uri="{FF2B5EF4-FFF2-40B4-BE49-F238E27FC236}">
                  <a16:creationId xmlns:a16="http://schemas.microsoft.com/office/drawing/2014/main" id="{E213D2E9-51EA-4FA6-B72D-F54205F70CFB}"/>
                </a:ext>
              </a:extLst>
            </p:cNvPr>
            <p:cNvGrpSpPr/>
            <p:nvPr/>
          </p:nvGrpSpPr>
          <p:grpSpPr>
            <a:xfrm>
              <a:off x="122284" y="1791939"/>
              <a:ext cx="3642919" cy="1662178"/>
              <a:chOff x="-194975" y="2380343"/>
              <a:chExt cx="5909294" cy="2836869"/>
            </a:xfrm>
          </p:grpSpPr>
          <p:cxnSp>
            <p:nvCxnSpPr>
              <p:cNvPr id="94" name="Straight Connector 93">
                <a:extLst>
                  <a:ext uri="{FF2B5EF4-FFF2-40B4-BE49-F238E27FC236}">
                    <a16:creationId xmlns:a16="http://schemas.microsoft.com/office/drawing/2014/main" id="{5EA19738-F176-42EA-83AE-020E02959C17}"/>
                  </a:ext>
                </a:extLst>
              </p:cNvPr>
              <p:cNvCxnSpPr>
                <a:cxnSpLocks/>
              </p:cNvCxnSpPr>
              <p:nvPr/>
            </p:nvCxnSpPr>
            <p:spPr>
              <a:xfrm>
                <a:off x="754743" y="2627086"/>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62B0C98-CE6B-42D4-939A-3E04AAD923D0}"/>
                  </a:ext>
                </a:extLst>
              </p:cNvPr>
              <p:cNvCxnSpPr>
                <a:cxnSpLocks/>
              </p:cNvCxnSpPr>
              <p:nvPr/>
            </p:nvCxnSpPr>
            <p:spPr>
              <a:xfrm flipV="1">
                <a:off x="2743200" y="2380343"/>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E4089B6-88E2-4F40-8725-77958E75C44D}"/>
                  </a:ext>
                </a:extLst>
              </p:cNvPr>
              <p:cNvCxnSpPr>
                <a:cxnSpLocks/>
              </p:cNvCxnSpPr>
              <p:nvPr/>
            </p:nvCxnSpPr>
            <p:spPr>
              <a:xfrm>
                <a:off x="3316514" y="2619829"/>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7" name="Isosceles Triangle 96">
                <a:extLst>
                  <a:ext uri="{FF2B5EF4-FFF2-40B4-BE49-F238E27FC236}">
                    <a16:creationId xmlns:a16="http://schemas.microsoft.com/office/drawing/2014/main" id="{2111D6AC-2F05-4C72-8445-0BC096FB9570}"/>
                  </a:ext>
                </a:extLst>
              </p:cNvPr>
              <p:cNvSpPr/>
              <p:nvPr/>
            </p:nvSpPr>
            <p:spPr>
              <a:xfrm rot="10800000" flipH="1">
                <a:off x="3275148" y="2394857"/>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8" name="Straight Connector 97">
                <a:extLst>
                  <a:ext uri="{FF2B5EF4-FFF2-40B4-BE49-F238E27FC236}">
                    <a16:creationId xmlns:a16="http://schemas.microsoft.com/office/drawing/2014/main" id="{7E81D635-660C-4D7A-B279-0ACBACF049AD}"/>
                  </a:ext>
                </a:extLst>
              </p:cNvPr>
              <p:cNvCxnSpPr>
                <a:cxnSpLocks/>
              </p:cNvCxnSpPr>
              <p:nvPr/>
            </p:nvCxnSpPr>
            <p:spPr>
              <a:xfrm flipV="1">
                <a:off x="781594" y="2599298"/>
                <a:ext cx="2" cy="970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4EB1272-C179-438C-90D5-ABF21BDF5574}"/>
                  </a:ext>
                </a:extLst>
              </p:cNvPr>
              <p:cNvCxnSpPr>
                <a:cxnSpLocks/>
              </p:cNvCxnSpPr>
              <p:nvPr/>
            </p:nvCxnSpPr>
            <p:spPr>
              <a:xfrm flipH="1" flipV="1">
                <a:off x="781594" y="4131019"/>
                <a:ext cx="3" cy="10861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0AB287F-D163-4C6F-A152-06A8C990C967}"/>
                  </a:ext>
                </a:extLst>
              </p:cNvPr>
              <p:cNvCxnSpPr>
                <a:cxnSpLocks/>
              </p:cNvCxnSpPr>
              <p:nvPr/>
            </p:nvCxnSpPr>
            <p:spPr>
              <a:xfrm flipV="1">
                <a:off x="479923" y="4126679"/>
                <a:ext cx="642364" cy="2"/>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0A7CE80-A14C-4F0D-B5F1-5DCEEE29913F}"/>
                  </a:ext>
                </a:extLst>
              </p:cNvPr>
              <p:cNvCxnSpPr>
                <a:cxnSpLocks/>
              </p:cNvCxnSpPr>
              <p:nvPr/>
            </p:nvCxnSpPr>
            <p:spPr>
              <a:xfrm>
                <a:off x="754743" y="5159826"/>
                <a:ext cx="2002971" cy="0"/>
              </a:xfrm>
              <a:prstGeom prst="line">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5202708-4DBD-4EAA-9D5A-5A2F32F431D9}"/>
                  </a:ext>
                </a:extLst>
              </p:cNvPr>
              <p:cNvCxnSpPr>
                <a:cxnSpLocks/>
              </p:cNvCxnSpPr>
              <p:nvPr/>
            </p:nvCxnSpPr>
            <p:spPr>
              <a:xfrm>
                <a:off x="2487020" y="5159825"/>
                <a:ext cx="2832465" cy="1434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C7824F3-C1D0-4693-A14A-CE1B76843613}"/>
                  </a:ext>
                </a:extLst>
              </p:cNvPr>
              <p:cNvCxnSpPr>
                <a:cxnSpLocks/>
              </p:cNvCxnSpPr>
              <p:nvPr/>
            </p:nvCxnSpPr>
            <p:spPr>
              <a:xfrm flipV="1">
                <a:off x="5293013" y="2590801"/>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FE5BBBA-798A-447F-A375-053D2563DAAA}"/>
                  </a:ext>
                </a:extLst>
              </p:cNvPr>
              <p:cNvCxnSpPr>
                <a:cxnSpLocks/>
              </p:cNvCxnSpPr>
              <p:nvPr/>
            </p:nvCxnSpPr>
            <p:spPr>
              <a:xfrm flipV="1">
                <a:off x="5293012" y="4238175"/>
                <a:ext cx="0" cy="9790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299D3571-876F-49BD-AA41-8735D07AE0BA}"/>
                  </a:ext>
                </a:extLst>
              </p:cNvPr>
              <p:cNvSpPr/>
              <p:nvPr/>
            </p:nvSpPr>
            <p:spPr>
              <a:xfrm>
                <a:off x="-194975" y="3492038"/>
                <a:ext cx="569981"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C</a:t>
                </a:r>
              </a:p>
            </p:txBody>
          </p:sp>
          <p:sp>
            <p:nvSpPr>
              <p:cNvPr id="107" name="Rectangle 106">
                <a:extLst>
                  <a:ext uri="{FF2B5EF4-FFF2-40B4-BE49-F238E27FC236}">
                    <a16:creationId xmlns:a16="http://schemas.microsoft.com/office/drawing/2014/main" id="{6D832C7D-B8D5-4452-A79E-FB57DA9F7B13}"/>
                  </a:ext>
                </a:extLst>
              </p:cNvPr>
              <p:cNvSpPr/>
              <p:nvPr/>
            </p:nvSpPr>
            <p:spPr>
              <a:xfrm>
                <a:off x="2551742" y="4276905"/>
                <a:ext cx="1379802"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I = 0</a:t>
                </a:r>
              </a:p>
            </p:txBody>
          </p:sp>
          <p:grpSp>
            <p:nvGrpSpPr>
              <p:cNvPr id="108" name="Group 107">
                <a:extLst>
                  <a:ext uri="{FF2B5EF4-FFF2-40B4-BE49-F238E27FC236}">
                    <a16:creationId xmlns:a16="http://schemas.microsoft.com/office/drawing/2014/main" id="{2BC34000-F1C0-4158-9619-EE0539429092}"/>
                  </a:ext>
                </a:extLst>
              </p:cNvPr>
              <p:cNvGrpSpPr/>
              <p:nvPr/>
            </p:nvGrpSpPr>
            <p:grpSpPr>
              <a:xfrm>
                <a:off x="4648144" y="3256358"/>
                <a:ext cx="1066175" cy="1244584"/>
                <a:chOff x="6572001" y="2872993"/>
                <a:chExt cx="1066175" cy="2155368"/>
              </a:xfrm>
            </p:grpSpPr>
            <p:sp>
              <p:nvSpPr>
                <p:cNvPr id="111" name="Arc 110">
                  <a:extLst>
                    <a:ext uri="{FF2B5EF4-FFF2-40B4-BE49-F238E27FC236}">
                      <a16:creationId xmlns:a16="http://schemas.microsoft.com/office/drawing/2014/main" id="{BE6F1C3C-0FCF-4C5F-9D68-E2252FEA92B9}"/>
                    </a:ext>
                  </a:extLst>
                </p:cNvPr>
                <p:cNvSpPr/>
                <p:nvPr/>
              </p:nvSpPr>
              <p:spPr>
                <a:xfrm>
                  <a:off x="6751977" y="3429000"/>
                  <a:ext cx="878114" cy="598705"/>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12" name="Arc 111">
                  <a:extLst>
                    <a:ext uri="{FF2B5EF4-FFF2-40B4-BE49-F238E27FC236}">
                      <a16:creationId xmlns:a16="http://schemas.microsoft.com/office/drawing/2014/main" id="{41F53841-05A0-4920-B4A6-E5DE11ED3F7D}"/>
                    </a:ext>
                  </a:extLst>
                </p:cNvPr>
                <p:cNvSpPr/>
                <p:nvPr/>
              </p:nvSpPr>
              <p:spPr>
                <a:xfrm>
                  <a:off x="6760062" y="3177241"/>
                  <a:ext cx="878114" cy="461665"/>
                </a:xfrm>
                <a:prstGeom prst="arc">
                  <a:avLst>
                    <a:gd name="adj1" fmla="val 16200000"/>
                    <a:gd name="adj2" fmla="val 10618582"/>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3" name="Arc 112">
                  <a:extLst>
                    <a:ext uri="{FF2B5EF4-FFF2-40B4-BE49-F238E27FC236}">
                      <a16:creationId xmlns:a16="http://schemas.microsoft.com/office/drawing/2014/main" id="{318253EC-E8DC-4196-9E82-2CD144DF716F}"/>
                    </a:ext>
                  </a:extLst>
                </p:cNvPr>
                <p:cNvSpPr/>
                <p:nvPr/>
              </p:nvSpPr>
              <p:spPr>
                <a:xfrm>
                  <a:off x="6743892" y="3814289"/>
                  <a:ext cx="878114" cy="492443"/>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4" name="Arc 113">
                  <a:extLst>
                    <a:ext uri="{FF2B5EF4-FFF2-40B4-BE49-F238E27FC236}">
                      <a16:creationId xmlns:a16="http://schemas.microsoft.com/office/drawing/2014/main" id="{81837B3A-D9F3-4A0B-82C4-6F2BD9449A0F}"/>
                    </a:ext>
                  </a:extLst>
                </p:cNvPr>
                <p:cNvSpPr/>
                <p:nvPr/>
              </p:nvSpPr>
              <p:spPr>
                <a:xfrm>
                  <a:off x="6760062" y="4168603"/>
                  <a:ext cx="878114" cy="421535"/>
                </a:xfrm>
                <a:prstGeom prst="arc">
                  <a:avLst>
                    <a:gd name="adj1" fmla="val 11660505"/>
                    <a:gd name="adj2" fmla="val 5955058"/>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5" name="Rectangle 114">
                  <a:extLst>
                    <a:ext uri="{FF2B5EF4-FFF2-40B4-BE49-F238E27FC236}">
                      <a16:creationId xmlns:a16="http://schemas.microsoft.com/office/drawing/2014/main" id="{74A4772A-EECE-4A98-90C6-621A6CC7F533}"/>
                    </a:ext>
                  </a:extLst>
                </p:cNvPr>
                <p:cNvSpPr/>
                <p:nvPr/>
              </p:nvSpPr>
              <p:spPr>
                <a:xfrm>
                  <a:off x="6572001" y="2872993"/>
                  <a:ext cx="277219" cy="215536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9" name="Rectangle 108">
                <a:extLst>
                  <a:ext uri="{FF2B5EF4-FFF2-40B4-BE49-F238E27FC236}">
                    <a16:creationId xmlns:a16="http://schemas.microsoft.com/office/drawing/2014/main" id="{733019E9-6FAD-4DF1-AC7A-711D43C53176}"/>
                  </a:ext>
                </a:extLst>
              </p:cNvPr>
              <p:cNvSpPr/>
              <p:nvPr/>
            </p:nvSpPr>
            <p:spPr>
              <a:xfrm>
                <a:off x="4058931" y="3460863"/>
                <a:ext cx="549179"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L</a:t>
                </a:r>
              </a:p>
            </p:txBody>
          </p:sp>
        </p:grpSp>
        <p:cxnSp>
          <p:nvCxnSpPr>
            <p:cNvPr id="93" name="Straight Connector 92">
              <a:extLst>
                <a:ext uri="{FF2B5EF4-FFF2-40B4-BE49-F238E27FC236}">
                  <a16:creationId xmlns:a16="http://schemas.microsoft.com/office/drawing/2014/main" id="{65FB5B3C-1AAF-49F1-ABAF-82E21D387DBF}"/>
                </a:ext>
              </a:extLst>
            </p:cNvPr>
            <p:cNvCxnSpPr>
              <a:cxnSpLocks/>
            </p:cNvCxnSpPr>
            <p:nvPr/>
          </p:nvCxnSpPr>
          <p:spPr>
            <a:xfrm flipV="1">
              <a:off x="546356" y="2522368"/>
              <a:ext cx="396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grpSp>
      <p:cxnSp>
        <p:nvCxnSpPr>
          <p:cNvPr id="148" name="Straight Connector 147">
            <a:extLst>
              <a:ext uri="{FF2B5EF4-FFF2-40B4-BE49-F238E27FC236}">
                <a16:creationId xmlns:a16="http://schemas.microsoft.com/office/drawing/2014/main" id="{5C7D8203-D5F7-4DE4-9DB9-0CBC2ACB9D52}"/>
              </a:ext>
            </a:extLst>
          </p:cNvPr>
          <p:cNvCxnSpPr>
            <a:cxnSpLocks/>
          </p:cNvCxnSpPr>
          <p:nvPr/>
        </p:nvCxnSpPr>
        <p:spPr>
          <a:xfrm>
            <a:off x="5367876" y="1650429"/>
            <a:ext cx="26915" cy="4814689"/>
          </a:xfrm>
          <a:prstGeom prst="line">
            <a:avLst/>
          </a:prstGeom>
          <a:ln w="57150">
            <a:solidFill>
              <a:srgbClr val="FFFF00">
                <a:alpha val="28000"/>
              </a:srgbClr>
            </a:solidFill>
            <a:prstDash val="sysDot"/>
          </a:ln>
        </p:spPr>
        <p:style>
          <a:lnRef idx="1">
            <a:schemeClr val="accent1"/>
          </a:lnRef>
          <a:fillRef idx="0">
            <a:schemeClr val="accent1"/>
          </a:fillRef>
          <a:effectRef idx="0">
            <a:schemeClr val="accent1"/>
          </a:effectRef>
          <a:fontRef idx="minor">
            <a:schemeClr val="tx1"/>
          </a:fontRef>
        </p:style>
      </p:cxnSp>
      <p:grpSp>
        <p:nvGrpSpPr>
          <p:cNvPr id="2059" name="Group 2058">
            <a:extLst>
              <a:ext uri="{FF2B5EF4-FFF2-40B4-BE49-F238E27FC236}">
                <a16:creationId xmlns:a16="http://schemas.microsoft.com/office/drawing/2014/main" id="{701C4871-9D56-487C-8B5A-B29B31A505B2}"/>
              </a:ext>
            </a:extLst>
          </p:cNvPr>
          <p:cNvGrpSpPr/>
          <p:nvPr/>
        </p:nvGrpSpPr>
        <p:grpSpPr>
          <a:xfrm>
            <a:off x="3840427" y="1933559"/>
            <a:ext cx="2754285" cy="522728"/>
            <a:chOff x="3803136" y="1608730"/>
            <a:chExt cx="2754285" cy="522728"/>
          </a:xfrm>
        </p:grpSpPr>
        <p:grpSp>
          <p:nvGrpSpPr>
            <p:cNvPr id="149" name="Group 148">
              <a:extLst>
                <a:ext uri="{FF2B5EF4-FFF2-40B4-BE49-F238E27FC236}">
                  <a16:creationId xmlns:a16="http://schemas.microsoft.com/office/drawing/2014/main" id="{1BDC63A5-995B-4429-91A6-3748D18C945D}"/>
                </a:ext>
              </a:extLst>
            </p:cNvPr>
            <p:cNvGrpSpPr/>
            <p:nvPr/>
          </p:nvGrpSpPr>
          <p:grpSpPr>
            <a:xfrm>
              <a:off x="3803136" y="1608730"/>
              <a:ext cx="2754285" cy="522728"/>
              <a:chOff x="503418" y="2708495"/>
              <a:chExt cx="4349933" cy="1139269"/>
            </a:xfrm>
          </p:grpSpPr>
          <p:grpSp>
            <p:nvGrpSpPr>
              <p:cNvPr id="150" name="Group 149">
                <a:extLst>
                  <a:ext uri="{FF2B5EF4-FFF2-40B4-BE49-F238E27FC236}">
                    <a16:creationId xmlns:a16="http://schemas.microsoft.com/office/drawing/2014/main" id="{3E485022-2CF0-484E-A009-ECC6851A342D}"/>
                  </a:ext>
                </a:extLst>
              </p:cNvPr>
              <p:cNvGrpSpPr/>
              <p:nvPr/>
            </p:nvGrpSpPr>
            <p:grpSpPr>
              <a:xfrm>
                <a:off x="698699" y="2957021"/>
                <a:ext cx="3171228" cy="461019"/>
                <a:chOff x="328175" y="1813871"/>
                <a:chExt cx="3367525" cy="756030"/>
              </a:xfrm>
            </p:grpSpPr>
            <p:cxnSp>
              <p:nvCxnSpPr>
                <p:cNvPr id="154" name="Straight Connector 153">
                  <a:extLst>
                    <a:ext uri="{FF2B5EF4-FFF2-40B4-BE49-F238E27FC236}">
                      <a16:creationId xmlns:a16="http://schemas.microsoft.com/office/drawing/2014/main" id="{6115B8CD-AA12-4312-8506-C92A1DED17B1}"/>
                    </a:ext>
                  </a:extLst>
                </p:cNvPr>
                <p:cNvCxnSpPr>
                  <a:cxnSpLocks/>
                </p:cNvCxnSpPr>
                <p:nvPr/>
              </p:nvCxnSpPr>
              <p:spPr>
                <a:xfrm flipV="1">
                  <a:off x="770091" y="1832924"/>
                  <a:ext cx="201907" cy="4626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B85DBB1-AAF8-4A0F-A8FB-198B5A60DB3D}"/>
                    </a:ext>
                  </a:extLst>
                </p:cNvPr>
                <p:cNvCxnSpPr>
                  <a:cxnSpLocks/>
                </p:cNvCxnSpPr>
                <p:nvPr/>
              </p:nvCxnSpPr>
              <p:spPr>
                <a:xfrm>
                  <a:off x="962473" y="1832922"/>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2F5EDD71-48A6-46AB-B443-94D81E7B4801}"/>
                    </a:ext>
                  </a:extLst>
                </p:cNvPr>
                <p:cNvCxnSpPr>
                  <a:cxnSpLocks/>
                </p:cNvCxnSpPr>
                <p:nvPr/>
              </p:nvCxnSpPr>
              <p:spPr>
                <a:xfrm flipV="1">
                  <a:off x="1297619" y="1823397"/>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78F6E1E-7477-4301-A088-6CC2CA751586}"/>
                    </a:ext>
                  </a:extLst>
                </p:cNvPr>
                <p:cNvCxnSpPr>
                  <a:cxnSpLocks/>
                </p:cNvCxnSpPr>
                <p:nvPr/>
              </p:nvCxnSpPr>
              <p:spPr>
                <a:xfrm>
                  <a:off x="1645943" y="1823396"/>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053E7FF-2FB3-4E72-AF37-C49357DB2D4A}"/>
                    </a:ext>
                  </a:extLst>
                </p:cNvPr>
                <p:cNvCxnSpPr>
                  <a:cxnSpLocks/>
                </p:cNvCxnSpPr>
                <p:nvPr/>
              </p:nvCxnSpPr>
              <p:spPr>
                <a:xfrm flipV="1">
                  <a:off x="1992944" y="181387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80090E8-94BF-478A-98E2-D8908904F3F0}"/>
                    </a:ext>
                  </a:extLst>
                </p:cNvPr>
                <p:cNvCxnSpPr>
                  <a:cxnSpLocks/>
                </p:cNvCxnSpPr>
                <p:nvPr/>
              </p:nvCxnSpPr>
              <p:spPr>
                <a:xfrm>
                  <a:off x="2341268" y="1813871"/>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E5605E6-17EE-4655-9605-12045B5D9501}"/>
                    </a:ext>
                  </a:extLst>
                </p:cNvPr>
                <p:cNvCxnSpPr>
                  <a:cxnSpLocks/>
                </p:cNvCxnSpPr>
                <p:nvPr/>
              </p:nvCxnSpPr>
              <p:spPr>
                <a:xfrm flipV="1">
                  <a:off x="2688269" y="183292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99E90C7-31BC-4A01-86ED-A5760359B7C6}"/>
                    </a:ext>
                  </a:extLst>
                </p:cNvPr>
                <p:cNvCxnSpPr>
                  <a:cxnSpLocks/>
                </p:cNvCxnSpPr>
                <p:nvPr/>
              </p:nvCxnSpPr>
              <p:spPr>
                <a:xfrm>
                  <a:off x="3036593" y="1832921"/>
                  <a:ext cx="201907" cy="462604"/>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9B315FC-F8C0-481E-92DE-5AB37EC69BC8}"/>
                    </a:ext>
                  </a:extLst>
                </p:cNvPr>
                <p:cNvCxnSpPr>
                  <a:cxnSpLocks/>
                </p:cNvCxnSpPr>
                <p:nvPr/>
              </p:nvCxnSpPr>
              <p:spPr>
                <a:xfrm flipV="1">
                  <a:off x="3228975" y="2262971"/>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33E15FF3-B956-4458-8BF8-1E843CCE8387}"/>
                    </a:ext>
                  </a:extLst>
                </p:cNvPr>
                <p:cNvCxnSpPr>
                  <a:cxnSpLocks/>
                </p:cNvCxnSpPr>
                <p:nvPr/>
              </p:nvCxnSpPr>
              <p:spPr>
                <a:xfrm flipV="1">
                  <a:off x="328175" y="2279247"/>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51" name="Rectangle 150">
                <a:extLst>
                  <a:ext uri="{FF2B5EF4-FFF2-40B4-BE49-F238E27FC236}">
                    <a16:creationId xmlns:a16="http://schemas.microsoft.com/office/drawing/2014/main" id="{69F2B11C-5130-4BD5-8501-7504AE10F65E}"/>
                  </a:ext>
                </a:extLst>
              </p:cNvPr>
              <p:cNvSpPr/>
              <p:nvPr/>
            </p:nvSpPr>
            <p:spPr>
              <a:xfrm>
                <a:off x="3670708" y="2815805"/>
                <a:ext cx="695717" cy="755067"/>
              </a:xfrm>
              <a:prstGeom prst="rect">
                <a:avLst/>
              </a:prstGeom>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Cube 151">
                <a:extLst>
                  <a:ext uri="{FF2B5EF4-FFF2-40B4-BE49-F238E27FC236}">
                    <a16:creationId xmlns:a16="http://schemas.microsoft.com/office/drawing/2014/main" id="{719A094F-BF31-4C70-B19B-8FD9DF32E5F4}"/>
                  </a:ext>
                </a:extLst>
              </p:cNvPr>
              <p:cNvSpPr/>
              <p:nvPr/>
            </p:nvSpPr>
            <p:spPr>
              <a:xfrm rot="5400000">
                <a:off x="62570" y="3149343"/>
                <a:ext cx="1133463" cy="251767"/>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3" name="Cube 152">
                <a:extLst>
                  <a:ext uri="{FF2B5EF4-FFF2-40B4-BE49-F238E27FC236}">
                    <a16:creationId xmlns:a16="http://schemas.microsoft.com/office/drawing/2014/main" id="{C49494BE-3302-4D34-8988-CA39DA9A9653}"/>
                  </a:ext>
                </a:extLst>
              </p:cNvPr>
              <p:cNvSpPr/>
              <p:nvPr/>
            </p:nvSpPr>
            <p:spPr>
              <a:xfrm>
                <a:off x="503418" y="3585530"/>
                <a:ext cx="4349933" cy="262234"/>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7" name="TextBox 196">
              <a:extLst>
                <a:ext uri="{FF2B5EF4-FFF2-40B4-BE49-F238E27FC236}">
                  <a16:creationId xmlns:a16="http://schemas.microsoft.com/office/drawing/2014/main" id="{0C280505-51C1-4712-AF3C-9771536DD7C7}"/>
                </a:ext>
              </a:extLst>
            </p:cNvPr>
            <p:cNvSpPr txBox="1"/>
            <p:nvPr/>
          </p:nvSpPr>
          <p:spPr>
            <a:xfrm>
              <a:off x="5754932" y="1651241"/>
              <a:ext cx="508099" cy="340780"/>
            </a:xfrm>
            <a:prstGeom prst="rect">
              <a:avLst/>
            </a:prstGeom>
            <a:noFill/>
          </p:spPr>
          <p:txBody>
            <a:bodyPr wrap="none" rtlCol="0">
              <a:spAutoFit/>
            </a:bodyPr>
            <a:lstStyle/>
            <a:p>
              <a:r>
                <a:rPr lang="en-US" b="1" i="1" dirty="0">
                  <a:latin typeface="Times New Roman" panose="02020603050405020304" pitchFamily="18" charset="0"/>
                  <a:cs typeface="Times New Roman" panose="02020603050405020304" pitchFamily="18" charset="0"/>
                </a:rPr>
                <a:t>v =0</a:t>
              </a:r>
              <a:endParaRPr lang="en-IN" b="1" i="1" dirty="0">
                <a:latin typeface="Times New Roman" panose="02020603050405020304" pitchFamily="18" charset="0"/>
                <a:cs typeface="Times New Roman" panose="02020603050405020304" pitchFamily="18" charset="0"/>
              </a:endParaRPr>
            </a:p>
          </p:txBody>
        </p:sp>
      </p:grpSp>
      <p:grpSp>
        <p:nvGrpSpPr>
          <p:cNvPr id="2061" name="Group 2060">
            <a:extLst>
              <a:ext uri="{FF2B5EF4-FFF2-40B4-BE49-F238E27FC236}">
                <a16:creationId xmlns:a16="http://schemas.microsoft.com/office/drawing/2014/main" id="{F5787D73-E7E0-4B90-B776-960CDC9036E6}"/>
              </a:ext>
            </a:extLst>
          </p:cNvPr>
          <p:cNvGrpSpPr/>
          <p:nvPr/>
        </p:nvGrpSpPr>
        <p:grpSpPr>
          <a:xfrm>
            <a:off x="3848209" y="5672272"/>
            <a:ext cx="2754285" cy="858650"/>
            <a:chOff x="3795623" y="3737278"/>
            <a:chExt cx="2754285" cy="858650"/>
          </a:xfrm>
        </p:grpSpPr>
        <p:grpSp>
          <p:nvGrpSpPr>
            <p:cNvPr id="182" name="Group 181">
              <a:extLst>
                <a:ext uri="{FF2B5EF4-FFF2-40B4-BE49-F238E27FC236}">
                  <a16:creationId xmlns:a16="http://schemas.microsoft.com/office/drawing/2014/main" id="{8FF5AB49-F284-4E5B-932A-71299FD77831}"/>
                </a:ext>
              </a:extLst>
            </p:cNvPr>
            <p:cNvGrpSpPr/>
            <p:nvPr/>
          </p:nvGrpSpPr>
          <p:grpSpPr>
            <a:xfrm>
              <a:off x="3795623" y="3737278"/>
              <a:ext cx="2754285" cy="522728"/>
              <a:chOff x="515138" y="4109400"/>
              <a:chExt cx="4349933" cy="1139269"/>
            </a:xfrm>
          </p:grpSpPr>
          <p:grpSp>
            <p:nvGrpSpPr>
              <p:cNvPr id="183" name="Group 182">
                <a:extLst>
                  <a:ext uri="{FF2B5EF4-FFF2-40B4-BE49-F238E27FC236}">
                    <a16:creationId xmlns:a16="http://schemas.microsoft.com/office/drawing/2014/main" id="{2B8F1EC1-F840-4F49-999C-52C1D58EA3C1}"/>
                  </a:ext>
                </a:extLst>
              </p:cNvPr>
              <p:cNvGrpSpPr/>
              <p:nvPr/>
            </p:nvGrpSpPr>
            <p:grpSpPr>
              <a:xfrm>
                <a:off x="710419" y="4357926"/>
                <a:ext cx="997740" cy="461019"/>
                <a:chOff x="328175" y="1813871"/>
                <a:chExt cx="3367525" cy="756030"/>
              </a:xfrm>
            </p:grpSpPr>
            <p:cxnSp>
              <p:nvCxnSpPr>
                <p:cNvPr id="187" name="Straight Connector 186">
                  <a:extLst>
                    <a:ext uri="{FF2B5EF4-FFF2-40B4-BE49-F238E27FC236}">
                      <a16:creationId xmlns:a16="http://schemas.microsoft.com/office/drawing/2014/main" id="{4900B96A-1A16-4B67-BC02-B2297611B386}"/>
                    </a:ext>
                  </a:extLst>
                </p:cNvPr>
                <p:cNvCxnSpPr>
                  <a:cxnSpLocks/>
                </p:cNvCxnSpPr>
                <p:nvPr/>
              </p:nvCxnSpPr>
              <p:spPr>
                <a:xfrm flipV="1">
                  <a:off x="770091" y="1832924"/>
                  <a:ext cx="201907" cy="4626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805B878-5F24-4739-86C2-BFDAC835074A}"/>
                    </a:ext>
                  </a:extLst>
                </p:cNvPr>
                <p:cNvCxnSpPr>
                  <a:cxnSpLocks/>
                </p:cNvCxnSpPr>
                <p:nvPr/>
              </p:nvCxnSpPr>
              <p:spPr>
                <a:xfrm>
                  <a:off x="962473" y="1832922"/>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DBE5A7B-7D81-4BCF-AC87-0997125EAEE8}"/>
                    </a:ext>
                  </a:extLst>
                </p:cNvPr>
                <p:cNvCxnSpPr>
                  <a:cxnSpLocks/>
                </p:cNvCxnSpPr>
                <p:nvPr/>
              </p:nvCxnSpPr>
              <p:spPr>
                <a:xfrm flipV="1">
                  <a:off x="1297619" y="1823397"/>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46CC937-BEDB-4339-A917-734FF17711CE}"/>
                    </a:ext>
                  </a:extLst>
                </p:cNvPr>
                <p:cNvCxnSpPr>
                  <a:cxnSpLocks/>
                </p:cNvCxnSpPr>
                <p:nvPr/>
              </p:nvCxnSpPr>
              <p:spPr>
                <a:xfrm>
                  <a:off x="1645943" y="1823396"/>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4977681D-13C8-432C-89F9-DA639F60DAD9}"/>
                    </a:ext>
                  </a:extLst>
                </p:cNvPr>
                <p:cNvCxnSpPr>
                  <a:cxnSpLocks/>
                </p:cNvCxnSpPr>
                <p:nvPr/>
              </p:nvCxnSpPr>
              <p:spPr>
                <a:xfrm flipV="1">
                  <a:off x="1992944" y="181387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98F8051-221E-47D3-93F1-88897CA5B8D5}"/>
                    </a:ext>
                  </a:extLst>
                </p:cNvPr>
                <p:cNvCxnSpPr>
                  <a:cxnSpLocks/>
                </p:cNvCxnSpPr>
                <p:nvPr/>
              </p:nvCxnSpPr>
              <p:spPr>
                <a:xfrm>
                  <a:off x="2341268" y="1813871"/>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D0E0892-7925-4541-9935-48FC7A059764}"/>
                    </a:ext>
                  </a:extLst>
                </p:cNvPr>
                <p:cNvCxnSpPr>
                  <a:cxnSpLocks/>
                </p:cNvCxnSpPr>
                <p:nvPr/>
              </p:nvCxnSpPr>
              <p:spPr>
                <a:xfrm flipV="1">
                  <a:off x="2688269" y="183292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75A8221-1A40-4A2B-A251-11B5B4482ABA}"/>
                    </a:ext>
                  </a:extLst>
                </p:cNvPr>
                <p:cNvCxnSpPr>
                  <a:cxnSpLocks/>
                </p:cNvCxnSpPr>
                <p:nvPr/>
              </p:nvCxnSpPr>
              <p:spPr>
                <a:xfrm>
                  <a:off x="3036593" y="1832921"/>
                  <a:ext cx="201907" cy="462604"/>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D80B0A1-552B-4567-A405-A80E2E29D910}"/>
                    </a:ext>
                  </a:extLst>
                </p:cNvPr>
                <p:cNvCxnSpPr>
                  <a:cxnSpLocks/>
                </p:cNvCxnSpPr>
                <p:nvPr/>
              </p:nvCxnSpPr>
              <p:spPr>
                <a:xfrm flipV="1">
                  <a:off x="3228975" y="2262971"/>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C00BE16-232F-4F5F-B735-383D720B2EBF}"/>
                    </a:ext>
                  </a:extLst>
                </p:cNvPr>
                <p:cNvCxnSpPr>
                  <a:cxnSpLocks/>
                </p:cNvCxnSpPr>
                <p:nvPr/>
              </p:nvCxnSpPr>
              <p:spPr>
                <a:xfrm flipV="1">
                  <a:off x="328175" y="2279247"/>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84" name="Rectangle 183">
                <a:extLst>
                  <a:ext uri="{FF2B5EF4-FFF2-40B4-BE49-F238E27FC236}">
                    <a16:creationId xmlns:a16="http://schemas.microsoft.com/office/drawing/2014/main" id="{5507540E-0B0F-4047-AD06-774E9EEE25BB}"/>
                  </a:ext>
                </a:extLst>
              </p:cNvPr>
              <p:cNvSpPr/>
              <p:nvPr/>
            </p:nvSpPr>
            <p:spPr>
              <a:xfrm>
                <a:off x="1645360" y="4216557"/>
                <a:ext cx="695717" cy="755067"/>
              </a:xfrm>
              <a:prstGeom prst="rect">
                <a:avLst/>
              </a:prstGeom>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 name="Cube 184">
                <a:extLst>
                  <a:ext uri="{FF2B5EF4-FFF2-40B4-BE49-F238E27FC236}">
                    <a16:creationId xmlns:a16="http://schemas.microsoft.com/office/drawing/2014/main" id="{B69361B1-FB2A-4579-AEFF-694E228A2251}"/>
                  </a:ext>
                </a:extLst>
              </p:cNvPr>
              <p:cNvSpPr/>
              <p:nvPr/>
            </p:nvSpPr>
            <p:spPr>
              <a:xfrm rot="5400000">
                <a:off x="74290" y="4550248"/>
                <a:ext cx="1133463" cy="251767"/>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6" name="Cube 185">
                <a:extLst>
                  <a:ext uri="{FF2B5EF4-FFF2-40B4-BE49-F238E27FC236}">
                    <a16:creationId xmlns:a16="http://schemas.microsoft.com/office/drawing/2014/main" id="{B26E6ED9-37D5-4332-9CCC-515BAD34356F}"/>
                  </a:ext>
                </a:extLst>
              </p:cNvPr>
              <p:cNvSpPr/>
              <p:nvPr/>
            </p:nvSpPr>
            <p:spPr>
              <a:xfrm>
                <a:off x="515138" y="4986435"/>
                <a:ext cx="4349933" cy="262234"/>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8" name="TextBox 197">
              <a:extLst>
                <a:ext uri="{FF2B5EF4-FFF2-40B4-BE49-F238E27FC236}">
                  <a16:creationId xmlns:a16="http://schemas.microsoft.com/office/drawing/2014/main" id="{E50AC4F5-CD11-407B-98E5-4676D76E656B}"/>
                </a:ext>
              </a:extLst>
            </p:cNvPr>
            <p:cNvSpPr txBox="1"/>
            <p:nvPr/>
          </p:nvSpPr>
          <p:spPr>
            <a:xfrm>
              <a:off x="4428790" y="3773532"/>
              <a:ext cx="508099" cy="340780"/>
            </a:xfrm>
            <a:prstGeom prst="rect">
              <a:avLst/>
            </a:prstGeom>
            <a:noFill/>
          </p:spPr>
          <p:txBody>
            <a:bodyPr wrap="none" rtlCol="0">
              <a:spAutoFit/>
            </a:bodyPr>
            <a:lstStyle/>
            <a:p>
              <a:r>
                <a:rPr lang="en-US" b="1" i="1" dirty="0">
                  <a:latin typeface="Times New Roman" panose="02020603050405020304" pitchFamily="18" charset="0"/>
                  <a:cs typeface="Times New Roman" panose="02020603050405020304" pitchFamily="18" charset="0"/>
                </a:rPr>
                <a:t>v =0</a:t>
              </a:r>
              <a:endParaRPr lang="en-IN" b="1" i="1" dirty="0">
                <a:latin typeface="Times New Roman" panose="02020603050405020304" pitchFamily="18" charset="0"/>
                <a:cs typeface="Times New Roman" panose="02020603050405020304" pitchFamily="18" charset="0"/>
              </a:endParaRPr>
            </a:p>
          </p:txBody>
        </p:sp>
        <p:sp>
          <p:nvSpPr>
            <p:cNvPr id="203" name="TextBox 202">
              <a:extLst>
                <a:ext uri="{FF2B5EF4-FFF2-40B4-BE49-F238E27FC236}">
                  <a16:creationId xmlns:a16="http://schemas.microsoft.com/office/drawing/2014/main" id="{48995055-52A2-421E-BF3E-8BE542B1FE5C}"/>
                </a:ext>
              </a:extLst>
            </p:cNvPr>
            <p:cNvSpPr txBox="1"/>
            <p:nvPr/>
          </p:nvSpPr>
          <p:spPr>
            <a:xfrm>
              <a:off x="4221496" y="4169953"/>
              <a:ext cx="852152" cy="42597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x = -A</a:t>
              </a:r>
              <a:endParaRPr lang="en-IN" sz="2400" b="1" dirty="0">
                <a:solidFill>
                  <a:schemeClr val="bg1"/>
                </a:solidFill>
                <a:latin typeface="Times New Roman" panose="02020603050405020304" pitchFamily="18" charset="0"/>
                <a:cs typeface="Times New Roman" panose="02020603050405020304" pitchFamily="18" charset="0"/>
              </a:endParaRPr>
            </a:p>
          </p:txBody>
        </p:sp>
      </p:grpSp>
      <p:sp>
        <p:nvSpPr>
          <p:cNvPr id="204" name="TextBox 203">
            <a:extLst>
              <a:ext uri="{FF2B5EF4-FFF2-40B4-BE49-F238E27FC236}">
                <a16:creationId xmlns:a16="http://schemas.microsoft.com/office/drawing/2014/main" id="{5FCD8214-C0CC-4DC6-B12F-7383E539A2F4}"/>
              </a:ext>
            </a:extLst>
          </p:cNvPr>
          <p:cNvSpPr txBox="1"/>
          <p:nvPr/>
        </p:nvSpPr>
        <p:spPr>
          <a:xfrm>
            <a:off x="5680551" y="1480054"/>
            <a:ext cx="749487" cy="42597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x = A</a:t>
            </a:r>
            <a:endParaRPr lang="en-IN" sz="2400" b="1" dirty="0">
              <a:solidFill>
                <a:schemeClr val="bg1"/>
              </a:solidFill>
              <a:latin typeface="Times New Roman" panose="02020603050405020304" pitchFamily="18" charset="0"/>
              <a:cs typeface="Times New Roman" panose="02020603050405020304" pitchFamily="18" charset="0"/>
            </a:endParaRPr>
          </a:p>
        </p:txBody>
      </p:sp>
      <p:grpSp>
        <p:nvGrpSpPr>
          <p:cNvPr id="2060" name="Group 2059">
            <a:extLst>
              <a:ext uri="{FF2B5EF4-FFF2-40B4-BE49-F238E27FC236}">
                <a16:creationId xmlns:a16="http://schemas.microsoft.com/office/drawing/2014/main" id="{1A6298A9-0F51-4930-9B73-C1EA24DF212F}"/>
              </a:ext>
            </a:extLst>
          </p:cNvPr>
          <p:cNvGrpSpPr/>
          <p:nvPr/>
        </p:nvGrpSpPr>
        <p:grpSpPr>
          <a:xfrm>
            <a:off x="3809503" y="3453588"/>
            <a:ext cx="2765314" cy="921901"/>
            <a:chOff x="3810633" y="2283472"/>
            <a:chExt cx="2765314" cy="921901"/>
          </a:xfrm>
        </p:grpSpPr>
        <p:grpSp>
          <p:nvGrpSpPr>
            <p:cNvPr id="167" name="Group 166">
              <a:extLst>
                <a:ext uri="{FF2B5EF4-FFF2-40B4-BE49-F238E27FC236}">
                  <a16:creationId xmlns:a16="http://schemas.microsoft.com/office/drawing/2014/main" id="{02AA5208-A420-43C5-B6F7-0B0FD7654EB8}"/>
                </a:ext>
              </a:extLst>
            </p:cNvPr>
            <p:cNvGrpSpPr/>
            <p:nvPr/>
          </p:nvGrpSpPr>
          <p:grpSpPr>
            <a:xfrm>
              <a:off x="3810633" y="2683424"/>
              <a:ext cx="2765314" cy="521949"/>
              <a:chOff x="486000" y="1356229"/>
              <a:chExt cx="4367351" cy="1137569"/>
            </a:xfrm>
          </p:grpSpPr>
          <p:grpSp>
            <p:nvGrpSpPr>
              <p:cNvPr id="168" name="Group 167">
                <a:extLst>
                  <a:ext uri="{FF2B5EF4-FFF2-40B4-BE49-F238E27FC236}">
                    <a16:creationId xmlns:a16="http://schemas.microsoft.com/office/drawing/2014/main" id="{AF6FF88D-1EDB-439F-8440-31DEEEFB7146}"/>
                  </a:ext>
                </a:extLst>
              </p:cNvPr>
              <p:cNvGrpSpPr/>
              <p:nvPr/>
            </p:nvGrpSpPr>
            <p:grpSpPr>
              <a:xfrm>
                <a:off x="693661" y="1626448"/>
                <a:ext cx="1927478" cy="461019"/>
                <a:chOff x="328175" y="1813871"/>
                <a:chExt cx="3367525" cy="756030"/>
              </a:xfrm>
            </p:grpSpPr>
            <p:cxnSp>
              <p:nvCxnSpPr>
                <p:cNvPr id="172" name="Straight Connector 171">
                  <a:extLst>
                    <a:ext uri="{FF2B5EF4-FFF2-40B4-BE49-F238E27FC236}">
                      <a16:creationId xmlns:a16="http://schemas.microsoft.com/office/drawing/2014/main" id="{A3A3529A-9B25-4B14-A987-B383E6A30E0F}"/>
                    </a:ext>
                  </a:extLst>
                </p:cNvPr>
                <p:cNvCxnSpPr>
                  <a:cxnSpLocks/>
                </p:cNvCxnSpPr>
                <p:nvPr/>
              </p:nvCxnSpPr>
              <p:spPr>
                <a:xfrm flipV="1">
                  <a:off x="770091" y="1832924"/>
                  <a:ext cx="201907" cy="4626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6729979-E34B-458A-B0B1-30805C8E97CE}"/>
                    </a:ext>
                  </a:extLst>
                </p:cNvPr>
                <p:cNvCxnSpPr>
                  <a:cxnSpLocks/>
                </p:cNvCxnSpPr>
                <p:nvPr/>
              </p:nvCxnSpPr>
              <p:spPr>
                <a:xfrm>
                  <a:off x="962473" y="1832922"/>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FE50AE7-7B91-46C3-BB7B-07992B4530F7}"/>
                    </a:ext>
                  </a:extLst>
                </p:cNvPr>
                <p:cNvCxnSpPr>
                  <a:cxnSpLocks/>
                </p:cNvCxnSpPr>
                <p:nvPr/>
              </p:nvCxnSpPr>
              <p:spPr>
                <a:xfrm flipV="1">
                  <a:off x="1297619" y="1823397"/>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3E4B58F-DD00-4C9D-992C-315530DA45C6}"/>
                    </a:ext>
                  </a:extLst>
                </p:cNvPr>
                <p:cNvCxnSpPr>
                  <a:cxnSpLocks/>
                </p:cNvCxnSpPr>
                <p:nvPr/>
              </p:nvCxnSpPr>
              <p:spPr>
                <a:xfrm>
                  <a:off x="1645943" y="1823396"/>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F4146F6-6CDB-427A-96BA-AB77741BE4CA}"/>
                    </a:ext>
                  </a:extLst>
                </p:cNvPr>
                <p:cNvCxnSpPr>
                  <a:cxnSpLocks/>
                </p:cNvCxnSpPr>
                <p:nvPr/>
              </p:nvCxnSpPr>
              <p:spPr>
                <a:xfrm flipV="1">
                  <a:off x="1992944" y="181387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FD7B213-A3CE-4393-BC57-3C82F7302A65}"/>
                    </a:ext>
                  </a:extLst>
                </p:cNvPr>
                <p:cNvCxnSpPr>
                  <a:cxnSpLocks/>
                </p:cNvCxnSpPr>
                <p:nvPr/>
              </p:nvCxnSpPr>
              <p:spPr>
                <a:xfrm>
                  <a:off x="2341268" y="1813871"/>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2A97B41-DC1F-44FD-8C50-96A46DDDDE0B}"/>
                    </a:ext>
                  </a:extLst>
                </p:cNvPr>
                <p:cNvCxnSpPr>
                  <a:cxnSpLocks/>
                </p:cNvCxnSpPr>
                <p:nvPr/>
              </p:nvCxnSpPr>
              <p:spPr>
                <a:xfrm flipV="1">
                  <a:off x="2688269" y="183292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13E4E1B-7E8A-43FC-A7D2-BEE857095B8E}"/>
                    </a:ext>
                  </a:extLst>
                </p:cNvPr>
                <p:cNvCxnSpPr>
                  <a:cxnSpLocks/>
                </p:cNvCxnSpPr>
                <p:nvPr/>
              </p:nvCxnSpPr>
              <p:spPr>
                <a:xfrm>
                  <a:off x="3036593" y="1832921"/>
                  <a:ext cx="201907" cy="462604"/>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1B0B8AF-4970-433F-91F6-A13888EA54C9}"/>
                    </a:ext>
                  </a:extLst>
                </p:cNvPr>
                <p:cNvCxnSpPr>
                  <a:cxnSpLocks/>
                </p:cNvCxnSpPr>
                <p:nvPr/>
              </p:nvCxnSpPr>
              <p:spPr>
                <a:xfrm flipV="1">
                  <a:off x="3228975" y="2262971"/>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4E22E648-2AC8-418F-AD40-5A6148113F14}"/>
                    </a:ext>
                  </a:extLst>
                </p:cNvPr>
                <p:cNvCxnSpPr>
                  <a:cxnSpLocks/>
                </p:cNvCxnSpPr>
                <p:nvPr/>
              </p:nvCxnSpPr>
              <p:spPr>
                <a:xfrm flipV="1">
                  <a:off x="328175" y="2279247"/>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69B9A387-7E78-422B-AA8F-CF13DA85DD40}"/>
                  </a:ext>
                </a:extLst>
              </p:cNvPr>
              <p:cNvSpPr/>
              <p:nvPr/>
            </p:nvSpPr>
            <p:spPr>
              <a:xfrm>
                <a:off x="2621138" y="1500964"/>
                <a:ext cx="695717" cy="755067"/>
              </a:xfrm>
              <a:prstGeom prst="rect">
                <a:avLst/>
              </a:prstGeom>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0" name="Cube 169">
                <a:extLst>
                  <a:ext uri="{FF2B5EF4-FFF2-40B4-BE49-F238E27FC236}">
                    <a16:creationId xmlns:a16="http://schemas.microsoft.com/office/drawing/2014/main" id="{D162E794-2223-4398-81D9-24376697C773}"/>
                  </a:ext>
                </a:extLst>
              </p:cNvPr>
              <p:cNvSpPr/>
              <p:nvPr/>
            </p:nvSpPr>
            <p:spPr>
              <a:xfrm rot="5400000">
                <a:off x="45152" y="1797077"/>
                <a:ext cx="1133463" cy="251767"/>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1" name="Cube 170">
                <a:extLst>
                  <a:ext uri="{FF2B5EF4-FFF2-40B4-BE49-F238E27FC236}">
                    <a16:creationId xmlns:a16="http://schemas.microsoft.com/office/drawing/2014/main" id="{2CFE0FA6-1334-4E7F-AD5C-CD9B8E1E90BE}"/>
                  </a:ext>
                </a:extLst>
              </p:cNvPr>
              <p:cNvSpPr/>
              <p:nvPr/>
            </p:nvSpPr>
            <p:spPr>
              <a:xfrm>
                <a:off x="486000" y="2261839"/>
                <a:ext cx="4367351" cy="231959"/>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9" name="TextBox 198">
              <a:extLst>
                <a:ext uri="{FF2B5EF4-FFF2-40B4-BE49-F238E27FC236}">
                  <a16:creationId xmlns:a16="http://schemas.microsoft.com/office/drawing/2014/main" id="{C90EAC9A-4CC0-49B1-A63C-C4E416923CCB}"/>
                </a:ext>
              </a:extLst>
            </p:cNvPr>
            <p:cNvSpPr txBox="1"/>
            <p:nvPr/>
          </p:nvSpPr>
          <p:spPr>
            <a:xfrm>
              <a:off x="4475519" y="2283472"/>
              <a:ext cx="1026932" cy="624762"/>
            </a:xfrm>
            <a:prstGeom prst="rect">
              <a:avLst/>
            </a:prstGeom>
            <a:noFill/>
          </p:spPr>
          <p:txBody>
            <a:bodyPr wrap="none" rtlCol="0">
              <a:spAutoFit/>
            </a:bodyPr>
            <a:lstStyle/>
            <a:p>
              <a:r>
                <a:rPr lang="en-US" b="1" i="1" dirty="0">
                  <a:solidFill>
                    <a:schemeClr val="bg1"/>
                  </a:solidFill>
                  <a:latin typeface="Times New Roman" panose="02020603050405020304" pitchFamily="18" charset="0"/>
                  <a:cs typeface="Times New Roman" panose="02020603050405020304" pitchFamily="18" charset="0"/>
                </a:rPr>
                <a:t>v = - </a:t>
              </a:r>
              <a:r>
                <a:rPr lang="en-IN" sz="2000" b="1" dirty="0" err="1">
                  <a:solidFill>
                    <a:schemeClr val="bg1"/>
                  </a:solidFill>
                  <a:latin typeface="Times New Roman" panose="02020603050405020304" pitchFamily="18" charset="0"/>
                  <a:cs typeface="Times New Roman" panose="02020603050405020304" pitchFamily="18" charset="0"/>
                </a:rPr>
                <a:t>v</a:t>
              </a:r>
              <a:r>
                <a:rPr lang="en-IN" sz="2000" b="1" baseline="-25000" dirty="0" err="1">
                  <a:solidFill>
                    <a:schemeClr val="bg1"/>
                  </a:solidFill>
                  <a:latin typeface="Times New Roman" panose="02020603050405020304" pitchFamily="18" charset="0"/>
                  <a:cs typeface="Times New Roman" panose="02020603050405020304" pitchFamily="18" charset="0"/>
                </a:rPr>
                <a:t>max</a:t>
              </a:r>
              <a:r>
                <a:rPr lang="en-IN" sz="2000" b="1" baseline="-25000" dirty="0">
                  <a:solidFill>
                    <a:schemeClr val="bg1"/>
                  </a:solidFill>
                  <a:latin typeface="Times New Roman" panose="02020603050405020304" pitchFamily="18" charset="0"/>
                  <a:cs typeface="Times New Roman" panose="02020603050405020304" pitchFamily="18" charset="0"/>
                </a:rPr>
                <a:t> </a:t>
              </a:r>
              <a:endParaRPr lang="en-IN" sz="2000" b="1" dirty="0">
                <a:solidFill>
                  <a:schemeClr val="bg1"/>
                </a:solidFill>
                <a:latin typeface="Times New Roman" panose="02020603050405020304" pitchFamily="18" charset="0"/>
                <a:cs typeface="Times New Roman" panose="02020603050405020304" pitchFamily="18" charset="0"/>
              </a:endParaRPr>
            </a:p>
            <a:p>
              <a:endParaRPr lang="en-IN" b="1" i="1" dirty="0">
                <a:solidFill>
                  <a:schemeClr val="bg1"/>
                </a:solidFill>
                <a:latin typeface="Times New Roman" panose="02020603050405020304" pitchFamily="18" charset="0"/>
                <a:cs typeface="Times New Roman" panose="02020603050405020304" pitchFamily="18" charset="0"/>
              </a:endParaRPr>
            </a:p>
          </p:txBody>
        </p:sp>
      </p:grpSp>
      <p:sp>
        <p:nvSpPr>
          <p:cNvPr id="210" name="TextBox 209">
            <a:extLst>
              <a:ext uri="{FF2B5EF4-FFF2-40B4-BE49-F238E27FC236}">
                <a16:creationId xmlns:a16="http://schemas.microsoft.com/office/drawing/2014/main" id="{BCE20F13-96A3-4C4D-8B8F-FC8EDA529291}"/>
              </a:ext>
            </a:extLst>
          </p:cNvPr>
          <p:cNvSpPr txBox="1"/>
          <p:nvPr/>
        </p:nvSpPr>
        <p:spPr>
          <a:xfrm>
            <a:off x="4900826" y="2681630"/>
            <a:ext cx="1200989" cy="553998"/>
          </a:xfrm>
          <a:prstGeom prst="rect">
            <a:avLst/>
          </a:prstGeom>
          <a:noFill/>
        </p:spPr>
        <p:txBody>
          <a:bodyPr wrap="none" rtlCol="0">
            <a:spAutoFit/>
          </a:bodyPr>
          <a:lstStyle/>
          <a:p>
            <a:r>
              <a:rPr lang="en-US" sz="3000" b="1" dirty="0">
                <a:solidFill>
                  <a:srgbClr val="FFFF00"/>
                </a:solidFill>
                <a:latin typeface="Times New Roman" panose="02020603050405020304" pitchFamily="18" charset="0"/>
                <a:cs typeface="Times New Roman" panose="02020603050405020304" pitchFamily="18" charset="0"/>
              </a:rPr>
              <a:t>x = 0</a:t>
            </a:r>
            <a:endParaRPr lang="en-IN" sz="3000" b="1" dirty="0">
              <a:solidFill>
                <a:srgbClr val="FFFF00"/>
              </a:solidFill>
              <a:latin typeface="Times New Roman" panose="02020603050405020304" pitchFamily="18" charset="0"/>
              <a:cs typeface="Times New Roman" panose="02020603050405020304" pitchFamily="18" charset="0"/>
            </a:endParaRPr>
          </a:p>
        </p:txBody>
      </p:sp>
      <p:sp>
        <p:nvSpPr>
          <p:cNvPr id="211" name="Rectangle 210">
            <a:extLst>
              <a:ext uri="{FF2B5EF4-FFF2-40B4-BE49-F238E27FC236}">
                <a16:creationId xmlns:a16="http://schemas.microsoft.com/office/drawing/2014/main" id="{FDFE9D34-68E2-4A0A-93DB-F9846B885C36}"/>
              </a:ext>
            </a:extLst>
          </p:cNvPr>
          <p:cNvSpPr/>
          <p:nvPr/>
        </p:nvSpPr>
        <p:spPr>
          <a:xfrm>
            <a:off x="1590827" y="1674176"/>
            <a:ext cx="623889" cy="369332"/>
          </a:xfrm>
          <a:prstGeom prst="rect">
            <a:avLst/>
          </a:prstGeom>
        </p:spPr>
        <p:txBody>
          <a:bodyPr wrap="none">
            <a:spAutoFit/>
          </a:bodyPr>
          <a:lstStyle/>
          <a:p>
            <a:r>
              <a:rPr lang="en-IN" b="1" dirty="0">
                <a:solidFill>
                  <a:srgbClr val="FF0000"/>
                </a:solidFill>
                <a:latin typeface="Times New Roman" panose="02020603050405020304" pitchFamily="18" charset="0"/>
                <a:cs typeface="Times New Roman" panose="02020603050405020304" pitchFamily="18" charset="0"/>
              </a:rPr>
              <a:t>t = 0</a:t>
            </a:r>
          </a:p>
        </p:txBody>
      </p:sp>
      <p:sp>
        <p:nvSpPr>
          <p:cNvPr id="212" name="Rectangle 211">
            <a:extLst>
              <a:ext uri="{FF2B5EF4-FFF2-40B4-BE49-F238E27FC236}">
                <a16:creationId xmlns:a16="http://schemas.microsoft.com/office/drawing/2014/main" id="{94C9ABAE-971B-4DEE-96B2-E40654AB62FF}"/>
              </a:ext>
            </a:extLst>
          </p:cNvPr>
          <p:cNvSpPr/>
          <p:nvPr/>
        </p:nvSpPr>
        <p:spPr>
          <a:xfrm>
            <a:off x="1572154" y="3496633"/>
            <a:ext cx="837730" cy="369332"/>
          </a:xfrm>
          <a:prstGeom prst="rect">
            <a:avLst/>
          </a:prstGeom>
        </p:spPr>
        <p:txBody>
          <a:bodyPr wrap="none">
            <a:spAutoFit/>
          </a:bodyPr>
          <a:lstStyle/>
          <a:p>
            <a:r>
              <a:rPr lang="en-IN" b="1" dirty="0">
                <a:solidFill>
                  <a:srgbClr val="FF0000"/>
                </a:solidFill>
                <a:latin typeface="Times New Roman" panose="02020603050405020304" pitchFamily="18" charset="0"/>
                <a:cs typeface="Times New Roman" panose="02020603050405020304" pitchFamily="18" charset="0"/>
              </a:rPr>
              <a:t>t = T/4</a:t>
            </a:r>
          </a:p>
        </p:txBody>
      </p:sp>
      <p:sp>
        <p:nvSpPr>
          <p:cNvPr id="213" name="Rectangle 212">
            <a:extLst>
              <a:ext uri="{FF2B5EF4-FFF2-40B4-BE49-F238E27FC236}">
                <a16:creationId xmlns:a16="http://schemas.microsoft.com/office/drawing/2014/main" id="{10780388-790C-4718-8082-E7EF9C81F0A4}"/>
              </a:ext>
            </a:extLst>
          </p:cNvPr>
          <p:cNvSpPr/>
          <p:nvPr/>
        </p:nvSpPr>
        <p:spPr>
          <a:xfrm>
            <a:off x="1577389" y="5225897"/>
            <a:ext cx="837730" cy="369332"/>
          </a:xfrm>
          <a:prstGeom prst="rect">
            <a:avLst/>
          </a:prstGeom>
        </p:spPr>
        <p:txBody>
          <a:bodyPr wrap="none">
            <a:spAutoFit/>
          </a:bodyPr>
          <a:lstStyle/>
          <a:p>
            <a:r>
              <a:rPr lang="en-IN" b="1" dirty="0">
                <a:solidFill>
                  <a:srgbClr val="FF0000"/>
                </a:solidFill>
                <a:latin typeface="Times New Roman" panose="02020603050405020304" pitchFamily="18" charset="0"/>
                <a:cs typeface="Times New Roman" panose="02020603050405020304" pitchFamily="18" charset="0"/>
              </a:rPr>
              <a:t>t = T/2</a:t>
            </a:r>
          </a:p>
        </p:txBody>
      </p:sp>
      <p:cxnSp>
        <p:nvCxnSpPr>
          <p:cNvPr id="2063" name="Straight Arrow Connector 2062">
            <a:extLst>
              <a:ext uri="{FF2B5EF4-FFF2-40B4-BE49-F238E27FC236}">
                <a16:creationId xmlns:a16="http://schemas.microsoft.com/office/drawing/2014/main" id="{9F4B3ED5-8D69-481C-ACB1-152A02750AE1}"/>
              </a:ext>
            </a:extLst>
          </p:cNvPr>
          <p:cNvCxnSpPr/>
          <p:nvPr/>
        </p:nvCxnSpPr>
        <p:spPr>
          <a:xfrm flipV="1">
            <a:off x="787222" y="2084040"/>
            <a:ext cx="0" cy="252000"/>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06CC5DF1-C755-48C2-A2FE-13EED8E2B7B7}"/>
              </a:ext>
            </a:extLst>
          </p:cNvPr>
          <p:cNvCxnSpPr/>
          <p:nvPr/>
        </p:nvCxnSpPr>
        <p:spPr>
          <a:xfrm flipV="1">
            <a:off x="915558" y="2092056"/>
            <a:ext cx="0" cy="252000"/>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217" name="Rectangle 216">
            <a:extLst>
              <a:ext uri="{FF2B5EF4-FFF2-40B4-BE49-F238E27FC236}">
                <a16:creationId xmlns:a16="http://schemas.microsoft.com/office/drawing/2014/main" id="{7271CCE5-7C37-4865-8964-B0C15AC4BB36}"/>
              </a:ext>
            </a:extLst>
          </p:cNvPr>
          <p:cNvSpPr/>
          <p:nvPr/>
        </p:nvSpPr>
        <p:spPr>
          <a:xfrm>
            <a:off x="950208" y="2041827"/>
            <a:ext cx="338554" cy="369332"/>
          </a:xfrm>
          <a:prstGeom prst="rect">
            <a:avLst/>
          </a:prstGeom>
        </p:spPr>
        <p:txBody>
          <a:bodyPr wrap="none">
            <a:spAutoFit/>
          </a:bodyPr>
          <a:lstStyle/>
          <a:p>
            <a:r>
              <a:rPr lang="en-IN" b="1" dirty="0">
                <a:solidFill>
                  <a:srgbClr val="00FF00"/>
                </a:solidFill>
                <a:latin typeface="Times New Roman" panose="02020603050405020304" pitchFamily="18" charset="0"/>
                <a:cs typeface="Times New Roman" panose="02020603050405020304" pitchFamily="18" charset="0"/>
              </a:rPr>
              <a:t>E</a:t>
            </a:r>
          </a:p>
        </p:txBody>
      </p:sp>
      <p:sp>
        <p:nvSpPr>
          <p:cNvPr id="218" name="Rectangle 217">
            <a:extLst>
              <a:ext uri="{FF2B5EF4-FFF2-40B4-BE49-F238E27FC236}">
                <a16:creationId xmlns:a16="http://schemas.microsoft.com/office/drawing/2014/main" id="{11F214C7-C799-4220-AD44-01F6A55C8E7D}"/>
              </a:ext>
            </a:extLst>
          </p:cNvPr>
          <p:cNvSpPr/>
          <p:nvPr/>
        </p:nvSpPr>
        <p:spPr>
          <a:xfrm>
            <a:off x="833153" y="3842975"/>
            <a:ext cx="726481"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Q = 0</a:t>
            </a:r>
          </a:p>
        </p:txBody>
      </p:sp>
      <mc:AlternateContent xmlns:mc="http://schemas.openxmlformats.org/markup-compatibility/2006" xmlns:a14="http://schemas.microsoft.com/office/drawing/2010/main">
        <mc:Choice Requires="a14">
          <p:sp>
            <p:nvSpPr>
              <p:cNvPr id="219" name="Rectangle 218">
                <a:extLst>
                  <a:ext uri="{FF2B5EF4-FFF2-40B4-BE49-F238E27FC236}">
                    <a16:creationId xmlns:a16="http://schemas.microsoft.com/office/drawing/2014/main" id="{D113A8FB-C693-42AF-ACAD-CEEDD0F15D74}"/>
                  </a:ext>
                </a:extLst>
              </p:cNvPr>
              <p:cNvSpPr/>
              <p:nvPr/>
            </p:nvSpPr>
            <p:spPr>
              <a:xfrm>
                <a:off x="-2913" y="5146639"/>
                <a:ext cx="849848"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a:t>
                </a:r>
                <a:r>
                  <a:rPr lang="en-IN" b="1" dirty="0">
                    <a:solidFill>
                      <a:schemeClr val="bg1"/>
                    </a:solidFill>
                    <a:ea typeface="Cambria Math" panose="02040503050406030204" pitchFamily="18" charset="0"/>
                  </a:rPr>
                  <a:t>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IN" b="1" i="1">
                            <a:solidFill>
                              <a:schemeClr val="bg1"/>
                            </a:solidFill>
                            <a:latin typeface="Cambria Math" panose="02040503050406030204" pitchFamily="18" charset="0"/>
                            <a:ea typeface="Cambria Math" panose="02040503050406030204" pitchFamily="18" charset="0"/>
                          </a:rPr>
                          <m:t>𝑸</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endParaRPr lang="en-IN"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19" name="Rectangle 218">
                <a:extLst>
                  <a:ext uri="{FF2B5EF4-FFF2-40B4-BE49-F238E27FC236}">
                    <a16:creationId xmlns:a16="http://schemas.microsoft.com/office/drawing/2014/main" id="{D113A8FB-C693-42AF-ACAD-CEEDD0F15D74}"/>
                  </a:ext>
                </a:extLst>
              </p:cNvPr>
              <p:cNvSpPr>
                <a:spLocks noRot="1" noChangeAspect="1" noMove="1" noResize="1" noEditPoints="1" noAdjustHandles="1" noChangeArrowheads="1" noChangeShapeType="1" noTextEdit="1"/>
              </p:cNvSpPr>
              <p:nvPr/>
            </p:nvSpPr>
            <p:spPr>
              <a:xfrm>
                <a:off x="-2913" y="5146639"/>
                <a:ext cx="849848" cy="369332"/>
              </a:xfrm>
              <a:prstGeom prst="rect">
                <a:avLst/>
              </a:prstGeom>
              <a:blipFill>
                <a:blip r:embed="rId6"/>
                <a:stretch>
                  <a:fillRect l="-6475" t="-9836" b="-2295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0" name="Rectangle 219">
                <a:extLst>
                  <a:ext uri="{FF2B5EF4-FFF2-40B4-BE49-F238E27FC236}">
                    <a16:creationId xmlns:a16="http://schemas.microsoft.com/office/drawing/2014/main" id="{FB8FCB9B-CB7F-4BD9-BB0E-AF35EFE7F51D}"/>
                  </a:ext>
                </a:extLst>
              </p:cNvPr>
              <p:cNvSpPr/>
              <p:nvPr/>
            </p:nvSpPr>
            <p:spPr>
              <a:xfrm>
                <a:off x="-15255" y="5832884"/>
                <a:ext cx="904350"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a:t>
                </a:r>
                <a:r>
                  <a:rPr lang="en-IN" b="1" dirty="0">
                    <a:solidFill>
                      <a:schemeClr val="bg1"/>
                    </a:solidFill>
                    <a:ea typeface="Cambria Math" panose="02040503050406030204" pitchFamily="18" charset="0"/>
                  </a:rPr>
                  <a:t>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IN" b="1" i="1">
                            <a:solidFill>
                              <a:schemeClr val="bg1"/>
                            </a:solidFill>
                            <a:latin typeface="Cambria Math" panose="02040503050406030204" pitchFamily="18" charset="0"/>
                            <a:ea typeface="Cambria Math" panose="02040503050406030204" pitchFamily="18" charset="0"/>
                          </a:rPr>
                          <m:t>𝑸</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endParaRPr lang="en-IN"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20" name="Rectangle 219">
                <a:extLst>
                  <a:ext uri="{FF2B5EF4-FFF2-40B4-BE49-F238E27FC236}">
                    <a16:creationId xmlns:a16="http://schemas.microsoft.com/office/drawing/2014/main" id="{FB8FCB9B-CB7F-4BD9-BB0E-AF35EFE7F51D}"/>
                  </a:ext>
                </a:extLst>
              </p:cNvPr>
              <p:cNvSpPr>
                <a:spLocks noRot="1" noChangeAspect="1" noMove="1" noResize="1" noEditPoints="1" noAdjustHandles="1" noChangeArrowheads="1" noChangeShapeType="1" noTextEdit="1"/>
              </p:cNvSpPr>
              <p:nvPr/>
            </p:nvSpPr>
            <p:spPr>
              <a:xfrm>
                <a:off x="-15255" y="5832884"/>
                <a:ext cx="904350" cy="369332"/>
              </a:xfrm>
              <a:prstGeom prst="rect">
                <a:avLst/>
              </a:prstGeom>
              <a:blipFill>
                <a:blip r:embed="rId7"/>
                <a:stretch>
                  <a:fillRect l="-5369" t="-11667" b="-25000"/>
                </a:stretch>
              </a:blipFill>
            </p:spPr>
            <p:txBody>
              <a:bodyPr/>
              <a:lstStyle/>
              <a:p>
                <a:r>
                  <a:rPr lang="en-IN">
                    <a:noFill/>
                  </a:rPr>
                  <a:t> </a:t>
                </a:r>
              </a:p>
            </p:txBody>
          </p:sp>
        </mc:Fallback>
      </mc:AlternateContent>
      <p:cxnSp>
        <p:nvCxnSpPr>
          <p:cNvPr id="221" name="Straight Arrow Connector 220">
            <a:extLst>
              <a:ext uri="{FF2B5EF4-FFF2-40B4-BE49-F238E27FC236}">
                <a16:creationId xmlns:a16="http://schemas.microsoft.com/office/drawing/2014/main" id="{3AD95679-F076-4D2E-B513-69DE3A139C6A}"/>
              </a:ext>
            </a:extLst>
          </p:cNvPr>
          <p:cNvCxnSpPr>
            <a:cxnSpLocks/>
          </p:cNvCxnSpPr>
          <p:nvPr/>
        </p:nvCxnSpPr>
        <p:spPr>
          <a:xfrm>
            <a:off x="799782" y="5634866"/>
            <a:ext cx="0" cy="252000"/>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0F1968F0-D439-4863-B0A3-68B2635697B4}"/>
              </a:ext>
            </a:extLst>
          </p:cNvPr>
          <p:cNvCxnSpPr>
            <a:cxnSpLocks/>
          </p:cNvCxnSpPr>
          <p:nvPr/>
        </p:nvCxnSpPr>
        <p:spPr>
          <a:xfrm>
            <a:off x="928118" y="5642882"/>
            <a:ext cx="0" cy="252000"/>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223" name="Rectangle 222">
            <a:extLst>
              <a:ext uri="{FF2B5EF4-FFF2-40B4-BE49-F238E27FC236}">
                <a16:creationId xmlns:a16="http://schemas.microsoft.com/office/drawing/2014/main" id="{51F46370-AA6A-4D27-ABAD-A156EB49AAE7}"/>
              </a:ext>
            </a:extLst>
          </p:cNvPr>
          <p:cNvSpPr/>
          <p:nvPr/>
        </p:nvSpPr>
        <p:spPr>
          <a:xfrm>
            <a:off x="1017894" y="5565042"/>
            <a:ext cx="338554" cy="369332"/>
          </a:xfrm>
          <a:prstGeom prst="rect">
            <a:avLst/>
          </a:prstGeom>
        </p:spPr>
        <p:txBody>
          <a:bodyPr wrap="none">
            <a:spAutoFit/>
          </a:bodyPr>
          <a:lstStyle/>
          <a:p>
            <a:r>
              <a:rPr lang="en-IN" b="1" dirty="0">
                <a:solidFill>
                  <a:srgbClr val="00FF00"/>
                </a:solidFill>
                <a:latin typeface="Times New Roman" panose="02020603050405020304" pitchFamily="18" charset="0"/>
                <a:cs typeface="Times New Roman" panose="02020603050405020304" pitchFamily="18" charset="0"/>
              </a:rPr>
              <a:t>E</a:t>
            </a:r>
          </a:p>
        </p:txBody>
      </p:sp>
      <p:sp>
        <p:nvSpPr>
          <p:cNvPr id="2064" name="Arc 2063">
            <a:extLst>
              <a:ext uri="{FF2B5EF4-FFF2-40B4-BE49-F238E27FC236}">
                <a16:creationId xmlns:a16="http://schemas.microsoft.com/office/drawing/2014/main" id="{BEDC93E6-6A10-4CBC-A8B0-5C6518F3F442}"/>
              </a:ext>
            </a:extLst>
          </p:cNvPr>
          <p:cNvSpPr/>
          <p:nvPr/>
        </p:nvSpPr>
        <p:spPr>
          <a:xfrm>
            <a:off x="2778112" y="3759250"/>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8" name="Arc 227">
            <a:extLst>
              <a:ext uri="{FF2B5EF4-FFF2-40B4-BE49-F238E27FC236}">
                <a16:creationId xmlns:a16="http://schemas.microsoft.com/office/drawing/2014/main" id="{65AFB966-CAE0-455D-B3C2-AF2A941107A9}"/>
              </a:ext>
            </a:extLst>
          </p:cNvPr>
          <p:cNvSpPr/>
          <p:nvPr/>
        </p:nvSpPr>
        <p:spPr>
          <a:xfrm>
            <a:off x="2701537" y="3779339"/>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9" name="Arc 228">
            <a:extLst>
              <a:ext uri="{FF2B5EF4-FFF2-40B4-BE49-F238E27FC236}">
                <a16:creationId xmlns:a16="http://schemas.microsoft.com/office/drawing/2014/main" id="{701999DE-8875-4267-AEA3-5E62978AF8C9}"/>
              </a:ext>
            </a:extLst>
          </p:cNvPr>
          <p:cNvSpPr/>
          <p:nvPr/>
        </p:nvSpPr>
        <p:spPr>
          <a:xfrm>
            <a:off x="2847326" y="3779339"/>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0" name="Arc 229">
            <a:extLst>
              <a:ext uri="{FF2B5EF4-FFF2-40B4-BE49-F238E27FC236}">
                <a16:creationId xmlns:a16="http://schemas.microsoft.com/office/drawing/2014/main" id="{A6CD1119-E78D-48A2-9377-95036723C459}"/>
              </a:ext>
            </a:extLst>
          </p:cNvPr>
          <p:cNvSpPr/>
          <p:nvPr/>
        </p:nvSpPr>
        <p:spPr>
          <a:xfrm flipH="1">
            <a:off x="3041012" y="3755379"/>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1" name="Arc 230">
            <a:extLst>
              <a:ext uri="{FF2B5EF4-FFF2-40B4-BE49-F238E27FC236}">
                <a16:creationId xmlns:a16="http://schemas.microsoft.com/office/drawing/2014/main" id="{7FEBE862-9D79-4258-8A01-1FC73CAB2922}"/>
              </a:ext>
            </a:extLst>
          </p:cNvPr>
          <p:cNvSpPr/>
          <p:nvPr/>
        </p:nvSpPr>
        <p:spPr>
          <a:xfrm flipH="1">
            <a:off x="2988397" y="3758645"/>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2" name="Arc 231">
            <a:extLst>
              <a:ext uri="{FF2B5EF4-FFF2-40B4-BE49-F238E27FC236}">
                <a16:creationId xmlns:a16="http://schemas.microsoft.com/office/drawing/2014/main" id="{67F533F3-75AB-49DC-A6DD-C6A28A84E8EE}"/>
              </a:ext>
            </a:extLst>
          </p:cNvPr>
          <p:cNvSpPr/>
          <p:nvPr/>
        </p:nvSpPr>
        <p:spPr>
          <a:xfrm flipH="1">
            <a:off x="3100962" y="3738275"/>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3" name="Rectangle 232">
            <a:extLst>
              <a:ext uri="{FF2B5EF4-FFF2-40B4-BE49-F238E27FC236}">
                <a16:creationId xmlns:a16="http://schemas.microsoft.com/office/drawing/2014/main" id="{48B1E225-46BA-4C1D-9400-FFE776B88394}"/>
              </a:ext>
            </a:extLst>
          </p:cNvPr>
          <p:cNvSpPr/>
          <p:nvPr/>
        </p:nvSpPr>
        <p:spPr>
          <a:xfrm>
            <a:off x="2990649" y="4237958"/>
            <a:ext cx="338554"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B</a:t>
            </a:r>
          </a:p>
        </p:txBody>
      </p:sp>
      <p:grpSp>
        <p:nvGrpSpPr>
          <p:cNvPr id="164" name="Group 163">
            <a:extLst>
              <a:ext uri="{FF2B5EF4-FFF2-40B4-BE49-F238E27FC236}">
                <a16:creationId xmlns:a16="http://schemas.microsoft.com/office/drawing/2014/main" id="{AF36DD66-EFA9-4113-A832-39899BF33B78}"/>
              </a:ext>
            </a:extLst>
          </p:cNvPr>
          <p:cNvGrpSpPr/>
          <p:nvPr/>
        </p:nvGrpSpPr>
        <p:grpSpPr>
          <a:xfrm>
            <a:off x="7621470" y="1335519"/>
            <a:ext cx="4284441" cy="4620124"/>
            <a:chOff x="7754042" y="966914"/>
            <a:chExt cx="4284441" cy="4620124"/>
          </a:xfrm>
        </p:grpSpPr>
        <mc:AlternateContent xmlns:mc="http://schemas.openxmlformats.org/markup-compatibility/2006" xmlns:a14="http://schemas.microsoft.com/office/drawing/2010/main">
          <mc:Choice Requires="a14">
            <p:sp>
              <p:nvSpPr>
                <p:cNvPr id="165" name="Rectangle 164">
                  <a:extLst>
                    <a:ext uri="{FF2B5EF4-FFF2-40B4-BE49-F238E27FC236}">
                      <a16:creationId xmlns:a16="http://schemas.microsoft.com/office/drawing/2014/main" id="{987BC0A6-23BE-4489-91EB-A5B987D16E77}"/>
                    </a:ext>
                  </a:extLst>
                </p:cNvPr>
                <p:cNvSpPr/>
                <p:nvPr/>
              </p:nvSpPr>
              <p:spPr>
                <a:xfrm>
                  <a:off x="11618581" y="2115993"/>
                  <a:ext cx="4171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54" name="Rectangle 53">
                  <a:extLst>
                    <a:ext uri="{FF2B5EF4-FFF2-40B4-BE49-F238E27FC236}">
                      <a16:creationId xmlns:a16="http://schemas.microsoft.com/office/drawing/2014/main" id="{CA96B5E4-1D3A-403C-8410-39604C6A2DA8}"/>
                    </a:ext>
                  </a:extLst>
                </p:cNvPr>
                <p:cNvSpPr>
                  <a:spLocks noRot="1" noChangeAspect="1" noMove="1" noResize="1" noEditPoints="1" noAdjustHandles="1" noChangeArrowheads="1" noChangeShapeType="1" noTextEdit="1"/>
                </p:cNvSpPr>
                <p:nvPr/>
              </p:nvSpPr>
              <p:spPr>
                <a:xfrm>
                  <a:off x="11618581" y="2115993"/>
                  <a:ext cx="417102" cy="523220"/>
                </a:xfrm>
                <a:prstGeom prst="rect">
                  <a:avLst/>
                </a:prstGeom>
                <a:blipFill>
                  <a:blip r:embed="rId8"/>
                  <a:stretch>
                    <a:fillRect/>
                  </a:stretch>
                </a:blipFill>
              </p:spPr>
              <p:txBody>
                <a:bodyPr/>
                <a:lstStyle/>
                <a:p>
                  <a:r>
                    <a:rPr lang="en-IN">
                      <a:noFill/>
                    </a:rPr>
                    <a:t> </a:t>
                  </a:r>
                </a:p>
              </p:txBody>
            </p:sp>
          </mc:Fallback>
        </mc:AlternateContent>
        <p:grpSp>
          <p:nvGrpSpPr>
            <p:cNvPr id="166" name="Group 165">
              <a:extLst>
                <a:ext uri="{FF2B5EF4-FFF2-40B4-BE49-F238E27FC236}">
                  <a16:creationId xmlns:a16="http://schemas.microsoft.com/office/drawing/2014/main" id="{6FB21AF9-91C1-4CB8-8693-9008FFD8F5F3}"/>
                </a:ext>
              </a:extLst>
            </p:cNvPr>
            <p:cNvGrpSpPr/>
            <p:nvPr/>
          </p:nvGrpSpPr>
          <p:grpSpPr>
            <a:xfrm>
              <a:off x="7779836" y="966914"/>
              <a:ext cx="3909642" cy="1430213"/>
              <a:chOff x="2239983" y="1883052"/>
              <a:chExt cx="4341836" cy="1503008"/>
            </a:xfrm>
          </p:grpSpPr>
          <p:grpSp>
            <p:nvGrpSpPr>
              <p:cNvPr id="240" name="Group 239">
                <a:extLst>
                  <a:ext uri="{FF2B5EF4-FFF2-40B4-BE49-F238E27FC236}">
                    <a16:creationId xmlns:a16="http://schemas.microsoft.com/office/drawing/2014/main" id="{2EDF0A16-721A-4639-8506-8C7C1060B446}"/>
                  </a:ext>
                </a:extLst>
              </p:cNvPr>
              <p:cNvGrpSpPr/>
              <p:nvPr/>
            </p:nvGrpSpPr>
            <p:grpSpPr>
              <a:xfrm>
                <a:off x="2239983" y="1883052"/>
                <a:ext cx="4341836" cy="1503008"/>
                <a:chOff x="1325583" y="1791758"/>
                <a:chExt cx="4341836" cy="1503008"/>
              </a:xfrm>
            </p:grpSpPr>
            <p:cxnSp>
              <p:nvCxnSpPr>
                <p:cNvPr id="246" name="Straight Arrow Connector 245">
                  <a:extLst>
                    <a:ext uri="{FF2B5EF4-FFF2-40B4-BE49-F238E27FC236}">
                      <a16:creationId xmlns:a16="http://schemas.microsoft.com/office/drawing/2014/main" id="{BE3FC39A-DD2C-46C6-9C5B-EAE7E5D21992}"/>
                    </a:ext>
                  </a:extLst>
                </p:cNvPr>
                <p:cNvCxnSpPr>
                  <a:cxnSpLocks/>
                </p:cNvCxnSpPr>
                <p:nvPr/>
              </p:nvCxnSpPr>
              <p:spPr>
                <a:xfrm>
                  <a:off x="1754595" y="3294766"/>
                  <a:ext cx="3912824"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7" name="Rectangle 246">
                      <a:extLst>
                        <a:ext uri="{FF2B5EF4-FFF2-40B4-BE49-F238E27FC236}">
                          <a16:creationId xmlns:a16="http://schemas.microsoft.com/office/drawing/2014/main" id="{65A80082-816C-4122-A36E-62070346A1BE}"/>
                        </a:ext>
                      </a:extLst>
                    </p:cNvPr>
                    <p:cNvSpPr/>
                    <p:nvPr/>
                  </p:nvSpPr>
                  <p:spPr>
                    <a:xfrm>
                      <a:off x="1325583" y="1791758"/>
                      <a:ext cx="587825" cy="549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𝑸</m:t>
                            </m:r>
                          </m:oMath>
                        </m:oMathPara>
                      </a14:m>
                      <a:endParaRPr lang="en-IN" sz="2800" dirty="0"/>
                    </a:p>
                  </p:txBody>
                </p:sp>
              </mc:Choice>
              <mc:Fallback xmlns="">
                <p:sp>
                  <p:nvSpPr>
                    <p:cNvPr id="247" name="Rectangle 246">
                      <a:extLst>
                        <a:ext uri="{FF2B5EF4-FFF2-40B4-BE49-F238E27FC236}">
                          <a16:creationId xmlns:a16="http://schemas.microsoft.com/office/drawing/2014/main" id="{65A80082-816C-4122-A36E-62070346A1BE}"/>
                        </a:ext>
                      </a:extLst>
                    </p:cNvPr>
                    <p:cNvSpPr>
                      <a:spLocks noRot="1" noChangeAspect="1" noMove="1" noResize="1" noEditPoints="1" noAdjustHandles="1" noChangeArrowheads="1" noChangeShapeType="1" noTextEdit="1"/>
                    </p:cNvSpPr>
                    <p:nvPr/>
                  </p:nvSpPr>
                  <p:spPr>
                    <a:xfrm>
                      <a:off x="1325583" y="1791758"/>
                      <a:ext cx="587825" cy="549851"/>
                    </a:xfrm>
                    <a:prstGeom prst="rect">
                      <a:avLst/>
                    </a:prstGeom>
                    <a:blipFill>
                      <a:blip r:embed="rId9"/>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241" name="Rectangle 240">
                    <a:extLst>
                      <a:ext uri="{FF2B5EF4-FFF2-40B4-BE49-F238E27FC236}">
                        <a16:creationId xmlns:a16="http://schemas.microsoft.com/office/drawing/2014/main" id="{050209FF-9104-4435-A95B-FF796349D714}"/>
                      </a:ext>
                    </a:extLst>
                  </p:cNvPr>
                  <p:cNvSpPr/>
                  <p:nvPr/>
                </p:nvSpPr>
                <p:spPr>
                  <a:xfrm>
                    <a:off x="4780987" y="2456075"/>
                    <a:ext cx="1093404" cy="549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sz="2800" b="1" i="0" dirty="0" smtClean="0">
                              <a:solidFill>
                                <a:srgbClr val="FF0000"/>
                              </a:solidFill>
                              <a:latin typeface="Times New Roman" panose="02020603050405020304" pitchFamily="18" charset="0"/>
                              <a:cs typeface="Times New Roman" panose="02020603050405020304" pitchFamily="18" charset="0"/>
                            </a:rPr>
                            <m:t>Q</m:t>
                          </m:r>
                          <m:r>
                            <m:rPr>
                              <m:nor/>
                            </m:rPr>
                            <a:rPr lang="en-IN" sz="2800" b="1" baseline="-25000" dirty="0" smtClean="0">
                              <a:solidFill>
                                <a:srgbClr val="FF0000"/>
                              </a:solidFill>
                              <a:latin typeface="Times New Roman" panose="02020603050405020304" pitchFamily="18" charset="0"/>
                              <a:cs typeface="Times New Roman" panose="02020603050405020304" pitchFamily="18" charset="0"/>
                            </a:rPr>
                            <m:t>max</m:t>
                          </m:r>
                        </m:oMath>
                      </m:oMathPara>
                    </a14:m>
                    <a:endParaRPr lang="en-IN" sz="2800" dirty="0">
                      <a:solidFill>
                        <a:srgbClr val="FF0000"/>
                      </a:solidFill>
                    </a:endParaRPr>
                  </a:p>
                </p:txBody>
              </p:sp>
            </mc:Choice>
            <mc:Fallback xmlns="">
              <p:sp>
                <p:nvSpPr>
                  <p:cNvPr id="241" name="Rectangle 240">
                    <a:extLst>
                      <a:ext uri="{FF2B5EF4-FFF2-40B4-BE49-F238E27FC236}">
                        <a16:creationId xmlns:a16="http://schemas.microsoft.com/office/drawing/2014/main" id="{050209FF-9104-4435-A95B-FF796349D714}"/>
                      </a:ext>
                    </a:extLst>
                  </p:cNvPr>
                  <p:cNvSpPr>
                    <a:spLocks noRot="1" noChangeAspect="1" noMove="1" noResize="1" noEditPoints="1" noAdjustHandles="1" noChangeArrowheads="1" noChangeShapeType="1" noTextEdit="1"/>
                  </p:cNvSpPr>
                  <p:nvPr/>
                </p:nvSpPr>
                <p:spPr>
                  <a:xfrm>
                    <a:off x="4780987" y="2456075"/>
                    <a:ext cx="1093404" cy="549851"/>
                  </a:xfrm>
                  <a:prstGeom prst="rect">
                    <a:avLst/>
                  </a:prstGeom>
                  <a:blipFill>
                    <a:blip r:embed="rId10"/>
                    <a:stretch>
                      <a:fillRect/>
                    </a:stretch>
                  </a:blipFill>
                </p:spPr>
                <p:txBody>
                  <a:bodyPr/>
                  <a:lstStyle/>
                  <a:p>
                    <a:r>
                      <a:rPr lang="en-IN">
                        <a:noFill/>
                      </a:rPr>
                      <a:t> </a:t>
                    </a:r>
                  </a:p>
                </p:txBody>
              </p:sp>
            </mc:Fallback>
          </mc:AlternateContent>
          <p:cxnSp>
            <p:nvCxnSpPr>
              <p:cNvPr id="242" name="Straight Arrow Connector 241">
                <a:extLst>
                  <a:ext uri="{FF2B5EF4-FFF2-40B4-BE49-F238E27FC236}">
                    <a16:creationId xmlns:a16="http://schemas.microsoft.com/office/drawing/2014/main" id="{8934EFAE-2E16-4B42-91AD-29001E7FF3BA}"/>
                  </a:ext>
                </a:extLst>
              </p:cNvPr>
              <p:cNvCxnSpPr>
                <a:cxnSpLocks/>
              </p:cNvCxnSpPr>
              <p:nvPr/>
            </p:nvCxnSpPr>
            <p:spPr>
              <a:xfrm>
                <a:off x="4695419" y="2782430"/>
                <a:ext cx="0" cy="583111"/>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23B3233A-F5A3-47AA-852E-217B4FFFC734}"/>
                  </a:ext>
                </a:extLst>
              </p:cNvPr>
              <p:cNvCxnSpPr>
                <a:cxnSpLocks/>
              </p:cNvCxnSpPr>
              <p:nvPr/>
            </p:nvCxnSpPr>
            <p:spPr>
              <a:xfrm>
                <a:off x="2937422" y="2566126"/>
                <a:ext cx="1757997" cy="5031"/>
              </a:xfrm>
              <a:prstGeom prst="straightConnector1">
                <a:avLst/>
              </a:prstGeom>
              <a:ln w="28575">
                <a:solidFill>
                  <a:srgbClr val="0066FF"/>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4" name="Rectangle 243">
                    <a:extLst>
                      <a:ext uri="{FF2B5EF4-FFF2-40B4-BE49-F238E27FC236}">
                        <a16:creationId xmlns:a16="http://schemas.microsoft.com/office/drawing/2014/main" id="{3FC16440-420C-48A1-BF3B-EDD943772233}"/>
                      </a:ext>
                    </a:extLst>
                  </p:cNvPr>
                  <p:cNvSpPr/>
                  <p:nvPr/>
                </p:nvSpPr>
                <p:spPr>
                  <a:xfrm>
                    <a:off x="3521473" y="2060037"/>
                    <a:ext cx="545099" cy="549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0066FF"/>
                              </a:solidFill>
                              <a:latin typeface="Cambria Math" panose="02040503050406030204" pitchFamily="18" charset="0"/>
                            </a:rPr>
                            <m:t>𝑻</m:t>
                          </m:r>
                        </m:oMath>
                      </m:oMathPara>
                    </a14:m>
                    <a:endParaRPr lang="en-IN" sz="2800" b="1" dirty="0">
                      <a:solidFill>
                        <a:srgbClr val="0066FF"/>
                      </a:solidFill>
                    </a:endParaRPr>
                  </a:p>
                </p:txBody>
              </p:sp>
            </mc:Choice>
            <mc:Fallback xmlns="">
              <p:sp>
                <p:nvSpPr>
                  <p:cNvPr id="40" name="Rectangle 39">
                    <a:extLst>
                      <a:ext uri="{FF2B5EF4-FFF2-40B4-BE49-F238E27FC236}">
                        <a16:creationId xmlns:a16="http://schemas.microsoft.com/office/drawing/2014/main" id="{8C25B1A2-B1F9-4CB6-9A11-496423C16108}"/>
                      </a:ext>
                    </a:extLst>
                  </p:cNvPr>
                  <p:cNvSpPr>
                    <a:spLocks noRot="1" noChangeAspect="1" noMove="1" noResize="1" noEditPoints="1" noAdjustHandles="1" noChangeArrowheads="1" noChangeShapeType="1" noTextEdit="1"/>
                  </p:cNvSpPr>
                  <p:nvPr/>
                </p:nvSpPr>
                <p:spPr>
                  <a:xfrm>
                    <a:off x="3521473" y="2060037"/>
                    <a:ext cx="545099" cy="549851"/>
                  </a:xfrm>
                  <a:prstGeom prst="rect">
                    <a:avLst/>
                  </a:prstGeom>
                  <a:blipFill>
                    <a:blip r:embed="rId11"/>
                    <a:stretch>
                      <a:fillRect/>
                    </a:stretch>
                  </a:blipFill>
                </p:spPr>
                <p:txBody>
                  <a:bodyPr/>
                  <a:lstStyle/>
                  <a:p>
                    <a:r>
                      <a:rPr lang="en-IN">
                        <a:noFill/>
                      </a:rPr>
                      <a:t> </a:t>
                    </a:r>
                  </a:p>
                </p:txBody>
              </p:sp>
            </mc:Fallback>
          </mc:AlternateContent>
        </p:grpSp>
        <p:sp>
          <p:nvSpPr>
            <p:cNvPr id="200" name="Freeform: Shape 199">
              <a:extLst>
                <a:ext uri="{FF2B5EF4-FFF2-40B4-BE49-F238E27FC236}">
                  <a16:creationId xmlns:a16="http://schemas.microsoft.com/office/drawing/2014/main" id="{4D1FB8DB-B888-43EB-98E2-9993E0B35D60}"/>
                </a:ext>
              </a:extLst>
            </p:cNvPr>
            <p:cNvSpPr/>
            <p:nvPr/>
          </p:nvSpPr>
          <p:spPr>
            <a:xfrm>
              <a:off x="8207721" y="1693720"/>
              <a:ext cx="2784000" cy="1279220"/>
            </a:xfrm>
            <a:custGeom>
              <a:avLst/>
              <a:gdLst>
                <a:gd name="connsiteX0" fmla="*/ 0 w 2181225"/>
                <a:gd name="connsiteY0" fmla="*/ 404677 h 1767259"/>
                <a:gd name="connsiteX1" fmla="*/ 209550 w 2181225"/>
                <a:gd name="connsiteY1" fmla="*/ 80827 h 1767259"/>
                <a:gd name="connsiteX2" fmla="*/ 819150 w 2181225"/>
                <a:gd name="connsiteY2" fmla="*/ 1728652 h 1767259"/>
                <a:gd name="connsiteX3" fmla="*/ 1371600 w 2181225"/>
                <a:gd name="connsiteY3" fmla="*/ 118927 h 1767259"/>
                <a:gd name="connsiteX4" fmla="*/ 1943100 w 2181225"/>
                <a:gd name="connsiteY4" fmla="*/ 1738177 h 1767259"/>
                <a:gd name="connsiteX5" fmla="*/ 2181225 w 2181225"/>
                <a:gd name="connsiteY5" fmla="*/ 1004752 h 176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1225" h="1767259">
                  <a:moveTo>
                    <a:pt x="0" y="404677"/>
                  </a:moveTo>
                  <a:cubicBezTo>
                    <a:pt x="36512" y="132421"/>
                    <a:pt x="73025" y="-139835"/>
                    <a:pt x="209550" y="80827"/>
                  </a:cubicBezTo>
                  <a:cubicBezTo>
                    <a:pt x="346075" y="301489"/>
                    <a:pt x="625475" y="1722302"/>
                    <a:pt x="819150" y="1728652"/>
                  </a:cubicBezTo>
                  <a:cubicBezTo>
                    <a:pt x="1012825" y="1735002"/>
                    <a:pt x="1184275" y="117339"/>
                    <a:pt x="1371600" y="118927"/>
                  </a:cubicBezTo>
                  <a:cubicBezTo>
                    <a:pt x="1558925" y="120514"/>
                    <a:pt x="1808163" y="1590540"/>
                    <a:pt x="1943100" y="1738177"/>
                  </a:cubicBezTo>
                  <a:cubicBezTo>
                    <a:pt x="2078037" y="1885814"/>
                    <a:pt x="2129631" y="1445283"/>
                    <a:pt x="2181225" y="1004752"/>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01" name="Straight Arrow Connector 200">
              <a:extLst>
                <a:ext uri="{FF2B5EF4-FFF2-40B4-BE49-F238E27FC236}">
                  <a16:creationId xmlns:a16="http://schemas.microsoft.com/office/drawing/2014/main" id="{F90C062B-DB77-41A2-BE4B-C065A8D1E61E}"/>
                </a:ext>
              </a:extLst>
            </p:cNvPr>
            <p:cNvCxnSpPr>
              <a:cxnSpLocks/>
            </p:cNvCxnSpPr>
            <p:nvPr/>
          </p:nvCxnSpPr>
          <p:spPr>
            <a:xfrm flipV="1">
              <a:off x="8207721" y="3922858"/>
              <a:ext cx="3481757" cy="679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D7D11A78-7498-41DA-8BFA-C84DE541A050}"/>
                </a:ext>
              </a:extLst>
            </p:cNvPr>
            <p:cNvCxnSpPr>
              <a:cxnSpLocks/>
              <a:stCxn id="253" idx="2"/>
            </p:cNvCxnSpPr>
            <p:nvPr/>
          </p:nvCxnSpPr>
          <p:spPr>
            <a:xfrm>
              <a:off x="9245389" y="2423432"/>
              <a:ext cx="7580" cy="2331142"/>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D06892F-A552-481D-968D-F3D3E3C221BB}"/>
                </a:ext>
              </a:extLst>
            </p:cNvPr>
            <p:cNvCxnSpPr>
              <a:cxnSpLocks/>
            </p:cNvCxnSpPr>
            <p:nvPr/>
          </p:nvCxnSpPr>
          <p:spPr>
            <a:xfrm>
              <a:off x="9990854" y="1447912"/>
              <a:ext cx="92966" cy="2895847"/>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8" name="Freeform: Shape 207">
              <a:extLst>
                <a:ext uri="{FF2B5EF4-FFF2-40B4-BE49-F238E27FC236}">
                  <a16:creationId xmlns:a16="http://schemas.microsoft.com/office/drawing/2014/main" id="{027F52A0-C6E0-4823-A954-BE3A4497BF31}"/>
                </a:ext>
              </a:extLst>
            </p:cNvPr>
            <p:cNvSpPr/>
            <p:nvPr/>
          </p:nvSpPr>
          <p:spPr>
            <a:xfrm>
              <a:off x="8222450" y="3205800"/>
              <a:ext cx="2598821" cy="1478132"/>
            </a:xfrm>
            <a:custGeom>
              <a:avLst/>
              <a:gdLst>
                <a:gd name="connsiteX0" fmla="*/ 0 w 2598821"/>
                <a:gd name="connsiteY0" fmla="*/ 192505 h 1478132"/>
                <a:gd name="connsiteX1" fmla="*/ 649705 w 2598821"/>
                <a:gd name="connsiteY1" fmla="*/ 1455821 h 1478132"/>
                <a:gd name="connsiteX2" fmla="*/ 1419726 w 2598821"/>
                <a:gd name="connsiteY2" fmla="*/ 0 h 1478132"/>
                <a:gd name="connsiteX3" fmla="*/ 2237873 w 2598821"/>
                <a:gd name="connsiteY3" fmla="*/ 1455821 h 1478132"/>
                <a:gd name="connsiteX4" fmla="*/ 2598821 w 2598821"/>
                <a:gd name="connsiteY4" fmla="*/ 745958 h 1478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821" h="1478132">
                  <a:moveTo>
                    <a:pt x="0" y="192505"/>
                  </a:moveTo>
                  <a:cubicBezTo>
                    <a:pt x="206542" y="840205"/>
                    <a:pt x="413084" y="1487905"/>
                    <a:pt x="649705" y="1455821"/>
                  </a:cubicBezTo>
                  <a:cubicBezTo>
                    <a:pt x="886326" y="1423737"/>
                    <a:pt x="1155031" y="0"/>
                    <a:pt x="1419726" y="0"/>
                  </a:cubicBezTo>
                  <a:cubicBezTo>
                    <a:pt x="1684421" y="0"/>
                    <a:pt x="2041357" y="1331495"/>
                    <a:pt x="2237873" y="1455821"/>
                  </a:cubicBezTo>
                  <a:cubicBezTo>
                    <a:pt x="2434389" y="1580147"/>
                    <a:pt x="2516605" y="1163052"/>
                    <a:pt x="2598821" y="745958"/>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 name="Rectangle 208">
              <a:extLst>
                <a:ext uri="{FF2B5EF4-FFF2-40B4-BE49-F238E27FC236}">
                  <a16:creationId xmlns:a16="http://schemas.microsoft.com/office/drawing/2014/main" id="{8C8A8A5F-A2E0-4136-B0F2-4635041B7D68}"/>
                </a:ext>
              </a:extLst>
            </p:cNvPr>
            <p:cNvSpPr/>
            <p:nvPr/>
          </p:nvSpPr>
          <p:spPr>
            <a:xfrm>
              <a:off x="10781213" y="2443317"/>
              <a:ext cx="613566" cy="688877"/>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5" name="Rectangle 214">
              <a:extLst>
                <a:ext uri="{FF2B5EF4-FFF2-40B4-BE49-F238E27FC236}">
                  <a16:creationId xmlns:a16="http://schemas.microsoft.com/office/drawing/2014/main" id="{7958B4AA-126E-4CBC-9956-CA0E80CEADA7}"/>
                </a:ext>
              </a:extLst>
            </p:cNvPr>
            <p:cNvSpPr/>
            <p:nvPr/>
          </p:nvSpPr>
          <p:spPr>
            <a:xfrm>
              <a:off x="10804536" y="4898161"/>
              <a:ext cx="613566" cy="688877"/>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224" name="Rectangle 223">
                  <a:extLst>
                    <a:ext uri="{FF2B5EF4-FFF2-40B4-BE49-F238E27FC236}">
                      <a16:creationId xmlns:a16="http://schemas.microsoft.com/office/drawing/2014/main" id="{3691D698-3AC3-4C5B-8509-5604E01B7C6C}"/>
                    </a:ext>
                  </a:extLst>
                </p:cNvPr>
                <p:cNvSpPr/>
                <p:nvPr/>
              </p:nvSpPr>
              <p:spPr>
                <a:xfrm>
                  <a:off x="11621381" y="3648095"/>
                  <a:ext cx="4171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67" name="Rectangle 66">
                  <a:extLst>
                    <a:ext uri="{FF2B5EF4-FFF2-40B4-BE49-F238E27FC236}">
                      <a16:creationId xmlns:a16="http://schemas.microsoft.com/office/drawing/2014/main" id="{E0B07C18-8444-4F06-9310-388639FAE8DC}"/>
                    </a:ext>
                  </a:extLst>
                </p:cNvPr>
                <p:cNvSpPr>
                  <a:spLocks noRot="1" noChangeAspect="1" noMove="1" noResize="1" noEditPoints="1" noAdjustHandles="1" noChangeArrowheads="1" noChangeShapeType="1" noTextEdit="1"/>
                </p:cNvSpPr>
                <p:nvPr/>
              </p:nvSpPr>
              <p:spPr>
                <a:xfrm>
                  <a:off x="11621381" y="3648095"/>
                  <a:ext cx="417102" cy="523220"/>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4" name="Rectangle 233">
                  <a:extLst>
                    <a:ext uri="{FF2B5EF4-FFF2-40B4-BE49-F238E27FC236}">
                      <a16:creationId xmlns:a16="http://schemas.microsoft.com/office/drawing/2014/main" id="{FC58BE9B-9E1D-4290-930F-95A66453C39F}"/>
                    </a:ext>
                  </a:extLst>
                </p:cNvPr>
                <p:cNvSpPr/>
                <p:nvPr/>
              </p:nvSpPr>
              <p:spPr>
                <a:xfrm>
                  <a:off x="7754042" y="2926557"/>
                  <a:ext cx="4235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𝑰</m:t>
                        </m:r>
                      </m:oMath>
                    </m:oMathPara>
                  </a14:m>
                  <a:endParaRPr lang="en-IN" sz="2800" dirty="0"/>
                </a:p>
              </p:txBody>
            </p:sp>
          </mc:Choice>
          <mc:Fallback xmlns="">
            <p:sp>
              <p:nvSpPr>
                <p:cNvPr id="234" name="Rectangle 233">
                  <a:extLst>
                    <a:ext uri="{FF2B5EF4-FFF2-40B4-BE49-F238E27FC236}">
                      <a16:creationId xmlns:a16="http://schemas.microsoft.com/office/drawing/2014/main" id="{FC58BE9B-9E1D-4290-930F-95A66453C39F}"/>
                    </a:ext>
                  </a:extLst>
                </p:cNvPr>
                <p:cNvSpPr>
                  <a:spLocks noRot="1" noChangeAspect="1" noMove="1" noResize="1" noEditPoints="1" noAdjustHandles="1" noChangeArrowheads="1" noChangeShapeType="1" noTextEdit="1"/>
                </p:cNvSpPr>
                <p:nvPr/>
              </p:nvSpPr>
              <p:spPr>
                <a:xfrm>
                  <a:off x="7754042" y="2926557"/>
                  <a:ext cx="423514" cy="523220"/>
                </a:xfrm>
                <a:prstGeom prst="rect">
                  <a:avLst/>
                </a:prstGeom>
                <a:blipFill>
                  <a:blip r:embed="rId13"/>
                  <a:stretch>
                    <a:fillRect/>
                  </a:stretch>
                </a:blipFill>
              </p:spPr>
              <p:txBody>
                <a:bodyPr/>
                <a:lstStyle/>
                <a:p>
                  <a:r>
                    <a:rPr lang="en-IN">
                      <a:noFill/>
                    </a:rPr>
                    <a:t> </a:t>
                  </a:r>
                </a:p>
              </p:txBody>
            </p:sp>
          </mc:Fallback>
        </mc:AlternateContent>
        <p:cxnSp>
          <p:nvCxnSpPr>
            <p:cNvPr id="236" name="Straight Arrow Connector 235">
              <a:extLst>
                <a:ext uri="{FF2B5EF4-FFF2-40B4-BE49-F238E27FC236}">
                  <a16:creationId xmlns:a16="http://schemas.microsoft.com/office/drawing/2014/main" id="{54C49A27-04C4-4ED9-A8DC-9A37F69D66CB}"/>
                </a:ext>
              </a:extLst>
            </p:cNvPr>
            <p:cNvCxnSpPr>
              <a:cxnSpLocks/>
            </p:cNvCxnSpPr>
            <p:nvPr/>
          </p:nvCxnSpPr>
          <p:spPr>
            <a:xfrm>
              <a:off x="9593355" y="3190920"/>
              <a:ext cx="0" cy="731938"/>
            </a:xfrm>
            <a:prstGeom prst="straightConnector1">
              <a:avLst/>
            </a:prstGeom>
            <a:ln w="28575">
              <a:solidFill>
                <a:srgbClr val="0066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7" name="Rectangle 236">
              <a:extLst>
                <a:ext uri="{FF2B5EF4-FFF2-40B4-BE49-F238E27FC236}">
                  <a16:creationId xmlns:a16="http://schemas.microsoft.com/office/drawing/2014/main" id="{540CF6EA-13F5-408C-A685-8569732E38E9}"/>
                </a:ext>
              </a:extLst>
            </p:cNvPr>
            <p:cNvSpPr/>
            <p:nvPr/>
          </p:nvSpPr>
          <p:spPr>
            <a:xfrm>
              <a:off x="9633118" y="2858538"/>
              <a:ext cx="681597" cy="461665"/>
            </a:xfrm>
            <a:prstGeom prst="rect">
              <a:avLst/>
            </a:prstGeom>
          </p:spPr>
          <p:txBody>
            <a:bodyPr wrap="none">
              <a:spAutoFit/>
            </a:bodyPr>
            <a:lstStyle/>
            <a:p>
              <a:r>
                <a:rPr lang="en-IN" sz="2400" b="1" dirty="0">
                  <a:solidFill>
                    <a:srgbClr val="0066FF"/>
                  </a:solidFill>
                  <a:latin typeface="Times New Roman" panose="02020603050405020304" pitchFamily="18" charset="0"/>
                  <a:cs typeface="Times New Roman" panose="02020603050405020304" pitchFamily="18" charset="0"/>
                </a:rPr>
                <a:t>I</a:t>
              </a:r>
              <a:r>
                <a:rPr lang="en-IN" sz="2400" b="1" baseline="-25000" dirty="0">
                  <a:solidFill>
                    <a:srgbClr val="0066FF"/>
                  </a:solidFill>
                  <a:latin typeface="Times New Roman" panose="02020603050405020304" pitchFamily="18" charset="0"/>
                  <a:cs typeface="Times New Roman" panose="02020603050405020304" pitchFamily="18" charset="0"/>
                </a:rPr>
                <a:t>max</a:t>
              </a:r>
              <a:endParaRPr lang="en-IN" sz="2400" dirty="0">
                <a:solidFill>
                  <a:srgbClr val="0066FF"/>
                </a:solidFill>
              </a:endParaRPr>
            </a:p>
          </p:txBody>
        </p:sp>
      </p:grpSp>
      <p:sp>
        <p:nvSpPr>
          <p:cNvPr id="248" name="Rectangle 247">
            <a:extLst>
              <a:ext uri="{FF2B5EF4-FFF2-40B4-BE49-F238E27FC236}">
                <a16:creationId xmlns:a16="http://schemas.microsoft.com/office/drawing/2014/main" id="{37D853B8-5EF9-4CFC-8B86-A5E751C1FBAD}"/>
              </a:ext>
            </a:extLst>
          </p:cNvPr>
          <p:cNvSpPr/>
          <p:nvPr/>
        </p:nvSpPr>
        <p:spPr>
          <a:xfrm>
            <a:off x="7949511" y="1944404"/>
            <a:ext cx="260115" cy="2713923"/>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49" name="Straight Arrow Connector 248">
            <a:extLst>
              <a:ext uri="{FF2B5EF4-FFF2-40B4-BE49-F238E27FC236}">
                <a16:creationId xmlns:a16="http://schemas.microsoft.com/office/drawing/2014/main" id="{1787E32F-F6D9-491E-A412-297F262E382B}"/>
              </a:ext>
            </a:extLst>
          </p:cNvPr>
          <p:cNvCxnSpPr>
            <a:cxnSpLocks/>
          </p:cNvCxnSpPr>
          <p:nvPr/>
        </p:nvCxnSpPr>
        <p:spPr>
          <a:xfrm flipH="1" flipV="1">
            <a:off x="8207286" y="1671853"/>
            <a:ext cx="1815" cy="149007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103CC0F4-3B31-4B0E-8408-1786B5F34E14}"/>
              </a:ext>
            </a:extLst>
          </p:cNvPr>
          <p:cNvCxnSpPr>
            <a:cxnSpLocks/>
          </p:cNvCxnSpPr>
          <p:nvPr/>
        </p:nvCxnSpPr>
        <p:spPr>
          <a:xfrm flipH="1" flipV="1">
            <a:off x="8215303" y="3496646"/>
            <a:ext cx="24952" cy="164999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3" name="Rectangle 252">
                <a:extLst>
                  <a:ext uri="{FF2B5EF4-FFF2-40B4-BE49-F238E27FC236}">
                    <a16:creationId xmlns:a16="http://schemas.microsoft.com/office/drawing/2014/main" id="{9D656C41-97F7-4E2F-9EFF-D8A44527EF52}"/>
                  </a:ext>
                </a:extLst>
              </p:cNvPr>
              <p:cNvSpPr/>
              <p:nvPr/>
            </p:nvSpPr>
            <p:spPr>
              <a:xfrm>
                <a:off x="8900259" y="2068056"/>
                <a:ext cx="425116" cy="7239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200" b="1" i="1" smtClean="0">
                              <a:solidFill>
                                <a:srgbClr val="0066FF"/>
                              </a:solidFill>
                              <a:latin typeface="Cambria Math" panose="02040503050406030204" pitchFamily="18" charset="0"/>
                            </a:rPr>
                          </m:ctrlPr>
                        </m:fPr>
                        <m:num>
                          <m:r>
                            <a:rPr lang="en-US" sz="2200" b="1" i="1" smtClean="0">
                              <a:solidFill>
                                <a:srgbClr val="0066FF"/>
                              </a:solidFill>
                              <a:latin typeface="Cambria Math" panose="02040503050406030204" pitchFamily="18" charset="0"/>
                            </a:rPr>
                            <m:t>𝑻</m:t>
                          </m:r>
                        </m:num>
                        <m:den>
                          <m:r>
                            <a:rPr lang="en-US" sz="2200" b="1" i="1" smtClean="0">
                              <a:solidFill>
                                <a:srgbClr val="0066FF"/>
                              </a:solidFill>
                              <a:latin typeface="Cambria Math" panose="02040503050406030204" pitchFamily="18" charset="0"/>
                            </a:rPr>
                            <m:t>𝟐</m:t>
                          </m:r>
                        </m:den>
                      </m:f>
                    </m:oMath>
                  </m:oMathPara>
                </a14:m>
                <a:endParaRPr lang="en-IN" sz="2200" b="1" dirty="0">
                  <a:solidFill>
                    <a:srgbClr val="0066FF"/>
                  </a:solidFill>
                </a:endParaRPr>
              </a:p>
            </p:txBody>
          </p:sp>
        </mc:Choice>
        <mc:Fallback xmlns="">
          <p:sp>
            <p:nvSpPr>
              <p:cNvPr id="253" name="Rectangle 252">
                <a:extLst>
                  <a:ext uri="{FF2B5EF4-FFF2-40B4-BE49-F238E27FC236}">
                    <a16:creationId xmlns:a16="http://schemas.microsoft.com/office/drawing/2014/main" id="{9D656C41-97F7-4E2F-9EFF-D8A44527EF52}"/>
                  </a:ext>
                </a:extLst>
              </p:cNvPr>
              <p:cNvSpPr>
                <a:spLocks noRot="1" noChangeAspect="1" noMove="1" noResize="1" noEditPoints="1" noAdjustHandles="1" noChangeArrowheads="1" noChangeShapeType="1" noTextEdit="1"/>
              </p:cNvSpPr>
              <p:nvPr/>
            </p:nvSpPr>
            <p:spPr>
              <a:xfrm>
                <a:off x="8900259" y="2068056"/>
                <a:ext cx="425116" cy="723981"/>
              </a:xfrm>
              <a:prstGeom prst="rect">
                <a:avLst/>
              </a:prstGeom>
              <a:blipFill>
                <a:blip r:embed="rId1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020511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Energy in Electrical Oscillators: LC Circuit</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1487B36-A3AD-4A7C-B825-E50285353B1A}"/>
              </a:ext>
            </a:extLst>
          </p:cNvPr>
          <p:cNvSpPr/>
          <p:nvPr/>
        </p:nvSpPr>
        <p:spPr>
          <a:xfrm>
            <a:off x="1" y="809695"/>
            <a:ext cx="12191999" cy="523220"/>
          </a:xfrm>
          <a:prstGeom prst="rect">
            <a:avLst/>
          </a:prstGeom>
        </p:spPr>
        <p:txBody>
          <a:bodyPr wrap="square">
            <a:spAutoFit/>
          </a:bodyPr>
          <a:lstStyle/>
          <a:p>
            <a:pPr algn="ctr"/>
            <a:r>
              <a:rPr lang="en-IN" sz="2800" dirty="0">
                <a:solidFill>
                  <a:srgbClr val="00FF00"/>
                </a:solidFill>
                <a:latin typeface="Arial" panose="020B0604020202020204" pitchFamily="34" charset="0"/>
                <a:cs typeface="Arial" panose="020B0604020202020204" pitchFamily="34" charset="0"/>
              </a:rPr>
              <a:t>Oscillations in electrical circuits: similarities with mechanical oscillations</a:t>
            </a:r>
          </a:p>
        </p:txBody>
      </p:sp>
      <p:grpSp>
        <p:nvGrpSpPr>
          <p:cNvPr id="2055" name="Group 2054">
            <a:extLst>
              <a:ext uri="{FF2B5EF4-FFF2-40B4-BE49-F238E27FC236}">
                <a16:creationId xmlns:a16="http://schemas.microsoft.com/office/drawing/2014/main" id="{F98D20B7-F59B-4A29-927E-967BF43EDC10}"/>
              </a:ext>
            </a:extLst>
          </p:cNvPr>
          <p:cNvGrpSpPr/>
          <p:nvPr/>
        </p:nvGrpSpPr>
        <p:grpSpPr>
          <a:xfrm>
            <a:off x="-11255" y="1491139"/>
            <a:ext cx="3127442" cy="1420493"/>
            <a:chOff x="-412872" y="1791939"/>
            <a:chExt cx="4178075" cy="1662178"/>
          </a:xfrm>
        </p:grpSpPr>
        <p:grpSp>
          <p:nvGrpSpPr>
            <p:cNvPr id="6" name="Group 5">
              <a:extLst>
                <a:ext uri="{FF2B5EF4-FFF2-40B4-BE49-F238E27FC236}">
                  <a16:creationId xmlns:a16="http://schemas.microsoft.com/office/drawing/2014/main" id="{31A08EEA-41C3-48D7-A3E1-EC72586A13FC}"/>
                </a:ext>
              </a:extLst>
            </p:cNvPr>
            <p:cNvGrpSpPr/>
            <p:nvPr/>
          </p:nvGrpSpPr>
          <p:grpSpPr>
            <a:xfrm>
              <a:off x="-412872" y="1791939"/>
              <a:ext cx="4178075" cy="1662178"/>
              <a:chOff x="-1063068" y="2380343"/>
              <a:chExt cx="6777387" cy="2836869"/>
            </a:xfrm>
          </p:grpSpPr>
          <p:cxnSp>
            <p:nvCxnSpPr>
              <p:cNvPr id="7" name="Straight Connector 6">
                <a:extLst>
                  <a:ext uri="{FF2B5EF4-FFF2-40B4-BE49-F238E27FC236}">
                    <a16:creationId xmlns:a16="http://schemas.microsoft.com/office/drawing/2014/main" id="{A1677271-11F0-459B-9278-2AA9AC079DEC}"/>
                  </a:ext>
                </a:extLst>
              </p:cNvPr>
              <p:cNvCxnSpPr>
                <a:cxnSpLocks/>
              </p:cNvCxnSpPr>
              <p:nvPr/>
            </p:nvCxnSpPr>
            <p:spPr>
              <a:xfrm>
                <a:off x="754743" y="2627086"/>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EDFE1D7-F14A-4EB2-9654-D5628688284D}"/>
                  </a:ext>
                </a:extLst>
              </p:cNvPr>
              <p:cNvCxnSpPr>
                <a:cxnSpLocks/>
              </p:cNvCxnSpPr>
              <p:nvPr/>
            </p:nvCxnSpPr>
            <p:spPr>
              <a:xfrm flipV="1">
                <a:off x="2743200" y="2380343"/>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849F963-0B81-4C3D-81B8-E155838AB854}"/>
                  </a:ext>
                </a:extLst>
              </p:cNvPr>
              <p:cNvCxnSpPr>
                <a:cxnSpLocks/>
              </p:cNvCxnSpPr>
              <p:nvPr/>
            </p:nvCxnSpPr>
            <p:spPr>
              <a:xfrm>
                <a:off x="3316514" y="2619829"/>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34176C63-3D14-475A-9E87-44A8A4587C93}"/>
                  </a:ext>
                </a:extLst>
              </p:cNvPr>
              <p:cNvSpPr/>
              <p:nvPr/>
            </p:nvSpPr>
            <p:spPr>
              <a:xfrm rot="10800000" flipH="1">
                <a:off x="3275148" y="2394857"/>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F161E9B5-1C8E-4747-9325-6D21C1D7EBAA}"/>
                  </a:ext>
                </a:extLst>
              </p:cNvPr>
              <p:cNvCxnSpPr>
                <a:cxnSpLocks/>
              </p:cNvCxnSpPr>
              <p:nvPr/>
            </p:nvCxnSpPr>
            <p:spPr>
              <a:xfrm flipV="1">
                <a:off x="781594" y="2599298"/>
                <a:ext cx="2" cy="970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199790A-9914-4678-9402-2B0C5552DF9B}"/>
                  </a:ext>
                </a:extLst>
              </p:cNvPr>
              <p:cNvCxnSpPr>
                <a:cxnSpLocks/>
              </p:cNvCxnSpPr>
              <p:nvPr/>
            </p:nvCxnSpPr>
            <p:spPr>
              <a:xfrm flipH="1" flipV="1">
                <a:off x="781594" y="4131019"/>
                <a:ext cx="3" cy="10861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230785-7DC8-44A3-9B12-524FBECDB681}"/>
                  </a:ext>
                </a:extLst>
              </p:cNvPr>
              <p:cNvCxnSpPr>
                <a:cxnSpLocks/>
              </p:cNvCxnSpPr>
              <p:nvPr/>
            </p:nvCxnSpPr>
            <p:spPr>
              <a:xfrm flipV="1">
                <a:off x="479923" y="4126679"/>
                <a:ext cx="642364" cy="2"/>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DB0031F-A532-4C44-AF7B-30D28CD00BA3}"/>
                  </a:ext>
                </a:extLst>
              </p:cNvPr>
              <p:cNvCxnSpPr>
                <a:cxnSpLocks/>
              </p:cNvCxnSpPr>
              <p:nvPr/>
            </p:nvCxnSpPr>
            <p:spPr>
              <a:xfrm>
                <a:off x="754743" y="5159826"/>
                <a:ext cx="2002971" cy="0"/>
              </a:xfrm>
              <a:prstGeom prst="line">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5481B8F-5FFF-4822-B044-2D3C5720633E}"/>
                  </a:ext>
                </a:extLst>
              </p:cNvPr>
              <p:cNvCxnSpPr>
                <a:cxnSpLocks/>
              </p:cNvCxnSpPr>
              <p:nvPr/>
            </p:nvCxnSpPr>
            <p:spPr>
              <a:xfrm>
                <a:off x="2487020" y="5159825"/>
                <a:ext cx="2832465" cy="1434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70250C6-B939-49C5-9AC5-1D0F30FF716E}"/>
                  </a:ext>
                </a:extLst>
              </p:cNvPr>
              <p:cNvCxnSpPr>
                <a:cxnSpLocks/>
              </p:cNvCxnSpPr>
              <p:nvPr/>
            </p:nvCxnSpPr>
            <p:spPr>
              <a:xfrm flipV="1">
                <a:off x="5293013" y="2590801"/>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CBA1D3-554D-4AF4-9399-8B65EFCCCE6B}"/>
                  </a:ext>
                </a:extLst>
              </p:cNvPr>
              <p:cNvCxnSpPr>
                <a:cxnSpLocks/>
              </p:cNvCxnSpPr>
              <p:nvPr/>
            </p:nvCxnSpPr>
            <p:spPr>
              <a:xfrm flipV="1">
                <a:off x="5293012" y="4238175"/>
                <a:ext cx="0" cy="9790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1981328-8773-418A-A497-6DFFC2F1B812}"/>
                  </a:ext>
                </a:extLst>
              </p:cNvPr>
              <p:cNvSpPr/>
              <p:nvPr/>
            </p:nvSpPr>
            <p:spPr>
              <a:xfrm>
                <a:off x="-140485" y="3516368"/>
                <a:ext cx="569981"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C1CA3AE-F86D-4A41-A86D-D9B9ECAA6EA6}"/>
                      </a:ext>
                    </a:extLst>
                  </p:cNvPr>
                  <p:cNvSpPr/>
                  <p:nvPr/>
                </p:nvSpPr>
                <p:spPr>
                  <a:xfrm>
                    <a:off x="-1063068" y="2723269"/>
                    <a:ext cx="1959790"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a:t>
                    </a:r>
                    <a:r>
                      <a:rPr lang="en-IN" b="1" dirty="0">
                        <a:solidFill>
                          <a:schemeClr val="bg1"/>
                        </a:solidFill>
                        <a:ea typeface="Cambria Math" panose="02040503050406030204" pitchFamily="18" charset="0"/>
                      </a:rPr>
                      <a:t>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IN" b="1" i="1">
                                <a:solidFill>
                                  <a:schemeClr val="bg1"/>
                                </a:solidFill>
                                <a:latin typeface="Cambria Math" panose="02040503050406030204" pitchFamily="18" charset="0"/>
                                <a:ea typeface="Cambria Math" panose="02040503050406030204" pitchFamily="18" charset="0"/>
                              </a:rPr>
                              <m:t>𝑸</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endParaRPr lang="en-IN"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1" name="Rectangle 20">
                    <a:extLst>
                      <a:ext uri="{FF2B5EF4-FFF2-40B4-BE49-F238E27FC236}">
                        <a16:creationId xmlns:a16="http://schemas.microsoft.com/office/drawing/2014/main" id="{BC1CA3AE-F86D-4A41-A86D-D9B9ECAA6EA6}"/>
                      </a:ext>
                    </a:extLst>
                  </p:cNvPr>
                  <p:cNvSpPr>
                    <a:spLocks noRot="1" noChangeAspect="1" noMove="1" noResize="1" noEditPoints="1" noAdjustHandles="1" noChangeArrowheads="1" noChangeShapeType="1" noTextEdit="1"/>
                  </p:cNvSpPr>
                  <p:nvPr/>
                </p:nvSpPr>
                <p:spPr>
                  <a:xfrm>
                    <a:off x="-1063068" y="2723269"/>
                    <a:ext cx="1959790" cy="737594"/>
                  </a:xfrm>
                  <a:prstGeom prst="rect">
                    <a:avLst/>
                  </a:prstGeom>
                  <a:blipFill>
                    <a:blip r:embed="rId3"/>
                    <a:stretch>
                      <a:fillRect l="-5369" t="-11667" b="-25000"/>
                    </a:stretch>
                  </a:blipFill>
                </p:spPr>
                <p:txBody>
                  <a:bodyPr/>
                  <a:lstStyle/>
                  <a:p>
                    <a:r>
                      <a:rPr lang="en-IN">
                        <a:noFill/>
                      </a:rPr>
                      <a:t> </a:t>
                    </a:r>
                  </a:p>
                </p:txBody>
              </p:sp>
            </mc:Fallback>
          </mc:AlternateContent>
          <p:sp>
            <p:nvSpPr>
              <p:cNvPr id="22" name="Rectangle 21">
                <a:extLst>
                  <a:ext uri="{FF2B5EF4-FFF2-40B4-BE49-F238E27FC236}">
                    <a16:creationId xmlns:a16="http://schemas.microsoft.com/office/drawing/2014/main" id="{E53B88D9-BCD8-4F8E-9F96-61D8557B46A6}"/>
                  </a:ext>
                </a:extLst>
              </p:cNvPr>
              <p:cNvSpPr/>
              <p:nvPr/>
            </p:nvSpPr>
            <p:spPr>
              <a:xfrm>
                <a:off x="2418569" y="4253618"/>
                <a:ext cx="1379802"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I = 0</a:t>
                </a:r>
              </a:p>
            </p:txBody>
          </p:sp>
          <p:grpSp>
            <p:nvGrpSpPr>
              <p:cNvPr id="23" name="Group 22">
                <a:extLst>
                  <a:ext uri="{FF2B5EF4-FFF2-40B4-BE49-F238E27FC236}">
                    <a16:creationId xmlns:a16="http://schemas.microsoft.com/office/drawing/2014/main" id="{4A64837F-CF6E-4E0D-810C-93D6BDD9AF92}"/>
                  </a:ext>
                </a:extLst>
              </p:cNvPr>
              <p:cNvGrpSpPr/>
              <p:nvPr/>
            </p:nvGrpSpPr>
            <p:grpSpPr>
              <a:xfrm>
                <a:off x="4648144" y="3256358"/>
                <a:ext cx="1066175" cy="1244584"/>
                <a:chOff x="6572001" y="2872993"/>
                <a:chExt cx="1066175" cy="2155368"/>
              </a:xfrm>
            </p:grpSpPr>
            <p:sp>
              <p:nvSpPr>
                <p:cNvPr id="27" name="Arc 26">
                  <a:extLst>
                    <a:ext uri="{FF2B5EF4-FFF2-40B4-BE49-F238E27FC236}">
                      <a16:creationId xmlns:a16="http://schemas.microsoft.com/office/drawing/2014/main" id="{42098699-C226-43B2-9CEF-050F1FF64EFA}"/>
                    </a:ext>
                  </a:extLst>
                </p:cNvPr>
                <p:cNvSpPr/>
                <p:nvPr/>
              </p:nvSpPr>
              <p:spPr>
                <a:xfrm>
                  <a:off x="6751977" y="3429000"/>
                  <a:ext cx="878114" cy="598705"/>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8" name="Arc 27">
                  <a:extLst>
                    <a:ext uri="{FF2B5EF4-FFF2-40B4-BE49-F238E27FC236}">
                      <a16:creationId xmlns:a16="http://schemas.microsoft.com/office/drawing/2014/main" id="{F13BFE2D-8C87-40EE-B8AF-928E1C32CAB4}"/>
                    </a:ext>
                  </a:extLst>
                </p:cNvPr>
                <p:cNvSpPr/>
                <p:nvPr/>
              </p:nvSpPr>
              <p:spPr>
                <a:xfrm>
                  <a:off x="6760062" y="3177241"/>
                  <a:ext cx="878114" cy="461665"/>
                </a:xfrm>
                <a:prstGeom prst="arc">
                  <a:avLst>
                    <a:gd name="adj1" fmla="val 16200000"/>
                    <a:gd name="adj2" fmla="val 10618582"/>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Arc 28">
                  <a:extLst>
                    <a:ext uri="{FF2B5EF4-FFF2-40B4-BE49-F238E27FC236}">
                      <a16:creationId xmlns:a16="http://schemas.microsoft.com/office/drawing/2014/main" id="{892E23E0-0BD1-4F15-B2C3-0112A0017AF6}"/>
                    </a:ext>
                  </a:extLst>
                </p:cNvPr>
                <p:cNvSpPr/>
                <p:nvPr/>
              </p:nvSpPr>
              <p:spPr>
                <a:xfrm>
                  <a:off x="6743892" y="3814289"/>
                  <a:ext cx="878114" cy="492443"/>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Arc 29">
                  <a:extLst>
                    <a:ext uri="{FF2B5EF4-FFF2-40B4-BE49-F238E27FC236}">
                      <a16:creationId xmlns:a16="http://schemas.microsoft.com/office/drawing/2014/main" id="{26A23E17-88FA-4DC7-9EC5-E9F2D50DE0E0}"/>
                    </a:ext>
                  </a:extLst>
                </p:cNvPr>
                <p:cNvSpPr/>
                <p:nvPr/>
              </p:nvSpPr>
              <p:spPr>
                <a:xfrm>
                  <a:off x="6760062" y="4168603"/>
                  <a:ext cx="878114" cy="421535"/>
                </a:xfrm>
                <a:prstGeom prst="arc">
                  <a:avLst>
                    <a:gd name="adj1" fmla="val 11660505"/>
                    <a:gd name="adj2" fmla="val 5955058"/>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1" name="Rectangle 30">
                  <a:extLst>
                    <a:ext uri="{FF2B5EF4-FFF2-40B4-BE49-F238E27FC236}">
                      <a16:creationId xmlns:a16="http://schemas.microsoft.com/office/drawing/2014/main" id="{6AFF6228-B02E-4BEC-94C1-0A04CDE3A5D2}"/>
                    </a:ext>
                  </a:extLst>
                </p:cNvPr>
                <p:cNvSpPr/>
                <p:nvPr/>
              </p:nvSpPr>
              <p:spPr>
                <a:xfrm>
                  <a:off x="6572001" y="2872993"/>
                  <a:ext cx="277219" cy="215536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4" name="Rectangle 23">
                <a:extLst>
                  <a:ext uri="{FF2B5EF4-FFF2-40B4-BE49-F238E27FC236}">
                    <a16:creationId xmlns:a16="http://schemas.microsoft.com/office/drawing/2014/main" id="{67A6F464-B72B-4B03-9E62-5E15DE7DF48E}"/>
                  </a:ext>
                </a:extLst>
              </p:cNvPr>
              <p:cNvSpPr/>
              <p:nvPr/>
            </p:nvSpPr>
            <p:spPr>
              <a:xfrm>
                <a:off x="4058931" y="3460863"/>
                <a:ext cx="549179"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L</a:t>
                </a:r>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44681A3-E5AB-49B4-92F2-86EDE34272BC}"/>
                      </a:ext>
                    </a:extLst>
                  </p:cNvPr>
                  <p:cNvSpPr/>
                  <p:nvPr/>
                </p:nvSpPr>
                <p:spPr>
                  <a:xfrm>
                    <a:off x="-959443" y="4093770"/>
                    <a:ext cx="1841680"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a:t>
                    </a:r>
                    <a:r>
                      <a:rPr lang="en-IN" b="1" dirty="0">
                        <a:solidFill>
                          <a:schemeClr val="bg1"/>
                        </a:solidFill>
                        <a:ea typeface="Cambria Math" panose="02040503050406030204" pitchFamily="18" charset="0"/>
                      </a:rPr>
                      <a:t>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IN" b="1" i="1">
                                <a:solidFill>
                                  <a:schemeClr val="bg1"/>
                                </a:solidFill>
                                <a:latin typeface="Cambria Math" panose="02040503050406030204" pitchFamily="18" charset="0"/>
                                <a:ea typeface="Cambria Math" panose="02040503050406030204" pitchFamily="18" charset="0"/>
                              </a:rPr>
                              <m:t>𝑸</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endParaRPr lang="en-IN"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6" name="Rectangle 25">
                    <a:extLst>
                      <a:ext uri="{FF2B5EF4-FFF2-40B4-BE49-F238E27FC236}">
                        <a16:creationId xmlns:a16="http://schemas.microsoft.com/office/drawing/2014/main" id="{044681A3-E5AB-49B4-92F2-86EDE34272BC}"/>
                      </a:ext>
                    </a:extLst>
                  </p:cNvPr>
                  <p:cNvSpPr>
                    <a:spLocks noRot="1" noChangeAspect="1" noMove="1" noResize="1" noEditPoints="1" noAdjustHandles="1" noChangeArrowheads="1" noChangeShapeType="1" noTextEdit="1"/>
                  </p:cNvSpPr>
                  <p:nvPr/>
                </p:nvSpPr>
                <p:spPr>
                  <a:xfrm>
                    <a:off x="-959443" y="4093770"/>
                    <a:ext cx="1841680" cy="737594"/>
                  </a:xfrm>
                  <a:prstGeom prst="rect">
                    <a:avLst/>
                  </a:prstGeom>
                  <a:blipFill>
                    <a:blip r:embed="rId4"/>
                    <a:stretch>
                      <a:fillRect l="-6475" t="-9836" b="-22951"/>
                    </a:stretch>
                  </a:blipFill>
                </p:spPr>
                <p:txBody>
                  <a:bodyPr/>
                  <a:lstStyle/>
                  <a:p>
                    <a:r>
                      <a:rPr lang="en-IN">
                        <a:noFill/>
                      </a:rPr>
                      <a:t> </a:t>
                    </a:r>
                  </a:p>
                </p:txBody>
              </p:sp>
            </mc:Fallback>
          </mc:AlternateContent>
        </p:grpSp>
        <p:cxnSp>
          <p:nvCxnSpPr>
            <p:cNvPr id="35" name="Straight Connector 34">
              <a:extLst>
                <a:ext uri="{FF2B5EF4-FFF2-40B4-BE49-F238E27FC236}">
                  <a16:creationId xmlns:a16="http://schemas.microsoft.com/office/drawing/2014/main" id="{6DB9AC94-DE65-4558-BAC1-F0D67663AE8B}"/>
                </a:ext>
              </a:extLst>
            </p:cNvPr>
            <p:cNvCxnSpPr>
              <a:cxnSpLocks/>
            </p:cNvCxnSpPr>
            <p:nvPr/>
          </p:nvCxnSpPr>
          <p:spPr>
            <a:xfrm flipV="1">
              <a:off x="530282" y="2522368"/>
              <a:ext cx="395999"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00BF5469-E077-40FE-9ECB-A5FAA82B0825}"/>
              </a:ext>
            </a:extLst>
          </p:cNvPr>
          <p:cNvGrpSpPr/>
          <p:nvPr/>
        </p:nvGrpSpPr>
        <p:grpSpPr>
          <a:xfrm>
            <a:off x="434933" y="3291871"/>
            <a:ext cx="2689271" cy="1420493"/>
            <a:chOff x="172499" y="1791939"/>
            <a:chExt cx="3592704" cy="1662178"/>
          </a:xfrm>
        </p:grpSpPr>
        <p:grpSp>
          <p:nvGrpSpPr>
            <p:cNvPr id="67" name="Group 66">
              <a:extLst>
                <a:ext uri="{FF2B5EF4-FFF2-40B4-BE49-F238E27FC236}">
                  <a16:creationId xmlns:a16="http://schemas.microsoft.com/office/drawing/2014/main" id="{8A6BBA8B-4CF2-4B58-8048-5BB73A96BAA9}"/>
                </a:ext>
              </a:extLst>
            </p:cNvPr>
            <p:cNvGrpSpPr/>
            <p:nvPr/>
          </p:nvGrpSpPr>
          <p:grpSpPr>
            <a:xfrm>
              <a:off x="172499" y="1791939"/>
              <a:ext cx="3592704" cy="1662178"/>
              <a:chOff x="-113521" y="2380343"/>
              <a:chExt cx="5827840" cy="2836869"/>
            </a:xfrm>
          </p:grpSpPr>
          <p:cxnSp>
            <p:nvCxnSpPr>
              <p:cNvPr id="69" name="Straight Connector 68">
                <a:extLst>
                  <a:ext uri="{FF2B5EF4-FFF2-40B4-BE49-F238E27FC236}">
                    <a16:creationId xmlns:a16="http://schemas.microsoft.com/office/drawing/2014/main" id="{B90598F5-57E6-4158-85C4-32AA05064F0A}"/>
                  </a:ext>
                </a:extLst>
              </p:cNvPr>
              <p:cNvCxnSpPr>
                <a:cxnSpLocks/>
              </p:cNvCxnSpPr>
              <p:nvPr/>
            </p:nvCxnSpPr>
            <p:spPr>
              <a:xfrm>
                <a:off x="754743" y="2627086"/>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A997B05-19EC-4685-9C1C-3FF1070084BE}"/>
                  </a:ext>
                </a:extLst>
              </p:cNvPr>
              <p:cNvCxnSpPr>
                <a:cxnSpLocks/>
              </p:cNvCxnSpPr>
              <p:nvPr/>
            </p:nvCxnSpPr>
            <p:spPr>
              <a:xfrm flipV="1">
                <a:off x="2743200" y="2380343"/>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DA6E2D6-8613-4746-B2BE-15A4BCD927CB}"/>
                  </a:ext>
                </a:extLst>
              </p:cNvPr>
              <p:cNvCxnSpPr>
                <a:cxnSpLocks/>
              </p:cNvCxnSpPr>
              <p:nvPr/>
            </p:nvCxnSpPr>
            <p:spPr>
              <a:xfrm>
                <a:off x="3316514" y="2619829"/>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2" name="Isosceles Triangle 71">
                <a:extLst>
                  <a:ext uri="{FF2B5EF4-FFF2-40B4-BE49-F238E27FC236}">
                    <a16:creationId xmlns:a16="http://schemas.microsoft.com/office/drawing/2014/main" id="{A3C7217B-F6F0-404E-B0E0-30CD69FEBA03}"/>
                  </a:ext>
                </a:extLst>
              </p:cNvPr>
              <p:cNvSpPr/>
              <p:nvPr/>
            </p:nvSpPr>
            <p:spPr>
              <a:xfrm rot="10800000" flipH="1">
                <a:off x="3275148" y="2394857"/>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3" name="Straight Connector 72">
                <a:extLst>
                  <a:ext uri="{FF2B5EF4-FFF2-40B4-BE49-F238E27FC236}">
                    <a16:creationId xmlns:a16="http://schemas.microsoft.com/office/drawing/2014/main" id="{3B6C6231-BE2C-452B-B1DE-E044F6BBDE01}"/>
                  </a:ext>
                </a:extLst>
              </p:cNvPr>
              <p:cNvCxnSpPr>
                <a:cxnSpLocks/>
              </p:cNvCxnSpPr>
              <p:nvPr/>
            </p:nvCxnSpPr>
            <p:spPr>
              <a:xfrm flipV="1">
                <a:off x="781594" y="2599298"/>
                <a:ext cx="2" cy="970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F6DDA1C-A326-43FD-942E-43EAB3E7434C}"/>
                  </a:ext>
                </a:extLst>
              </p:cNvPr>
              <p:cNvCxnSpPr>
                <a:cxnSpLocks/>
              </p:cNvCxnSpPr>
              <p:nvPr/>
            </p:nvCxnSpPr>
            <p:spPr>
              <a:xfrm flipH="1" flipV="1">
                <a:off x="781594" y="4131019"/>
                <a:ext cx="3" cy="10861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CD7D313-38A1-4D0E-9D15-32A1809DBC6C}"/>
                  </a:ext>
                </a:extLst>
              </p:cNvPr>
              <p:cNvCxnSpPr>
                <a:cxnSpLocks/>
              </p:cNvCxnSpPr>
              <p:nvPr/>
            </p:nvCxnSpPr>
            <p:spPr>
              <a:xfrm flipV="1">
                <a:off x="479923" y="4126679"/>
                <a:ext cx="642364" cy="2"/>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C808DA1-421A-47B2-95EE-6E3800F394B0}"/>
                  </a:ext>
                </a:extLst>
              </p:cNvPr>
              <p:cNvCxnSpPr>
                <a:cxnSpLocks/>
              </p:cNvCxnSpPr>
              <p:nvPr/>
            </p:nvCxnSpPr>
            <p:spPr>
              <a:xfrm>
                <a:off x="1667315" y="5159825"/>
                <a:ext cx="2002971" cy="0"/>
              </a:xfrm>
              <a:prstGeom prst="line">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CDB294C-732F-452B-89B6-F60E9093F615}"/>
                  </a:ext>
                </a:extLst>
              </p:cNvPr>
              <p:cNvCxnSpPr>
                <a:cxnSpLocks/>
              </p:cNvCxnSpPr>
              <p:nvPr/>
            </p:nvCxnSpPr>
            <p:spPr>
              <a:xfrm>
                <a:off x="792269" y="5159825"/>
                <a:ext cx="452484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F4A7B96-1B6A-4CBF-9EED-C511F6EB7DE0}"/>
                  </a:ext>
                </a:extLst>
              </p:cNvPr>
              <p:cNvCxnSpPr>
                <a:cxnSpLocks/>
              </p:cNvCxnSpPr>
              <p:nvPr/>
            </p:nvCxnSpPr>
            <p:spPr>
              <a:xfrm flipV="1">
                <a:off x="5293013" y="2590801"/>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8941405-B366-4854-8D85-926A41E3ED37}"/>
                  </a:ext>
                </a:extLst>
              </p:cNvPr>
              <p:cNvCxnSpPr>
                <a:cxnSpLocks/>
              </p:cNvCxnSpPr>
              <p:nvPr/>
            </p:nvCxnSpPr>
            <p:spPr>
              <a:xfrm flipV="1">
                <a:off x="5293012" y="4238175"/>
                <a:ext cx="0" cy="9790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09818432-D58F-4CDD-B972-C02A313916B7}"/>
                  </a:ext>
                </a:extLst>
              </p:cNvPr>
              <p:cNvSpPr/>
              <p:nvPr/>
            </p:nvSpPr>
            <p:spPr>
              <a:xfrm>
                <a:off x="-113521" y="3460863"/>
                <a:ext cx="569981"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10F5CEB5-F242-4F80-9F6F-494A1A30BF1E}"/>
                      </a:ext>
                    </a:extLst>
                  </p:cNvPr>
                  <p:cNvSpPr/>
                  <p:nvPr/>
                </p:nvSpPr>
                <p:spPr>
                  <a:xfrm>
                    <a:off x="1508096" y="4371701"/>
                    <a:ext cx="2268962"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I =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US" b="1" i="1" smtClean="0">
                                <a:solidFill>
                                  <a:schemeClr val="bg1"/>
                                </a:solidFill>
                                <a:latin typeface="Cambria Math" panose="02040503050406030204" pitchFamily="18" charset="0"/>
                                <a:ea typeface="Cambria Math" panose="02040503050406030204" pitchFamily="18" charset="0"/>
                              </a:rPr>
                              <m:t>𝑰</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r>
                      <a:rPr lang="en-IN" b="1" dirty="0">
                        <a:solidFill>
                          <a:schemeClr val="bg1"/>
                        </a:solidFill>
                        <a:latin typeface="Times New Roman" panose="02020603050405020304" pitchFamily="18" charset="0"/>
                        <a:cs typeface="Times New Roman" panose="02020603050405020304" pitchFamily="18" charset="0"/>
                      </a:rPr>
                      <a:t> </a:t>
                    </a:r>
                  </a:p>
                </p:txBody>
              </p:sp>
            </mc:Choice>
            <mc:Fallback xmlns="">
              <p:sp>
                <p:nvSpPr>
                  <p:cNvPr id="82" name="Rectangle 81">
                    <a:extLst>
                      <a:ext uri="{FF2B5EF4-FFF2-40B4-BE49-F238E27FC236}">
                        <a16:creationId xmlns:a16="http://schemas.microsoft.com/office/drawing/2014/main" id="{10F5CEB5-F242-4F80-9F6F-494A1A30BF1E}"/>
                      </a:ext>
                    </a:extLst>
                  </p:cNvPr>
                  <p:cNvSpPr>
                    <a:spLocks noRot="1" noChangeAspect="1" noMove="1" noResize="1" noEditPoints="1" noAdjustHandles="1" noChangeArrowheads="1" noChangeShapeType="1" noTextEdit="1"/>
                  </p:cNvSpPr>
                  <p:nvPr/>
                </p:nvSpPr>
                <p:spPr>
                  <a:xfrm>
                    <a:off x="1508096" y="4371701"/>
                    <a:ext cx="2268962" cy="737594"/>
                  </a:xfrm>
                  <a:prstGeom prst="rect">
                    <a:avLst/>
                  </a:prstGeom>
                  <a:blipFill>
                    <a:blip r:embed="rId5"/>
                    <a:stretch>
                      <a:fillRect l="-4651" t="-10000" b="-26667"/>
                    </a:stretch>
                  </a:blipFill>
                </p:spPr>
                <p:txBody>
                  <a:bodyPr/>
                  <a:lstStyle/>
                  <a:p>
                    <a:r>
                      <a:rPr lang="en-IN">
                        <a:noFill/>
                      </a:rPr>
                      <a:t> </a:t>
                    </a:r>
                  </a:p>
                </p:txBody>
              </p:sp>
            </mc:Fallback>
          </mc:AlternateContent>
          <p:grpSp>
            <p:nvGrpSpPr>
              <p:cNvPr id="83" name="Group 82">
                <a:extLst>
                  <a:ext uri="{FF2B5EF4-FFF2-40B4-BE49-F238E27FC236}">
                    <a16:creationId xmlns:a16="http://schemas.microsoft.com/office/drawing/2014/main" id="{55FA9506-52C3-47C5-9C08-0041CBBDACB2}"/>
                  </a:ext>
                </a:extLst>
              </p:cNvPr>
              <p:cNvGrpSpPr/>
              <p:nvPr/>
            </p:nvGrpSpPr>
            <p:grpSpPr>
              <a:xfrm>
                <a:off x="4648144" y="3256358"/>
                <a:ext cx="1066175" cy="1244584"/>
                <a:chOff x="6572001" y="2872993"/>
                <a:chExt cx="1066175" cy="2155368"/>
              </a:xfrm>
            </p:grpSpPr>
            <p:sp>
              <p:nvSpPr>
                <p:cNvPr id="86" name="Arc 85">
                  <a:extLst>
                    <a:ext uri="{FF2B5EF4-FFF2-40B4-BE49-F238E27FC236}">
                      <a16:creationId xmlns:a16="http://schemas.microsoft.com/office/drawing/2014/main" id="{C9C93755-9CED-4DC9-92F3-AEECD9E69BDD}"/>
                    </a:ext>
                  </a:extLst>
                </p:cNvPr>
                <p:cNvSpPr/>
                <p:nvPr/>
              </p:nvSpPr>
              <p:spPr>
                <a:xfrm>
                  <a:off x="6751977" y="3429000"/>
                  <a:ext cx="878114" cy="598705"/>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87" name="Arc 86">
                  <a:extLst>
                    <a:ext uri="{FF2B5EF4-FFF2-40B4-BE49-F238E27FC236}">
                      <a16:creationId xmlns:a16="http://schemas.microsoft.com/office/drawing/2014/main" id="{EF974F80-B7BF-42D9-8153-0698440A112B}"/>
                    </a:ext>
                  </a:extLst>
                </p:cNvPr>
                <p:cNvSpPr/>
                <p:nvPr/>
              </p:nvSpPr>
              <p:spPr>
                <a:xfrm>
                  <a:off x="6760062" y="3177241"/>
                  <a:ext cx="878114" cy="461665"/>
                </a:xfrm>
                <a:prstGeom prst="arc">
                  <a:avLst>
                    <a:gd name="adj1" fmla="val 16200000"/>
                    <a:gd name="adj2" fmla="val 10618582"/>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8" name="Arc 87">
                  <a:extLst>
                    <a:ext uri="{FF2B5EF4-FFF2-40B4-BE49-F238E27FC236}">
                      <a16:creationId xmlns:a16="http://schemas.microsoft.com/office/drawing/2014/main" id="{9BB0AE66-D423-443C-8B99-132DE3340ADD}"/>
                    </a:ext>
                  </a:extLst>
                </p:cNvPr>
                <p:cNvSpPr/>
                <p:nvPr/>
              </p:nvSpPr>
              <p:spPr>
                <a:xfrm>
                  <a:off x="6743892" y="3814289"/>
                  <a:ext cx="878114" cy="492443"/>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9" name="Arc 88">
                  <a:extLst>
                    <a:ext uri="{FF2B5EF4-FFF2-40B4-BE49-F238E27FC236}">
                      <a16:creationId xmlns:a16="http://schemas.microsoft.com/office/drawing/2014/main" id="{7772BEB4-F1AF-469B-AE57-F56310281054}"/>
                    </a:ext>
                  </a:extLst>
                </p:cNvPr>
                <p:cNvSpPr/>
                <p:nvPr/>
              </p:nvSpPr>
              <p:spPr>
                <a:xfrm>
                  <a:off x="6760062" y="4168603"/>
                  <a:ext cx="878114" cy="421535"/>
                </a:xfrm>
                <a:prstGeom prst="arc">
                  <a:avLst>
                    <a:gd name="adj1" fmla="val 11660505"/>
                    <a:gd name="adj2" fmla="val 5955058"/>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0" name="Rectangle 89">
                  <a:extLst>
                    <a:ext uri="{FF2B5EF4-FFF2-40B4-BE49-F238E27FC236}">
                      <a16:creationId xmlns:a16="http://schemas.microsoft.com/office/drawing/2014/main" id="{27EEFADC-6BBB-4A26-B50B-5D0026A41468}"/>
                    </a:ext>
                  </a:extLst>
                </p:cNvPr>
                <p:cNvSpPr/>
                <p:nvPr/>
              </p:nvSpPr>
              <p:spPr>
                <a:xfrm>
                  <a:off x="6572001" y="2872993"/>
                  <a:ext cx="277219" cy="215536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4" name="Rectangle 83">
                <a:extLst>
                  <a:ext uri="{FF2B5EF4-FFF2-40B4-BE49-F238E27FC236}">
                    <a16:creationId xmlns:a16="http://schemas.microsoft.com/office/drawing/2014/main" id="{0C3B8ED6-0B8C-4622-9A24-CF348D555EAD}"/>
                  </a:ext>
                </a:extLst>
              </p:cNvPr>
              <p:cNvSpPr/>
              <p:nvPr/>
            </p:nvSpPr>
            <p:spPr>
              <a:xfrm>
                <a:off x="4058931" y="3460863"/>
                <a:ext cx="549179"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L</a:t>
                </a:r>
              </a:p>
            </p:txBody>
          </p:sp>
        </p:grpSp>
        <p:cxnSp>
          <p:nvCxnSpPr>
            <p:cNvPr id="68" name="Straight Connector 67">
              <a:extLst>
                <a:ext uri="{FF2B5EF4-FFF2-40B4-BE49-F238E27FC236}">
                  <a16:creationId xmlns:a16="http://schemas.microsoft.com/office/drawing/2014/main" id="{FF9F8C2B-7F8C-49A0-BB75-74B894AC0C43}"/>
                </a:ext>
              </a:extLst>
            </p:cNvPr>
            <p:cNvCxnSpPr>
              <a:cxnSpLocks/>
            </p:cNvCxnSpPr>
            <p:nvPr/>
          </p:nvCxnSpPr>
          <p:spPr>
            <a:xfrm flipV="1">
              <a:off x="546356" y="2522368"/>
              <a:ext cx="396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8CE2EC94-00C0-4803-9B5B-1579F358C0CA}"/>
              </a:ext>
            </a:extLst>
          </p:cNvPr>
          <p:cNvGrpSpPr/>
          <p:nvPr/>
        </p:nvGrpSpPr>
        <p:grpSpPr>
          <a:xfrm>
            <a:off x="397345" y="5012395"/>
            <a:ext cx="2726858" cy="1420493"/>
            <a:chOff x="122284" y="1791939"/>
            <a:chExt cx="3642919" cy="1662178"/>
          </a:xfrm>
        </p:grpSpPr>
        <p:grpSp>
          <p:nvGrpSpPr>
            <p:cNvPr id="92" name="Group 91">
              <a:extLst>
                <a:ext uri="{FF2B5EF4-FFF2-40B4-BE49-F238E27FC236}">
                  <a16:creationId xmlns:a16="http://schemas.microsoft.com/office/drawing/2014/main" id="{E213D2E9-51EA-4FA6-B72D-F54205F70CFB}"/>
                </a:ext>
              </a:extLst>
            </p:cNvPr>
            <p:cNvGrpSpPr/>
            <p:nvPr/>
          </p:nvGrpSpPr>
          <p:grpSpPr>
            <a:xfrm>
              <a:off x="122284" y="1791939"/>
              <a:ext cx="3642919" cy="1662178"/>
              <a:chOff x="-194975" y="2380343"/>
              <a:chExt cx="5909294" cy="2836869"/>
            </a:xfrm>
          </p:grpSpPr>
          <p:cxnSp>
            <p:nvCxnSpPr>
              <p:cNvPr id="94" name="Straight Connector 93">
                <a:extLst>
                  <a:ext uri="{FF2B5EF4-FFF2-40B4-BE49-F238E27FC236}">
                    <a16:creationId xmlns:a16="http://schemas.microsoft.com/office/drawing/2014/main" id="{5EA19738-F176-42EA-83AE-020E02959C17}"/>
                  </a:ext>
                </a:extLst>
              </p:cNvPr>
              <p:cNvCxnSpPr>
                <a:cxnSpLocks/>
              </p:cNvCxnSpPr>
              <p:nvPr/>
            </p:nvCxnSpPr>
            <p:spPr>
              <a:xfrm>
                <a:off x="754743" y="2627086"/>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62B0C98-CE6B-42D4-939A-3E04AAD923D0}"/>
                  </a:ext>
                </a:extLst>
              </p:cNvPr>
              <p:cNvCxnSpPr>
                <a:cxnSpLocks/>
              </p:cNvCxnSpPr>
              <p:nvPr/>
            </p:nvCxnSpPr>
            <p:spPr>
              <a:xfrm flipV="1">
                <a:off x="2743200" y="2380343"/>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E4089B6-88E2-4F40-8725-77958E75C44D}"/>
                  </a:ext>
                </a:extLst>
              </p:cNvPr>
              <p:cNvCxnSpPr>
                <a:cxnSpLocks/>
              </p:cNvCxnSpPr>
              <p:nvPr/>
            </p:nvCxnSpPr>
            <p:spPr>
              <a:xfrm>
                <a:off x="3316514" y="2619829"/>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7" name="Isosceles Triangle 96">
                <a:extLst>
                  <a:ext uri="{FF2B5EF4-FFF2-40B4-BE49-F238E27FC236}">
                    <a16:creationId xmlns:a16="http://schemas.microsoft.com/office/drawing/2014/main" id="{2111D6AC-2F05-4C72-8445-0BC096FB9570}"/>
                  </a:ext>
                </a:extLst>
              </p:cNvPr>
              <p:cNvSpPr/>
              <p:nvPr/>
            </p:nvSpPr>
            <p:spPr>
              <a:xfrm rot="10800000" flipH="1">
                <a:off x="3275148" y="2394857"/>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8" name="Straight Connector 97">
                <a:extLst>
                  <a:ext uri="{FF2B5EF4-FFF2-40B4-BE49-F238E27FC236}">
                    <a16:creationId xmlns:a16="http://schemas.microsoft.com/office/drawing/2014/main" id="{7E81D635-660C-4D7A-B279-0ACBACF049AD}"/>
                  </a:ext>
                </a:extLst>
              </p:cNvPr>
              <p:cNvCxnSpPr>
                <a:cxnSpLocks/>
              </p:cNvCxnSpPr>
              <p:nvPr/>
            </p:nvCxnSpPr>
            <p:spPr>
              <a:xfrm flipV="1">
                <a:off x="781594" y="2599298"/>
                <a:ext cx="2" cy="970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4EB1272-C179-438C-90D5-ABF21BDF5574}"/>
                  </a:ext>
                </a:extLst>
              </p:cNvPr>
              <p:cNvCxnSpPr>
                <a:cxnSpLocks/>
              </p:cNvCxnSpPr>
              <p:nvPr/>
            </p:nvCxnSpPr>
            <p:spPr>
              <a:xfrm flipH="1" flipV="1">
                <a:off x="781594" y="4131019"/>
                <a:ext cx="3" cy="10861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0AB287F-D163-4C6F-A152-06A8C990C967}"/>
                  </a:ext>
                </a:extLst>
              </p:cNvPr>
              <p:cNvCxnSpPr>
                <a:cxnSpLocks/>
              </p:cNvCxnSpPr>
              <p:nvPr/>
            </p:nvCxnSpPr>
            <p:spPr>
              <a:xfrm flipV="1">
                <a:off x="479923" y="4126679"/>
                <a:ext cx="642364" cy="2"/>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0A7CE80-A14C-4F0D-B5F1-5DCEEE29913F}"/>
                  </a:ext>
                </a:extLst>
              </p:cNvPr>
              <p:cNvCxnSpPr>
                <a:cxnSpLocks/>
              </p:cNvCxnSpPr>
              <p:nvPr/>
            </p:nvCxnSpPr>
            <p:spPr>
              <a:xfrm>
                <a:off x="754743" y="5159826"/>
                <a:ext cx="2002971" cy="0"/>
              </a:xfrm>
              <a:prstGeom prst="line">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5202708-4DBD-4EAA-9D5A-5A2F32F431D9}"/>
                  </a:ext>
                </a:extLst>
              </p:cNvPr>
              <p:cNvCxnSpPr>
                <a:cxnSpLocks/>
              </p:cNvCxnSpPr>
              <p:nvPr/>
            </p:nvCxnSpPr>
            <p:spPr>
              <a:xfrm>
                <a:off x="2487020" y="5159825"/>
                <a:ext cx="2832465" cy="1434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C7824F3-C1D0-4693-A14A-CE1B76843613}"/>
                  </a:ext>
                </a:extLst>
              </p:cNvPr>
              <p:cNvCxnSpPr>
                <a:cxnSpLocks/>
              </p:cNvCxnSpPr>
              <p:nvPr/>
            </p:nvCxnSpPr>
            <p:spPr>
              <a:xfrm flipV="1">
                <a:off x="5293013" y="2590801"/>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FE5BBBA-798A-447F-A375-053D2563DAAA}"/>
                  </a:ext>
                </a:extLst>
              </p:cNvPr>
              <p:cNvCxnSpPr>
                <a:cxnSpLocks/>
              </p:cNvCxnSpPr>
              <p:nvPr/>
            </p:nvCxnSpPr>
            <p:spPr>
              <a:xfrm flipV="1">
                <a:off x="5293012" y="4238175"/>
                <a:ext cx="0" cy="9790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299D3571-876F-49BD-AA41-8735D07AE0BA}"/>
                  </a:ext>
                </a:extLst>
              </p:cNvPr>
              <p:cNvSpPr/>
              <p:nvPr/>
            </p:nvSpPr>
            <p:spPr>
              <a:xfrm>
                <a:off x="-194975" y="3492038"/>
                <a:ext cx="569981"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C</a:t>
                </a:r>
              </a:p>
            </p:txBody>
          </p:sp>
          <p:sp>
            <p:nvSpPr>
              <p:cNvPr id="107" name="Rectangle 106">
                <a:extLst>
                  <a:ext uri="{FF2B5EF4-FFF2-40B4-BE49-F238E27FC236}">
                    <a16:creationId xmlns:a16="http://schemas.microsoft.com/office/drawing/2014/main" id="{6D832C7D-B8D5-4452-A79E-FB57DA9F7B13}"/>
                  </a:ext>
                </a:extLst>
              </p:cNvPr>
              <p:cNvSpPr/>
              <p:nvPr/>
            </p:nvSpPr>
            <p:spPr>
              <a:xfrm>
                <a:off x="2551742" y="4276905"/>
                <a:ext cx="1379802"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I = 0</a:t>
                </a:r>
              </a:p>
            </p:txBody>
          </p:sp>
          <p:grpSp>
            <p:nvGrpSpPr>
              <p:cNvPr id="108" name="Group 107">
                <a:extLst>
                  <a:ext uri="{FF2B5EF4-FFF2-40B4-BE49-F238E27FC236}">
                    <a16:creationId xmlns:a16="http://schemas.microsoft.com/office/drawing/2014/main" id="{2BC34000-F1C0-4158-9619-EE0539429092}"/>
                  </a:ext>
                </a:extLst>
              </p:cNvPr>
              <p:cNvGrpSpPr/>
              <p:nvPr/>
            </p:nvGrpSpPr>
            <p:grpSpPr>
              <a:xfrm>
                <a:off x="4648144" y="3256358"/>
                <a:ext cx="1066175" cy="1244584"/>
                <a:chOff x="6572001" y="2872993"/>
                <a:chExt cx="1066175" cy="2155368"/>
              </a:xfrm>
            </p:grpSpPr>
            <p:sp>
              <p:nvSpPr>
                <p:cNvPr id="111" name="Arc 110">
                  <a:extLst>
                    <a:ext uri="{FF2B5EF4-FFF2-40B4-BE49-F238E27FC236}">
                      <a16:creationId xmlns:a16="http://schemas.microsoft.com/office/drawing/2014/main" id="{BE6F1C3C-0FCF-4C5F-9D68-E2252FEA92B9}"/>
                    </a:ext>
                  </a:extLst>
                </p:cNvPr>
                <p:cNvSpPr/>
                <p:nvPr/>
              </p:nvSpPr>
              <p:spPr>
                <a:xfrm>
                  <a:off x="6751977" y="3429000"/>
                  <a:ext cx="878114" cy="598705"/>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12" name="Arc 111">
                  <a:extLst>
                    <a:ext uri="{FF2B5EF4-FFF2-40B4-BE49-F238E27FC236}">
                      <a16:creationId xmlns:a16="http://schemas.microsoft.com/office/drawing/2014/main" id="{41F53841-05A0-4920-B4A6-E5DE11ED3F7D}"/>
                    </a:ext>
                  </a:extLst>
                </p:cNvPr>
                <p:cNvSpPr/>
                <p:nvPr/>
              </p:nvSpPr>
              <p:spPr>
                <a:xfrm>
                  <a:off x="6760062" y="3177241"/>
                  <a:ext cx="878114" cy="461665"/>
                </a:xfrm>
                <a:prstGeom prst="arc">
                  <a:avLst>
                    <a:gd name="adj1" fmla="val 16200000"/>
                    <a:gd name="adj2" fmla="val 10618582"/>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3" name="Arc 112">
                  <a:extLst>
                    <a:ext uri="{FF2B5EF4-FFF2-40B4-BE49-F238E27FC236}">
                      <a16:creationId xmlns:a16="http://schemas.microsoft.com/office/drawing/2014/main" id="{318253EC-E8DC-4196-9E82-2CD144DF716F}"/>
                    </a:ext>
                  </a:extLst>
                </p:cNvPr>
                <p:cNvSpPr/>
                <p:nvPr/>
              </p:nvSpPr>
              <p:spPr>
                <a:xfrm>
                  <a:off x="6743892" y="3814289"/>
                  <a:ext cx="878114" cy="492443"/>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4" name="Arc 113">
                  <a:extLst>
                    <a:ext uri="{FF2B5EF4-FFF2-40B4-BE49-F238E27FC236}">
                      <a16:creationId xmlns:a16="http://schemas.microsoft.com/office/drawing/2014/main" id="{81837B3A-D9F3-4A0B-82C4-6F2BD9449A0F}"/>
                    </a:ext>
                  </a:extLst>
                </p:cNvPr>
                <p:cNvSpPr/>
                <p:nvPr/>
              </p:nvSpPr>
              <p:spPr>
                <a:xfrm>
                  <a:off x="6760062" y="4168603"/>
                  <a:ext cx="878114" cy="421535"/>
                </a:xfrm>
                <a:prstGeom prst="arc">
                  <a:avLst>
                    <a:gd name="adj1" fmla="val 11660505"/>
                    <a:gd name="adj2" fmla="val 5955058"/>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5" name="Rectangle 114">
                  <a:extLst>
                    <a:ext uri="{FF2B5EF4-FFF2-40B4-BE49-F238E27FC236}">
                      <a16:creationId xmlns:a16="http://schemas.microsoft.com/office/drawing/2014/main" id="{74A4772A-EECE-4A98-90C6-621A6CC7F533}"/>
                    </a:ext>
                  </a:extLst>
                </p:cNvPr>
                <p:cNvSpPr/>
                <p:nvPr/>
              </p:nvSpPr>
              <p:spPr>
                <a:xfrm>
                  <a:off x="6572001" y="2872993"/>
                  <a:ext cx="277219" cy="215536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9" name="Rectangle 108">
                <a:extLst>
                  <a:ext uri="{FF2B5EF4-FFF2-40B4-BE49-F238E27FC236}">
                    <a16:creationId xmlns:a16="http://schemas.microsoft.com/office/drawing/2014/main" id="{733019E9-6FAD-4DF1-AC7A-711D43C53176}"/>
                  </a:ext>
                </a:extLst>
              </p:cNvPr>
              <p:cNvSpPr/>
              <p:nvPr/>
            </p:nvSpPr>
            <p:spPr>
              <a:xfrm>
                <a:off x="4058931" y="3460863"/>
                <a:ext cx="549179"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L</a:t>
                </a:r>
              </a:p>
            </p:txBody>
          </p:sp>
        </p:grpSp>
        <p:cxnSp>
          <p:nvCxnSpPr>
            <p:cNvPr id="93" name="Straight Connector 92">
              <a:extLst>
                <a:ext uri="{FF2B5EF4-FFF2-40B4-BE49-F238E27FC236}">
                  <a16:creationId xmlns:a16="http://schemas.microsoft.com/office/drawing/2014/main" id="{65FB5B3C-1AAF-49F1-ABAF-82E21D387DBF}"/>
                </a:ext>
              </a:extLst>
            </p:cNvPr>
            <p:cNvCxnSpPr>
              <a:cxnSpLocks/>
            </p:cNvCxnSpPr>
            <p:nvPr/>
          </p:nvCxnSpPr>
          <p:spPr>
            <a:xfrm flipV="1">
              <a:off x="546356" y="2522368"/>
              <a:ext cx="396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grpSp>
      <p:cxnSp>
        <p:nvCxnSpPr>
          <p:cNvPr id="148" name="Straight Connector 147">
            <a:extLst>
              <a:ext uri="{FF2B5EF4-FFF2-40B4-BE49-F238E27FC236}">
                <a16:creationId xmlns:a16="http://schemas.microsoft.com/office/drawing/2014/main" id="{5C7D8203-D5F7-4DE4-9DB9-0CBC2ACB9D52}"/>
              </a:ext>
            </a:extLst>
          </p:cNvPr>
          <p:cNvCxnSpPr>
            <a:cxnSpLocks/>
          </p:cNvCxnSpPr>
          <p:nvPr/>
        </p:nvCxnSpPr>
        <p:spPr>
          <a:xfrm>
            <a:off x="5367876" y="1650429"/>
            <a:ext cx="26915" cy="4814689"/>
          </a:xfrm>
          <a:prstGeom prst="line">
            <a:avLst/>
          </a:prstGeom>
          <a:ln w="57150">
            <a:solidFill>
              <a:srgbClr val="FFFF00">
                <a:alpha val="28000"/>
              </a:srgbClr>
            </a:solidFill>
            <a:prstDash val="sysDot"/>
          </a:ln>
        </p:spPr>
        <p:style>
          <a:lnRef idx="1">
            <a:schemeClr val="accent1"/>
          </a:lnRef>
          <a:fillRef idx="0">
            <a:schemeClr val="accent1"/>
          </a:fillRef>
          <a:effectRef idx="0">
            <a:schemeClr val="accent1"/>
          </a:effectRef>
          <a:fontRef idx="minor">
            <a:schemeClr val="tx1"/>
          </a:fontRef>
        </p:style>
      </p:cxnSp>
      <p:grpSp>
        <p:nvGrpSpPr>
          <p:cNvPr id="2059" name="Group 2058">
            <a:extLst>
              <a:ext uri="{FF2B5EF4-FFF2-40B4-BE49-F238E27FC236}">
                <a16:creationId xmlns:a16="http://schemas.microsoft.com/office/drawing/2014/main" id="{701C4871-9D56-487C-8B5A-B29B31A505B2}"/>
              </a:ext>
            </a:extLst>
          </p:cNvPr>
          <p:cNvGrpSpPr/>
          <p:nvPr/>
        </p:nvGrpSpPr>
        <p:grpSpPr>
          <a:xfrm>
            <a:off x="3840427" y="1933559"/>
            <a:ext cx="2754285" cy="522728"/>
            <a:chOff x="3803136" y="1608730"/>
            <a:chExt cx="2754285" cy="522728"/>
          </a:xfrm>
        </p:grpSpPr>
        <p:grpSp>
          <p:nvGrpSpPr>
            <p:cNvPr id="149" name="Group 148">
              <a:extLst>
                <a:ext uri="{FF2B5EF4-FFF2-40B4-BE49-F238E27FC236}">
                  <a16:creationId xmlns:a16="http://schemas.microsoft.com/office/drawing/2014/main" id="{1BDC63A5-995B-4429-91A6-3748D18C945D}"/>
                </a:ext>
              </a:extLst>
            </p:cNvPr>
            <p:cNvGrpSpPr/>
            <p:nvPr/>
          </p:nvGrpSpPr>
          <p:grpSpPr>
            <a:xfrm>
              <a:off x="3803136" y="1608730"/>
              <a:ext cx="2754285" cy="522728"/>
              <a:chOff x="503418" y="2708495"/>
              <a:chExt cx="4349933" cy="1139269"/>
            </a:xfrm>
          </p:grpSpPr>
          <p:grpSp>
            <p:nvGrpSpPr>
              <p:cNvPr id="150" name="Group 149">
                <a:extLst>
                  <a:ext uri="{FF2B5EF4-FFF2-40B4-BE49-F238E27FC236}">
                    <a16:creationId xmlns:a16="http://schemas.microsoft.com/office/drawing/2014/main" id="{3E485022-2CF0-484E-A009-ECC6851A342D}"/>
                  </a:ext>
                </a:extLst>
              </p:cNvPr>
              <p:cNvGrpSpPr/>
              <p:nvPr/>
            </p:nvGrpSpPr>
            <p:grpSpPr>
              <a:xfrm>
                <a:off x="698699" y="2957021"/>
                <a:ext cx="3171228" cy="461019"/>
                <a:chOff x="328175" y="1813871"/>
                <a:chExt cx="3367525" cy="756030"/>
              </a:xfrm>
            </p:grpSpPr>
            <p:cxnSp>
              <p:nvCxnSpPr>
                <p:cNvPr id="154" name="Straight Connector 153">
                  <a:extLst>
                    <a:ext uri="{FF2B5EF4-FFF2-40B4-BE49-F238E27FC236}">
                      <a16:creationId xmlns:a16="http://schemas.microsoft.com/office/drawing/2014/main" id="{6115B8CD-AA12-4312-8506-C92A1DED17B1}"/>
                    </a:ext>
                  </a:extLst>
                </p:cNvPr>
                <p:cNvCxnSpPr>
                  <a:cxnSpLocks/>
                </p:cNvCxnSpPr>
                <p:nvPr/>
              </p:nvCxnSpPr>
              <p:spPr>
                <a:xfrm flipV="1">
                  <a:off x="770091" y="1832924"/>
                  <a:ext cx="201907" cy="4626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B85DBB1-AAF8-4A0F-A8FB-198B5A60DB3D}"/>
                    </a:ext>
                  </a:extLst>
                </p:cNvPr>
                <p:cNvCxnSpPr>
                  <a:cxnSpLocks/>
                </p:cNvCxnSpPr>
                <p:nvPr/>
              </p:nvCxnSpPr>
              <p:spPr>
                <a:xfrm>
                  <a:off x="962473" y="1832922"/>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2F5EDD71-48A6-46AB-B443-94D81E7B4801}"/>
                    </a:ext>
                  </a:extLst>
                </p:cNvPr>
                <p:cNvCxnSpPr>
                  <a:cxnSpLocks/>
                </p:cNvCxnSpPr>
                <p:nvPr/>
              </p:nvCxnSpPr>
              <p:spPr>
                <a:xfrm flipV="1">
                  <a:off x="1297619" y="1823397"/>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78F6E1E-7477-4301-A088-6CC2CA751586}"/>
                    </a:ext>
                  </a:extLst>
                </p:cNvPr>
                <p:cNvCxnSpPr>
                  <a:cxnSpLocks/>
                </p:cNvCxnSpPr>
                <p:nvPr/>
              </p:nvCxnSpPr>
              <p:spPr>
                <a:xfrm>
                  <a:off x="1645943" y="1823396"/>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053E7FF-2FB3-4E72-AF37-C49357DB2D4A}"/>
                    </a:ext>
                  </a:extLst>
                </p:cNvPr>
                <p:cNvCxnSpPr>
                  <a:cxnSpLocks/>
                </p:cNvCxnSpPr>
                <p:nvPr/>
              </p:nvCxnSpPr>
              <p:spPr>
                <a:xfrm flipV="1">
                  <a:off x="1992944" y="181387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80090E8-94BF-478A-98E2-D8908904F3F0}"/>
                    </a:ext>
                  </a:extLst>
                </p:cNvPr>
                <p:cNvCxnSpPr>
                  <a:cxnSpLocks/>
                </p:cNvCxnSpPr>
                <p:nvPr/>
              </p:nvCxnSpPr>
              <p:spPr>
                <a:xfrm>
                  <a:off x="2341268" y="1813871"/>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E5605E6-17EE-4655-9605-12045B5D9501}"/>
                    </a:ext>
                  </a:extLst>
                </p:cNvPr>
                <p:cNvCxnSpPr>
                  <a:cxnSpLocks/>
                </p:cNvCxnSpPr>
                <p:nvPr/>
              </p:nvCxnSpPr>
              <p:spPr>
                <a:xfrm flipV="1">
                  <a:off x="2688269" y="183292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99E90C7-31BC-4A01-86ED-A5760359B7C6}"/>
                    </a:ext>
                  </a:extLst>
                </p:cNvPr>
                <p:cNvCxnSpPr>
                  <a:cxnSpLocks/>
                </p:cNvCxnSpPr>
                <p:nvPr/>
              </p:nvCxnSpPr>
              <p:spPr>
                <a:xfrm>
                  <a:off x="3036593" y="1832921"/>
                  <a:ext cx="201907" cy="462604"/>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9B315FC-F8C0-481E-92DE-5AB37EC69BC8}"/>
                    </a:ext>
                  </a:extLst>
                </p:cNvPr>
                <p:cNvCxnSpPr>
                  <a:cxnSpLocks/>
                </p:cNvCxnSpPr>
                <p:nvPr/>
              </p:nvCxnSpPr>
              <p:spPr>
                <a:xfrm flipV="1">
                  <a:off x="3228975" y="2262971"/>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33E15FF3-B956-4458-8BF8-1E843CCE8387}"/>
                    </a:ext>
                  </a:extLst>
                </p:cNvPr>
                <p:cNvCxnSpPr>
                  <a:cxnSpLocks/>
                </p:cNvCxnSpPr>
                <p:nvPr/>
              </p:nvCxnSpPr>
              <p:spPr>
                <a:xfrm flipV="1">
                  <a:off x="328175" y="2279247"/>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51" name="Rectangle 150">
                <a:extLst>
                  <a:ext uri="{FF2B5EF4-FFF2-40B4-BE49-F238E27FC236}">
                    <a16:creationId xmlns:a16="http://schemas.microsoft.com/office/drawing/2014/main" id="{69F2B11C-5130-4BD5-8501-7504AE10F65E}"/>
                  </a:ext>
                </a:extLst>
              </p:cNvPr>
              <p:cNvSpPr/>
              <p:nvPr/>
            </p:nvSpPr>
            <p:spPr>
              <a:xfrm>
                <a:off x="3670708" y="2815805"/>
                <a:ext cx="695717" cy="755067"/>
              </a:xfrm>
              <a:prstGeom prst="rect">
                <a:avLst/>
              </a:prstGeom>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Cube 151">
                <a:extLst>
                  <a:ext uri="{FF2B5EF4-FFF2-40B4-BE49-F238E27FC236}">
                    <a16:creationId xmlns:a16="http://schemas.microsoft.com/office/drawing/2014/main" id="{719A094F-BF31-4C70-B19B-8FD9DF32E5F4}"/>
                  </a:ext>
                </a:extLst>
              </p:cNvPr>
              <p:cNvSpPr/>
              <p:nvPr/>
            </p:nvSpPr>
            <p:spPr>
              <a:xfrm rot="5400000">
                <a:off x="62570" y="3149343"/>
                <a:ext cx="1133463" cy="251767"/>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3" name="Cube 152">
                <a:extLst>
                  <a:ext uri="{FF2B5EF4-FFF2-40B4-BE49-F238E27FC236}">
                    <a16:creationId xmlns:a16="http://schemas.microsoft.com/office/drawing/2014/main" id="{C49494BE-3302-4D34-8988-CA39DA9A9653}"/>
                  </a:ext>
                </a:extLst>
              </p:cNvPr>
              <p:cNvSpPr/>
              <p:nvPr/>
            </p:nvSpPr>
            <p:spPr>
              <a:xfrm>
                <a:off x="503418" y="3585530"/>
                <a:ext cx="4349933" cy="262234"/>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7" name="TextBox 196">
              <a:extLst>
                <a:ext uri="{FF2B5EF4-FFF2-40B4-BE49-F238E27FC236}">
                  <a16:creationId xmlns:a16="http://schemas.microsoft.com/office/drawing/2014/main" id="{0C280505-51C1-4712-AF3C-9771536DD7C7}"/>
                </a:ext>
              </a:extLst>
            </p:cNvPr>
            <p:cNvSpPr txBox="1"/>
            <p:nvPr/>
          </p:nvSpPr>
          <p:spPr>
            <a:xfrm>
              <a:off x="5754932" y="1651241"/>
              <a:ext cx="508099" cy="340780"/>
            </a:xfrm>
            <a:prstGeom prst="rect">
              <a:avLst/>
            </a:prstGeom>
            <a:noFill/>
          </p:spPr>
          <p:txBody>
            <a:bodyPr wrap="none" rtlCol="0">
              <a:spAutoFit/>
            </a:bodyPr>
            <a:lstStyle/>
            <a:p>
              <a:r>
                <a:rPr lang="en-US" b="1" i="1" dirty="0">
                  <a:latin typeface="Times New Roman" panose="02020603050405020304" pitchFamily="18" charset="0"/>
                  <a:cs typeface="Times New Roman" panose="02020603050405020304" pitchFamily="18" charset="0"/>
                </a:rPr>
                <a:t>v =0</a:t>
              </a:r>
              <a:endParaRPr lang="en-IN" b="1" i="1" dirty="0">
                <a:latin typeface="Times New Roman" panose="02020603050405020304" pitchFamily="18" charset="0"/>
                <a:cs typeface="Times New Roman" panose="02020603050405020304" pitchFamily="18" charset="0"/>
              </a:endParaRPr>
            </a:p>
          </p:txBody>
        </p:sp>
      </p:grpSp>
      <p:grpSp>
        <p:nvGrpSpPr>
          <p:cNvPr id="2061" name="Group 2060">
            <a:extLst>
              <a:ext uri="{FF2B5EF4-FFF2-40B4-BE49-F238E27FC236}">
                <a16:creationId xmlns:a16="http://schemas.microsoft.com/office/drawing/2014/main" id="{F5787D73-E7E0-4B90-B776-960CDC9036E6}"/>
              </a:ext>
            </a:extLst>
          </p:cNvPr>
          <p:cNvGrpSpPr/>
          <p:nvPr/>
        </p:nvGrpSpPr>
        <p:grpSpPr>
          <a:xfrm>
            <a:off x="3848209" y="5672272"/>
            <a:ext cx="2754285" cy="858650"/>
            <a:chOff x="3795623" y="3737278"/>
            <a:chExt cx="2754285" cy="858650"/>
          </a:xfrm>
        </p:grpSpPr>
        <p:grpSp>
          <p:nvGrpSpPr>
            <p:cNvPr id="182" name="Group 181">
              <a:extLst>
                <a:ext uri="{FF2B5EF4-FFF2-40B4-BE49-F238E27FC236}">
                  <a16:creationId xmlns:a16="http://schemas.microsoft.com/office/drawing/2014/main" id="{8FF5AB49-F284-4E5B-932A-71299FD77831}"/>
                </a:ext>
              </a:extLst>
            </p:cNvPr>
            <p:cNvGrpSpPr/>
            <p:nvPr/>
          </p:nvGrpSpPr>
          <p:grpSpPr>
            <a:xfrm>
              <a:off x="3795623" y="3737278"/>
              <a:ext cx="2754285" cy="522728"/>
              <a:chOff x="515138" y="4109400"/>
              <a:chExt cx="4349933" cy="1139269"/>
            </a:xfrm>
          </p:grpSpPr>
          <p:grpSp>
            <p:nvGrpSpPr>
              <p:cNvPr id="183" name="Group 182">
                <a:extLst>
                  <a:ext uri="{FF2B5EF4-FFF2-40B4-BE49-F238E27FC236}">
                    <a16:creationId xmlns:a16="http://schemas.microsoft.com/office/drawing/2014/main" id="{2B8F1EC1-F840-4F49-999C-52C1D58EA3C1}"/>
                  </a:ext>
                </a:extLst>
              </p:cNvPr>
              <p:cNvGrpSpPr/>
              <p:nvPr/>
            </p:nvGrpSpPr>
            <p:grpSpPr>
              <a:xfrm>
                <a:off x="710419" y="4357926"/>
                <a:ext cx="997740" cy="461019"/>
                <a:chOff x="328175" y="1813871"/>
                <a:chExt cx="3367525" cy="756030"/>
              </a:xfrm>
            </p:grpSpPr>
            <p:cxnSp>
              <p:nvCxnSpPr>
                <p:cNvPr id="187" name="Straight Connector 186">
                  <a:extLst>
                    <a:ext uri="{FF2B5EF4-FFF2-40B4-BE49-F238E27FC236}">
                      <a16:creationId xmlns:a16="http://schemas.microsoft.com/office/drawing/2014/main" id="{4900B96A-1A16-4B67-BC02-B2297611B386}"/>
                    </a:ext>
                  </a:extLst>
                </p:cNvPr>
                <p:cNvCxnSpPr>
                  <a:cxnSpLocks/>
                </p:cNvCxnSpPr>
                <p:nvPr/>
              </p:nvCxnSpPr>
              <p:spPr>
                <a:xfrm flipV="1">
                  <a:off x="770091" y="1832924"/>
                  <a:ext cx="201907" cy="4626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805B878-5F24-4739-86C2-BFDAC835074A}"/>
                    </a:ext>
                  </a:extLst>
                </p:cNvPr>
                <p:cNvCxnSpPr>
                  <a:cxnSpLocks/>
                </p:cNvCxnSpPr>
                <p:nvPr/>
              </p:nvCxnSpPr>
              <p:spPr>
                <a:xfrm>
                  <a:off x="962473" y="1832922"/>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DBE5A7B-7D81-4BCF-AC87-0997125EAEE8}"/>
                    </a:ext>
                  </a:extLst>
                </p:cNvPr>
                <p:cNvCxnSpPr>
                  <a:cxnSpLocks/>
                </p:cNvCxnSpPr>
                <p:nvPr/>
              </p:nvCxnSpPr>
              <p:spPr>
                <a:xfrm flipV="1">
                  <a:off x="1297619" y="1823397"/>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46CC937-BEDB-4339-A917-734FF17711CE}"/>
                    </a:ext>
                  </a:extLst>
                </p:cNvPr>
                <p:cNvCxnSpPr>
                  <a:cxnSpLocks/>
                </p:cNvCxnSpPr>
                <p:nvPr/>
              </p:nvCxnSpPr>
              <p:spPr>
                <a:xfrm>
                  <a:off x="1645943" y="1823396"/>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4977681D-13C8-432C-89F9-DA639F60DAD9}"/>
                    </a:ext>
                  </a:extLst>
                </p:cNvPr>
                <p:cNvCxnSpPr>
                  <a:cxnSpLocks/>
                </p:cNvCxnSpPr>
                <p:nvPr/>
              </p:nvCxnSpPr>
              <p:spPr>
                <a:xfrm flipV="1">
                  <a:off x="1992944" y="181387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98F8051-221E-47D3-93F1-88897CA5B8D5}"/>
                    </a:ext>
                  </a:extLst>
                </p:cNvPr>
                <p:cNvCxnSpPr>
                  <a:cxnSpLocks/>
                </p:cNvCxnSpPr>
                <p:nvPr/>
              </p:nvCxnSpPr>
              <p:spPr>
                <a:xfrm>
                  <a:off x="2341268" y="1813871"/>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D0E0892-7925-4541-9935-48FC7A059764}"/>
                    </a:ext>
                  </a:extLst>
                </p:cNvPr>
                <p:cNvCxnSpPr>
                  <a:cxnSpLocks/>
                </p:cNvCxnSpPr>
                <p:nvPr/>
              </p:nvCxnSpPr>
              <p:spPr>
                <a:xfrm flipV="1">
                  <a:off x="2688269" y="183292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75A8221-1A40-4A2B-A251-11B5B4482ABA}"/>
                    </a:ext>
                  </a:extLst>
                </p:cNvPr>
                <p:cNvCxnSpPr>
                  <a:cxnSpLocks/>
                </p:cNvCxnSpPr>
                <p:nvPr/>
              </p:nvCxnSpPr>
              <p:spPr>
                <a:xfrm>
                  <a:off x="3036593" y="1832921"/>
                  <a:ext cx="201907" cy="462604"/>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D80B0A1-552B-4567-A405-A80E2E29D910}"/>
                    </a:ext>
                  </a:extLst>
                </p:cNvPr>
                <p:cNvCxnSpPr>
                  <a:cxnSpLocks/>
                </p:cNvCxnSpPr>
                <p:nvPr/>
              </p:nvCxnSpPr>
              <p:spPr>
                <a:xfrm flipV="1">
                  <a:off x="3228975" y="2262971"/>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C00BE16-232F-4F5F-B735-383D720B2EBF}"/>
                    </a:ext>
                  </a:extLst>
                </p:cNvPr>
                <p:cNvCxnSpPr>
                  <a:cxnSpLocks/>
                </p:cNvCxnSpPr>
                <p:nvPr/>
              </p:nvCxnSpPr>
              <p:spPr>
                <a:xfrm flipV="1">
                  <a:off x="328175" y="2279247"/>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84" name="Rectangle 183">
                <a:extLst>
                  <a:ext uri="{FF2B5EF4-FFF2-40B4-BE49-F238E27FC236}">
                    <a16:creationId xmlns:a16="http://schemas.microsoft.com/office/drawing/2014/main" id="{5507540E-0B0F-4047-AD06-774E9EEE25BB}"/>
                  </a:ext>
                </a:extLst>
              </p:cNvPr>
              <p:cNvSpPr/>
              <p:nvPr/>
            </p:nvSpPr>
            <p:spPr>
              <a:xfrm>
                <a:off x="1645360" y="4216557"/>
                <a:ext cx="695717" cy="755067"/>
              </a:xfrm>
              <a:prstGeom prst="rect">
                <a:avLst/>
              </a:prstGeom>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 name="Cube 184">
                <a:extLst>
                  <a:ext uri="{FF2B5EF4-FFF2-40B4-BE49-F238E27FC236}">
                    <a16:creationId xmlns:a16="http://schemas.microsoft.com/office/drawing/2014/main" id="{B69361B1-FB2A-4579-AEFF-694E228A2251}"/>
                  </a:ext>
                </a:extLst>
              </p:cNvPr>
              <p:cNvSpPr/>
              <p:nvPr/>
            </p:nvSpPr>
            <p:spPr>
              <a:xfrm rot="5400000">
                <a:off x="74290" y="4550248"/>
                <a:ext cx="1133463" cy="251767"/>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6" name="Cube 185">
                <a:extLst>
                  <a:ext uri="{FF2B5EF4-FFF2-40B4-BE49-F238E27FC236}">
                    <a16:creationId xmlns:a16="http://schemas.microsoft.com/office/drawing/2014/main" id="{B26E6ED9-37D5-4332-9CCC-515BAD34356F}"/>
                  </a:ext>
                </a:extLst>
              </p:cNvPr>
              <p:cNvSpPr/>
              <p:nvPr/>
            </p:nvSpPr>
            <p:spPr>
              <a:xfrm>
                <a:off x="515138" y="4986435"/>
                <a:ext cx="4349933" cy="262234"/>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8" name="TextBox 197">
              <a:extLst>
                <a:ext uri="{FF2B5EF4-FFF2-40B4-BE49-F238E27FC236}">
                  <a16:creationId xmlns:a16="http://schemas.microsoft.com/office/drawing/2014/main" id="{E50AC4F5-CD11-407B-98E5-4676D76E656B}"/>
                </a:ext>
              </a:extLst>
            </p:cNvPr>
            <p:cNvSpPr txBox="1"/>
            <p:nvPr/>
          </p:nvSpPr>
          <p:spPr>
            <a:xfrm>
              <a:off x="4428790" y="3773532"/>
              <a:ext cx="508099" cy="340780"/>
            </a:xfrm>
            <a:prstGeom prst="rect">
              <a:avLst/>
            </a:prstGeom>
            <a:noFill/>
          </p:spPr>
          <p:txBody>
            <a:bodyPr wrap="none" rtlCol="0">
              <a:spAutoFit/>
            </a:bodyPr>
            <a:lstStyle/>
            <a:p>
              <a:r>
                <a:rPr lang="en-US" b="1" i="1" dirty="0">
                  <a:latin typeface="Times New Roman" panose="02020603050405020304" pitchFamily="18" charset="0"/>
                  <a:cs typeface="Times New Roman" panose="02020603050405020304" pitchFamily="18" charset="0"/>
                </a:rPr>
                <a:t>v =0</a:t>
              </a:r>
              <a:endParaRPr lang="en-IN" b="1" i="1" dirty="0">
                <a:latin typeface="Times New Roman" panose="02020603050405020304" pitchFamily="18" charset="0"/>
                <a:cs typeface="Times New Roman" panose="02020603050405020304" pitchFamily="18" charset="0"/>
              </a:endParaRPr>
            </a:p>
          </p:txBody>
        </p:sp>
        <p:sp>
          <p:nvSpPr>
            <p:cNvPr id="203" name="TextBox 202">
              <a:extLst>
                <a:ext uri="{FF2B5EF4-FFF2-40B4-BE49-F238E27FC236}">
                  <a16:creationId xmlns:a16="http://schemas.microsoft.com/office/drawing/2014/main" id="{48995055-52A2-421E-BF3E-8BE542B1FE5C}"/>
                </a:ext>
              </a:extLst>
            </p:cNvPr>
            <p:cNvSpPr txBox="1"/>
            <p:nvPr/>
          </p:nvSpPr>
          <p:spPr>
            <a:xfrm>
              <a:off x="4221496" y="4169953"/>
              <a:ext cx="852152" cy="42597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x = -A</a:t>
              </a:r>
              <a:endParaRPr lang="en-IN" sz="2400" b="1" dirty="0">
                <a:solidFill>
                  <a:schemeClr val="bg1"/>
                </a:solidFill>
                <a:latin typeface="Times New Roman" panose="02020603050405020304" pitchFamily="18" charset="0"/>
                <a:cs typeface="Times New Roman" panose="02020603050405020304" pitchFamily="18" charset="0"/>
              </a:endParaRPr>
            </a:p>
          </p:txBody>
        </p:sp>
      </p:grpSp>
      <p:sp>
        <p:nvSpPr>
          <p:cNvPr id="204" name="TextBox 203">
            <a:extLst>
              <a:ext uri="{FF2B5EF4-FFF2-40B4-BE49-F238E27FC236}">
                <a16:creationId xmlns:a16="http://schemas.microsoft.com/office/drawing/2014/main" id="{5FCD8214-C0CC-4DC6-B12F-7383E539A2F4}"/>
              </a:ext>
            </a:extLst>
          </p:cNvPr>
          <p:cNvSpPr txBox="1"/>
          <p:nvPr/>
        </p:nvSpPr>
        <p:spPr>
          <a:xfrm>
            <a:off x="5680551" y="1480054"/>
            <a:ext cx="749487" cy="42597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x = A</a:t>
            </a:r>
            <a:endParaRPr lang="en-IN" sz="2400" b="1" dirty="0">
              <a:solidFill>
                <a:schemeClr val="bg1"/>
              </a:solidFill>
              <a:latin typeface="Times New Roman" panose="02020603050405020304" pitchFamily="18" charset="0"/>
              <a:cs typeface="Times New Roman" panose="02020603050405020304" pitchFamily="18" charset="0"/>
            </a:endParaRPr>
          </a:p>
        </p:txBody>
      </p:sp>
      <p:grpSp>
        <p:nvGrpSpPr>
          <p:cNvPr id="2060" name="Group 2059">
            <a:extLst>
              <a:ext uri="{FF2B5EF4-FFF2-40B4-BE49-F238E27FC236}">
                <a16:creationId xmlns:a16="http://schemas.microsoft.com/office/drawing/2014/main" id="{1A6298A9-0F51-4930-9B73-C1EA24DF212F}"/>
              </a:ext>
            </a:extLst>
          </p:cNvPr>
          <p:cNvGrpSpPr/>
          <p:nvPr/>
        </p:nvGrpSpPr>
        <p:grpSpPr>
          <a:xfrm>
            <a:off x="3809503" y="3453588"/>
            <a:ext cx="2765314" cy="921901"/>
            <a:chOff x="3810633" y="2283472"/>
            <a:chExt cx="2765314" cy="921901"/>
          </a:xfrm>
        </p:grpSpPr>
        <p:grpSp>
          <p:nvGrpSpPr>
            <p:cNvPr id="167" name="Group 166">
              <a:extLst>
                <a:ext uri="{FF2B5EF4-FFF2-40B4-BE49-F238E27FC236}">
                  <a16:creationId xmlns:a16="http://schemas.microsoft.com/office/drawing/2014/main" id="{02AA5208-A420-43C5-B6F7-0B0FD7654EB8}"/>
                </a:ext>
              </a:extLst>
            </p:cNvPr>
            <p:cNvGrpSpPr/>
            <p:nvPr/>
          </p:nvGrpSpPr>
          <p:grpSpPr>
            <a:xfrm>
              <a:off x="3810633" y="2683424"/>
              <a:ext cx="2765314" cy="521949"/>
              <a:chOff x="486000" y="1356229"/>
              <a:chExt cx="4367351" cy="1137569"/>
            </a:xfrm>
          </p:grpSpPr>
          <p:grpSp>
            <p:nvGrpSpPr>
              <p:cNvPr id="168" name="Group 167">
                <a:extLst>
                  <a:ext uri="{FF2B5EF4-FFF2-40B4-BE49-F238E27FC236}">
                    <a16:creationId xmlns:a16="http://schemas.microsoft.com/office/drawing/2014/main" id="{AF6FF88D-1EDB-439F-8440-31DEEEFB7146}"/>
                  </a:ext>
                </a:extLst>
              </p:cNvPr>
              <p:cNvGrpSpPr/>
              <p:nvPr/>
            </p:nvGrpSpPr>
            <p:grpSpPr>
              <a:xfrm>
                <a:off x="693661" y="1626448"/>
                <a:ext cx="1927478" cy="461019"/>
                <a:chOff x="328175" y="1813871"/>
                <a:chExt cx="3367525" cy="756030"/>
              </a:xfrm>
            </p:grpSpPr>
            <p:cxnSp>
              <p:nvCxnSpPr>
                <p:cNvPr id="172" name="Straight Connector 171">
                  <a:extLst>
                    <a:ext uri="{FF2B5EF4-FFF2-40B4-BE49-F238E27FC236}">
                      <a16:creationId xmlns:a16="http://schemas.microsoft.com/office/drawing/2014/main" id="{A3A3529A-9B25-4B14-A987-B383E6A30E0F}"/>
                    </a:ext>
                  </a:extLst>
                </p:cNvPr>
                <p:cNvCxnSpPr>
                  <a:cxnSpLocks/>
                </p:cNvCxnSpPr>
                <p:nvPr/>
              </p:nvCxnSpPr>
              <p:spPr>
                <a:xfrm flipV="1">
                  <a:off x="770091" y="1832924"/>
                  <a:ext cx="201907" cy="4626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6729979-E34B-458A-B0B1-30805C8E97CE}"/>
                    </a:ext>
                  </a:extLst>
                </p:cNvPr>
                <p:cNvCxnSpPr>
                  <a:cxnSpLocks/>
                </p:cNvCxnSpPr>
                <p:nvPr/>
              </p:nvCxnSpPr>
              <p:spPr>
                <a:xfrm>
                  <a:off x="962473" y="1832922"/>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FE50AE7-7B91-46C3-BB7B-07992B4530F7}"/>
                    </a:ext>
                  </a:extLst>
                </p:cNvPr>
                <p:cNvCxnSpPr>
                  <a:cxnSpLocks/>
                </p:cNvCxnSpPr>
                <p:nvPr/>
              </p:nvCxnSpPr>
              <p:spPr>
                <a:xfrm flipV="1">
                  <a:off x="1297619" y="1823397"/>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3E4B58F-DD00-4C9D-992C-315530DA45C6}"/>
                    </a:ext>
                  </a:extLst>
                </p:cNvPr>
                <p:cNvCxnSpPr>
                  <a:cxnSpLocks/>
                </p:cNvCxnSpPr>
                <p:nvPr/>
              </p:nvCxnSpPr>
              <p:spPr>
                <a:xfrm>
                  <a:off x="1645943" y="1823396"/>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F4146F6-6CDB-427A-96BA-AB77741BE4CA}"/>
                    </a:ext>
                  </a:extLst>
                </p:cNvPr>
                <p:cNvCxnSpPr>
                  <a:cxnSpLocks/>
                </p:cNvCxnSpPr>
                <p:nvPr/>
              </p:nvCxnSpPr>
              <p:spPr>
                <a:xfrm flipV="1">
                  <a:off x="1992944" y="181387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FD7B213-A3CE-4393-BC57-3C82F7302A65}"/>
                    </a:ext>
                  </a:extLst>
                </p:cNvPr>
                <p:cNvCxnSpPr>
                  <a:cxnSpLocks/>
                </p:cNvCxnSpPr>
                <p:nvPr/>
              </p:nvCxnSpPr>
              <p:spPr>
                <a:xfrm>
                  <a:off x="2341268" y="1813871"/>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2A97B41-DC1F-44FD-8C50-96A46DDDDE0B}"/>
                    </a:ext>
                  </a:extLst>
                </p:cNvPr>
                <p:cNvCxnSpPr>
                  <a:cxnSpLocks/>
                </p:cNvCxnSpPr>
                <p:nvPr/>
              </p:nvCxnSpPr>
              <p:spPr>
                <a:xfrm flipV="1">
                  <a:off x="2688269" y="183292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13E4E1B-7E8A-43FC-A7D2-BEE857095B8E}"/>
                    </a:ext>
                  </a:extLst>
                </p:cNvPr>
                <p:cNvCxnSpPr>
                  <a:cxnSpLocks/>
                </p:cNvCxnSpPr>
                <p:nvPr/>
              </p:nvCxnSpPr>
              <p:spPr>
                <a:xfrm>
                  <a:off x="3036593" y="1832921"/>
                  <a:ext cx="201907" cy="462604"/>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1B0B8AF-4970-433F-91F6-A13888EA54C9}"/>
                    </a:ext>
                  </a:extLst>
                </p:cNvPr>
                <p:cNvCxnSpPr>
                  <a:cxnSpLocks/>
                </p:cNvCxnSpPr>
                <p:nvPr/>
              </p:nvCxnSpPr>
              <p:spPr>
                <a:xfrm flipV="1">
                  <a:off x="3228975" y="2262971"/>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4E22E648-2AC8-418F-AD40-5A6148113F14}"/>
                    </a:ext>
                  </a:extLst>
                </p:cNvPr>
                <p:cNvCxnSpPr>
                  <a:cxnSpLocks/>
                </p:cNvCxnSpPr>
                <p:nvPr/>
              </p:nvCxnSpPr>
              <p:spPr>
                <a:xfrm flipV="1">
                  <a:off x="328175" y="2279247"/>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69B9A387-7E78-422B-AA8F-CF13DA85DD40}"/>
                  </a:ext>
                </a:extLst>
              </p:cNvPr>
              <p:cNvSpPr/>
              <p:nvPr/>
            </p:nvSpPr>
            <p:spPr>
              <a:xfrm>
                <a:off x="2621138" y="1500964"/>
                <a:ext cx="695717" cy="755067"/>
              </a:xfrm>
              <a:prstGeom prst="rect">
                <a:avLst/>
              </a:prstGeom>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0" name="Cube 169">
                <a:extLst>
                  <a:ext uri="{FF2B5EF4-FFF2-40B4-BE49-F238E27FC236}">
                    <a16:creationId xmlns:a16="http://schemas.microsoft.com/office/drawing/2014/main" id="{D162E794-2223-4398-81D9-24376697C773}"/>
                  </a:ext>
                </a:extLst>
              </p:cNvPr>
              <p:cNvSpPr/>
              <p:nvPr/>
            </p:nvSpPr>
            <p:spPr>
              <a:xfrm rot="5400000">
                <a:off x="45152" y="1797077"/>
                <a:ext cx="1133463" cy="251767"/>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1" name="Cube 170">
                <a:extLst>
                  <a:ext uri="{FF2B5EF4-FFF2-40B4-BE49-F238E27FC236}">
                    <a16:creationId xmlns:a16="http://schemas.microsoft.com/office/drawing/2014/main" id="{2CFE0FA6-1334-4E7F-AD5C-CD9B8E1E90BE}"/>
                  </a:ext>
                </a:extLst>
              </p:cNvPr>
              <p:cNvSpPr/>
              <p:nvPr/>
            </p:nvSpPr>
            <p:spPr>
              <a:xfrm>
                <a:off x="486000" y="2261839"/>
                <a:ext cx="4367351" cy="231959"/>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9" name="TextBox 198">
              <a:extLst>
                <a:ext uri="{FF2B5EF4-FFF2-40B4-BE49-F238E27FC236}">
                  <a16:creationId xmlns:a16="http://schemas.microsoft.com/office/drawing/2014/main" id="{C90EAC9A-4CC0-49B1-A63C-C4E416923CCB}"/>
                </a:ext>
              </a:extLst>
            </p:cNvPr>
            <p:cNvSpPr txBox="1"/>
            <p:nvPr/>
          </p:nvSpPr>
          <p:spPr>
            <a:xfrm>
              <a:off x="4475519" y="2283472"/>
              <a:ext cx="1026932" cy="624762"/>
            </a:xfrm>
            <a:prstGeom prst="rect">
              <a:avLst/>
            </a:prstGeom>
            <a:noFill/>
          </p:spPr>
          <p:txBody>
            <a:bodyPr wrap="none" rtlCol="0">
              <a:spAutoFit/>
            </a:bodyPr>
            <a:lstStyle/>
            <a:p>
              <a:r>
                <a:rPr lang="en-US" b="1" i="1" dirty="0">
                  <a:solidFill>
                    <a:schemeClr val="bg1"/>
                  </a:solidFill>
                  <a:latin typeface="Times New Roman" panose="02020603050405020304" pitchFamily="18" charset="0"/>
                  <a:cs typeface="Times New Roman" panose="02020603050405020304" pitchFamily="18" charset="0"/>
                </a:rPr>
                <a:t>v = - </a:t>
              </a:r>
              <a:r>
                <a:rPr lang="en-IN" sz="2000" b="1" dirty="0" err="1">
                  <a:solidFill>
                    <a:schemeClr val="bg1"/>
                  </a:solidFill>
                  <a:latin typeface="Times New Roman" panose="02020603050405020304" pitchFamily="18" charset="0"/>
                  <a:cs typeface="Times New Roman" panose="02020603050405020304" pitchFamily="18" charset="0"/>
                </a:rPr>
                <a:t>v</a:t>
              </a:r>
              <a:r>
                <a:rPr lang="en-IN" sz="2000" b="1" baseline="-25000" dirty="0" err="1">
                  <a:solidFill>
                    <a:schemeClr val="bg1"/>
                  </a:solidFill>
                  <a:latin typeface="Times New Roman" panose="02020603050405020304" pitchFamily="18" charset="0"/>
                  <a:cs typeface="Times New Roman" panose="02020603050405020304" pitchFamily="18" charset="0"/>
                </a:rPr>
                <a:t>max</a:t>
              </a:r>
              <a:r>
                <a:rPr lang="en-IN" sz="2000" b="1" baseline="-25000" dirty="0">
                  <a:solidFill>
                    <a:schemeClr val="bg1"/>
                  </a:solidFill>
                  <a:latin typeface="Times New Roman" panose="02020603050405020304" pitchFamily="18" charset="0"/>
                  <a:cs typeface="Times New Roman" panose="02020603050405020304" pitchFamily="18" charset="0"/>
                </a:rPr>
                <a:t> </a:t>
              </a:r>
              <a:endParaRPr lang="en-IN" sz="2000" b="1" dirty="0">
                <a:solidFill>
                  <a:schemeClr val="bg1"/>
                </a:solidFill>
                <a:latin typeface="Times New Roman" panose="02020603050405020304" pitchFamily="18" charset="0"/>
                <a:cs typeface="Times New Roman" panose="02020603050405020304" pitchFamily="18" charset="0"/>
              </a:endParaRPr>
            </a:p>
            <a:p>
              <a:endParaRPr lang="en-IN" b="1" i="1" dirty="0">
                <a:solidFill>
                  <a:schemeClr val="bg1"/>
                </a:solidFill>
                <a:latin typeface="Times New Roman" panose="02020603050405020304" pitchFamily="18" charset="0"/>
                <a:cs typeface="Times New Roman" panose="02020603050405020304" pitchFamily="18" charset="0"/>
              </a:endParaRPr>
            </a:p>
          </p:txBody>
        </p:sp>
      </p:grpSp>
      <p:sp>
        <p:nvSpPr>
          <p:cNvPr id="210" name="TextBox 209">
            <a:extLst>
              <a:ext uri="{FF2B5EF4-FFF2-40B4-BE49-F238E27FC236}">
                <a16:creationId xmlns:a16="http://schemas.microsoft.com/office/drawing/2014/main" id="{BCE20F13-96A3-4C4D-8B8F-FC8EDA529291}"/>
              </a:ext>
            </a:extLst>
          </p:cNvPr>
          <p:cNvSpPr txBox="1"/>
          <p:nvPr/>
        </p:nvSpPr>
        <p:spPr>
          <a:xfrm>
            <a:off x="4900826" y="2681630"/>
            <a:ext cx="1200989" cy="553998"/>
          </a:xfrm>
          <a:prstGeom prst="rect">
            <a:avLst/>
          </a:prstGeom>
          <a:noFill/>
        </p:spPr>
        <p:txBody>
          <a:bodyPr wrap="none" rtlCol="0">
            <a:spAutoFit/>
          </a:bodyPr>
          <a:lstStyle/>
          <a:p>
            <a:r>
              <a:rPr lang="en-US" sz="3000" b="1" dirty="0">
                <a:solidFill>
                  <a:srgbClr val="FFFF00"/>
                </a:solidFill>
                <a:latin typeface="Times New Roman" panose="02020603050405020304" pitchFamily="18" charset="0"/>
                <a:cs typeface="Times New Roman" panose="02020603050405020304" pitchFamily="18" charset="0"/>
              </a:rPr>
              <a:t>x = 0</a:t>
            </a:r>
            <a:endParaRPr lang="en-IN" sz="3000" b="1" dirty="0">
              <a:solidFill>
                <a:srgbClr val="FFFF00"/>
              </a:solidFill>
              <a:latin typeface="Times New Roman" panose="02020603050405020304" pitchFamily="18" charset="0"/>
              <a:cs typeface="Times New Roman" panose="02020603050405020304" pitchFamily="18" charset="0"/>
            </a:endParaRPr>
          </a:p>
        </p:txBody>
      </p:sp>
      <p:sp>
        <p:nvSpPr>
          <p:cNvPr id="211" name="Rectangle 210">
            <a:extLst>
              <a:ext uri="{FF2B5EF4-FFF2-40B4-BE49-F238E27FC236}">
                <a16:creationId xmlns:a16="http://schemas.microsoft.com/office/drawing/2014/main" id="{FDFE9D34-68E2-4A0A-93DB-F9846B885C36}"/>
              </a:ext>
            </a:extLst>
          </p:cNvPr>
          <p:cNvSpPr/>
          <p:nvPr/>
        </p:nvSpPr>
        <p:spPr>
          <a:xfrm>
            <a:off x="1590827" y="1674176"/>
            <a:ext cx="623889" cy="369332"/>
          </a:xfrm>
          <a:prstGeom prst="rect">
            <a:avLst/>
          </a:prstGeom>
        </p:spPr>
        <p:txBody>
          <a:bodyPr wrap="none">
            <a:spAutoFit/>
          </a:bodyPr>
          <a:lstStyle/>
          <a:p>
            <a:r>
              <a:rPr lang="en-IN" b="1" dirty="0">
                <a:solidFill>
                  <a:srgbClr val="FF0000"/>
                </a:solidFill>
                <a:latin typeface="Times New Roman" panose="02020603050405020304" pitchFamily="18" charset="0"/>
                <a:cs typeface="Times New Roman" panose="02020603050405020304" pitchFamily="18" charset="0"/>
              </a:rPr>
              <a:t>t = 0</a:t>
            </a:r>
          </a:p>
        </p:txBody>
      </p:sp>
      <p:sp>
        <p:nvSpPr>
          <p:cNvPr id="212" name="Rectangle 211">
            <a:extLst>
              <a:ext uri="{FF2B5EF4-FFF2-40B4-BE49-F238E27FC236}">
                <a16:creationId xmlns:a16="http://schemas.microsoft.com/office/drawing/2014/main" id="{94C9ABAE-971B-4DEE-96B2-E40654AB62FF}"/>
              </a:ext>
            </a:extLst>
          </p:cNvPr>
          <p:cNvSpPr/>
          <p:nvPr/>
        </p:nvSpPr>
        <p:spPr>
          <a:xfrm>
            <a:off x="1572154" y="3496633"/>
            <a:ext cx="895438" cy="369332"/>
          </a:xfrm>
          <a:prstGeom prst="rect">
            <a:avLst/>
          </a:prstGeom>
        </p:spPr>
        <p:txBody>
          <a:bodyPr wrap="none">
            <a:spAutoFit/>
          </a:bodyPr>
          <a:lstStyle/>
          <a:p>
            <a:r>
              <a:rPr lang="en-IN" b="1" dirty="0">
                <a:solidFill>
                  <a:srgbClr val="FF0000"/>
                </a:solidFill>
                <a:latin typeface="Times New Roman" panose="02020603050405020304" pitchFamily="18" charset="0"/>
                <a:cs typeface="Times New Roman" panose="02020603050405020304" pitchFamily="18" charset="0"/>
              </a:rPr>
              <a:t>t = T/4 </a:t>
            </a:r>
          </a:p>
        </p:txBody>
      </p:sp>
      <p:sp>
        <p:nvSpPr>
          <p:cNvPr id="213" name="Rectangle 212">
            <a:extLst>
              <a:ext uri="{FF2B5EF4-FFF2-40B4-BE49-F238E27FC236}">
                <a16:creationId xmlns:a16="http://schemas.microsoft.com/office/drawing/2014/main" id="{10780388-790C-4718-8082-E7EF9C81F0A4}"/>
              </a:ext>
            </a:extLst>
          </p:cNvPr>
          <p:cNvSpPr/>
          <p:nvPr/>
        </p:nvSpPr>
        <p:spPr>
          <a:xfrm>
            <a:off x="1577389" y="5225897"/>
            <a:ext cx="895438" cy="369332"/>
          </a:xfrm>
          <a:prstGeom prst="rect">
            <a:avLst/>
          </a:prstGeom>
        </p:spPr>
        <p:txBody>
          <a:bodyPr wrap="none">
            <a:spAutoFit/>
          </a:bodyPr>
          <a:lstStyle/>
          <a:p>
            <a:r>
              <a:rPr lang="en-IN" b="1" dirty="0">
                <a:solidFill>
                  <a:srgbClr val="FF0000"/>
                </a:solidFill>
                <a:latin typeface="Times New Roman" panose="02020603050405020304" pitchFamily="18" charset="0"/>
                <a:cs typeface="Times New Roman" panose="02020603050405020304" pitchFamily="18" charset="0"/>
              </a:rPr>
              <a:t>t = T/2 </a:t>
            </a:r>
          </a:p>
        </p:txBody>
      </p:sp>
      <p:cxnSp>
        <p:nvCxnSpPr>
          <p:cNvPr id="2063" name="Straight Arrow Connector 2062">
            <a:extLst>
              <a:ext uri="{FF2B5EF4-FFF2-40B4-BE49-F238E27FC236}">
                <a16:creationId xmlns:a16="http://schemas.microsoft.com/office/drawing/2014/main" id="{9F4B3ED5-8D69-481C-ACB1-152A02750AE1}"/>
              </a:ext>
            </a:extLst>
          </p:cNvPr>
          <p:cNvCxnSpPr/>
          <p:nvPr/>
        </p:nvCxnSpPr>
        <p:spPr>
          <a:xfrm flipV="1">
            <a:off x="787222" y="2084040"/>
            <a:ext cx="0" cy="252000"/>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06CC5DF1-C755-48C2-A2FE-13EED8E2B7B7}"/>
              </a:ext>
            </a:extLst>
          </p:cNvPr>
          <p:cNvCxnSpPr/>
          <p:nvPr/>
        </p:nvCxnSpPr>
        <p:spPr>
          <a:xfrm flipV="1">
            <a:off x="915558" y="2092056"/>
            <a:ext cx="0" cy="252000"/>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217" name="Rectangle 216">
            <a:extLst>
              <a:ext uri="{FF2B5EF4-FFF2-40B4-BE49-F238E27FC236}">
                <a16:creationId xmlns:a16="http://schemas.microsoft.com/office/drawing/2014/main" id="{7271CCE5-7C37-4865-8964-B0C15AC4BB36}"/>
              </a:ext>
            </a:extLst>
          </p:cNvPr>
          <p:cNvSpPr/>
          <p:nvPr/>
        </p:nvSpPr>
        <p:spPr>
          <a:xfrm>
            <a:off x="950208" y="2041827"/>
            <a:ext cx="338554" cy="369332"/>
          </a:xfrm>
          <a:prstGeom prst="rect">
            <a:avLst/>
          </a:prstGeom>
        </p:spPr>
        <p:txBody>
          <a:bodyPr wrap="none">
            <a:spAutoFit/>
          </a:bodyPr>
          <a:lstStyle/>
          <a:p>
            <a:r>
              <a:rPr lang="en-IN" b="1" dirty="0">
                <a:solidFill>
                  <a:srgbClr val="00FF00"/>
                </a:solidFill>
                <a:latin typeface="Times New Roman" panose="02020603050405020304" pitchFamily="18" charset="0"/>
                <a:cs typeface="Times New Roman" panose="02020603050405020304" pitchFamily="18" charset="0"/>
              </a:rPr>
              <a:t>E</a:t>
            </a:r>
          </a:p>
        </p:txBody>
      </p:sp>
      <p:sp>
        <p:nvSpPr>
          <p:cNvPr id="218" name="Rectangle 217">
            <a:extLst>
              <a:ext uri="{FF2B5EF4-FFF2-40B4-BE49-F238E27FC236}">
                <a16:creationId xmlns:a16="http://schemas.microsoft.com/office/drawing/2014/main" id="{11F214C7-C799-4220-AD44-01F6A55C8E7D}"/>
              </a:ext>
            </a:extLst>
          </p:cNvPr>
          <p:cNvSpPr/>
          <p:nvPr/>
        </p:nvSpPr>
        <p:spPr>
          <a:xfrm>
            <a:off x="833153" y="3842975"/>
            <a:ext cx="726481"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Q = 0</a:t>
            </a:r>
          </a:p>
        </p:txBody>
      </p:sp>
      <mc:AlternateContent xmlns:mc="http://schemas.openxmlformats.org/markup-compatibility/2006" xmlns:a14="http://schemas.microsoft.com/office/drawing/2010/main">
        <mc:Choice Requires="a14">
          <p:sp>
            <p:nvSpPr>
              <p:cNvPr id="219" name="Rectangle 218">
                <a:extLst>
                  <a:ext uri="{FF2B5EF4-FFF2-40B4-BE49-F238E27FC236}">
                    <a16:creationId xmlns:a16="http://schemas.microsoft.com/office/drawing/2014/main" id="{D113A8FB-C693-42AF-ACAD-CEEDD0F15D74}"/>
                  </a:ext>
                </a:extLst>
              </p:cNvPr>
              <p:cNvSpPr/>
              <p:nvPr/>
            </p:nvSpPr>
            <p:spPr>
              <a:xfrm>
                <a:off x="-2913" y="5146639"/>
                <a:ext cx="849848"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a:t>
                </a:r>
                <a:r>
                  <a:rPr lang="en-IN" b="1" dirty="0">
                    <a:solidFill>
                      <a:schemeClr val="bg1"/>
                    </a:solidFill>
                    <a:ea typeface="Cambria Math" panose="02040503050406030204" pitchFamily="18" charset="0"/>
                  </a:rPr>
                  <a:t>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IN" b="1" i="1">
                            <a:solidFill>
                              <a:schemeClr val="bg1"/>
                            </a:solidFill>
                            <a:latin typeface="Cambria Math" panose="02040503050406030204" pitchFamily="18" charset="0"/>
                            <a:ea typeface="Cambria Math" panose="02040503050406030204" pitchFamily="18" charset="0"/>
                          </a:rPr>
                          <m:t>𝑸</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endParaRPr lang="en-IN"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19" name="Rectangle 218">
                <a:extLst>
                  <a:ext uri="{FF2B5EF4-FFF2-40B4-BE49-F238E27FC236}">
                    <a16:creationId xmlns:a16="http://schemas.microsoft.com/office/drawing/2014/main" id="{D113A8FB-C693-42AF-ACAD-CEEDD0F15D74}"/>
                  </a:ext>
                </a:extLst>
              </p:cNvPr>
              <p:cNvSpPr>
                <a:spLocks noRot="1" noChangeAspect="1" noMove="1" noResize="1" noEditPoints="1" noAdjustHandles="1" noChangeArrowheads="1" noChangeShapeType="1" noTextEdit="1"/>
              </p:cNvSpPr>
              <p:nvPr/>
            </p:nvSpPr>
            <p:spPr>
              <a:xfrm>
                <a:off x="-2913" y="5146639"/>
                <a:ext cx="849848" cy="369332"/>
              </a:xfrm>
              <a:prstGeom prst="rect">
                <a:avLst/>
              </a:prstGeom>
              <a:blipFill>
                <a:blip r:embed="rId6"/>
                <a:stretch>
                  <a:fillRect l="-6475" t="-9836" b="-2295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0" name="Rectangle 219">
                <a:extLst>
                  <a:ext uri="{FF2B5EF4-FFF2-40B4-BE49-F238E27FC236}">
                    <a16:creationId xmlns:a16="http://schemas.microsoft.com/office/drawing/2014/main" id="{FB8FCB9B-CB7F-4BD9-BB0E-AF35EFE7F51D}"/>
                  </a:ext>
                </a:extLst>
              </p:cNvPr>
              <p:cNvSpPr/>
              <p:nvPr/>
            </p:nvSpPr>
            <p:spPr>
              <a:xfrm>
                <a:off x="-15255" y="5832884"/>
                <a:ext cx="904350"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a:t>
                </a:r>
                <a:r>
                  <a:rPr lang="en-IN" b="1" dirty="0">
                    <a:solidFill>
                      <a:schemeClr val="bg1"/>
                    </a:solidFill>
                    <a:ea typeface="Cambria Math" panose="02040503050406030204" pitchFamily="18" charset="0"/>
                  </a:rPr>
                  <a:t>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IN" b="1" i="1">
                            <a:solidFill>
                              <a:schemeClr val="bg1"/>
                            </a:solidFill>
                            <a:latin typeface="Cambria Math" panose="02040503050406030204" pitchFamily="18" charset="0"/>
                            <a:ea typeface="Cambria Math" panose="02040503050406030204" pitchFamily="18" charset="0"/>
                          </a:rPr>
                          <m:t>𝑸</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endParaRPr lang="en-IN"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20" name="Rectangle 219">
                <a:extLst>
                  <a:ext uri="{FF2B5EF4-FFF2-40B4-BE49-F238E27FC236}">
                    <a16:creationId xmlns:a16="http://schemas.microsoft.com/office/drawing/2014/main" id="{FB8FCB9B-CB7F-4BD9-BB0E-AF35EFE7F51D}"/>
                  </a:ext>
                </a:extLst>
              </p:cNvPr>
              <p:cNvSpPr>
                <a:spLocks noRot="1" noChangeAspect="1" noMove="1" noResize="1" noEditPoints="1" noAdjustHandles="1" noChangeArrowheads="1" noChangeShapeType="1" noTextEdit="1"/>
              </p:cNvSpPr>
              <p:nvPr/>
            </p:nvSpPr>
            <p:spPr>
              <a:xfrm>
                <a:off x="-15255" y="5832884"/>
                <a:ext cx="904350" cy="369332"/>
              </a:xfrm>
              <a:prstGeom prst="rect">
                <a:avLst/>
              </a:prstGeom>
              <a:blipFill>
                <a:blip r:embed="rId7"/>
                <a:stretch>
                  <a:fillRect l="-5369" t="-11667" b="-25000"/>
                </a:stretch>
              </a:blipFill>
            </p:spPr>
            <p:txBody>
              <a:bodyPr/>
              <a:lstStyle/>
              <a:p>
                <a:r>
                  <a:rPr lang="en-IN">
                    <a:noFill/>
                  </a:rPr>
                  <a:t> </a:t>
                </a:r>
              </a:p>
            </p:txBody>
          </p:sp>
        </mc:Fallback>
      </mc:AlternateContent>
      <p:cxnSp>
        <p:nvCxnSpPr>
          <p:cNvPr id="221" name="Straight Arrow Connector 220">
            <a:extLst>
              <a:ext uri="{FF2B5EF4-FFF2-40B4-BE49-F238E27FC236}">
                <a16:creationId xmlns:a16="http://schemas.microsoft.com/office/drawing/2014/main" id="{3AD95679-F076-4D2E-B513-69DE3A139C6A}"/>
              </a:ext>
            </a:extLst>
          </p:cNvPr>
          <p:cNvCxnSpPr>
            <a:cxnSpLocks/>
          </p:cNvCxnSpPr>
          <p:nvPr/>
        </p:nvCxnSpPr>
        <p:spPr>
          <a:xfrm>
            <a:off x="799782" y="5634866"/>
            <a:ext cx="0" cy="252000"/>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0F1968F0-D439-4863-B0A3-68B2635697B4}"/>
              </a:ext>
            </a:extLst>
          </p:cNvPr>
          <p:cNvCxnSpPr>
            <a:cxnSpLocks/>
          </p:cNvCxnSpPr>
          <p:nvPr/>
        </p:nvCxnSpPr>
        <p:spPr>
          <a:xfrm>
            <a:off x="928118" y="5642882"/>
            <a:ext cx="0" cy="252000"/>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223" name="Rectangle 222">
            <a:extLst>
              <a:ext uri="{FF2B5EF4-FFF2-40B4-BE49-F238E27FC236}">
                <a16:creationId xmlns:a16="http://schemas.microsoft.com/office/drawing/2014/main" id="{51F46370-AA6A-4D27-ABAD-A156EB49AAE7}"/>
              </a:ext>
            </a:extLst>
          </p:cNvPr>
          <p:cNvSpPr/>
          <p:nvPr/>
        </p:nvSpPr>
        <p:spPr>
          <a:xfrm>
            <a:off x="1017894" y="5565042"/>
            <a:ext cx="338554" cy="369332"/>
          </a:xfrm>
          <a:prstGeom prst="rect">
            <a:avLst/>
          </a:prstGeom>
        </p:spPr>
        <p:txBody>
          <a:bodyPr wrap="none">
            <a:spAutoFit/>
          </a:bodyPr>
          <a:lstStyle/>
          <a:p>
            <a:r>
              <a:rPr lang="en-IN" b="1" dirty="0">
                <a:solidFill>
                  <a:srgbClr val="00FF00"/>
                </a:solidFill>
                <a:latin typeface="Times New Roman" panose="02020603050405020304" pitchFamily="18" charset="0"/>
                <a:cs typeface="Times New Roman" panose="02020603050405020304" pitchFamily="18" charset="0"/>
              </a:rPr>
              <a:t>E</a:t>
            </a:r>
          </a:p>
        </p:txBody>
      </p:sp>
      <p:sp>
        <p:nvSpPr>
          <p:cNvPr id="2064" name="Arc 2063">
            <a:extLst>
              <a:ext uri="{FF2B5EF4-FFF2-40B4-BE49-F238E27FC236}">
                <a16:creationId xmlns:a16="http://schemas.microsoft.com/office/drawing/2014/main" id="{BEDC93E6-6A10-4CBC-A8B0-5C6518F3F442}"/>
              </a:ext>
            </a:extLst>
          </p:cNvPr>
          <p:cNvSpPr/>
          <p:nvPr/>
        </p:nvSpPr>
        <p:spPr>
          <a:xfrm>
            <a:off x="2778112" y="3759250"/>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8" name="Arc 227">
            <a:extLst>
              <a:ext uri="{FF2B5EF4-FFF2-40B4-BE49-F238E27FC236}">
                <a16:creationId xmlns:a16="http://schemas.microsoft.com/office/drawing/2014/main" id="{65AFB966-CAE0-455D-B3C2-AF2A941107A9}"/>
              </a:ext>
            </a:extLst>
          </p:cNvPr>
          <p:cNvSpPr/>
          <p:nvPr/>
        </p:nvSpPr>
        <p:spPr>
          <a:xfrm>
            <a:off x="2701537" y="3779339"/>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9" name="Arc 228">
            <a:extLst>
              <a:ext uri="{FF2B5EF4-FFF2-40B4-BE49-F238E27FC236}">
                <a16:creationId xmlns:a16="http://schemas.microsoft.com/office/drawing/2014/main" id="{701999DE-8875-4267-AEA3-5E62978AF8C9}"/>
              </a:ext>
            </a:extLst>
          </p:cNvPr>
          <p:cNvSpPr/>
          <p:nvPr/>
        </p:nvSpPr>
        <p:spPr>
          <a:xfrm>
            <a:off x="2847326" y="3779339"/>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0" name="Arc 229">
            <a:extLst>
              <a:ext uri="{FF2B5EF4-FFF2-40B4-BE49-F238E27FC236}">
                <a16:creationId xmlns:a16="http://schemas.microsoft.com/office/drawing/2014/main" id="{A6CD1119-E78D-48A2-9377-95036723C459}"/>
              </a:ext>
            </a:extLst>
          </p:cNvPr>
          <p:cNvSpPr/>
          <p:nvPr/>
        </p:nvSpPr>
        <p:spPr>
          <a:xfrm flipH="1">
            <a:off x="3041012" y="3755379"/>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1" name="Arc 230">
            <a:extLst>
              <a:ext uri="{FF2B5EF4-FFF2-40B4-BE49-F238E27FC236}">
                <a16:creationId xmlns:a16="http://schemas.microsoft.com/office/drawing/2014/main" id="{7FEBE862-9D79-4258-8A01-1FC73CAB2922}"/>
              </a:ext>
            </a:extLst>
          </p:cNvPr>
          <p:cNvSpPr/>
          <p:nvPr/>
        </p:nvSpPr>
        <p:spPr>
          <a:xfrm flipH="1">
            <a:off x="2988397" y="3758645"/>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2" name="Arc 231">
            <a:extLst>
              <a:ext uri="{FF2B5EF4-FFF2-40B4-BE49-F238E27FC236}">
                <a16:creationId xmlns:a16="http://schemas.microsoft.com/office/drawing/2014/main" id="{67F533F3-75AB-49DC-A6DD-C6A28A84E8EE}"/>
              </a:ext>
            </a:extLst>
          </p:cNvPr>
          <p:cNvSpPr/>
          <p:nvPr/>
        </p:nvSpPr>
        <p:spPr>
          <a:xfrm flipH="1">
            <a:off x="3100962" y="3738275"/>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3" name="Rectangle 232">
            <a:extLst>
              <a:ext uri="{FF2B5EF4-FFF2-40B4-BE49-F238E27FC236}">
                <a16:creationId xmlns:a16="http://schemas.microsoft.com/office/drawing/2014/main" id="{48B1E225-46BA-4C1D-9400-FFE776B88394}"/>
              </a:ext>
            </a:extLst>
          </p:cNvPr>
          <p:cNvSpPr/>
          <p:nvPr/>
        </p:nvSpPr>
        <p:spPr>
          <a:xfrm>
            <a:off x="2990649" y="4237958"/>
            <a:ext cx="338554"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B</a:t>
            </a:r>
          </a:p>
        </p:txBody>
      </p:sp>
      <p:grpSp>
        <p:nvGrpSpPr>
          <p:cNvPr id="164" name="Group 163">
            <a:extLst>
              <a:ext uri="{FF2B5EF4-FFF2-40B4-BE49-F238E27FC236}">
                <a16:creationId xmlns:a16="http://schemas.microsoft.com/office/drawing/2014/main" id="{AF36DD66-EFA9-4113-A832-39899BF33B78}"/>
              </a:ext>
            </a:extLst>
          </p:cNvPr>
          <p:cNvGrpSpPr/>
          <p:nvPr/>
        </p:nvGrpSpPr>
        <p:grpSpPr>
          <a:xfrm>
            <a:off x="7621470" y="1335519"/>
            <a:ext cx="4284441" cy="4620124"/>
            <a:chOff x="7754042" y="966914"/>
            <a:chExt cx="4284441" cy="4620124"/>
          </a:xfrm>
        </p:grpSpPr>
        <mc:AlternateContent xmlns:mc="http://schemas.openxmlformats.org/markup-compatibility/2006" xmlns:a14="http://schemas.microsoft.com/office/drawing/2010/main">
          <mc:Choice Requires="a14">
            <p:sp>
              <p:nvSpPr>
                <p:cNvPr id="165" name="Rectangle 164">
                  <a:extLst>
                    <a:ext uri="{FF2B5EF4-FFF2-40B4-BE49-F238E27FC236}">
                      <a16:creationId xmlns:a16="http://schemas.microsoft.com/office/drawing/2014/main" id="{987BC0A6-23BE-4489-91EB-A5B987D16E77}"/>
                    </a:ext>
                  </a:extLst>
                </p:cNvPr>
                <p:cNvSpPr/>
                <p:nvPr/>
              </p:nvSpPr>
              <p:spPr>
                <a:xfrm>
                  <a:off x="11618581" y="2115993"/>
                  <a:ext cx="4171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54" name="Rectangle 53">
                  <a:extLst>
                    <a:ext uri="{FF2B5EF4-FFF2-40B4-BE49-F238E27FC236}">
                      <a16:creationId xmlns:a16="http://schemas.microsoft.com/office/drawing/2014/main" id="{CA96B5E4-1D3A-403C-8410-39604C6A2DA8}"/>
                    </a:ext>
                  </a:extLst>
                </p:cNvPr>
                <p:cNvSpPr>
                  <a:spLocks noRot="1" noChangeAspect="1" noMove="1" noResize="1" noEditPoints="1" noAdjustHandles="1" noChangeArrowheads="1" noChangeShapeType="1" noTextEdit="1"/>
                </p:cNvSpPr>
                <p:nvPr/>
              </p:nvSpPr>
              <p:spPr>
                <a:xfrm>
                  <a:off x="11618581" y="2115993"/>
                  <a:ext cx="417102" cy="523220"/>
                </a:xfrm>
                <a:prstGeom prst="rect">
                  <a:avLst/>
                </a:prstGeom>
                <a:blipFill>
                  <a:blip r:embed="rId8"/>
                  <a:stretch>
                    <a:fillRect/>
                  </a:stretch>
                </a:blipFill>
              </p:spPr>
              <p:txBody>
                <a:bodyPr/>
                <a:lstStyle/>
                <a:p>
                  <a:r>
                    <a:rPr lang="en-IN">
                      <a:noFill/>
                    </a:rPr>
                    <a:t> </a:t>
                  </a:r>
                </a:p>
              </p:txBody>
            </p:sp>
          </mc:Fallback>
        </mc:AlternateContent>
        <p:grpSp>
          <p:nvGrpSpPr>
            <p:cNvPr id="166" name="Group 165">
              <a:extLst>
                <a:ext uri="{FF2B5EF4-FFF2-40B4-BE49-F238E27FC236}">
                  <a16:creationId xmlns:a16="http://schemas.microsoft.com/office/drawing/2014/main" id="{6FB21AF9-91C1-4CB8-8693-9008FFD8F5F3}"/>
                </a:ext>
              </a:extLst>
            </p:cNvPr>
            <p:cNvGrpSpPr/>
            <p:nvPr/>
          </p:nvGrpSpPr>
          <p:grpSpPr>
            <a:xfrm>
              <a:off x="7779836" y="966914"/>
              <a:ext cx="3909642" cy="1430213"/>
              <a:chOff x="2239983" y="1883052"/>
              <a:chExt cx="4341836" cy="1503008"/>
            </a:xfrm>
          </p:grpSpPr>
          <p:grpSp>
            <p:nvGrpSpPr>
              <p:cNvPr id="240" name="Group 239">
                <a:extLst>
                  <a:ext uri="{FF2B5EF4-FFF2-40B4-BE49-F238E27FC236}">
                    <a16:creationId xmlns:a16="http://schemas.microsoft.com/office/drawing/2014/main" id="{2EDF0A16-721A-4639-8506-8C7C1060B446}"/>
                  </a:ext>
                </a:extLst>
              </p:cNvPr>
              <p:cNvGrpSpPr/>
              <p:nvPr/>
            </p:nvGrpSpPr>
            <p:grpSpPr>
              <a:xfrm>
                <a:off x="2239983" y="1883052"/>
                <a:ext cx="4341836" cy="1503008"/>
                <a:chOff x="1325583" y="1791758"/>
                <a:chExt cx="4341836" cy="1503008"/>
              </a:xfrm>
            </p:grpSpPr>
            <p:cxnSp>
              <p:nvCxnSpPr>
                <p:cNvPr id="246" name="Straight Arrow Connector 245">
                  <a:extLst>
                    <a:ext uri="{FF2B5EF4-FFF2-40B4-BE49-F238E27FC236}">
                      <a16:creationId xmlns:a16="http://schemas.microsoft.com/office/drawing/2014/main" id="{BE3FC39A-DD2C-46C6-9C5B-EAE7E5D21992}"/>
                    </a:ext>
                  </a:extLst>
                </p:cNvPr>
                <p:cNvCxnSpPr>
                  <a:cxnSpLocks/>
                </p:cNvCxnSpPr>
                <p:nvPr/>
              </p:nvCxnSpPr>
              <p:spPr>
                <a:xfrm>
                  <a:off x="1754595" y="3294766"/>
                  <a:ext cx="3912824"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7" name="Rectangle 246">
                      <a:extLst>
                        <a:ext uri="{FF2B5EF4-FFF2-40B4-BE49-F238E27FC236}">
                          <a16:creationId xmlns:a16="http://schemas.microsoft.com/office/drawing/2014/main" id="{65A80082-816C-4122-A36E-62070346A1BE}"/>
                        </a:ext>
                      </a:extLst>
                    </p:cNvPr>
                    <p:cNvSpPr/>
                    <p:nvPr/>
                  </p:nvSpPr>
                  <p:spPr>
                    <a:xfrm>
                      <a:off x="1325583" y="1791758"/>
                      <a:ext cx="587825" cy="549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𝑸</m:t>
                            </m:r>
                          </m:oMath>
                        </m:oMathPara>
                      </a14:m>
                      <a:endParaRPr lang="en-IN" sz="2800" dirty="0"/>
                    </a:p>
                  </p:txBody>
                </p:sp>
              </mc:Choice>
              <mc:Fallback xmlns="">
                <p:sp>
                  <p:nvSpPr>
                    <p:cNvPr id="247" name="Rectangle 246">
                      <a:extLst>
                        <a:ext uri="{FF2B5EF4-FFF2-40B4-BE49-F238E27FC236}">
                          <a16:creationId xmlns:a16="http://schemas.microsoft.com/office/drawing/2014/main" id="{65A80082-816C-4122-A36E-62070346A1BE}"/>
                        </a:ext>
                      </a:extLst>
                    </p:cNvPr>
                    <p:cNvSpPr>
                      <a:spLocks noRot="1" noChangeAspect="1" noMove="1" noResize="1" noEditPoints="1" noAdjustHandles="1" noChangeArrowheads="1" noChangeShapeType="1" noTextEdit="1"/>
                    </p:cNvSpPr>
                    <p:nvPr/>
                  </p:nvSpPr>
                  <p:spPr>
                    <a:xfrm>
                      <a:off x="1325583" y="1791758"/>
                      <a:ext cx="587825" cy="549851"/>
                    </a:xfrm>
                    <a:prstGeom prst="rect">
                      <a:avLst/>
                    </a:prstGeom>
                    <a:blipFill>
                      <a:blip r:embed="rId9"/>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241" name="Rectangle 240">
                    <a:extLst>
                      <a:ext uri="{FF2B5EF4-FFF2-40B4-BE49-F238E27FC236}">
                        <a16:creationId xmlns:a16="http://schemas.microsoft.com/office/drawing/2014/main" id="{050209FF-9104-4435-A95B-FF796349D714}"/>
                      </a:ext>
                    </a:extLst>
                  </p:cNvPr>
                  <p:cNvSpPr/>
                  <p:nvPr/>
                </p:nvSpPr>
                <p:spPr>
                  <a:xfrm>
                    <a:off x="4780987" y="2456075"/>
                    <a:ext cx="1093404" cy="549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sz="2800" b="1" i="0" dirty="0" smtClean="0">
                              <a:solidFill>
                                <a:srgbClr val="FF0000"/>
                              </a:solidFill>
                              <a:latin typeface="Times New Roman" panose="02020603050405020304" pitchFamily="18" charset="0"/>
                              <a:cs typeface="Times New Roman" panose="02020603050405020304" pitchFamily="18" charset="0"/>
                            </a:rPr>
                            <m:t>Q</m:t>
                          </m:r>
                          <m:r>
                            <m:rPr>
                              <m:nor/>
                            </m:rPr>
                            <a:rPr lang="en-IN" sz="2800" b="1" baseline="-25000" dirty="0" smtClean="0">
                              <a:solidFill>
                                <a:srgbClr val="FF0000"/>
                              </a:solidFill>
                              <a:latin typeface="Times New Roman" panose="02020603050405020304" pitchFamily="18" charset="0"/>
                              <a:cs typeface="Times New Roman" panose="02020603050405020304" pitchFamily="18" charset="0"/>
                            </a:rPr>
                            <m:t>max</m:t>
                          </m:r>
                        </m:oMath>
                      </m:oMathPara>
                    </a14:m>
                    <a:endParaRPr lang="en-IN" sz="2800" dirty="0">
                      <a:solidFill>
                        <a:srgbClr val="FF0000"/>
                      </a:solidFill>
                    </a:endParaRPr>
                  </a:p>
                </p:txBody>
              </p:sp>
            </mc:Choice>
            <mc:Fallback xmlns="">
              <p:sp>
                <p:nvSpPr>
                  <p:cNvPr id="241" name="Rectangle 240">
                    <a:extLst>
                      <a:ext uri="{FF2B5EF4-FFF2-40B4-BE49-F238E27FC236}">
                        <a16:creationId xmlns:a16="http://schemas.microsoft.com/office/drawing/2014/main" id="{050209FF-9104-4435-A95B-FF796349D714}"/>
                      </a:ext>
                    </a:extLst>
                  </p:cNvPr>
                  <p:cNvSpPr>
                    <a:spLocks noRot="1" noChangeAspect="1" noMove="1" noResize="1" noEditPoints="1" noAdjustHandles="1" noChangeArrowheads="1" noChangeShapeType="1" noTextEdit="1"/>
                  </p:cNvSpPr>
                  <p:nvPr/>
                </p:nvSpPr>
                <p:spPr>
                  <a:xfrm>
                    <a:off x="4780987" y="2456075"/>
                    <a:ext cx="1093404" cy="549851"/>
                  </a:xfrm>
                  <a:prstGeom prst="rect">
                    <a:avLst/>
                  </a:prstGeom>
                  <a:blipFill>
                    <a:blip r:embed="rId10"/>
                    <a:stretch>
                      <a:fillRect/>
                    </a:stretch>
                  </a:blipFill>
                </p:spPr>
                <p:txBody>
                  <a:bodyPr/>
                  <a:lstStyle/>
                  <a:p>
                    <a:r>
                      <a:rPr lang="en-IN">
                        <a:noFill/>
                      </a:rPr>
                      <a:t> </a:t>
                    </a:r>
                  </a:p>
                </p:txBody>
              </p:sp>
            </mc:Fallback>
          </mc:AlternateContent>
          <p:cxnSp>
            <p:nvCxnSpPr>
              <p:cNvPr id="242" name="Straight Arrow Connector 241">
                <a:extLst>
                  <a:ext uri="{FF2B5EF4-FFF2-40B4-BE49-F238E27FC236}">
                    <a16:creationId xmlns:a16="http://schemas.microsoft.com/office/drawing/2014/main" id="{8934EFAE-2E16-4B42-91AD-29001E7FF3BA}"/>
                  </a:ext>
                </a:extLst>
              </p:cNvPr>
              <p:cNvCxnSpPr>
                <a:cxnSpLocks/>
              </p:cNvCxnSpPr>
              <p:nvPr/>
            </p:nvCxnSpPr>
            <p:spPr>
              <a:xfrm>
                <a:off x="4695419" y="2782430"/>
                <a:ext cx="0" cy="583111"/>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23B3233A-F5A3-47AA-852E-217B4FFFC734}"/>
                  </a:ext>
                </a:extLst>
              </p:cNvPr>
              <p:cNvCxnSpPr>
                <a:cxnSpLocks/>
              </p:cNvCxnSpPr>
              <p:nvPr/>
            </p:nvCxnSpPr>
            <p:spPr>
              <a:xfrm>
                <a:off x="2937422" y="2566126"/>
                <a:ext cx="1757997" cy="5031"/>
              </a:xfrm>
              <a:prstGeom prst="straightConnector1">
                <a:avLst/>
              </a:prstGeom>
              <a:ln w="28575">
                <a:solidFill>
                  <a:srgbClr val="0066FF"/>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4" name="Rectangle 243">
                    <a:extLst>
                      <a:ext uri="{FF2B5EF4-FFF2-40B4-BE49-F238E27FC236}">
                        <a16:creationId xmlns:a16="http://schemas.microsoft.com/office/drawing/2014/main" id="{3FC16440-420C-48A1-BF3B-EDD943772233}"/>
                      </a:ext>
                    </a:extLst>
                  </p:cNvPr>
                  <p:cNvSpPr/>
                  <p:nvPr/>
                </p:nvSpPr>
                <p:spPr>
                  <a:xfrm>
                    <a:off x="3521473" y="2060037"/>
                    <a:ext cx="545099" cy="549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0066FF"/>
                              </a:solidFill>
                              <a:latin typeface="Cambria Math" panose="02040503050406030204" pitchFamily="18" charset="0"/>
                            </a:rPr>
                            <m:t>𝑻</m:t>
                          </m:r>
                        </m:oMath>
                      </m:oMathPara>
                    </a14:m>
                    <a:endParaRPr lang="en-IN" sz="2800" b="1" dirty="0">
                      <a:solidFill>
                        <a:srgbClr val="0066FF"/>
                      </a:solidFill>
                    </a:endParaRPr>
                  </a:p>
                </p:txBody>
              </p:sp>
            </mc:Choice>
            <mc:Fallback xmlns="">
              <p:sp>
                <p:nvSpPr>
                  <p:cNvPr id="40" name="Rectangle 39">
                    <a:extLst>
                      <a:ext uri="{FF2B5EF4-FFF2-40B4-BE49-F238E27FC236}">
                        <a16:creationId xmlns:a16="http://schemas.microsoft.com/office/drawing/2014/main" id="{8C25B1A2-B1F9-4CB6-9A11-496423C16108}"/>
                      </a:ext>
                    </a:extLst>
                  </p:cNvPr>
                  <p:cNvSpPr>
                    <a:spLocks noRot="1" noChangeAspect="1" noMove="1" noResize="1" noEditPoints="1" noAdjustHandles="1" noChangeArrowheads="1" noChangeShapeType="1" noTextEdit="1"/>
                  </p:cNvSpPr>
                  <p:nvPr/>
                </p:nvSpPr>
                <p:spPr>
                  <a:xfrm>
                    <a:off x="3521473" y="2060037"/>
                    <a:ext cx="545099" cy="549851"/>
                  </a:xfrm>
                  <a:prstGeom prst="rect">
                    <a:avLst/>
                  </a:prstGeom>
                  <a:blipFill>
                    <a:blip r:embed="rId11"/>
                    <a:stretch>
                      <a:fillRect/>
                    </a:stretch>
                  </a:blipFill>
                </p:spPr>
                <p:txBody>
                  <a:bodyPr/>
                  <a:lstStyle/>
                  <a:p>
                    <a:r>
                      <a:rPr lang="en-IN">
                        <a:noFill/>
                      </a:rPr>
                      <a:t> </a:t>
                    </a:r>
                  </a:p>
                </p:txBody>
              </p:sp>
            </mc:Fallback>
          </mc:AlternateContent>
        </p:grpSp>
        <p:sp>
          <p:nvSpPr>
            <p:cNvPr id="200" name="Freeform: Shape 199">
              <a:extLst>
                <a:ext uri="{FF2B5EF4-FFF2-40B4-BE49-F238E27FC236}">
                  <a16:creationId xmlns:a16="http://schemas.microsoft.com/office/drawing/2014/main" id="{4D1FB8DB-B888-43EB-98E2-9993E0B35D60}"/>
                </a:ext>
              </a:extLst>
            </p:cNvPr>
            <p:cNvSpPr/>
            <p:nvPr/>
          </p:nvSpPr>
          <p:spPr>
            <a:xfrm>
              <a:off x="8207721" y="1693720"/>
              <a:ext cx="2784000" cy="1279220"/>
            </a:xfrm>
            <a:custGeom>
              <a:avLst/>
              <a:gdLst>
                <a:gd name="connsiteX0" fmla="*/ 0 w 2181225"/>
                <a:gd name="connsiteY0" fmla="*/ 404677 h 1767259"/>
                <a:gd name="connsiteX1" fmla="*/ 209550 w 2181225"/>
                <a:gd name="connsiteY1" fmla="*/ 80827 h 1767259"/>
                <a:gd name="connsiteX2" fmla="*/ 819150 w 2181225"/>
                <a:gd name="connsiteY2" fmla="*/ 1728652 h 1767259"/>
                <a:gd name="connsiteX3" fmla="*/ 1371600 w 2181225"/>
                <a:gd name="connsiteY3" fmla="*/ 118927 h 1767259"/>
                <a:gd name="connsiteX4" fmla="*/ 1943100 w 2181225"/>
                <a:gd name="connsiteY4" fmla="*/ 1738177 h 1767259"/>
                <a:gd name="connsiteX5" fmla="*/ 2181225 w 2181225"/>
                <a:gd name="connsiteY5" fmla="*/ 1004752 h 176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1225" h="1767259">
                  <a:moveTo>
                    <a:pt x="0" y="404677"/>
                  </a:moveTo>
                  <a:cubicBezTo>
                    <a:pt x="36512" y="132421"/>
                    <a:pt x="73025" y="-139835"/>
                    <a:pt x="209550" y="80827"/>
                  </a:cubicBezTo>
                  <a:cubicBezTo>
                    <a:pt x="346075" y="301489"/>
                    <a:pt x="625475" y="1722302"/>
                    <a:pt x="819150" y="1728652"/>
                  </a:cubicBezTo>
                  <a:cubicBezTo>
                    <a:pt x="1012825" y="1735002"/>
                    <a:pt x="1184275" y="117339"/>
                    <a:pt x="1371600" y="118927"/>
                  </a:cubicBezTo>
                  <a:cubicBezTo>
                    <a:pt x="1558925" y="120514"/>
                    <a:pt x="1808163" y="1590540"/>
                    <a:pt x="1943100" y="1738177"/>
                  </a:cubicBezTo>
                  <a:cubicBezTo>
                    <a:pt x="2078037" y="1885814"/>
                    <a:pt x="2129631" y="1445283"/>
                    <a:pt x="2181225" y="1004752"/>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01" name="Straight Arrow Connector 200">
              <a:extLst>
                <a:ext uri="{FF2B5EF4-FFF2-40B4-BE49-F238E27FC236}">
                  <a16:creationId xmlns:a16="http://schemas.microsoft.com/office/drawing/2014/main" id="{F90C062B-DB77-41A2-BE4B-C065A8D1E61E}"/>
                </a:ext>
              </a:extLst>
            </p:cNvPr>
            <p:cNvCxnSpPr>
              <a:cxnSpLocks/>
            </p:cNvCxnSpPr>
            <p:nvPr/>
          </p:nvCxnSpPr>
          <p:spPr>
            <a:xfrm flipV="1">
              <a:off x="8207721" y="3922858"/>
              <a:ext cx="3481757" cy="679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D7D11A78-7498-41DA-8BFA-C84DE541A050}"/>
                </a:ext>
              </a:extLst>
            </p:cNvPr>
            <p:cNvCxnSpPr>
              <a:cxnSpLocks/>
              <a:stCxn id="253" idx="2"/>
            </p:cNvCxnSpPr>
            <p:nvPr/>
          </p:nvCxnSpPr>
          <p:spPr>
            <a:xfrm>
              <a:off x="9245389" y="2423432"/>
              <a:ext cx="7580" cy="2331142"/>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D06892F-A552-481D-968D-F3D3E3C221BB}"/>
                </a:ext>
              </a:extLst>
            </p:cNvPr>
            <p:cNvCxnSpPr>
              <a:cxnSpLocks/>
            </p:cNvCxnSpPr>
            <p:nvPr/>
          </p:nvCxnSpPr>
          <p:spPr>
            <a:xfrm>
              <a:off x="9990854" y="1447912"/>
              <a:ext cx="92966" cy="2895847"/>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8" name="Freeform: Shape 207">
              <a:extLst>
                <a:ext uri="{FF2B5EF4-FFF2-40B4-BE49-F238E27FC236}">
                  <a16:creationId xmlns:a16="http://schemas.microsoft.com/office/drawing/2014/main" id="{027F52A0-C6E0-4823-A954-BE3A4497BF31}"/>
                </a:ext>
              </a:extLst>
            </p:cNvPr>
            <p:cNvSpPr/>
            <p:nvPr/>
          </p:nvSpPr>
          <p:spPr>
            <a:xfrm>
              <a:off x="8222450" y="3205800"/>
              <a:ext cx="2598821" cy="1478132"/>
            </a:xfrm>
            <a:custGeom>
              <a:avLst/>
              <a:gdLst>
                <a:gd name="connsiteX0" fmla="*/ 0 w 2598821"/>
                <a:gd name="connsiteY0" fmla="*/ 192505 h 1478132"/>
                <a:gd name="connsiteX1" fmla="*/ 649705 w 2598821"/>
                <a:gd name="connsiteY1" fmla="*/ 1455821 h 1478132"/>
                <a:gd name="connsiteX2" fmla="*/ 1419726 w 2598821"/>
                <a:gd name="connsiteY2" fmla="*/ 0 h 1478132"/>
                <a:gd name="connsiteX3" fmla="*/ 2237873 w 2598821"/>
                <a:gd name="connsiteY3" fmla="*/ 1455821 h 1478132"/>
                <a:gd name="connsiteX4" fmla="*/ 2598821 w 2598821"/>
                <a:gd name="connsiteY4" fmla="*/ 745958 h 1478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821" h="1478132">
                  <a:moveTo>
                    <a:pt x="0" y="192505"/>
                  </a:moveTo>
                  <a:cubicBezTo>
                    <a:pt x="206542" y="840205"/>
                    <a:pt x="413084" y="1487905"/>
                    <a:pt x="649705" y="1455821"/>
                  </a:cubicBezTo>
                  <a:cubicBezTo>
                    <a:pt x="886326" y="1423737"/>
                    <a:pt x="1155031" y="0"/>
                    <a:pt x="1419726" y="0"/>
                  </a:cubicBezTo>
                  <a:cubicBezTo>
                    <a:pt x="1684421" y="0"/>
                    <a:pt x="2041357" y="1331495"/>
                    <a:pt x="2237873" y="1455821"/>
                  </a:cubicBezTo>
                  <a:cubicBezTo>
                    <a:pt x="2434389" y="1580147"/>
                    <a:pt x="2516605" y="1163052"/>
                    <a:pt x="2598821" y="745958"/>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 name="Rectangle 208">
              <a:extLst>
                <a:ext uri="{FF2B5EF4-FFF2-40B4-BE49-F238E27FC236}">
                  <a16:creationId xmlns:a16="http://schemas.microsoft.com/office/drawing/2014/main" id="{8C8A8A5F-A2E0-4136-B0F2-4635041B7D68}"/>
                </a:ext>
              </a:extLst>
            </p:cNvPr>
            <p:cNvSpPr/>
            <p:nvPr/>
          </p:nvSpPr>
          <p:spPr>
            <a:xfrm>
              <a:off x="10781213" y="2443317"/>
              <a:ext cx="613566" cy="688877"/>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5" name="Rectangle 214">
              <a:extLst>
                <a:ext uri="{FF2B5EF4-FFF2-40B4-BE49-F238E27FC236}">
                  <a16:creationId xmlns:a16="http://schemas.microsoft.com/office/drawing/2014/main" id="{7958B4AA-126E-4CBC-9956-CA0E80CEADA7}"/>
                </a:ext>
              </a:extLst>
            </p:cNvPr>
            <p:cNvSpPr/>
            <p:nvPr/>
          </p:nvSpPr>
          <p:spPr>
            <a:xfrm>
              <a:off x="10804536" y="4898161"/>
              <a:ext cx="613566" cy="688877"/>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224" name="Rectangle 223">
                  <a:extLst>
                    <a:ext uri="{FF2B5EF4-FFF2-40B4-BE49-F238E27FC236}">
                      <a16:creationId xmlns:a16="http://schemas.microsoft.com/office/drawing/2014/main" id="{3691D698-3AC3-4C5B-8509-5604E01B7C6C}"/>
                    </a:ext>
                  </a:extLst>
                </p:cNvPr>
                <p:cNvSpPr/>
                <p:nvPr/>
              </p:nvSpPr>
              <p:spPr>
                <a:xfrm>
                  <a:off x="11621381" y="3648095"/>
                  <a:ext cx="4171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67" name="Rectangle 66">
                  <a:extLst>
                    <a:ext uri="{FF2B5EF4-FFF2-40B4-BE49-F238E27FC236}">
                      <a16:creationId xmlns:a16="http://schemas.microsoft.com/office/drawing/2014/main" id="{E0B07C18-8444-4F06-9310-388639FAE8DC}"/>
                    </a:ext>
                  </a:extLst>
                </p:cNvPr>
                <p:cNvSpPr>
                  <a:spLocks noRot="1" noChangeAspect="1" noMove="1" noResize="1" noEditPoints="1" noAdjustHandles="1" noChangeArrowheads="1" noChangeShapeType="1" noTextEdit="1"/>
                </p:cNvSpPr>
                <p:nvPr/>
              </p:nvSpPr>
              <p:spPr>
                <a:xfrm>
                  <a:off x="11621381" y="3648095"/>
                  <a:ext cx="417102" cy="523220"/>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4" name="Rectangle 233">
                  <a:extLst>
                    <a:ext uri="{FF2B5EF4-FFF2-40B4-BE49-F238E27FC236}">
                      <a16:creationId xmlns:a16="http://schemas.microsoft.com/office/drawing/2014/main" id="{FC58BE9B-9E1D-4290-930F-95A66453C39F}"/>
                    </a:ext>
                  </a:extLst>
                </p:cNvPr>
                <p:cNvSpPr/>
                <p:nvPr/>
              </p:nvSpPr>
              <p:spPr>
                <a:xfrm>
                  <a:off x="7754042" y="2926557"/>
                  <a:ext cx="4235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𝑰</m:t>
                        </m:r>
                      </m:oMath>
                    </m:oMathPara>
                  </a14:m>
                  <a:endParaRPr lang="en-IN" sz="2800" dirty="0"/>
                </a:p>
              </p:txBody>
            </p:sp>
          </mc:Choice>
          <mc:Fallback xmlns="">
            <p:sp>
              <p:nvSpPr>
                <p:cNvPr id="234" name="Rectangle 233">
                  <a:extLst>
                    <a:ext uri="{FF2B5EF4-FFF2-40B4-BE49-F238E27FC236}">
                      <a16:creationId xmlns:a16="http://schemas.microsoft.com/office/drawing/2014/main" id="{FC58BE9B-9E1D-4290-930F-95A66453C39F}"/>
                    </a:ext>
                  </a:extLst>
                </p:cNvPr>
                <p:cNvSpPr>
                  <a:spLocks noRot="1" noChangeAspect="1" noMove="1" noResize="1" noEditPoints="1" noAdjustHandles="1" noChangeArrowheads="1" noChangeShapeType="1" noTextEdit="1"/>
                </p:cNvSpPr>
                <p:nvPr/>
              </p:nvSpPr>
              <p:spPr>
                <a:xfrm>
                  <a:off x="7754042" y="2926557"/>
                  <a:ext cx="423514" cy="523220"/>
                </a:xfrm>
                <a:prstGeom prst="rect">
                  <a:avLst/>
                </a:prstGeom>
                <a:blipFill>
                  <a:blip r:embed="rId13"/>
                  <a:stretch>
                    <a:fillRect/>
                  </a:stretch>
                </a:blipFill>
              </p:spPr>
              <p:txBody>
                <a:bodyPr/>
                <a:lstStyle/>
                <a:p>
                  <a:r>
                    <a:rPr lang="en-IN">
                      <a:noFill/>
                    </a:rPr>
                    <a:t> </a:t>
                  </a:r>
                </a:p>
              </p:txBody>
            </p:sp>
          </mc:Fallback>
        </mc:AlternateContent>
        <p:cxnSp>
          <p:nvCxnSpPr>
            <p:cNvPr id="236" name="Straight Arrow Connector 235">
              <a:extLst>
                <a:ext uri="{FF2B5EF4-FFF2-40B4-BE49-F238E27FC236}">
                  <a16:creationId xmlns:a16="http://schemas.microsoft.com/office/drawing/2014/main" id="{54C49A27-04C4-4ED9-A8DC-9A37F69D66CB}"/>
                </a:ext>
              </a:extLst>
            </p:cNvPr>
            <p:cNvCxnSpPr>
              <a:cxnSpLocks/>
            </p:cNvCxnSpPr>
            <p:nvPr/>
          </p:nvCxnSpPr>
          <p:spPr>
            <a:xfrm>
              <a:off x="9593355" y="3190920"/>
              <a:ext cx="0" cy="731938"/>
            </a:xfrm>
            <a:prstGeom prst="straightConnector1">
              <a:avLst/>
            </a:prstGeom>
            <a:ln w="28575">
              <a:solidFill>
                <a:srgbClr val="0066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7" name="Rectangle 236">
              <a:extLst>
                <a:ext uri="{FF2B5EF4-FFF2-40B4-BE49-F238E27FC236}">
                  <a16:creationId xmlns:a16="http://schemas.microsoft.com/office/drawing/2014/main" id="{540CF6EA-13F5-408C-A685-8569732E38E9}"/>
                </a:ext>
              </a:extLst>
            </p:cNvPr>
            <p:cNvSpPr/>
            <p:nvPr/>
          </p:nvSpPr>
          <p:spPr>
            <a:xfrm>
              <a:off x="9633118" y="2858538"/>
              <a:ext cx="681597" cy="461665"/>
            </a:xfrm>
            <a:prstGeom prst="rect">
              <a:avLst/>
            </a:prstGeom>
          </p:spPr>
          <p:txBody>
            <a:bodyPr wrap="none">
              <a:spAutoFit/>
            </a:bodyPr>
            <a:lstStyle/>
            <a:p>
              <a:r>
                <a:rPr lang="en-IN" sz="2400" b="1" dirty="0">
                  <a:solidFill>
                    <a:srgbClr val="0066FF"/>
                  </a:solidFill>
                  <a:latin typeface="Times New Roman" panose="02020603050405020304" pitchFamily="18" charset="0"/>
                  <a:cs typeface="Times New Roman" panose="02020603050405020304" pitchFamily="18" charset="0"/>
                </a:rPr>
                <a:t>I</a:t>
              </a:r>
              <a:r>
                <a:rPr lang="en-IN" sz="2400" b="1" baseline="-25000" dirty="0">
                  <a:solidFill>
                    <a:srgbClr val="0066FF"/>
                  </a:solidFill>
                  <a:latin typeface="Times New Roman" panose="02020603050405020304" pitchFamily="18" charset="0"/>
                  <a:cs typeface="Times New Roman" panose="02020603050405020304" pitchFamily="18" charset="0"/>
                </a:rPr>
                <a:t>max</a:t>
              </a:r>
              <a:endParaRPr lang="en-IN" sz="2400" dirty="0">
                <a:solidFill>
                  <a:srgbClr val="0066FF"/>
                </a:solidFill>
              </a:endParaRPr>
            </a:p>
          </p:txBody>
        </p:sp>
      </p:grpSp>
      <p:sp>
        <p:nvSpPr>
          <p:cNvPr id="248" name="Rectangle 247">
            <a:extLst>
              <a:ext uri="{FF2B5EF4-FFF2-40B4-BE49-F238E27FC236}">
                <a16:creationId xmlns:a16="http://schemas.microsoft.com/office/drawing/2014/main" id="{37D853B8-5EF9-4CFC-8B86-A5E751C1FBAD}"/>
              </a:ext>
            </a:extLst>
          </p:cNvPr>
          <p:cNvSpPr/>
          <p:nvPr/>
        </p:nvSpPr>
        <p:spPr>
          <a:xfrm>
            <a:off x="7949511" y="1944404"/>
            <a:ext cx="260115" cy="2713923"/>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49" name="Straight Arrow Connector 248">
            <a:extLst>
              <a:ext uri="{FF2B5EF4-FFF2-40B4-BE49-F238E27FC236}">
                <a16:creationId xmlns:a16="http://schemas.microsoft.com/office/drawing/2014/main" id="{1787E32F-F6D9-491E-A412-297F262E382B}"/>
              </a:ext>
            </a:extLst>
          </p:cNvPr>
          <p:cNvCxnSpPr>
            <a:cxnSpLocks/>
          </p:cNvCxnSpPr>
          <p:nvPr/>
        </p:nvCxnSpPr>
        <p:spPr>
          <a:xfrm flipH="1" flipV="1">
            <a:off x="8207286" y="1671853"/>
            <a:ext cx="1815" cy="149007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103CC0F4-3B31-4B0E-8408-1786B5F34E14}"/>
              </a:ext>
            </a:extLst>
          </p:cNvPr>
          <p:cNvCxnSpPr>
            <a:cxnSpLocks/>
          </p:cNvCxnSpPr>
          <p:nvPr/>
        </p:nvCxnSpPr>
        <p:spPr>
          <a:xfrm flipH="1" flipV="1">
            <a:off x="8215303" y="3496646"/>
            <a:ext cx="24952" cy="164999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3" name="Rectangle 252">
                <a:extLst>
                  <a:ext uri="{FF2B5EF4-FFF2-40B4-BE49-F238E27FC236}">
                    <a16:creationId xmlns:a16="http://schemas.microsoft.com/office/drawing/2014/main" id="{9D656C41-97F7-4E2F-9EFF-D8A44527EF52}"/>
                  </a:ext>
                </a:extLst>
              </p:cNvPr>
              <p:cNvSpPr/>
              <p:nvPr/>
            </p:nvSpPr>
            <p:spPr>
              <a:xfrm>
                <a:off x="8900259" y="2068056"/>
                <a:ext cx="425116" cy="7239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200" b="1" i="1" smtClean="0">
                              <a:solidFill>
                                <a:srgbClr val="0066FF"/>
                              </a:solidFill>
                              <a:latin typeface="Cambria Math" panose="02040503050406030204" pitchFamily="18" charset="0"/>
                            </a:rPr>
                          </m:ctrlPr>
                        </m:fPr>
                        <m:num>
                          <m:r>
                            <a:rPr lang="en-US" sz="2200" b="1" i="1" smtClean="0">
                              <a:solidFill>
                                <a:srgbClr val="0066FF"/>
                              </a:solidFill>
                              <a:latin typeface="Cambria Math" panose="02040503050406030204" pitchFamily="18" charset="0"/>
                            </a:rPr>
                            <m:t>𝑻</m:t>
                          </m:r>
                        </m:num>
                        <m:den>
                          <m:r>
                            <a:rPr lang="en-US" sz="2200" b="1" i="1" smtClean="0">
                              <a:solidFill>
                                <a:srgbClr val="0066FF"/>
                              </a:solidFill>
                              <a:latin typeface="Cambria Math" panose="02040503050406030204" pitchFamily="18" charset="0"/>
                            </a:rPr>
                            <m:t>𝟐</m:t>
                          </m:r>
                        </m:den>
                      </m:f>
                    </m:oMath>
                  </m:oMathPara>
                </a14:m>
                <a:endParaRPr lang="en-IN" sz="2200" b="1" dirty="0">
                  <a:solidFill>
                    <a:srgbClr val="0066FF"/>
                  </a:solidFill>
                </a:endParaRPr>
              </a:p>
            </p:txBody>
          </p:sp>
        </mc:Choice>
        <mc:Fallback xmlns="">
          <p:sp>
            <p:nvSpPr>
              <p:cNvPr id="253" name="Rectangle 252">
                <a:extLst>
                  <a:ext uri="{FF2B5EF4-FFF2-40B4-BE49-F238E27FC236}">
                    <a16:creationId xmlns:a16="http://schemas.microsoft.com/office/drawing/2014/main" id="{9D656C41-97F7-4E2F-9EFF-D8A44527EF52}"/>
                  </a:ext>
                </a:extLst>
              </p:cNvPr>
              <p:cNvSpPr>
                <a:spLocks noRot="1" noChangeAspect="1" noMove="1" noResize="1" noEditPoints="1" noAdjustHandles="1" noChangeArrowheads="1" noChangeShapeType="1" noTextEdit="1"/>
              </p:cNvSpPr>
              <p:nvPr/>
            </p:nvSpPr>
            <p:spPr>
              <a:xfrm>
                <a:off x="8900259" y="2068056"/>
                <a:ext cx="425116" cy="723981"/>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2" name="Rectangle 201">
                <a:extLst>
                  <a:ext uri="{FF2B5EF4-FFF2-40B4-BE49-F238E27FC236}">
                    <a16:creationId xmlns:a16="http://schemas.microsoft.com/office/drawing/2014/main" id="{114CA11A-5793-4815-9E8C-683D1E79C1F6}"/>
                  </a:ext>
                </a:extLst>
              </p:cNvPr>
              <p:cNvSpPr/>
              <p:nvPr/>
            </p:nvSpPr>
            <p:spPr>
              <a:xfrm>
                <a:off x="8215303" y="5667075"/>
                <a:ext cx="2968057" cy="781111"/>
              </a:xfrm>
              <a:prstGeom prst="rect">
                <a:avLst/>
              </a:prstGeom>
            </p:spPr>
            <p:txBody>
              <a:bodyPr wrap="none">
                <a:spAutoFit/>
              </a:bodyPr>
              <a:lstStyle/>
              <a:p>
                <a14:m>
                  <m:oMath xmlns:m="http://schemas.openxmlformats.org/officeDocument/2006/math">
                    <m:r>
                      <a:rPr lang="en-IN" sz="2800" b="1" i="1" smtClean="0">
                        <a:solidFill>
                          <a:srgbClr val="FFFF00"/>
                        </a:solidFill>
                        <a:latin typeface="Cambria Math" panose="02040503050406030204" pitchFamily="18" charset="0"/>
                      </a:rPr>
                      <m:t> </m:t>
                    </m:r>
                    <m:f>
                      <m:fPr>
                        <m:ctrlPr>
                          <a:rPr lang="en-IN" sz="2800" b="1" i="1" smtClean="0">
                            <a:solidFill>
                              <a:srgbClr val="FFFF00"/>
                            </a:solidFill>
                            <a:latin typeface="Cambria Math" panose="02040503050406030204" pitchFamily="18" charset="0"/>
                          </a:rPr>
                        </m:ctrlPr>
                      </m:fPr>
                      <m:num>
                        <m:r>
                          <a:rPr lang="en-IN" sz="2800" b="1" i="1">
                            <a:solidFill>
                              <a:srgbClr val="FFFF00"/>
                            </a:solidFill>
                            <a:latin typeface="Cambria Math" panose="02040503050406030204" pitchFamily="18" charset="0"/>
                          </a:rPr>
                          <m:t>𝟏</m:t>
                        </m:r>
                      </m:num>
                      <m:den>
                        <m:r>
                          <a:rPr lang="en-IN" sz="2800" b="1" i="1">
                            <a:solidFill>
                              <a:srgbClr val="FFFF00"/>
                            </a:solidFill>
                            <a:latin typeface="Cambria Math" panose="02040503050406030204" pitchFamily="18" charset="0"/>
                          </a:rPr>
                          <m:t>𝟐</m:t>
                        </m:r>
                      </m:den>
                    </m:f>
                    <m:r>
                      <a:rPr lang="en-US" sz="2800" b="1" i="1" smtClean="0">
                        <a:solidFill>
                          <a:srgbClr val="FFFF00"/>
                        </a:solidFill>
                        <a:latin typeface="Cambria Math" panose="02040503050406030204" pitchFamily="18" charset="0"/>
                      </a:rPr>
                      <m:t>𝑳</m:t>
                    </m:r>
                    <m:sSup>
                      <m:sSupPr>
                        <m:ctrlPr>
                          <a:rPr lang="en-IN" sz="2800" b="1" i="1">
                            <a:solidFill>
                              <a:srgbClr val="FFFF00"/>
                            </a:solidFill>
                            <a:latin typeface="Cambria Math" panose="02040503050406030204" pitchFamily="18" charset="0"/>
                          </a:rPr>
                        </m:ctrlPr>
                      </m:sSupPr>
                      <m:e>
                        <m:r>
                          <m:rPr>
                            <m:nor/>
                          </m:rPr>
                          <a:rPr lang="en-US" sz="2800" b="1" i="0" dirty="0" smtClean="0">
                            <a:solidFill>
                              <a:srgbClr val="FFFF00"/>
                            </a:solidFill>
                            <a:latin typeface="Times New Roman" panose="02020603050405020304" pitchFamily="18" charset="0"/>
                            <a:cs typeface="Times New Roman" panose="02020603050405020304" pitchFamily="18" charset="0"/>
                          </a:rPr>
                          <m:t>I</m:t>
                        </m:r>
                        <m:r>
                          <m:rPr>
                            <m:nor/>
                          </m:rPr>
                          <a:rPr lang="en-IN" sz="2800" b="1" baseline="-25000" dirty="0">
                            <a:solidFill>
                              <a:srgbClr val="FFFF00"/>
                            </a:solidFill>
                            <a:latin typeface="Times New Roman" panose="02020603050405020304" pitchFamily="18" charset="0"/>
                            <a:cs typeface="Times New Roman" panose="02020603050405020304" pitchFamily="18" charset="0"/>
                          </a:rPr>
                          <m:t>max</m:t>
                        </m:r>
                      </m:e>
                      <m:sup>
                        <m:r>
                          <a:rPr lang="en-IN" sz="2800" b="1" i="1">
                            <a:solidFill>
                              <a:srgbClr val="FFFF00"/>
                            </a:solidFill>
                            <a:latin typeface="Cambria Math" panose="02040503050406030204" pitchFamily="18" charset="0"/>
                          </a:rPr>
                          <m:t>𝟐</m:t>
                        </m:r>
                      </m:sup>
                    </m:sSup>
                  </m:oMath>
                </a14:m>
                <a:r>
                  <a:rPr lang="en-IN" sz="2800" b="1" i="1" dirty="0">
                    <a:solidFill>
                      <a:srgbClr val="FFFF00"/>
                    </a:solidFill>
                  </a:rPr>
                  <a:t> </a:t>
                </a:r>
                <a14:m>
                  <m:oMath xmlns:m="http://schemas.openxmlformats.org/officeDocument/2006/math">
                    <m:r>
                      <a:rPr lang="en-IN" sz="2800" b="1" i="1">
                        <a:solidFill>
                          <a:srgbClr val="FFFF00"/>
                        </a:solidFill>
                        <a:latin typeface="Cambria Math" panose="02040503050406030204" pitchFamily="18" charset="0"/>
                      </a:rPr>
                      <m:t>=</m:t>
                    </m:r>
                  </m:oMath>
                </a14:m>
                <a:r>
                  <a:rPr lang="en-IN" sz="2800" b="1" i="1" dirty="0">
                    <a:solidFill>
                      <a:srgbClr val="FFFF00"/>
                    </a:solidFill>
                  </a:rPr>
                  <a:t>  </a:t>
                </a:r>
                <a14:m>
                  <m:oMath xmlns:m="http://schemas.openxmlformats.org/officeDocument/2006/math">
                    <m:f>
                      <m:fPr>
                        <m:ctrlPr>
                          <a:rPr lang="en-IN" sz="2800" b="1" i="1">
                            <a:solidFill>
                              <a:srgbClr val="FFFF00"/>
                            </a:solidFill>
                            <a:latin typeface="Cambria Math" panose="02040503050406030204" pitchFamily="18" charset="0"/>
                          </a:rPr>
                        </m:ctrlPr>
                      </m:fPr>
                      <m:num>
                        <m:sSup>
                          <m:sSupPr>
                            <m:ctrlPr>
                              <a:rPr lang="en-IN" sz="2800" b="1" i="1">
                                <a:solidFill>
                                  <a:srgbClr val="FFFF00"/>
                                </a:solidFill>
                                <a:latin typeface="Cambria Math" panose="02040503050406030204" pitchFamily="18" charset="0"/>
                              </a:rPr>
                            </m:ctrlPr>
                          </m:sSupPr>
                          <m:e>
                            <m:r>
                              <m:rPr>
                                <m:nor/>
                              </m:rPr>
                              <a:rPr lang="en-US" sz="2800" b="1" dirty="0" smtClean="0">
                                <a:solidFill>
                                  <a:srgbClr val="FFFF00"/>
                                </a:solidFill>
                                <a:latin typeface="Times New Roman" panose="02020603050405020304" pitchFamily="18" charset="0"/>
                                <a:cs typeface="Times New Roman" panose="02020603050405020304" pitchFamily="18" charset="0"/>
                              </a:rPr>
                              <m:t>Q</m:t>
                            </m:r>
                            <m:r>
                              <m:rPr>
                                <m:nor/>
                              </m:rPr>
                              <a:rPr lang="en-IN" sz="2800" b="1" baseline="-25000" dirty="0" smtClean="0">
                                <a:solidFill>
                                  <a:srgbClr val="FFFF00"/>
                                </a:solidFill>
                                <a:latin typeface="Times New Roman" panose="02020603050405020304" pitchFamily="18" charset="0"/>
                                <a:cs typeface="Times New Roman" panose="02020603050405020304" pitchFamily="18" charset="0"/>
                              </a:rPr>
                              <m:t>max</m:t>
                            </m:r>
                            <m:r>
                              <m:rPr>
                                <m:nor/>
                              </m:rPr>
                              <a:rPr lang="en-IN" sz="2800" dirty="0" smtClean="0">
                                <a:solidFill>
                                  <a:srgbClr val="FFFF00"/>
                                </a:solidFill>
                              </a:rPr>
                              <m:t> </m:t>
                            </m:r>
                          </m:e>
                          <m:sup>
                            <m:r>
                              <a:rPr lang="en-IN" sz="2800" b="1" i="1">
                                <a:solidFill>
                                  <a:srgbClr val="FFFF00"/>
                                </a:solidFill>
                                <a:latin typeface="Cambria Math" panose="02040503050406030204" pitchFamily="18" charset="0"/>
                              </a:rPr>
                              <m:t>𝟐</m:t>
                            </m:r>
                          </m:sup>
                        </m:sSup>
                      </m:num>
                      <m:den>
                        <m:r>
                          <a:rPr lang="en-US" sz="2800" b="1" i="1" smtClean="0">
                            <a:solidFill>
                              <a:srgbClr val="FFFF00"/>
                            </a:solidFill>
                            <a:latin typeface="Cambria Math" panose="02040503050406030204" pitchFamily="18" charset="0"/>
                          </a:rPr>
                          <m:t>𝟐</m:t>
                        </m:r>
                        <m:r>
                          <a:rPr lang="en-US" sz="2800" b="1" i="1" smtClean="0">
                            <a:solidFill>
                              <a:srgbClr val="FFFF00"/>
                            </a:solidFill>
                            <a:latin typeface="Cambria Math" panose="02040503050406030204" pitchFamily="18" charset="0"/>
                          </a:rPr>
                          <m:t>𝑪</m:t>
                        </m:r>
                      </m:den>
                    </m:f>
                  </m:oMath>
                </a14:m>
                <a:endParaRPr lang="en-IN" sz="2800" b="1" i="1" dirty="0">
                  <a:solidFill>
                    <a:srgbClr val="FFFF00"/>
                  </a:solidFill>
                </a:endParaRPr>
              </a:p>
            </p:txBody>
          </p:sp>
        </mc:Choice>
        <mc:Fallback xmlns="">
          <p:sp>
            <p:nvSpPr>
              <p:cNvPr id="202" name="Rectangle 201">
                <a:extLst>
                  <a:ext uri="{FF2B5EF4-FFF2-40B4-BE49-F238E27FC236}">
                    <a16:creationId xmlns:a16="http://schemas.microsoft.com/office/drawing/2014/main" id="{114CA11A-5793-4815-9E8C-683D1E79C1F6}"/>
                  </a:ext>
                </a:extLst>
              </p:cNvPr>
              <p:cNvSpPr>
                <a:spLocks noRot="1" noChangeAspect="1" noMove="1" noResize="1" noEditPoints="1" noAdjustHandles="1" noChangeArrowheads="1" noChangeShapeType="1" noTextEdit="1"/>
              </p:cNvSpPr>
              <p:nvPr/>
            </p:nvSpPr>
            <p:spPr>
              <a:xfrm>
                <a:off x="8215303" y="5667075"/>
                <a:ext cx="2968057" cy="781111"/>
              </a:xfrm>
              <a:prstGeom prst="rect">
                <a:avLst/>
              </a:prstGeom>
              <a:blipFill>
                <a:blip r:embed="rId1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156919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Energy in Electrical Oscillators: LC Circuit</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1487B36-A3AD-4A7C-B825-E50285353B1A}"/>
              </a:ext>
            </a:extLst>
          </p:cNvPr>
          <p:cNvSpPr/>
          <p:nvPr/>
        </p:nvSpPr>
        <p:spPr>
          <a:xfrm>
            <a:off x="1" y="809695"/>
            <a:ext cx="12191999" cy="523220"/>
          </a:xfrm>
          <a:prstGeom prst="rect">
            <a:avLst/>
          </a:prstGeom>
        </p:spPr>
        <p:txBody>
          <a:bodyPr wrap="square">
            <a:spAutoFit/>
          </a:bodyPr>
          <a:lstStyle/>
          <a:p>
            <a:pPr algn="ctr"/>
            <a:r>
              <a:rPr lang="en-IN" sz="2800" dirty="0">
                <a:solidFill>
                  <a:srgbClr val="00FF00"/>
                </a:solidFill>
                <a:latin typeface="Arial" panose="020B0604020202020204" pitchFamily="34" charset="0"/>
                <a:cs typeface="Arial" panose="020B0604020202020204" pitchFamily="34" charset="0"/>
              </a:rPr>
              <a:t>Oscillations in electrical circuits: similarities with mechanical oscillations</a:t>
            </a:r>
          </a:p>
        </p:txBody>
      </p:sp>
      <p:cxnSp>
        <p:nvCxnSpPr>
          <p:cNvPr id="148" name="Straight Connector 147">
            <a:extLst>
              <a:ext uri="{FF2B5EF4-FFF2-40B4-BE49-F238E27FC236}">
                <a16:creationId xmlns:a16="http://schemas.microsoft.com/office/drawing/2014/main" id="{5C7D8203-D5F7-4DE4-9DB9-0CBC2ACB9D52}"/>
              </a:ext>
            </a:extLst>
          </p:cNvPr>
          <p:cNvCxnSpPr>
            <a:cxnSpLocks/>
          </p:cNvCxnSpPr>
          <p:nvPr/>
        </p:nvCxnSpPr>
        <p:spPr>
          <a:xfrm>
            <a:off x="5367876" y="1650429"/>
            <a:ext cx="0" cy="3257419"/>
          </a:xfrm>
          <a:prstGeom prst="line">
            <a:avLst/>
          </a:prstGeom>
          <a:ln w="57150">
            <a:solidFill>
              <a:srgbClr val="FFFF00">
                <a:alpha val="28000"/>
              </a:srgbClr>
            </a:solidFill>
            <a:prstDash val="sysDot"/>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1ECD8F2-D876-413E-8258-63BA202C696B}"/>
              </a:ext>
            </a:extLst>
          </p:cNvPr>
          <p:cNvGrpSpPr/>
          <p:nvPr/>
        </p:nvGrpSpPr>
        <p:grpSpPr>
          <a:xfrm>
            <a:off x="73655" y="3589434"/>
            <a:ext cx="6605967" cy="1431578"/>
            <a:chOff x="-11255" y="1480054"/>
            <a:chExt cx="6605967" cy="1431578"/>
          </a:xfrm>
        </p:grpSpPr>
        <p:grpSp>
          <p:nvGrpSpPr>
            <p:cNvPr id="2055" name="Group 2054">
              <a:extLst>
                <a:ext uri="{FF2B5EF4-FFF2-40B4-BE49-F238E27FC236}">
                  <a16:creationId xmlns:a16="http://schemas.microsoft.com/office/drawing/2014/main" id="{F98D20B7-F59B-4A29-927E-967BF43EDC10}"/>
                </a:ext>
              </a:extLst>
            </p:cNvPr>
            <p:cNvGrpSpPr/>
            <p:nvPr/>
          </p:nvGrpSpPr>
          <p:grpSpPr>
            <a:xfrm>
              <a:off x="-11255" y="1491139"/>
              <a:ext cx="3127442" cy="1420493"/>
              <a:chOff x="-412872" y="1791939"/>
              <a:chExt cx="4178075" cy="1662178"/>
            </a:xfrm>
          </p:grpSpPr>
          <p:grpSp>
            <p:nvGrpSpPr>
              <p:cNvPr id="6" name="Group 5">
                <a:extLst>
                  <a:ext uri="{FF2B5EF4-FFF2-40B4-BE49-F238E27FC236}">
                    <a16:creationId xmlns:a16="http://schemas.microsoft.com/office/drawing/2014/main" id="{31A08EEA-41C3-48D7-A3E1-EC72586A13FC}"/>
                  </a:ext>
                </a:extLst>
              </p:cNvPr>
              <p:cNvGrpSpPr/>
              <p:nvPr/>
            </p:nvGrpSpPr>
            <p:grpSpPr>
              <a:xfrm>
                <a:off x="-412872" y="1791939"/>
                <a:ext cx="4178075" cy="1662178"/>
                <a:chOff x="-1063068" y="2380343"/>
                <a:chExt cx="6777387" cy="2836869"/>
              </a:xfrm>
            </p:grpSpPr>
            <p:cxnSp>
              <p:nvCxnSpPr>
                <p:cNvPr id="7" name="Straight Connector 6">
                  <a:extLst>
                    <a:ext uri="{FF2B5EF4-FFF2-40B4-BE49-F238E27FC236}">
                      <a16:creationId xmlns:a16="http://schemas.microsoft.com/office/drawing/2014/main" id="{A1677271-11F0-459B-9278-2AA9AC079DEC}"/>
                    </a:ext>
                  </a:extLst>
                </p:cNvPr>
                <p:cNvCxnSpPr>
                  <a:cxnSpLocks/>
                </p:cNvCxnSpPr>
                <p:nvPr/>
              </p:nvCxnSpPr>
              <p:spPr>
                <a:xfrm>
                  <a:off x="754743" y="2627086"/>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EDFE1D7-F14A-4EB2-9654-D5628688284D}"/>
                    </a:ext>
                  </a:extLst>
                </p:cNvPr>
                <p:cNvCxnSpPr>
                  <a:cxnSpLocks/>
                </p:cNvCxnSpPr>
                <p:nvPr/>
              </p:nvCxnSpPr>
              <p:spPr>
                <a:xfrm flipV="1">
                  <a:off x="2743200" y="2380343"/>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849F963-0B81-4C3D-81B8-E155838AB854}"/>
                    </a:ext>
                  </a:extLst>
                </p:cNvPr>
                <p:cNvCxnSpPr>
                  <a:cxnSpLocks/>
                </p:cNvCxnSpPr>
                <p:nvPr/>
              </p:nvCxnSpPr>
              <p:spPr>
                <a:xfrm>
                  <a:off x="3316514" y="2619829"/>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34176C63-3D14-475A-9E87-44A8A4587C93}"/>
                    </a:ext>
                  </a:extLst>
                </p:cNvPr>
                <p:cNvSpPr/>
                <p:nvPr/>
              </p:nvSpPr>
              <p:spPr>
                <a:xfrm rot="10800000" flipH="1">
                  <a:off x="3275148" y="2394857"/>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F161E9B5-1C8E-4747-9325-6D21C1D7EBAA}"/>
                    </a:ext>
                  </a:extLst>
                </p:cNvPr>
                <p:cNvCxnSpPr>
                  <a:cxnSpLocks/>
                </p:cNvCxnSpPr>
                <p:nvPr/>
              </p:nvCxnSpPr>
              <p:spPr>
                <a:xfrm flipV="1">
                  <a:off x="781594" y="2599298"/>
                  <a:ext cx="2" cy="970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199790A-9914-4678-9402-2B0C5552DF9B}"/>
                    </a:ext>
                  </a:extLst>
                </p:cNvPr>
                <p:cNvCxnSpPr>
                  <a:cxnSpLocks/>
                </p:cNvCxnSpPr>
                <p:nvPr/>
              </p:nvCxnSpPr>
              <p:spPr>
                <a:xfrm flipH="1" flipV="1">
                  <a:off x="781594" y="4131019"/>
                  <a:ext cx="3" cy="10861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230785-7DC8-44A3-9B12-524FBECDB681}"/>
                    </a:ext>
                  </a:extLst>
                </p:cNvPr>
                <p:cNvCxnSpPr>
                  <a:cxnSpLocks/>
                </p:cNvCxnSpPr>
                <p:nvPr/>
              </p:nvCxnSpPr>
              <p:spPr>
                <a:xfrm flipV="1">
                  <a:off x="479923" y="4126679"/>
                  <a:ext cx="642364" cy="2"/>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DB0031F-A532-4C44-AF7B-30D28CD00BA3}"/>
                    </a:ext>
                  </a:extLst>
                </p:cNvPr>
                <p:cNvCxnSpPr>
                  <a:cxnSpLocks/>
                </p:cNvCxnSpPr>
                <p:nvPr/>
              </p:nvCxnSpPr>
              <p:spPr>
                <a:xfrm>
                  <a:off x="754743" y="5159826"/>
                  <a:ext cx="2002971" cy="0"/>
                </a:xfrm>
                <a:prstGeom prst="line">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5481B8F-5FFF-4822-B044-2D3C5720633E}"/>
                    </a:ext>
                  </a:extLst>
                </p:cNvPr>
                <p:cNvCxnSpPr>
                  <a:cxnSpLocks/>
                </p:cNvCxnSpPr>
                <p:nvPr/>
              </p:nvCxnSpPr>
              <p:spPr>
                <a:xfrm>
                  <a:off x="2487020" y="5159825"/>
                  <a:ext cx="2832465" cy="1434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70250C6-B939-49C5-9AC5-1D0F30FF716E}"/>
                    </a:ext>
                  </a:extLst>
                </p:cNvPr>
                <p:cNvCxnSpPr>
                  <a:cxnSpLocks/>
                </p:cNvCxnSpPr>
                <p:nvPr/>
              </p:nvCxnSpPr>
              <p:spPr>
                <a:xfrm flipV="1">
                  <a:off x="5293013" y="2590801"/>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CBA1D3-554D-4AF4-9399-8B65EFCCCE6B}"/>
                    </a:ext>
                  </a:extLst>
                </p:cNvPr>
                <p:cNvCxnSpPr>
                  <a:cxnSpLocks/>
                </p:cNvCxnSpPr>
                <p:nvPr/>
              </p:nvCxnSpPr>
              <p:spPr>
                <a:xfrm flipV="1">
                  <a:off x="5293012" y="4238175"/>
                  <a:ext cx="0" cy="9790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1981328-8773-418A-A497-6DFFC2F1B812}"/>
                    </a:ext>
                  </a:extLst>
                </p:cNvPr>
                <p:cNvSpPr/>
                <p:nvPr/>
              </p:nvSpPr>
              <p:spPr>
                <a:xfrm>
                  <a:off x="-140485" y="3516368"/>
                  <a:ext cx="569981"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C1CA3AE-F86D-4A41-A86D-D9B9ECAA6EA6}"/>
                        </a:ext>
                      </a:extLst>
                    </p:cNvPr>
                    <p:cNvSpPr/>
                    <p:nvPr/>
                  </p:nvSpPr>
                  <p:spPr>
                    <a:xfrm>
                      <a:off x="-1063068" y="2723269"/>
                      <a:ext cx="1959790"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a:t>
                      </a:r>
                      <a:r>
                        <a:rPr lang="en-IN" b="1" dirty="0">
                          <a:solidFill>
                            <a:schemeClr val="bg1"/>
                          </a:solidFill>
                          <a:ea typeface="Cambria Math" panose="02040503050406030204" pitchFamily="18" charset="0"/>
                        </a:rPr>
                        <a:t>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IN" b="1" i="1">
                                  <a:solidFill>
                                    <a:schemeClr val="bg1"/>
                                  </a:solidFill>
                                  <a:latin typeface="Cambria Math" panose="02040503050406030204" pitchFamily="18" charset="0"/>
                                  <a:ea typeface="Cambria Math" panose="02040503050406030204" pitchFamily="18" charset="0"/>
                                </a:rPr>
                                <m:t>𝑸</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endParaRPr lang="en-IN"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1" name="Rectangle 20">
                      <a:extLst>
                        <a:ext uri="{FF2B5EF4-FFF2-40B4-BE49-F238E27FC236}">
                          <a16:creationId xmlns:a16="http://schemas.microsoft.com/office/drawing/2014/main" id="{BC1CA3AE-F86D-4A41-A86D-D9B9ECAA6EA6}"/>
                        </a:ext>
                      </a:extLst>
                    </p:cNvPr>
                    <p:cNvSpPr>
                      <a:spLocks noRot="1" noChangeAspect="1" noMove="1" noResize="1" noEditPoints="1" noAdjustHandles="1" noChangeArrowheads="1" noChangeShapeType="1" noTextEdit="1"/>
                    </p:cNvSpPr>
                    <p:nvPr/>
                  </p:nvSpPr>
                  <p:spPr>
                    <a:xfrm>
                      <a:off x="-1063068" y="2723269"/>
                      <a:ext cx="1959790" cy="737594"/>
                    </a:xfrm>
                    <a:prstGeom prst="rect">
                      <a:avLst/>
                    </a:prstGeom>
                    <a:blipFill>
                      <a:blip r:embed="rId3"/>
                      <a:stretch>
                        <a:fillRect l="-5405" t="-11667" b="-25000"/>
                      </a:stretch>
                    </a:blipFill>
                  </p:spPr>
                  <p:txBody>
                    <a:bodyPr/>
                    <a:lstStyle/>
                    <a:p>
                      <a:r>
                        <a:rPr lang="en-IN">
                          <a:noFill/>
                        </a:rPr>
                        <a:t> </a:t>
                      </a:r>
                    </a:p>
                  </p:txBody>
                </p:sp>
              </mc:Fallback>
            </mc:AlternateContent>
            <p:sp>
              <p:nvSpPr>
                <p:cNvPr id="22" name="Rectangle 21">
                  <a:extLst>
                    <a:ext uri="{FF2B5EF4-FFF2-40B4-BE49-F238E27FC236}">
                      <a16:creationId xmlns:a16="http://schemas.microsoft.com/office/drawing/2014/main" id="{E53B88D9-BCD8-4F8E-9F96-61D8557B46A6}"/>
                    </a:ext>
                  </a:extLst>
                </p:cNvPr>
                <p:cNvSpPr/>
                <p:nvPr/>
              </p:nvSpPr>
              <p:spPr>
                <a:xfrm>
                  <a:off x="2418569" y="4253618"/>
                  <a:ext cx="1379802"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I = 0</a:t>
                  </a:r>
                </a:p>
              </p:txBody>
            </p:sp>
            <p:grpSp>
              <p:nvGrpSpPr>
                <p:cNvPr id="23" name="Group 22">
                  <a:extLst>
                    <a:ext uri="{FF2B5EF4-FFF2-40B4-BE49-F238E27FC236}">
                      <a16:creationId xmlns:a16="http://schemas.microsoft.com/office/drawing/2014/main" id="{4A64837F-CF6E-4E0D-810C-93D6BDD9AF92}"/>
                    </a:ext>
                  </a:extLst>
                </p:cNvPr>
                <p:cNvGrpSpPr/>
                <p:nvPr/>
              </p:nvGrpSpPr>
              <p:grpSpPr>
                <a:xfrm>
                  <a:off x="4648144" y="3256358"/>
                  <a:ext cx="1066175" cy="1244584"/>
                  <a:chOff x="6572001" y="2872993"/>
                  <a:chExt cx="1066175" cy="2155368"/>
                </a:xfrm>
              </p:grpSpPr>
              <p:sp>
                <p:nvSpPr>
                  <p:cNvPr id="27" name="Arc 26">
                    <a:extLst>
                      <a:ext uri="{FF2B5EF4-FFF2-40B4-BE49-F238E27FC236}">
                        <a16:creationId xmlns:a16="http://schemas.microsoft.com/office/drawing/2014/main" id="{42098699-C226-43B2-9CEF-050F1FF64EFA}"/>
                      </a:ext>
                    </a:extLst>
                  </p:cNvPr>
                  <p:cNvSpPr/>
                  <p:nvPr/>
                </p:nvSpPr>
                <p:spPr>
                  <a:xfrm>
                    <a:off x="6751977" y="3429000"/>
                    <a:ext cx="878114" cy="598705"/>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8" name="Arc 27">
                    <a:extLst>
                      <a:ext uri="{FF2B5EF4-FFF2-40B4-BE49-F238E27FC236}">
                        <a16:creationId xmlns:a16="http://schemas.microsoft.com/office/drawing/2014/main" id="{F13BFE2D-8C87-40EE-B8AF-928E1C32CAB4}"/>
                      </a:ext>
                    </a:extLst>
                  </p:cNvPr>
                  <p:cNvSpPr/>
                  <p:nvPr/>
                </p:nvSpPr>
                <p:spPr>
                  <a:xfrm>
                    <a:off x="6760062" y="3177241"/>
                    <a:ext cx="878114" cy="461665"/>
                  </a:xfrm>
                  <a:prstGeom prst="arc">
                    <a:avLst>
                      <a:gd name="adj1" fmla="val 16200000"/>
                      <a:gd name="adj2" fmla="val 10618582"/>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Arc 28">
                    <a:extLst>
                      <a:ext uri="{FF2B5EF4-FFF2-40B4-BE49-F238E27FC236}">
                        <a16:creationId xmlns:a16="http://schemas.microsoft.com/office/drawing/2014/main" id="{892E23E0-0BD1-4F15-B2C3-0112A0017AF6}"/>
                      </a:ext>
                    </a:extLst>
                  </p:cNvPr>
                  <p:cNvSpPr/>
                  <p:nvPr/>
                </p:nvSpPr>
                <p:spPr>
                  <a:xfrm>
                    <a:off x="6743892" y="3814289"/>
                    <a:ext cx="878114" cy="492443"/>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Arc 29">
                    <a:extLst>
                      <a:ext uri="{FF2B5EF4-FFF2-40B4-BE49-F238E27FC236}">
                        <a16:creationId xmlns:a16="http://schemas.microsoft.com/office/drawing/2014/main" id="{26A23E17-88FA-4DC7-9EC5-E9F2D50DE0E0}"/>
                      </a:ext>
                    </a:extLst>
                  </p:cNvPr>
                  <p:cNvSpPr/>
                  <p:nvPr/>
                </p:nvSpPr>
                <p:spPr>
                  <a:xfrm>
                    <a:off x="6760062" y="4168603"/>
                    <a:ext cx="878114" cy="421535"/>
                  </a:xfrm>
                  <a:prstGeom prst="arc">
                    <a:avLst>
                      <a:gd name="adj1" fmla="val 11660505"/>
                      <a:gd name="adj2" fmla="val 5955058"/>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1" name="Rectangle 30">
                    <a:extLst>
                      <a:ext uri="{FF2B5EF4-FFF2-40B4-BE49-F238E27FC236}">
                        <a16:creationId xmlns:a16="http://schemas.microsoft.com/office/drawing/2014/main" id="{6AFF6228-B02E-4BEC-94C1-0A04CDE3A5D2}"/>
                      </a:ext>
                    </a:extLst>
                  </p:cNvPr>
                  <p:cNvSpPr/>
                  <p:nvPr/>
                </p:nvSpPr>
                <p:spPr>
                  <a:xfrm>
                    <a:off x="6572001" y="2872993"/>
                    <a:ext cx="277219" cy="215536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4" name="Rectangle 23">
                  <a:extLst>
                    <a:ext uri="{FF2B5EF4-FFF2-40B4-BE49-F238E27FC236}">
                      <a16:creationId xmlns:a16="http://schemas.microsoft.com/office/drawing/2014/main" id="{67A6F464-B72B-4B03-9E62-5E15DE7DF48E}"/>
                    </a:ext>
                  </a:extLst>
                </p:cNvPr>
                <p:cNvSpPr/>
                <p:nvPr/>
              </p:nvSpPr>
              <p:spPr>
                <a:xfrm>
                  <a:off x="4058931" y="3460863"/>
                  <a:ext cx="549179"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L</a:t>
                  </a:r>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44681A3-E5AB-49B4-92F2-86EDE34272BC}"/>
                        </a:ext>
                      </a:extLst>
                    </p:cNvPr>
                    <p:cNvSpPr/>
                    <p:nvPr/>
                  </p:nvSpPr>
                  <p:spPr>
                    <a:xfrm>
                      <a:off x="-959443" y="4093770"/>
                      <a:ext cx="1841680"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a:t>
                      </a:r>
                      <a:r>
                        <a:rPr lang="en-IN" b="1" dirty="0">
                          <a:solidFill>
                            <a:schemeClr val="bg1"/>
                          </a:solidFill>
                          <a:ea typeface="Cambria Math" panose="02040503050406030204" pitchFamily="18" charset="0"/>
                        </a:rPr>
                        <a:t>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IN" b="1" i="1">
                                  <a:solidFill>
                                    <a:schemeClr val="bg1"/>
                                  </a:solidFill>
                                  <a:latin typeface="Cambria Math" panose="02040503050406030204" pitchFamily="18" charset="0"/>
                                  <a:ea typeface="Cambria Math" panose="02040503050406030204" pitchFamily="18" charset="0"/>
                                </a:rPr>
                                <m:t>𝑸</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endParaRPr lang="en-IN"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6" name="Rectangle 25">
                      <a:extLst>
                        <a:ext uri="{FF2B5EF4-FFF2-40B4-BE49-F238E27FC236}">
                          <a16:creationId xmlns:a16="http://schemas.microsoft.com/office/drawing/2014/main" id="{044681A3-E5AB-49B4-92F2-86EDE34272BC}"/>
                        </a:ext>
                      </a:extLst>
                    </p:cNvPr>
                    <p:cNvSpPr>
                      <a:spLocks noRot="1" noChangeAspect="1" noMove="1" noResize="1" noEditPoints="1" noAdjustHandles="1" noChangeArrowheads="1" noChangeShapeType="1" noTextEdit="1"/>
                    </p:cNvSpPr>
                    <p:nvPr/>
                  </p:nvSpPr>
                  <p:spPr>
                    <a:xfrm>
                      <a:off x="-959443" y="4093770"/>
                      <a:ext cx="1841680" cy="737594"/>
                    </a:xfrm>
                    <a:prstGeom prst="rect">
                      <a:avLst/>
                    </a:prstGeom>
                    <a:blipFill>
                      <a:blip r:embed="rId4"/>
                      <a:stretch>
                        <a:fillRect l="-6475" t="-9836" b="-22951"/>
                      </a:stretch>
                    </a:blipFill>
                  </p:spPr>
                  <p:txBody>
                    <a:bodyPr/>
                    <a:lstStyle/>
                    <a:p>
                      <a:r>
                        <a:rPr lang="en-IN">
                          <a:noFill/>
                        </a:rPr>
                        <a:t> </a:t>
                      </a:r>
                    </a:p>
                  </p:txBody>
                </p:sp>
              </mc:Fallback>
            </mc:AlternateContent>
          </p:grpSp>
          <p:cxnSp>
            <p:nvCxnSpPr>
              <p:cNvPr id="35" name="Straight Connector 34">
                <a:extLst>
                  <a:ext uri="{FF2B5EF4-FFF2-40B4-BE49-F238E27FC236}">
                    <a16:creationId xmlns:a16="http://schemas.microsoft.com/office/drawing/2014/main" id="{6DB9AC94-DE65-4558-BAC1-F0D67663AE8B}"/>
                  </a:ext>
                </a:extLst>
              </p:cNvPr>
              <p:cNvCxnSpPr>
                <a:cxnSpLocks/>
              </p:cNvCxnSpPr>
              <p:nvPr/>
            </p:nvCxnSpPr>
            <p:spPr>
              <a:xfrm flipV="1">
                <a:off x="530282" y="2522368"/>
                <a:ext cx="395999"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grpSp>
        <p:grpSp>
          <p:nvGrpSpPr>
            <p:cNvPr id="2059" name="Group 2058">
              <a:extLst>
                <a:ext uri="{FF2B5EF4-FFF2-40B4-BE49-F238E27FC236}">
                  <a16:creationId xmlns:a16="http://schemas.microsoft.com/office/drawing/2014/main" id="{701C4871-9D56-487C-8B5A-B29B31A505B2}"/>
                </a:ext>
              </a:extLst>
            </p:cNvPr>
            <p:cNvGrpSpPr/>
            <p:nvPr/>
          </p:nvGrpSpPr>
          <p:grpSpPr>
            <a:xfrm>
              <a:off x="3840427" y="1933559"/>
              <a:ext cx="2754285" cy="522728"/>
              <a:chOff x="3803136" y="1608730"/>
              <a:chExt cx="2754285" cy="522728"/>
            </a:xfrm>
          </p:grpSpPr>
          <p:grpSp>
            <p:nvGrpSpPr>
              <p:cNvPr id="149" name="Group 148">
                <a:extLst>
                  <a:ext uri="{FF2B5EF4-FFF2-40B4-BE49-F238E27FC236}">
                    <a16:creationId xmlns:a16="http://schemas.microsoft.com/office/drawing/2014/main" id="{1BDC63A5-995B-4429-91A6-3748D18C945D}"/>
                  </a:ext>
                </a:extLst>
              </p:cNvPr>
              <p:cNvGrpSpPr/>
              <p:nvPr/>
            </p:nvGrpSpPr>
            <p:grpSpPr>
              <a:xfrm>
                <a:off x="3803136" y="1608730"/>
                <a:ext cx="2754285" cy="522728"/>
                <a:chOff x="503418" y="2708495"/>
                <a:chExt cx="4349933" cy="1139269"/>
              </a:xfrm>
            </p:grpSpPr>
            <p:grpSp>
              <p:nvGrpSpPr>
                <p:cNvPr id="150" name="Group 149">
                  <a:extLst>
                    <a:ext uri="{FF2B5EF4-FFF2-40B4-BE49-F238E27FC236}">
                      <a16:creationId xmlns:a16="http://schemas.microsoft.com/office/drawing/2014/main" id="{3E485022-2CF0-484E-A009-ECC6851A342D}"/>
                    </a:ext>
                  </a:extLst>
                </p:cNvPr>
                <p:cNvGrpSpPr/>
                <p:nvPr/>
              </p:nvGrpSpPr>
              <p:grpSpPr>
                <a:xfrm>
                  <a:off x="698699" y="2957021"/>
                  <a:ext cx="3171228" cy="461019"/>
                  <a:chOff x="328175" y="1813871"/>
                  <a:chExt cx="3367525" cy="756030"/>
                </a:xfrm>
              </p:grpSpPr>
              <p:cxnSp>
                <p:nvCxnSpPr>
                  <p:cNvPr id="154" name="Straight Connector 153">
                    <a:extLst>
                      <a:ext uri="{FF2B5EF4-FFF2-40B4-BE49-F238E27FC236}">
                        <a16:creationId xmlns:a16="http://schemas.microsoft.com/office/drawing/2014/main" id="{6115B8CD-AA12-4312-8506-C92A1DED17B1}"/>
                      </a:ext>
                    </a:extLst>
                  </p:cNvPr>
                  <p:cNvCxnSpPr>
                    <a:cxnSpLocks/>
                  </p:cNvCxnSpPr>
                  <p:nvPr/>
                </p:nvCxnSpPr>
                <p:spPr>
                  <a:xfrm flipV="1">
                    <a:off x="770091" y="1832924"/>
                    <a:ext cx="201907" cy="4626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B85DBB1-AAF8-4A0F-A8FB-198B5A60DB3D}"/>
                      </a:ext>
                    </a:extLst>
                  </p:cNvPr>
                  <p:cNvCxnSpPr>
                    <a:cxnSpLocks/>
                  </p:cNvCxnSpPr>
                  <p:nvPr/>
                </p:nvCxnSpPr>
                <p:spPr>
                  <a:xfrm>
                    <a:off x="962473" y="1832922"/>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2F5EDD71-48A6-46AB-B443-94D81E7B4801}"/>
                      </a:ext>
                    </a:extLst>
                  </p:cNvPr>
                  <p:cNvCxnSpPr>
                    <a:cxnSpLocks/>
                  </p:cNvCxnSpPr>
                  <p:nvPr/>
                </p:nvCxnSpPr>
                <p:spPr>
                  <a:xfrm flipV="1">
                    <a:off x="1297619" y="1823397"/>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78F6E1E-7477-4301-A088-6CC2CA751586}"/>
                      </a:ext>
                    </a:extLst>
                  </p:cNvPr>
                  <p:cNvCxnSpPr>
                    <a:cxnSpLocks/>
                  </p:cNvCxnSpPr>
                  <p:nvPr/>
                </p:nvCxnSpPr>
                <p:spPr>
                  <a:xfrm>
                    <a:off x="1645943" y="1823396"/>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053E7FF-2FB3-4E72-AF37-C49357DB2D4A}"/>
                      </a:ext>
                    </a:extLst>
                  </p:cNvPr>
                  <p:cNvCxnSpPr>
                    <a:cxnSpLocks/>
                  </p:cNvCxnSpPr>
                  <p:nvPr/>
                </p:nvCxnSpPr>
                <p:spPr>
                  <a:xfrm flipV="1">
                    <a:off x="1992944" y="181387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80090E8-94BF-478A-98E2-D8908904F3F0}"/>
                      </a:ext>
                    </a:extLst>
                  </p:cNvPr>
                  <p:cNvCxnSpPr>
                    <a:cxnSpLocks/>
                  </p:cNvCxnSpPr>
                  <p:nvPr/>
                </p:nvCxnSpPr>
                <p:spPr>
                  <a:xfrm>
                    <a:off x="2341268" y="1813871"/>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E5605E6-17EE-4655-9605-12045B5D9501}"/>
                      </a:ext>
                    </a:extLst>
                  </p:cNvPr>
                  <p:cNvCxnSpPr>
                    <a:cxnSpLocks/>
                  </p:cNvCxnSpPr>
                  <p:nvPr/>
                </p:nvCxnSpPr>
                <p:spPr>
                  <a:xfrm flipV="1">
                    <a:off x="2688269" y="183292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99E90C7-31BC-4A01-86ED-A5760359B7C6}"/>
                      </a:ext>
                    </a:extLst>
                  </p:cNvPr>
                  <p:cNvCxnSpPr>
                    <a:cxnSpLocks/>
                  </p:cNvCxnSpPr>
                  <p:nvPr/>
                </p:nvCxnSpPr>
                <p:spPr>
                  <a:xfrm>
                    <a:off x="3036593" y="1832921"/>
                    <a:ext cx="201907" cy="462604"/>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9B315FC-F8C0-481E-92DE-5AB37EC69BC8}"/>
                      </a:ext>
                    </a:extLst>
                  </p:cNvPr>
                  <p:cNvCxnSpPr>
                    <a:cxnSpLocks/>
                  </p:cNvCxnSpPr>
                  <p:nvPr/>
                </p:nvCxnSpPr>
                <p:spPr>
                  <a:xfrm flipV="1">
                    <a:off x="3228975" y="2262971"/>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33E15FF3-B956-4458-8BF8-1E843CCE8387}"/>
                      </a:ext>
                    </a:extLst>
                  </p:cNvPr>
                  <p:cNvCxnSpPr>
                    <a:cxnSpLocks/>
                  </p:cNvCxnSpPr>
                  <p:nvPr/>
                </p:nvCxnSpPr>
                <p:spPr>
                  <a:xfrm flipV="1">
                    <a:off x="328175" y="2279247"/>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51" name="Rectangle 150">
                  <a:extLst>
                    <a:ext uri="{FF2B5EF4-FFF2-40B4-BE49-F238E27FC236}">
                      <a16:creationId xmlns:a16="http://schemas.microsoft.com/office/drawing/2014/main" id="{69F2B11C-5130-4BD5-8501-7504AE10F65E}"/>
                    </a:ext>
                  </a:extLst>
                </p:cNvPr>
                <p:cNvSpPr/>
                <p:nvPr/>
              </p:nvSpPr>
              <p:spPr>
                <a:xfrm>
                  <a:off x="3670708" y="2815805"/>
                  <a:ext cx="695717" cy="755067"/>
                </a:xfrm>
                <a:prstGeom prst="rect">
                  <a:avLst/>
                </a:prstGeom>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Cube 151">
                  <a:extLst>
                    <a:ext uri="{FF2B5EF4-FFF2-40B4-BE49-F238E27FC236}">
                      <a16:creationId xmlns:a16="http://schemas.microsoft.com/office/drawing/2014/main" id="{719A094F-BF31-4C70-B19B-8FD9DF32E5F4}"/>
                    </a:ext>
                  </a:extLst>
                </p:cNvPr>
                <p:cNvSpPr/>
                <p:nvPr/>
              </p:nvSpPr>
              <p:spPr>
                <a:xfrm rot="5400000">
                  <a:off x="62570" y="3149343"/>
                  <a:ext cx="1133463" cy="251767"/>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3" name="Cube 152">
                  <a:extLst>
                    <a:ext uri="{FF2B5EF4-FFF2-40B4-BE49-F238E27FC236}">
                      <a16:creationId xmlns:a16="http://schemas.microsoft.com/office/drawing/2014/main" id="{C49494BE-3302-4D34-8988-CA39DA9A9653}"/>
                    </a:ext>
                  </a:extLst>
                </p:cNvPr>
                <p:cNvSpPr/>
                <p:nvPr/>
              </p:nvSpPr>
              <p:spPr>
                <a:xfrm>
                  <a:off x="503418" y="3585530"/>
                  <a:ext cx="4349933" cy="262234"/>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7" name="TextBox 196">
                <a:extLst>
                  <a:ext uri="{FF2B5EF4-FFF2-40B4-BE49-F238E27FC236}">
                    <a16:creationId xmlns:a16="http://schemas.microsoft.com/office/drawing/2014/main" id="{0C280505-51C1-4712-AF3C-9771536DD7C7}"/>
                  </a:ext>
                </a:extLst>
              </p:cNvPr>
              <p:cNvSpPr txBox="1"/>
              <p:nvPr/>
            </p:nvSpPr>
            <p:spPr>
              <a:xfrm>
                <a:off x="5754932" y="1651241"/>
                <a:ext cx="508099" cy="340780"/>
              </a:xfrm>
              <a:prstGeom prst="rect">
                <a:avLst/>
              </a:prstGeom>
              <a:noFill/>
            </p:spPr>
            <p:txBody>
              <a:bodyPr wrap="none" rtlCol="0">
                <a:spAutoFit/>
              </a:bodyPr>
              <a:lstStyle/>
              <a:p>
                <a:r>
                  <a:rPr lang="en-US" b="1" i="1" dirty="0">
                    <a:latin typeface="Times New Roman" panose="02020603050405020304" pitchFamily="18" charset="0"/>
                    <a:cs typeface="Times New Roman" panose="02020603050405020304" pitchFamily="18" charset="0"/>
                  </a:rPr>
                  <a:t>v =0</a:t>
                </a:r>
                <a:endParaRPr lang="en-IN" b="1" i="1" dirty="0">
                  <a:latin typeface="Times New Roman" panose="02020603050405020304" pitchFamily="18" charset="0"/>
                  <a:cs typeface="Times New Roman" panose="02020603050405020304" pitchFamily="18" charset="0"/>
                </a:endParaRPr>
              </a:p>
            </p:txBody>
          </p:sp>
        </p:grpSp>
        <p:sp>
          <p:nvSpPr>
            <p:cNvPr id="204" name="TextBox 203">
              <a:extLst>
                <a:ext uri="{FF2B5EF4-FFF2-40B4-BE49-F238E27FC236}">
                  <a16:creationId xmlns:a16="http://schemas.microsoft.com/office/drawing/2014/main" id="{5FCD8214-C0CC-4DC6-B12F-7383E539A2F4}"/>
                </a:ext>
              </a:extLst>
            </p:cNvPr>
            <p:cNvSpPr txBox="1"/>
            <p:nvPr/>
          </p:nvSpPr>
          <p:spPr>
            <a:xfrm>
              <a:off x="5680551" y="1480054"/>
              <a:ext cx="749487" cy="42597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x = A</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211" name="Rectangle 210">
              <a:extLst>
                <a:ext uri="{FF2B5EF4-FFF2-40B4-BE49-F238E27FC236}">
                  <a16:creationId xmlns:a16="http://schemas.microsoft.com/office/drawing/2014/main" id="{FDFE9D34-68E2-4A0A-93DB-F9846B885C36}"/>
                </a:ext>
              </a:extLst>
            </p:cNvPr>
            <p:cNvSpPr/>
            <p:nvPr/>
          </p:nvSpPr>
          <p:spPr>
            <a:xfrm>
              <a:off x="1590827" y="1674176"/>
              <a:ext cx="739305" cy="369332"/>
            </a:xfrm>
            <a:prstGeom prst="rect">
              <a:avLst/>
            </a:prstGeom>
          </p:spPr>
          <p:txBody>
            <a:bodyPr wrap="none">
              <a:spAutoFit/>
            </a:bodyPr>
            <a:lstStyle/>
            <a:p>
              <a:r>
                <a:rPr lang="en-IN" b="1" dirty="0">
                  <a:solidFill>
                    <a:srgbClr val="FF0000"/>
                  </a:solidFill>
                  <a:latin typeface="Times New Roman" panose="02020603050405020304" pitchFamily="18" charset="0"/>
                  <a:cs typeface="Times New Roman" panose="02020603050405020304" pitchFamily="18" charset="0"/>
                </a:rPr>
                <a:t>t = T </a:t>
              </a:r>
            </a:p>
          </p:txBody>
        </p:sp>
        <p:cxnSp>
          <p:nvCxnSpPr>
            <p:cNvPr id="2063" name="Straight Arrow Connector 2062">
              <a:extLst>
                <a:ext uri="{FF2B5EF4-FFF2-40B4-BE49-F238E27FC236}">
                  <a16:creationId xmlns:a16="http://schemas.microsoft.com/office/drawing/2014/main" id="{9F4B3ED5-8D69-481C-ACB1-152A02750AE1}"/>
                </a:ext>
              </a:extLst>
            </p:cNvPr>
            <p:cNvCxnSpPr/>
            <p:nvPr/>
          </p:nvCxnSpPr>
          <p:spPr>
            <a:xfrm flipV="1">
              <a:off x="787222" y="2084040"/>
              <a:ext cx="0" cy="252000"/>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06CC5DF1-C755-48C2-A2FE-13EED8E2B7B7}"/>
                </a:ext>
              </a:extLst>
            </p:cNvPr>
            <p:cNvCxnSpPr/>
            <p:nvPr/>
          </p:nvCxnSpPr>
          <p:spPr>
            <a:xfrm flipV="1">
              <a:off x="915558" y="2092056"/>
              <a:ext cx="0" cy="252000"/>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217" name="Rectangle 216">
              <a:extLst>
                <a:ext uri="{FF2B5EF4-FFF2-40B4-BE49-F238E27FC236}">
                  <a16:creationId xmlns:a16="http://schemas.microsoft.com/office/drawing/2014/main" id="{7271CCE5-7C37-4865-8964-B0C15AC4BB36}"/>
                </a:ext>
              </a:extLst>
            </p:cNvPr>
            <p:cNvSpPr/>
            <p:nvPr/>
          </p:nvSpPr>
          <p:spPr>
            <a:xfrm>
              <a:off x="950208" y="2041827"/>
              <a:ext cx="338554" cy="369332"/>
            </a:xfrm>
            <a:prstGeom prst="rect">
              <a:avLst/>
            </a:prstGeom>
          </p:spPr>
          <p:txBody>
            <a:bodyPr wrap="none">
              <a:spAutoFit/>
            </a:bodyPr>
            <a:lstStyle/>
            <a:p>
              <a:r>
                <a:rPr lang="en-IN" b="1" dirty="0">
                  <a:solidFill>
                    <a:srgbClr val="00FF00"/>
                  </a:solidFill>
                  <a:latin typeface="Times New Roman" panose="02020603050405020304" pitchFamily="18" charset="0"/>
                  <a:cs typeface="Times New Roman" panose="02020603050405020304" pitchFamily="18" charset="0"/>
                </a:rPr>
                <a:t>E</a:t>
              </a:r>
            </a:p>
          </p:txBody>
        </p:sp>
      </p:grpSp>
      <p:grpSp>
        <p:nvGrpSpPr>
          <p:cNvPr id="2" name="Group 1">
            <a:extLst>
              <a:ext uri="{FF2B5EF4-FFF2-40B4-BE49-F238E27FC236}">
                <a16:creationId xmlns:a16="http://schemas.microsoft.com/office/drawing/2014/main" id="{E1630863-2B84-4B28-B56E-B5F49C1BB9F7}"/>
              </a:ext>
            </a:extLst>
          </p:cNvPr>
          <p:cNvGrpSpPr/>
          <p:nvPr/>
        </p:nvGrpSpPr>
        <p:grpSpPr>
          <a:xfrm>
            <a:off x="499100" y="1435360"/>
            <a:ext cx="6139884" cy="1420493"/>
            <a:chOff x="434933" y="3291871"/>
            <a:chExt cx="6139884" cy="1420493"/>
          </a:xfrm>
        </p:grpSpPr>
        <p:grpSp>
          <p:nvGrpSpPr>
            <p:cNvPr id="66" name="Group 65">
              <a:extLst>
                <a:ext uri="{FF2B5EF4-FFF2-40B4-BE49-F238E27FC236}">
                  <a16:creationId xmlns:a16="http://schemas.microsoft.com/office/drawing/2014/main" id="{00BF5469-E077-40FE-9ECB-A5FAA82B0825}"/>
                </a:ext>
              </a:extLst>
            </p:cNvPr>
            <p:cNvGrpSpPr/>
            <p:nvPr/>
          </p:nvGrpSpPr>
          <p:grpSpPr>
            <a:xfrm>
              <a:off x="434933" y="3291871"/>
              <a:ext cx="2689271" cy="1420493"/>
              <a:chOff x="172499" y="1791939"/>
              <a:chExt cx="3592704" cy="1662178"/>
            </a:xfrm>
          </p:grpSpPr>
          <p:grpSp>
            <p:nvGrpSpPr>
              <p:cNvPr id="67" name="Group 66">
                <a:extLst>
                  <a:ext uri="{FF2B5EF4-FFF2-40B4-BE49-F238E27FC236}">
                    <a16:creationId xmlns:a16="http://schemas.microsoft.com/office/drawing/2014/main" id="{8A6BBA8B-4CF2-4B58-8048-5BB73A96BAA9}"/>
                  </a:ext>
                </a:extLst>
              </p:cNvPr>
              <p:cNvGrpSpPr/>
              <p:nvPr/>
            </p:nvGrpSpPr>
            <p:grpSpPr>
              <a:xfrm>
                <a:off x="172499" y="1791939"/>
                <a:ext cx="3592704" cy="1662178"/>
                <a:chOff x="-113521" y="2380343"/>
                <a:chExt cx="5827840" cy="2836869"/>
              </a:xfrm>
            </p:grpSpPr>
            <p:cxnSp>
              <p:nvCxnSpPr>
                <p:cNvPr id="69" name="Straight Connector 68">
                  <a:extLst>
                    <a:ext uri="{FF2B5EF4-FFF2-40B4-BE49-F238E27FC236}">
                      <a16:creationId xmlns:a16="http://schemas.microsoft.com/office/drawing/2014/main" id="{B90598F5-57E6-4158-85C4-32AA05064F0A}"/>
                    </a:ext>
                  </a:extLst>
                </p:cNvPr>
                <p:cNvCxnSpPr>
                  <a:cxnSpLocks/>
                </p:cNvCxnSpPr>
                <p:nvPr/>
              </p:nvCxnSpPr>
              <p:spPr>
                <a:xfrm>
                  <a:off x="754743" y="2627086"/>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A997B05-19EC-4685-9C1C-3FF1070084BE}"/>
                    </a:ext>
                  </a:extLst>
                </p:cNvPr>
                <p:cNvCxnSpPr>
                  <a:cxnSpLocks/>
                </p:cNvCxnSpPr>
                <p:nvPr/>
              </p:nvCxnSpPr>
              <p:spPr>
                <a:xfrm flipV="1">
                  <a:off x="2743200" y="2380343"/>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DA6E2D6-8613-4746-B2BE-15A4BCD927CB}"/>
                    </a:ext>
                  </a:extLst>
                </p:cNvPr>
                <p:cNvCxnSpPr>
                  <a:cxnSpLocks/>
                </p:cNvCxnSpPr>
                <p:nvPr/>
              </p:nvCxnSpPr>
              <p:spPr>
                <a:xfrm>
                  <a:off x="3316514" y="2619829"/>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2" name="Isosceles Triangle 71">
                  <a:extLst>
                    <a:ext uri="{FF2B5EF4-FFF2-40B4-BE49-F238E27FC236}">
                      <a16:creationId xmlns:a16="http://schemas.microsoft.com/office/drawing/2014/main" id="{A3C7217B-F6F0-404E-B0E0-30CD69FEBA03}"/>
                    </a:ext>
                  </a:extLst>
                </p:cNvPr>
                <p:cNvSpPr/>
                <p:nvPr/>
              </p:nvSpPr>
              <p:spPr>
                <a:xfrm rot="10800000" flipH="1">
                  <a:off x="3275148" y="2394857"/>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3" name="Straight Connector 72">
                  <a:extLst>
                    <a:ext uri="{FF2B5EF4-FFF2-40B4-BE49-F238E27FC236}">
                      <a16:creationId xmlns:a16="http://schemas.microsoft.com/office/drawing/2014/main" id="{3B6C6231-BE2C-452B-B1DE-E044F6BBDE01}"/>
                    </a:ext>
                  </a:extLst>
                </p:cNvPr>
                <p:cNvCxnSpPr>
                  <a:cxnSpLocks/>
                </p:cNvCxnSpPr>
                <p:nvPr/>
              </p:nvCxnSpPr>
              <p:spPr>
                <a:xfrm flipV="1">
                  <a:off x="781594" y="2599298"/>
                  <a:ext cx="2" cy="970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F6DDA1C-A326-43FD-942E-43EAB3E7434C}"/>
                    </a:ext>
                  </a:extLst>
                </p:cNvPr>
                <p:cNvCxnSpPr>
                  <a:cxnSpLocks/>
                </p:cNvCxnSpPr>
                <p:nvPr/>
              </p:nvCxnSpPr>
              <p:spPr>
                <a:xfrm flipH="1" flipV="1">
                  <a:off x="781594" y="4131019"/>
                  <a:ext cx="3" cy="10861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CD7D313-38A1-4D0E-9D15-32A1809DBC6C}"/>
                    </a:ext>
                  </a:extLst>
                </p:cNvPr>
                <p:cNvCxnSpPr>
                  <a:cxnSpLocks/>
                </p:cNvCxnSpPr>
                <p:nvPr/>
              </p:nvCxnSpPr>
              <p:spPr>
                <a:xfrm flipV="1">
                  <a:off x="479923" y="4126679"/>
                  <a:ext cx="642364" cy="2"/>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C808DA1-421A-47B2-95EE-6E3800F394B0}"/>
                    </a:ext>
                  </a:extLst>
                </p:cNvPr>
                <p:cNvCxnSpPr>
                  <a:cxnSpLocks/>
                </p:cNvCxnSpPr>
                <p:nvPr/>
              </p:nvCxnSpPr>
              <p:spPr>
                <a:xfrm>
                  <a:off x="1667315" y="5159825"/>
                  <a:ext cx="2002971" cy="0"/>
                </a:xfrm>
                <a:prstGeom prst="line">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CDB294C-732F-452B-89B6-F60E9093F615}"/>
                    </a:ext>
                  </a:extLst>
                </p:cNvPr>
                <p:cNvCxnSpPr>
                  <a:cxnSpLocks/>
                </p:cNvCxnSpPr>
                <p:nvPr/>
              </p:nvCxnSpPr>
              <p:spPr>
                <a:xfrm>
                  <a:off x="792269" y="5159825"/>
                  <a:ext cx="452484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F4A7B96-1B6A-4CBF-9EED-C511F6EB7DE0}"/>
                    </a:ext>
                  </a:extLst>
                </p:cNvPr>
                <p:cNvCxnSpPr>
                  <a:cxnSpLocks/>
                </p:cNvCxnSpPr>
                <p:nvPr/>
              </p:nvCxnSpPr>
              <p:spPr>
                <a:xfrm flipV="1">
                  <a:off x="5293013" y="2590801"/>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8941405-B366-4854-8D85-926A41E3ED37}"/>
                    </a:ext>
                  </a:extLst>
                </p:cNvPr>
                <p:cNvCxnSpPr>
                  <a:cxnSpLocks/>
                </p:cNvCxnSpPr>
                <p:nvPr/>
              </p:nvCxnSpPr>
              <p:spPr>
                <a:xfrm flipV="1">
                  <a:off x="5293012" y="4238175"/>
                  <a:ext cx="0" cy="9790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09818432-D58F-4CDD-B972-C02A313916B7}"/>
                    </a:ext>
                  </a:extLst>
                </p:cNvPr>
                <p:cNvSpPr/>
                <p:nvPr/>
              </p:nvSpPr>
              <p:spPr>
                <a:xfrm>
                  <a:off x="-113521" y="3460863"/>
                  <a:ext cx="569981"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10F5CEB5-F242-4F80-9F6F-494A1A30BF1E}"/>
                        </a:ext>
                      </a:extLst>
                    </p:cNvPr>
                    <p:cNvSpPr/>
                    <p:nvPr/>
                  </p:nvSpPr>
                  <p:spPr>
                    <a:xfrm>
                      <a:off x="1508096" y="4371701"/>
                      <a:ext cx="2268962"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I =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US" b="1" i="1" smtClean="0">
                                  <a:solidFill>
                                    <a:schemeClr val="bg1"/>
                                  </a:solidFill>
                                  <a:latin typeface="Cambria Math" panose="02040503050406030204" pitchFamily="18" charset="0"/>
                                  <a:ea typeface="Cambria Math" panose="02040503050406030204" pitchFamily="18" charset="0"/>
                                </a:rPr>
                                <m:t>𝑰</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r>
                        <a:rPr lang="en-IN" b="1" dirty="0">
                          <a:solidFill>
                            <a:schemeClr val="bg1"/>
                          </a:solidFill>
                          <a:latin typeface="Times New Roman" panose="02020603050405020304" pitchFamily="18" charset="0"/>
                          <a:cs typeface="Times New Roman" panose="02020603050405020304" pitchFamily="18" charset="0"/>
                        </a:rPr>
                        <a:t> </a:t>
                      </a:r>
                    </a:p>
                  </p:txBody>
                </p:sp>
              </mc:Choice>
              <mc:Fallback xmlns="">
                <p:sp>
                  <p:nvSpPr>
                    <p:cNvPr id="82" name="Rectangle 81">
                      <a:extLst>
                        <a:ext uri="{FF2B5EF4-FFF2-40B4-BE49-F238E27FC236}">
                          <a16:creationId xmlns:a16="http://schemas.microsoft.com/office/drawing/2014/main" id="{10F5CEB5-F242-4F80-9F6F-494A1A30BF1E}"/>
                        </a:ext>
                      </a:extLst>
                    </p:cNvPr>
                    <p:cNvSpPr>
                      <a:spLocks noRot="1" noChangeAspect="1" noMove="1" noResize="1" noEditPoints="1" noAdjustHandles="1" noChangeArrowheads="1" noChangeShapeType="1" noTextEdit="1"/>
                    </p:cNvSpPr>
                    <p:nvPr/>
                  </p:nvSpPr>
                  <p:spPr>
                    <a:xfrm>
                      <a:off x="1508096" y="4371701"/>
                      <a:ext cx="2268962" cy="737594"/>
                    </a:xfrm>
                    <a:prstGeom prst="rect">
                      <a:avLst/>
                    </a:prstGeom>
                    <a:blipFill>
                      <a:blip r:embed="rId5"/>
                      <a:stretch>
                        <a:fillRect l="-5263" t="-8197" b="-24590"/>
                      </a:stretch>
                    </a:blipFill>
                  </p:spPr>
                  <p:txBody>
                    <a:bodyPr/>
                    <a:lstStyle/>
                    <a:p>
                      <a:r>
                        <a:rPr lang="en-IN">
                          <a:noFill/>
                        </a:rPr>
                        <a:t> </a:t>
                      </a:r>
                    </a:p>
                  </p:txBody>
                </p:sp>
              </mc:Fallback>
            </mc:AlternateContent>
            <p:grpSp>
              <p:nvGrpSpPr>
                <p:cNvPr id="83" name="Group 82">
                  <a:extLst>
                    <a:ext uri="{FF2B5EF4-FFF2-40B4-BE49-F238E27FC236}">
                      <a16:creationId xmlns:a16="http://schemas.microsoft.com/office/drawing/2014/main" id="{55FA9506-52C3-47C5-9C08-0041CBBDACB2}"/>
                    </a:ext>
                  </a:extLst>
                </p:cNvPr>
                <p:cNvGrpSpPr/>
                <p:nvPr/>
              </p:nvGrpSpPr>
              <p:grpSpPr>
                <a:xfrm>
                  <a:off x="4648144" y="3256358"/>
                  <a:ext cx="1066175" cy="1244584"/>
                  <a:chOff x="6572001" y="2872993"/>
                  <a:chExt cx="1066175" cy="2155368"/>
                </a:xfrm>
              </p:grpSpPr>
              <p:sp>
                <p:nvSpPr>
                  <p:cNvPr id="86" name="Arc 85">
                    <a:extLst>
                      <a:ext uri="{FF2B5EF4-FFF2-40B4-BE49-F238E27FC236}">
                        <a16:creationId xmlns:a16="http://schemas.microsoft.com/office/drawing/2014/main" id="{C9C93755-9CED-4DC9-92F3-AEECD9E69BDD}"/>
                      </a:ext>
                    </a:extLst>
                  </p:cNvPr>
                  <p:cNvSpPr/>
                  <p:nvPr/>
                </p:nvSpPr>
                <p:spPr>
                  <a:xfrm>
                    <a:off x="6751977" y="3429000"/>
                    <a:ext cx="878114" cy="598705"/>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87" name="Arc 86">
                    <a:extLst>
                      <a:ext uri="{FF2B5EF4-FFF2-40B4-BE49-F238E27FC236}">
                        <a16:creationId xmlns:a16="http://schemas.microsoft.com/office/drawing/2014/main" id="{EF974F80-B7BF-42D9-8153-0698440A112B}"/>
                      </a:ext>
                    </a:extLst>
                  </p:cNvPr>
                  <p:cNvSpPr/>
                  <p:nvPr/>
                </p:nvSpPr>
                <p:spPr>
                  <a:xfrm>
                    <a:off x="6760062" y="3177241"/>
                    <a:ext cx="878114" cy="461665"/>
                  </a:xfrm>
                  <a:prstGeom prst="arc">
                    <a:avLst>
                      <a:gd name="adj1" fmla="val 16200000"/>
                      <a:gd name="adj2" fmla="val 10618582"/>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8" name="Arc 87">
                    <a:extLst>
                      <a:ext uri="{FF2B5EF4-FFF2-40B4-BE49-F238E27FC236}">
                        <a16:creationId xmlns:a16="http://schemas.microsoft.com/office/drawing/2014/main" id="{9BB0AE66-D423-443C-8B99-132DE3340ADD}"/>
                      </a:ext>
                    </a:extLst>
                  </p:cNvPr>
                  <p:cNvSpPr/>
                  <p:nvPr/>
                </p:nvSpPr>
                <p:spPr>
                  <a:xfrm>
                    <a:off x="6743892" y="3814289"/>
                    <a:ext cx="878114" cy="492443"/>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9" name="Arc 88">
                    <a:extLst>
                      <a:ext uri="{FF2B5EF4-FFF2-40B4-BE49-F238E27FC236}">
                        <a16:creationId xmlns:a16="http://schemas.microsoft.com/office/drawing/2014/main" id="{7772BEB4-F1AF-469B-AE57-F56310281054}"/>
                      </a:ext>
                    </a:extLst>
                  </p:cNvPr>
                  <p:cNvSpPr/>
                  <p:nvPr/>
                </p:nvSpPr>
                <p:spPr>
                  <a:xfrm>
                    <a:off x="6760062" y="4168603"/>
                    <a:ext cx="878114" cy="421535"/>
                  </a:xfrm>
                  <a:prstGeom prst="arc">
                    <a:avLst>
                      <a:gd name="adj1" fmla="val 11660505"/>
                      <a:gd name="adj2" fmla="val 5955058"/>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0" name="Rectangle 89">
                    <a:extLst>
                      <a:ext uri="{FF2B5EF4-FFF2-40B4-BE49-F238E27FC236}">
                        <a16:creationId xmlns:a16="http://schemas.microsoft.com/office/drawing/2014/main" id="{27EEFADC-6BBB-4A26-B50B-5D0026A41468}"/>
                      </a:ext>
                    </a:extLst>
                  </p:cNvPr>
                  <p:cNvSpPr/>
                  <p:nvPr/>
                </p:nvSpPr>
                <p:spPr>
                  <a:xfrm>
                    <a:off x="6572001" y="2872993"/>
                    <a:ext cx="277219" cy="215536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4" name="Rectangle 83">
                  <a:extLst>
                    <a:ext uri="{FF2B5EF4-FFF2-40B4-BE49-F238E27FC236}">
                      <a16:creationId xmlns:a16="http://schemas.microsoft.com/office/drawing/2014/main" id="{0C3B8ED6-0B8C-4622-9A24-CF348D555EAD}"/>
                    </a:ext>
                  </a:extLst>
                </p:cNvPr>
                <p:cNvSpPr/>
                <p:nvPr/>
              </p:nvSpPr>
              <p:spPr>
                <a:xfrm>
                  <a:off x="4058931" y="3460863"/>
                  <a:ext cx="549179"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L</a:t>
                  </a:r>
                </a:p>
              </p:txBody>
            </p:sp>
          </p:grpSp>
          <p:cxnSp>
            <p:nvCxnSpPr>
              <p:cNvPr id="68" name="Straight Connector 67">
                <a:extLst>
                  <a:ext uri="{FF2B5EF4-FFF2-40B4-BE49-F238E27FC236}">
                    <a16:creationId xmlns:a16="http://schemas.microsoft.com/office/drawing/2014/main" id="{FF9F8C2B-7F8C-49A0-BB75-74B894AC0C43}"/>
                  </a:ext>
                </a:extLst>
              </p:cNvPr>
              <p:cNvCxnSpPr>
                <a:cxnSpLocks/>
              </p:cNvCxnSpPr>
              <p:nvPr/>
            </p:nvCxnSpPr>
            <p:spPr>
              <a:xfrm flipV="1">
                <a:off x="546356" y="2522368"/>
                <a:ext cx="396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grpSp>
        <p:grpSp>
          <p:nvGrpSpPr>
            <p:cNvPr id="2060" name="Group 2059">
              <a:extLst>
                <a:ext uri="{FF2B5EF4-FFF2-40B4-BE49-F238E27FC236}">
                  <a16:creationId xmlns:a16="http://schemas.microsoft.com/office/drawing/2014/main" id="{1A6298A9-0F51-4930-9B73-C1EA24DF212F}"/>
                </a:ext>
              </a:extLst>
            </p:cNvPr>
            <p:cNvGrpSpPr/>
            <p:nvPr/>
          </p:nvGrpSpPr>
          <p:grpSpPr>
            <a:xfrm>
              <a:off x="3809503" y="3453588"/>
              <a:ext cx="2765314" cy="921901"/>
              <a:chOff x="3810633" y="2283472"/>
              <a:chExt cx="2765314" cy="921901"/>
            </a:xfrm>
          </p:grpSpPr>
          <p:grpSp>
            <p:nvGrpSpPr>
              <p:cNvPr id="167" name="Group 166">
                <a:extLst>
                  <a:ext uri="{FF2B5EF4-FFF2-40B4-BE49-F238E27FC236}">
                    <a16:creationId xmlns:a16="http://schemas.microsoft.com/office/drawing/2014/main" id="{02AA5208-A420-43C5-B6F7-0B0FD7654EB8}"/>
                  </a:ext>
                </a:extLst>
              </p:cNvPr>
              <p:cNvGrpSpPr/>
              <p:nvPr/>
            </p:nvGrpSpPr>
            <p:grpSpPr>
              <a:xfrm>
                <a:off x="3810633" y="2683424"/>
                <a:ext cx="2765314" cy="521949"/>
                <a:chOff x="486000" y="1356229"/>
                <a:chExt cx="4367351" cy="1137569"/>
              </a:xfrm>
            </p:grpSpPr>
            <p:grpSp>
              <p:nvGrpSpPr>
                <p:cNvPr id="168" name="Group 167">
                  <a:extLst>
                    <a:ext uri="{FF2B5EF4-FFF2-40B4-BE49-F238E27FC236}">
                      <a16:creationId xmlns:a16="http://schemas.microsoft.com/office/drawing/2014/main" id="{AF6FF88D-1EDB-439F-8440-31DEEEFB7146}"/>
                    </a:ext>
                  </a:extLst>
                </p:cNvPr>
                <p:cNvGrpSpPr/>
                <p:nvPr/>
              </p:nvGrpSpPr>
              <p:grpSpPr>
                <a:xfrm>
                  <a:off x="693661" y="1626448"/>
                  <a:ext cx="1927478" cy="461019"/>
                  <a:chOff x="328175" y="1813871"/>
                  <a:chExt cx="3367525" cy="756030"/>
                </a:xfrm>
              </p:grpSpPr>
              <p:cxnSp>
                <p:nvCxnSpPr>
                  <p:cNvPr id="172" name="Straight Connector 171">
                    <a:extLst>
                      <a:ext uri="{FF2B5EF4-FFF2-40B4-BE49-F238E27FC236}">
                        <a16:creationId xmlns:a16="http://schemas.microsoft.com/office/drawing/2014/main" id="{A3A3529A-9B25-4B14-A987-B383E6A30E0F}"/>
                      </a:ext>
                    </a:extLst>
                  </p:cNvPr>
                  <p:cNvCxnSpPr>
                    <a:cxnSpLocks/>
                  </p:cNvCxnSpPr>
                  <p:nvPr/>
                </p:nvCxnSpPr>
                <p:spPr>
                  <a:xfrm flipV="1">
                    <a:off x="770091" y="1832924"/>
                    <a:ext cx="201907" cy="4626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6729979-E34B-458A-B0B1-30805C8E97CE}"/>
                      </a:ext>
                    </a:extLst>
                  </p:cNvPr>
                  <p:cNvCxnSpPr>
                    <a:cxnSpLocks/>
                  </p:cNvCxnSpPr>
                  <p:nvPr/>
                </p:nvCxnSpPr>
                <p:spPr>
                  <a:xfrm>
                    <a:off x="962473" y="1832922"/>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FE50AE7-7B91-46C3-BB7B-07992B4530F7}"/>
                      </a:ext>
                    </a:extLst>
                  </p:cNvPr>
                  <p:cNvCxnSpPr>
                    <a:cxnSpLocks/>
                  </p:cNvCxnSpPr>
                  <p:nvPr/>
                </p:nvCxnSpPr>
                <p:spPr>
                  <a:xfrm flipV="1">
                    <a:off x="1297619" y="1823397"/>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3E4B58F-DD00-4C9D-992C-315530DA45C6}"/>
                      </a:ext>
                    </a:extLst>
                  </p:cNvPr>
                  <p:cNvCxnSpPr>
                    <a:cxnSpLocks/>
                  </p:cNvCxnSpPr>
                  <p:nvPr/>
                </p:nvCxnSpPr>
                <p:spPr>
                  <a:xfrm>
                    <a:off x="1645943" y="1823396"/>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F4146F6-6CDB-427A-96BA-AB77741BE4CA}"/>
                      </a:ext>
                    </a:extLst>
                  </p:cNvPr>
                  <p:cNvCxnSpPr>
                    <a:cxnSpLocks/>
                  </p:cNvCxnSpPr>
                  <p:nvPr/>
                </p:nvCxnSpPr>
                <p:spPr>
                  <a:xfrm flipV="1">
                    <a:off x="1992944" y="181387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FD7B213-A3CE-4393-BC57-3C82F7302A65}"/>
                      </a:ext>
                    </a:extLst>
                  </p:cNvPr>
                  <p:cNvCxnSpPr>
                    <a:cxnSpLocks/>
                  </p:cNvCxnSpPr>
                  <p:nvPr/>
                </p:nvCxnSpPr>
                <p:spPr>
                  <a:xfrm>
                    <a:off x="2341268" y="1813871"/>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2A97B41-DC1F-44FD-8C50-96A46DDDDE0B}"/>
                      </a:ext>
                    </a:extLst>
                  </p:cNvPr>
                  <p:cNvCxnSpPr>
                    <a:cxnSpLocks/>
                  </p:cNvCxnSpPr>
                  <p:nvPr/>
                </p:nvCxnSpPr>
                <p:spPr>
                  <a:xfrm flipV="1">
                    <a:off x="2688269" y="183292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13E4E1B-7E8A-43FC-A7D2-BEE857095B8E}"/>
                      </a:ext>
                    </a:extLst>
                  </p:cNvPr>
                  <p:cNvCxnSpPr>
                    <a:cxnSpLocks/>
                  </p:cNvCxnSpPr>
                  <p:nvPr/>
                </p:nvCxnSpPr>
                <p:spPr>
                  <a:xfrm>
                    <a:off x="3036593" y="1832921"/>
                    <a:ext cx="201907" cy="462604"/>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1B0B8AF-4970-433F-91F6-A13888EA54C9}"/>
                      </a:ext>
                    </a:extLst>
                  </p:cNvPr>
                  <p:cNvCxnSpPr>
                    <a:cxnSpLocks/>
                  </p:cNvCxnSpPr>
                  <p:nvPr/>
                </p:nvCxnSpPr>
                <p:spPr>
                  <a:xfrm flipV="1">
                    <a:off x="3228975" y="2262971"/>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4E22E648-2AC8-418F-AD40-5A6148113F14}"/>
                      </a:ext>
                    </a:extLst>
                  </p:cNvPr>
                  <p:cNvCxnSpPr>
                    <a:cxnSpLocks/>
                  </p:cNvCxnSpPr>
                  <p:nvPr/>
                </p:nvCxnSpPr>
                <p:spPr>
                  <a:xfrm flipV="1">
                    <a:off x="328175" y="2279247"/>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69B9A387-7E78-422B-AA8F-CF13DA85DD40}"/>
                    </a:ext>
                  </a:extLst>
                </p:cNvPr>
                <p:cNvSpPr/>
                <p:nvPr/>
              </p:nvSpPr>
              <p:spPr>
                <a:xfrm>
                  <a:off x="2621138" y="1500964"/>
                  <a:ext cx="695717" cy="755067"/>
                </a:xfrm>
                <a:prstGeom prst="rect">
                  <a:avLst/>
                </a:prstGeom>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0" name="Cube 169">
                  <a:extLst>
                    <a:ext uri="{FF2B5EF4-FFF2-40B4-BE49-F238E27FC236}">
                      <a16:creationId xmlns:a16="http://schemas.microsoft.com/office/drawing/2014/main" id="{D162E794-2223-4398-81D9-24376697C773}"/>
                    </a:ext>
                  </a:extLst>
                </p:cNvPr>
                <p:cNvSpPr/>
                <p:nvPr/>
              </p:nvSpPr>
              <p:spPr>
                <a:xfrm rot="5400000">
                  <a:off x="45152" y="1797077"/>
                  <a:ext cx="1133463" cy="251767"/>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1" name="Cube 170">
                  <a:extLst>
                    <a:ext uri="{FF2B5EF4-FFF2-40B4-BE49-F238E27FC236}">
                      <a16:creationId xmlns:a16="http://schemas.microsoft.com/office/drawing/2014/main" id="{2CFE0FA6-1334-4E7F-AD5C-CD9B8E1E90BE}"/>
                    </a:ext>
                  </a:extLst>
                </p:cNvPr>
                <p:cNvSpPr/>
                <p:nvPr/>
              </p:nvSpPr>
              <p:spPr>
                <a:xfrm>
                  <a:off x="486000" y="2261839"/>
                  <a:ext cx="4367351" cy="231959"/>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9" name="TextBox 198">
                <a:extLst>
                  <a:ext uri="{FF2B5EF4-FFF2-40B4-BE49-F238E27FC236}">
                    <a16:creationId xmlns:a16="http://schemas.microsoft.com/office/drawing/2014/main" id="{C90EAC9A-4CC0-49B1-A63C-C4E416923CCB}"/>
                  </a:ext>
                </a:extLst>
              </p:cNvPr>
              <p:cNvSpPr txBox="1"/>
              <p:nvPr/>
            </p:nvSpPr>
            <p:spPr>
              <a:xfrm>
                <a:off x="4475519" y="2283472"/>
                <a:ext cx="1026932" cy="624762"/>
              </a:xfrm>
              <a:prstGeom prst="rect">
                <a:avLst/>
              </a:prstGeom>
              <a:noFill/>
            </p:spPr>
            <p:txBody>
              <a:bodyPr wrap="none" rtlCol="0">
                <a:spAutoFit/>
              </a:bodyPr>
              <a:lstStyle/>
              <a:p>
                <a:r>
                  <a:rPr lang="en-US" b="1" i="1" dirty="0">
                    <a:solidFill>
                      <a:schemeClr val="bg1"/>
                    </a:solidFill>
                    <a:latin typeface="Times New Roman" panose="02020603050405020304" pitchFamily="18" charset="0"/>
                    <a:cs typeface="Times New Roman" panose="02020603050405020304" pitchFamily="18" charset="0"/>
                  </a:rPr>
                  <a:t>v = - </a:t>
                </a:r>
                <a:r>
                  <a:rPr lang="en-IN" sz="2000" b="1" dirty="0" err="1">
                    <a:solidFill>
                      <a:schemeClr val="bg1"/>
                    </a:solidFill>
                    <a:latin typeface="Times New Roman" panose="02020603050405020304" pitchFamily="18" charset="0"/>
                    <a:cs typeface="Times New Roman" panose="02020603050405020304" pitchFamily="18" charset="0"/>
                  </a:rPr>
                  <a:t>v</a:t>
                </a:r>
                <a:r>
                  <a:rPr lang="en-IN" sz="2000" b="1" baseline="-25000" dirty="0" err="1">
                    <a:solidFill>
                      <a:schemeClr val="bg1"/>
                    </a:solidFill>
                    <a:latin typeface="Times New Roman" panose="02020603050405020304" pitchFamily="18" charset="0"/>
                    <a:cs typeface="Times New Roman" panose="02020603050405020304" pitchFamily="18" charset="0"/>
                  </a:rPr>
                  <a:t>max</a:t>
                </a:r>
                <a:r>
                  <a:rPr lang="en-IN" sz="2000" b="1" baseline="-25000" dirty="0">
                    <a:solidFill>
                      <a:schemeClr val="bg1"/>
                    </a:solidFill>
                    <a:latin typeface="Times New Roman" panose="02020603050405020304" pitchFamily="18" charset="0"/>
                    <a:cs typeface="Times New Roman" panose="02020603050405020304" pitchFamily="18" charset="0"/>
                  </a:rPr>
                  <a:t> </a:t>
                </a:r>
                <a:endParaRPr lang="en-IN" sz="2000" b="1" dirty="0">
                  <a:solidFill>
                    <a:schemeClr val="bg1"/>
                  </a:solidFill>
                  <a:latin typeface="Times New Roman" panose="02020603050405020304" pitchFamily="18" charset="0"/>
                  <a:cs typeface="Times New Roman" panose="02020603050405020304" pitchFamily="18" charset="0"/>
                </a:endParaRPr>
              </a:p>
              <a:p>
                <a:endParaRPr lang="en-IN" b="1" i="1" dirty="0">
                  <a:solidFill>
                    <a:schemeClr val="bg1"/>
                  </a:solidFill>
                  <a:latin typeface="Times New Roman" panose="02020603050405020304" pitchFamily="18" charset="0"/>
                  <a:cs typeface="Times New Roman" panose="02020603050405020304" pitchFamily="18" charset="0"/>
                </a:endParaRPr>
              </a:p>
            </p:txBody>
          </p:sp>
        </p:grpSp>
        <p:sp>
          <p:nvSpPr>
            <p:cNvPr id="212" name="Rectangle 211">
              <a:extLst>
                <a:ext uri="{FF2B5EF4-FFF2-40B4-BE49-F238E27FC236}">
                  <a16:creationId xmlns:a16="http://schemas.microsoft.com/office/drawing/2014/main" id="{94C9ABAE-971B-4DEE-96B2-E40654AB62FF}"/>
                </a:ext>
              </a:extLst>
            </p:cNvPr>
            <p:cNvSpPr/>
            <p:nvPr/>
          </p:nvSpPr>
          <p:spPr>
            <a:xfrm>
              <a:off x="1572154" y="3496633"/>
              <a:ext cx="889026" cy="369332"/>
            </a:xfrm>
            <a:prstGeom prst="rect">
              <a:avLst/>
            </a:prstGeom>
          </p:spPr>
          <p:txBody>
            <a:bodyPr wrap="none">
              <a:spAutoFit/>
            </a:bodyPr>
            <a:lstStyle/>
            <a:p>
              <a:r>
                <a:rPr lang="en-IN" b="1" dirty="0">
                  <a:solidFill>
                    <a:srgbClr val="FF0000"/>
                  </a:solidFill>
                  <a:latin typeface="Times New Roman" panose="02020603050405020304" pitchFamily="18" charset="0"/>
                  <a:cs typeface="Times New Roman" panose="02020603050405020304" pitchFamily="18" charset="0"/>
                </a:rPr>
                <a:t>t = ¾ T</a:t>
              </a:r>
            </a:p>
          </p:txBody>
        </p:sp>
        <p:sp>
          <p:nvSpPr>
            <p:cNvPr id="218" name="Rectangle 217">
              <a:extLst>
                <a:ext uri="{FF2B5EF4-FFF2-40B4-BE49-F238E27FC236}">
                  <a16:creationId xmlns:a16="http://schemas.microsoft.com/office/drawing/2014/main" id="{11F214C7-C799-4220-AD44-01F6A55C8E7D}"/>
                </a:ext>
              </a:extLst>
            </p:cNvPr>
            <p:cNvSpPr/>
            <p:nvPr/>
          </p:nvSpPr>
          <p:spPr>
            <a:xfrm>
              <a:off x="833153" y="3842975"/>
              <a:ext cx="726481"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Q = 0</a:t>
              </a:r>
            </a:p>
          </p:txBody>
        </p:sp>
        <p:sp>
          <p:nvSpPr>
            <p:cNvPr id="2064" name="Arc 2063">
              <a:extLst>
                <a:ext uri="{FF2B5EF4-FFF2-40B4-BE49-F238E27FC236}">
                  <a16:creationId xmlns:a16="http://schemas.microsoft.com/office/drawing/2014/main" id="{BEDC93E6-6A10-4CBC-A8B0-5C6518F3F442}"/>
                </a:ext>
              </a:extLst>
            </p:cNvPr>
            <p:cNvSpPr/>
            <p:nvPr/>
          </p:nvSpPr>
          <p:spPr>
            <a:xfrm>
              <a:off x="2778112" y="3759250"/>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8" name="Arc 227">
              <a:extLst>
                <a:ext uri="{FF2B5EF4-FFF2-40B4-BE49-F238E27FC236}">
                  <a16:creationId xmlns:a16="http://schemas.microsoft.com/office/drawing/2014/main" id="{65AFB966-CAE0-455D-B3C2-AF2A941107A9}"/>
                </a:ext>
              </a:extLst>
            </p:cNvPr>
            <p:cNvSpPr/>
            <p:nvPr/>
          </p:nvSpPr>
          <p:spPr>
            <a:xfrm>
              <a:off x="2701537" y="3779339"/>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9" name="Arc 228">
              <a:extLst>
                <a:ext uri="{FF2B5EF4-FFF2-40B4-BE49-F238E27FC236}">
                  <a16:creationId xmlns:a16="http://schemas.microsoft.com/office/drawing/2014/main" id="{701999DE-8875-4267-AEA3-5E62978AF8C9}"/>
                </a:ext>
              </a:extLst>
            </p:cNvPr>
            <p:cNvSpPr/>
            <p:nvPr/>
          </p:nvSpPr>
          <p:spPr>
            <a:xfrm>
              <a:off x="2847326" y="3779339"/>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0" name="Arc 229">
              <a:extLst>
                <a:ext uri="{FF2B5EF4-FFF2-40B4-BE49-F238E27FC236}">
                  <a16:creationId xmlns:a16="http://schemas.microsoft.com/office/drawing/2014/main" id="{A6CD1119-E78D-48A2-9377-95036723C459}"/>
                </a:ext>
              </a:extLst>
            </p:cNvPr>
            <p:cNvSpPr/>
            <p:nvPr/>
          </p:nvSpPr>
          <p:spPr>
            <a:xfrm flipH="1">
              <a:off x="3041012" y="3755379"/>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1" name="Arc 230">
              <a:extLst>
                <a:ext uri="{FF2B5EF4-FFF2-40B4-BE49-F238E27FC236}">
                  <a16:creationId xmlns:a16="http://schemas.microsoft.com/office/drawing/2014/main" id="{7FEBE862-9D79-4258-8A01-1FC73CAB2922}"/>
                </a:ext>
              </a:extLst>
            </p:cNvPr>
            <p:cNvSpPr/>
            <p:nvPr/>
          </p:nvSpPr>
          <p:spPr>
            <a:xfrm flipH="1">
              <a:off x="2988397" y="3758645"/>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2" name="Arc 231">
              <a:extLst>
                <a:ext uri="{FF2B5EF4-FFF2-40B4-BE49-F238E27FC236}">
                  <a16:creationId xmlns:a16="http://schemas.microsoft.com/office/drawing/2014/main" id="{67F533F3-75AB-49DC-A6DD-C6A28A84E8EE}"/>
                </a:ext>
              </a:extLst>
            </p:cNvPr>
            <p:cNvSpPr/>
            <p:nvPr/>
          </p:nvSpPr>
          <p:spPr>
            <a:xfrm flipH="1">
              <a:off x="3100962" y="3738275"/>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3" name="Rectangle 232">
              <a:extLst>
                <a:ext uri="{FF2B5EF4-FFF2-40B4-BE49-F238E27FC236}">
                  <a16:creationId xmlns:a16="http://schemas.microsoft.com/office/drawing/2014/main" id="{48B1E225-46BA-4C1D-9400-FFE776B88394}"/>
                </a:ext>
              </a:extLst>
            </p:cNvPr>
            <p:cNvSpPr/>
            <p:nvPr/>
          </p:nvSpPr>
          <p:spPr>
            <a:xfrm>
              <a:off x="2990649" y="4237958"/>
              <a:ext cx="338554"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B</a:t>
              </a:r>
            </a:p>
          </p:txBody>
        </p:sp>
      </p:grpSp>
      <p:grpSp>
        <p:nvGrpSpPr>
          <p:cNvPr id="25" name="Group 24">
            <a:extLst>
              <a:ext uri="{FF2B5EF4-FFF2-40B4-BE49-F238E27FC236}">
                <a16:creationId xmlns:a16="http://schemas.microsoft.com/office/drawing/2014/main" id="{28A625E7-384D-4D42-99DF-969363478533}"/>
              </a:ext>
            </a:extLst>
          </p:cNvPr>
          <p:cNvGrpSpPr/>
          <p:nvPr/>
        </p:nvGrpSpPr>
        <p:grpSpPr>
          <a:xfrm>
            <a:off x="6959800" y="1556080"/>
            <a:ext cx="5215482" cy="2751712"/>
            <a:chOff x="6959800" y="2271688"/>
            <a:chExt cx="5215482" cy="2751712"/>
          </a:xfrm>
        </p:grpSpPr>
        <mc:AlternateContent xmlns:mc="http://schemas.openxmlformats.org/markup-compatibility/2006" xmlns:a14="http://schemas.microsoft.com/office/drawing/2010/main">
          <mc:Choice Requires="a14">
            <p:sp>
              <p:nvSpPr>
                <p:cNvPr id="205" name="Rectangle 204">
                  <a:extLst>
                    <a:ext uri="{FF2B5EF4-FFF2-40B4-BE49-F238E27FC236}">
                      <a16:creationId xmlns:a16="http://schemas.microsoft.com/office/drawing/2014/main" id="{1833E3D8-A084-4B4D-BF2A-1CACA7DFF5EF}"/>
                    </a:ext>
                  </a:extLst>
                </p:cNvPr>
                <p:cNvSpPr/>
                <p:nvPr/>
              </p:nvSpPr>
              <p:spPr>
                <a:xfrm>
                  <a:off x="6959800" y="2442299"/>
                  <a:ext cx="69166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800" b="1" i="1" smtClean="0">
                                <a:solidFill>
                                  <a:srgbClr val="FF0000"/>
                                </a:solidFill>
                                <a:latin typeface="Cambria Math" panose="02040503050406030204" pitchFamily="18" charset="0"/>
                                <a:ea typeface="Cambria Math" panose="02040503050406030204" pitchFamily="18" charset="0"/>
                              </a:rPr>
                            </m:ctrlPr>
                          </m:sSubPr>
                          <m:e>
                            <m:r>
                              <a:rPr lang="en-US" sz="2800" b="1" i="1" smtClean="0">
                                <a:solidFill>
                                  <a:srgbClr val="FF0000"/>
                                </a:solidFill>
                                <a:latin typeface="Cambria Math" panose="02040503050406030204" pitchFamily="18" charset="0"/>
                                <a:ea typeface="Cambria Math" panose="02040503050406030204" pitchFamily="18" charset="0"/>
                              </a:rPr>
                              <m:t>𝑼</m:t>
                            </m:r>
                          </m:e>
                          <m:sub>
                            <m:r>
                              <a:rPr lang="en-US" sz="2800" b="1" i="1" smtClean="0">
                                <a:solidFill>
                                  <a:srgbClr val="FF0000"/>
                                </a:solidFill>
                                <a:latin typeface="Cambria Math" panose="02040503050406030204" pitchFamily="18" charset="0"/>
                                <a:ea typeface="Cambria Math" panose="02040503050406030204" pitchFamily="18" charset="0"/>
                              </a:rPr>
                              <m:t>𝑳</m:t>
                            </m:r>
                          </m:sub>
                        </m:sSub>
                      </m:oMath>
                    </m:oMathPara>
                  </a14:m>
                  <a:endParaRPr lang="en-IN" sz="2800" b="1" dirty="0">
                    <a:solidFill>
                      <a:schemeClr val="bg1"/>
                    </a:solidFill>
                  </a:endParaRPr>
                </a:p>
              </p:txBody>
            </p:sp>
          </mc:Choice>
          <mc:Fallback xmlns="">
            <p:sp>
              <p:nvSpPr>
                <p:cNvPr id="205" name="Rectangle 204">
                  <a:extLst>
                    <a:ext uri="{FF2B5EF4-FFF2-40B4-BE49-F238E27FC236}">
                      <a16:creationId xmlns:a16="http://schemas.microsoft.com/office/drawing/2014/main" id="{1833E3D8-A084-4B4D-BF2A-1CACA7DFF5EF}"/>
                    </a:ext>
                  </a:extLst>
                </p:cNvPr>
                <p:cNvSpPr>
                  <a:spLocks noRot="1" noChangeAspect="1" noMove="1" noResize="1" noEditPoints="1" noAdjustHandles="1" noChangeArrowheads="1" noChangeShapeType="1" noTextEdit="1"/>
                </p:cNvSpPr>
                <p:nvPr/>
              </p:nvSpPr>
              <p:spPr>
                <a:xfrm>
                  <a:off x="6959800" y="2442299"/>
                  <a:ext cx="691664" cy="523220"/>
                </a:xfrm>
                <a:prstGeom prst="rect">
                  <a:avLst/>
                </a:prstGeom>
                <a:blipFill>
                  <a:blip r:embed="rId6"/>
                  <a:stretch>
                    <a:fillRect/>
                  </a:stretch>
                </a:blipFill>
              </p:spPr>
              <p:txBody>
                <a:bodyPr/>
                <a:lstStyle/>
                <a:p>
                  <a:r>
                    <a:rPr lang="en-IN">
                      <a:noFill/>
                    </a:rPr>
                    <a:t> </a:t>
                  </a:r>
                </a:p>
              </p:txBody>
            </p:sp>
          </mc:Fallback>
        </mc:AlternateContent>
        <p:grpSp>
          <p:nvGrpSpPr>
            <p:cNvPr id="214" name="Group 213">
              <a:extLst>
                <a:ext uri="{FF2B5EF4-FFF2-40B4-BE49-F238E27FC236}">
                  <a16:creationId xmlns:a16="http://schemas.microsoft.com/office/drawing/2014/main" id="{79331902-87C7-43FE-8037-BD852B1BB357}"/>
                </a:ext>
              </a:extLst>
            </p:cNvPr>
            <p:cNvGrpSpPr/>
            <p:nvPr/>
          </p:nvGrpSpPr>
          <p:grpSpPr>
            <a:xfrm>
              <a:off x="7628929" y="2271688"/>
              <a:ext cx="4525613" cy="2751712"/>
              <a:chOff x="917456" y="3001661"/>
              <a:chExt cx="4525613" cy="2751712"/>
            </a:xfrm>
          </p:grpSpPr>
          <p:cxnSp>
            <p:nvCxnSpPr>
              <p:cNvPr id="225" name="Straight Arrow Connector 224">
                <a:extLst>
                  <a:ext uri="{FF2B5EF4-FFF2-40B4-BE49-F238E27FC236}">
                    <a16:creationId xmlns:a16="http://schemas.microsoft.com/office/drawing/2014/main" id="{661EC31B-12F7-42B6-9647-ED42A9495576}"/>
                  </a:ext>
                </a:extLst>
              </p:cNvPr>
              <p:cNvCxnSpPr>
                <a:cxnSpLocks/>
              </p:cNvCxnSpPr>
              <p:nvPr/>
            </p:nvCxnSpPr>
            <p:spPr>
              <a:xfrm>
                <a:off x="946615" y="5233661"/>
                <a:ext cx="3779938"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7" name="Rectangle 226">
                    <a:extLst>
                      <a:ext uri="{FF2B5EF4-FFF2-40B4-BE49-F238E27FC236}">
                        <a16:creationId xmlns:a16="http://schemas.microsoft.com/office/drawing/2014/main" id="{CB5073C1-57C6-41FF-8092-AB570B95BD51}"/>
                      </a:ext>
                    </a:extLst>
                  </p:cNvPr>
                  <p:cNvSpPr/>
                  <p:nvPr/>
                </p:nvSpPr>
                <p:spPr>
                  <a:xfrm>
                    <a:off x="4423938" y="4044498"/>
                    <a:ext cx="4171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47" name="Rectangle 46">
                    <a:extLst>
                      <a:ext uri="{FF2B5EF4-FFF2-40B4-BE49-F238E27FC236}">
                        <a16:creationId xmlns:a16="http://schemas.microsoft.com/office/drawing/2014/main" id="{F152B36E-56AF-4AE9-88D4-39792C4B7AFA}"/>
                      </a:ext>
                    </a:extLst>
                  </p:cNvPr>
                  <p:cNvSpPr>
                    <a:spLocks noRot="1" noChangeAspect="1" noMove="1" noResize="1" noEditPoints="1" noAdjustHandles="1" noChangeArrowheads="1" noChangeShapeType="1" noTextEdit="1"/>
                  </p:cNvSpPr>
                  <p:nvPr/>
                </p:nvSpPr>
                <p:spPr>
                  <a:xfrm>
                    <a:off x="4423938" y="4044498"/>
                    <a:ext cx="417102" cy="523220"/>
                  </a:xfrm>
                  <a:prstGeom prst="rect">
                    <a:avLst/>
                  </a:prstGeom>
                  <a:blipFill>
                    <a:blip r:embed="rId7"/>
                    <a:stretch>
                      <a:fillRect/>
                    </a:stretch>
                  </a:blipFill>
                </p:spPr>
                <p:txBody>
                  <a:bodyPr/>
                  <a:lstStyle/>
                  <a:p>
                    <a:r>
                      <a:rPr lang="en-IN">
                        <a:noFill/>
                      </a:rPr>
                      <a:t> </a:t>
                    </a:r>
                  </a:p>
                </p:txBody>
              </p:sp>
            </mc:Fallback>
          </mc:AlternateContent>
          <p:cxnSp>
            <p:nvCxnSpPr>
              <p:cNvPr id="235" name="Straight Arrow Connector 234">
                <a:extLst>
                  <a:ext uri="{FF2B5EF4-FFF2-40B4-BE49-F238E27FC236}">
                    <a16:creationId xmlns:a16="http://schemas.microsoft.com/office/drawing/2014/main" id="{9BA40A71-51E2-4972-B6A0-742921619279}"/>
                  </a:ext>
                </a:extLst>
              </p:cNvPr>
              <p:cNvCxnSpPr>
                <a:cxnSpLocks/>
              </p:cNvCxnSpPr>
              <p:nvPr/>
            </p:nvCxnSpPr>
            <p:spPr>
              <a:xfrm flipH="1" flipV="1">
                <a:off x="962039" y="3001661"/>
                <a:ext cx="1815" cy="223200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2E85535C-F39C-44AA-828D-4B0D8F5667FD}"/>
                  </a:ext>
                </a:extLst>
              </p:cNvPr>
              <p:cNvSpPr/>
              <p:nvPr/>
            </p:nvSpPr>
            <p:spPr>
              <a:xfrm>
                <a:off x="2700347" y="3388698"/>
                <a:ext cx="1433032" cy="1783377"/>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5" name="Rectangle 244">
                <a:extLst>
                  <a:ext uri="{FF2B5EF4-FFF2-40B4-BE49-F238E27FC236}">
                    <a16:creationId xmlns:a16="http://schemas.microsoft.com/office/drawing/2014/main" id="{17568EDC-1BFC-400F-81E2-A49D5616D730}"/>
                  </a:ext>
                </a:extLst>
              </p:cNvPr>
              <p:cNvSpPr/>
              <p:nvPr/>
            </p:nvSpPr>
            <p:spPr>
              <a:xfrm>
                <a:off x="4010037" y="3312490"/>
                <a:ext cx="1433032"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51" name="Group 250">
                <a:extLst>
                  <a:ext uri="{FF2B5EF4-FFF2-40B4-BE49-F238E27FC236}">
                    <a16:creationId xmlns:a16="http://schemas.microsoft.com/office/drawing/2014/main" id="{2C9D5106-3F4C-49CC-B373-7D08720B79CD}"/>
                  </a:ext>
                </a:extLst>
              </p:cNvPr>
              <p:cNvGrpSpPr/>
              <p:nvPr/>
            </p:nvGrpSpPr>
            <p:grpSpPr>
              <a:xfrm>
                <a:off x="970403" y="3697451"/>
                <a:ext cx="2988369" cy="1478132"/>
                <a:chOff x="998979" y="3597435"/>
                <a:chExt cx="2988369" cy="1478132"/>
              </a:xfrm>
            </p:grpSpPr>
            <p:sp>
              <p:nvSpPr>
                <p:cNvPr id="276" name="Freeform: Shape 275">
                  <a:extLst>
                    <a:ext uri="{FF2B5EF4-FFF2-40B4-BE49-F238E27FC236}">
                      <a16:creationId xmlns:a16="http://schemas.microsoft.com/office/drawing/2014/main" id="{E5BCEAE3-BB72-45B0-8C3C-375E0513DC3D}"/>
                    </a:ext>
                  </a:extLst>
                </p:cNvPr>
                <p:cNvSpPr/>
                <p:nvPr/>
              </p:nvSpPr>
              <p:spPr>
                <a:xfrm rot="10800000">
                  <a:off x="1122683" y="3597435"/>
                  <a:ext cx="2864665" cy="1478132"/>
                </a:xfrm>
                <a:custGeom>
                  <a:avLst/>
                  <a:gdLst>
                    <a:gd name="connsiteX0" fmla="*/ 0 w 2598821"/>
                    <a:gd name="connsiteY0" fmla="*/ 192505 h 1478132"/>
                    <a:gd name="connsiteX1" fmla="*/ 649705 w 2598821"/>
                    <a:gd name="connsiteY1" fmla="*/ 1455821 h 1478132"/>
                    <a:gd name="connsiteX2" fmla="*/ 1419726 w 2598821"/>
                    <a:gd name="connsiteY2" fmla="*/ 0 h 1478132"/>
                    <a:gd name="connsiteX3" fmla="*/ 2237873 w 2598821"/>
                    <a:gd name="connsiteY3" fmla="*/ 1455821 h 1478132"/>
                    <a:gd name="connsiteX4" fmla="*/ 2598821 w 2598821"/>
                    <a:gd name="connsiteY4" fmla="*/ 745958 h 1478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821" h="1478132">
                      <a:moveTo>
                        <a:pt x="0" y="192505"/>
                      </a:moveTo>
                      <a:cubicBezTo>
                        <a:pt x="206542" y="840205"/>
                        <a:pt x="413084" y="1487905"/>
                        <a:pt x="649705" y="1455821"/>
                      </a:cubicBezTo>
                      <a:cubicBezTo>
                        <a:pt x="886326" y="1423737"/>
                        <a:pt x="1155031" y="0"/>
                        <a:pt x="1419726" y="0"/>
                      </a:cubicBezTo>
                      <a:cubicBezTo>
                        <a:pt x="1684421" y="0"/>
                        <a:pt x="2041357" y="1331495"/>
                        <a:pt x="2237873" y="1455821"/>
                      </a:cubicBezTo>
                      <a:cubicBezTo>
                        <a:pt x="2434389" y="1580147"/>
                        <a:pt x="2516605" y="1163052"/>
                        <a:pt x="2598821" y="745958"/>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7" name="Straight Connector 276">
                  <a:extLst>
                    <a:ext uri="{FF2B5EF4-FFF2-40B4-BE49-F238E27FC236}">
                      <a16:creationId xmlns:a16="http://schemas.microsoft.com/office/drawing/2014/main" id="{909E7456-25FD-4537-972B-909A74B95D0D}"/>
                    </a:ext>
                  </a:extLst>
                </p:cNvPr>
                <p:cNvCxnSpPr>
                  <a:cxnSpLocks/>
                </p:cNvCxnSpPr>
                <p:nvPr/>
              </p:nvCxnSpPr>
              <p:spPr>
                <a:xfrm flipH="1">
                  <a:off x="998979" y="4156710"/>
                  <a:ext cx="151470" cy="9188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54" name="Straight Connector 253">
                <a:extLst>
                  <a:ext uri="{FF2B5EF4-FFF2-40B4-BE49-F238E27FC236}">
                    <a16:creationId xmlns:a16="http://schemas.microsoft.com/office/drawing/2014/main" id="{C2503A6B-682B-4FB6-8305-5D6D7F2C016E}"/>
                  </a:ext>
                </a:extLst>
              </p:cNvPr>
              <p:cNvCxnSpPr>
                <a:cxnSpLocks/>
              </p:cNvCxnSpPr>
              <p:nvPr/>
            </p:nvCxnSpPr>
            <p:spPr>
              <a:xfrm>
                <a:off x="3719478" y="4296686"/>
                <a:ext cx="315040" cy="8550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B4A04D86-2F1B-4194-81A1-921203B237D9}"/>
                  </a:ext>
                </a:extLst>
              </p:cNvPr>
              <p:cNvCxnSpPr>
                <a:cxnSpLocks/>
              </p:cNvCxnSpPr>
              <p:nvPr/>
            </p:nvCxnSpPr>
            <p:spPr>
              <a:xfrm>
                <a:off x="917456" y="3673643"/>
                <a:ext cx="3744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0" name="Rectangle 259">
                    <a:extLst>
                      <a:ext uri="{FF2B5EF4-FFF2-40B4-BE49-F238E27FC236}">
                        <a16:creationId xmlns:a16="http://schemas.microsoft.com/office/drawing/2014/main" id="{7AF4E176-8E0C-4DD0-B17D-ABCFF36CACC7}"/>
                      </a:ext>
                    </a:extLst>
                  </p:cNvPr>
                  <p:cNvSpPr/>
                  <p:nvPr/>
                </p:nvSpPr>
                <p:spPr>
                  <a:xfrm>
                    <a:off x="3819275" y="5230153"/>
                    <a:ext cx="4908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𝑻</m:t>
                          </m:r>
                        </m:oMath>
                      </m:oMathPara>
                    </a14:m>
                    <a:endParaRPr lang="en-IN" sz="2800" b="1" dirty="0">
                      <a:solidFill>
                        <a:schemeClr val="bg1"/>
                      </a:solidFill>
                    </a:endParaRPr>
                  </a:p>
                </p:txBody>
              </p:sp>
            </mc:Choice>
            <mc:Fallback xmlns="">
              <p:sp>
                <p:nvSpPr>
                  <p:cNvPr id="77" name="Rectangle 76">
                    <a:extLst>
                      <a:ext uri="{FF2B5EF4-FFF2-40B4-BE49-F238E27FC236}">
                        <a16:creationId xmlns:a16="http://schemas.microsoft.com/office/drawing/2014/main" id="{504F544F-8BB4-474C-9EA9-B9424DAEFA06}"/>
                      </a:ext>
                    </a:extLst>
                  </p:cNvPr>
                  <p:cNvSpPr>
                    <a:spLocks noRot="1" noChangeAspect="1" noMove="1" noResize="1" noEditPoints="1" noAdjustHandles="1" noChangeArrowheads="1" noChangeShapeType="1" noTextEdit="1"/>
                  </p:cNvSpPr>
                  <p:nvPr/>
                </p:nvSpPr>
                <p:spPr>
                  <a:xfrm>
                    <a:off x="3819275" y="5230153"/>
                    <a:ext cx="490839" cy="523220"/>
                  </a:xfrm>
                  <a:prstGeom prst="rect">
                    <a:avLst/>
                  </a:prstGeom>
                  <a:blipFill>
                    <a:blip r:embed="rId9"/>
                    <a:stretch>
                      <a:fillRect/>
                    </a:stretch>
                  </a:blipFill>
                </p:spPr>
                <p:txBody>
                  <a:bodyPr/>
                  <a:lstStyle/>
                  <a:p>
                    <a:r>
                      <a:rPr lang="en-IN">
                        <a:noFill/>
                      </a:rPr>
                      <a:t> </a:t>
                    </a:r>
                  </a:p>
                </p:txBody>
              </p:sp>
            </mc:Fallback>
          </mc:AlternateContent>
        </p:grpSp>
        <p:sp>
          <p:nvSpPr>
            <p:cNvPr id="279" name="Rectangle 278">
              <a:extLst>
                <a:ext uri="{FF2B5EF4-FFF2-40B4-BE49-F238E27FC236}">
                  <a16:creationId xmlns:a16="http://schemas.microsoft.com/office/drawing/2014/main" id="{29746151-4E4B-4418-9DCF-615746B34EA4}"/>
                </a:ext>
              </a:extLst>
            </p:cNvPr>
            <p:cNvSpPr/>
            <p:nvPr/>
          </p:nvSpPr>
          <p:spPr>
            <a:xfrm>
              <a:off x="11492691" y="2801816"/>
              <a:ext cx="682591"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280" name="Rectangle 279">
                  <a:extLst>
                    <a:ext uri="{FF2B5EF4-FFF2-40B4-BE49-F238E27FC236}">
                      <a16:creationId xmlns:a16="http://schemas.microsoft.com/office/drawing/2014/main" id="{99ABE9AE-5C37-4891-A33B-3976FCB1937D}"/>
                    </a:ext>
                  </a:extLst>
                </p:cNvPr>
                <p:cNvSpPr/>
                <p:nvPr/>
              </p:nvSpPr>
              <p:spPr>
                <a:xfrm>
                  <a:off x="11339299" y="4238570"/>
                  <a:ext cx="41710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280" name="Rectangle 279">
                  <a:extLst>
                    <a:ext uri="{FF2B5EF4-FFF2-40B4-BE49-F238E27FC236}">
                      <a16:creationId xmlns:a16="http://schemas.microsoft.com/office/drawing/2014/main" id="{99ABE9AE-5C37-4891-A33B-3976FCB1937D}"/>
                    </a:ext>
                  </a:extLst>
                </p:cNvPr>
                <p:cNvSpPr>
                  <a:spLocks noRot="1" noChangeAspect="1" noMove="1" noResize="1" noEditPoints="1" noAdjustHandles="1" noChangeArrowheads="1" noChangeShapeType="1" noTextEdit="1"/>
                </p:cNvSpPr>
                <p:nvPr/>
              </p:nvSpPr>
              <p:spPr>
                <a:xfrm>
                  <a:off x="11339299" y="4238570"/>
                  <a:ext cx="417101" cy="523220"/>
                </a:xfrm>
                <a:prstGeom prst="rect">
                  <a:avLst/>
                </a:prstGeom>
                <a:blipFill>
                  <a:blip r:embed="rId10"/>
                  <a:stretch>
                    <a:fillRect/>
                  </a:stretch>
                </a:blipFill>
              </p:spPr>
              <p:txBody>
                <a:bodyPr/>
                <a:lstStyle/>
                <a:p>
                  <a:r>
                    <a:rPr lang="en-IN">
                      <a:noFill/>
                    </a:rPr>
                    <a:t> </a:t>
                  </a:r>
                </a:p>
              </p:txBody>
            </p:sp>
          </mc:Fallback>
        </mc:AlternateContent>
      </p:grpSp>
      <p:grpSp>
        <p:nvGrpSpPr>
          <p:cNvPr id="281" name="Group 280">
            <a:extLst>
              <a:ext uri="{FF2B5EF4-FFF2-40B4-BE49-F238E27FC236}">
                <a16:creationId xmlns:a16="http://schemas.microsoft.com/office/drawing/2014/main" id="{18FE7C84-20FD-4C6B-B89B-D1E0489187CA}"/>
              </a:ext>
            </a:extLst>
          </p:cNvPr>
          <p:cNvGrpSpPr/>
          <p:nvPr/>
        </p:nvGrpSpPr>
        <p:grpSpPr>
          <a:xfrm>
            <a:off x="7635557" y="4364941"/>
            <a:ext cx="4546353" cy="2179273"/>
            <a:chOff x="7628929" y="2582517"/>
            <a:chExt cx="4546353" cy="2179273"/>
          </a:xfrm>
        </p:grpSpPr>
        <p:grpSp>
          <p:nvGrpSpPr>
            <p:cNvPr id="283" name="Group 282">
              <a:extLst>
                <a:ext uri="{FF2B5EF4-FFF2-40B4-BE49-F238E27FC236}">
                  <a16:creationId xmlns:a16="http://schemas.microsoft.com/office/drawing/2014/main" id="{A8D37B64-8B8F-4289-91F7-57766A3C07D6}"/>
                </a:ext>
              </a:extLst>
            </p:cNvPr>
            <p:cNvGrpSpPr/>
            <p:nvPr/>
          </p:nvGrpSpPr>
          <p:grpSpPr>
            <a:xfrm>
              <a:off x="7628929" y="2582517"/>
              <a:ext cx="4525613" cy="1921171"/>
              <a:chOff x="917456" y="3312490"/>
              <a:chExt cx="4525613" cy="1921171"/>
            </a:xfrm>
          </p:grpSpPr>
          <p:cxnSp>
            <p:nvCxnSpPr>
              <p:cNvPr id="286" name="Straight Arrow Connector 285">
                <a:extLst>
                  <a:ext uri="{FF2B5EF4-FFF2-40B4-BE49-F238E27FC236}">
                    <a16:creationId xmlns:a16="http://schemas.microsoft.com/office/drawing/2014/main" id="{F94750ED-9B75-406B-BDA3-FE2FD0448375}"/>
                  </a:ext>
                </a:extLst>
              </p:cNvPr>
              <p:cNvCxnSpPr>
                <a:cxnSpLocks/>
              </p:cNvCxnSpPr>
              <p:nvPr/>
            </p:nvCxnSpPr>
            <p:spPr>
              <a:xfrm>
                <a:off x="946615" y="5233661"/>
                <a:ext cx="3779938"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7" name="Freeform: Shape 286">
                <a:extLst>
                  <a:ext uri="{FF2B5EF4-FFF2-40B4-BE49-F238E27FC236}">
                    <a16:creationId xmlns:a16="http://schemas.microsoft.com/office/drawing/2014/main" id="{F94AA36D-869B-46BA-B082-383B7DD4DF5D}"/>
                  </a:ext>
                </a:extLst>
              </p:cNvPr>
              <p:cNvSpPr/>
              <p:nvPr/>
            </p:nvSpPr>
            <p:spPr>
              <a:xfrm>
                <a:off x="971999" y="3673643"/>
                <a:ext cx="2598821" cy="1478132"/>
              </a:xfrm>
              <a:custGeom>
                <a:avLst/>
                <a:gdLst>
                  <a:gd name="connsiteX0" fmla="*/ 0 w 2598821"/>
                  <a:gd name="connsiteY0" fmla="*/ 192505 h 1478132"/>
                  <a:gd name="connsiteX1" fmla="*/ 649705 w 2598821"/>
                  <a:gd name="connsiteY1" fmla="*/ 1455821 h 1478132"/>
                  <a:gd name="connsiteX2" fmla="*/ 1419726 w 2598821"/>
                  <a:gd name="connsiteY2" fmla="*/ 0 h 1478132"/>
                  <a:gd name="connsiteX3" fmla="*/ 2237873 w 2598821"/>
                  <a:gd name="connsiteY3" fmla="*/ 1455821 h 1478132"/>
                  <a:gd name="connsiteX4" fmla="*/ 2598821 w 2598821"/>
                  <a:gd name="connsiteY4" fmla="*/ 745958 h 1478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821" h="1478132">
                    <a:moveTo>
                      <a:pt x="0" y="192505"/>
                    </a:moveTo>
                    <a:cubicBezTo>
                      <a:pt x="206542" y="840205"/>
                      <a:pt x="413084" y="1487905"/>
                      <a:pt x="649705" y="1455821"/>
                    </a:cubicBezTo>
                    <a:cubicBezTo>
                      <a:pt x="886326" y="1423737"/>
                      <a:pt x="1155031" y="0"/>
                      <a:pt x="1419726" y="0"/>
                    </a:cubicBezTo>
                    <a:cubicBezTo>
                      <a:pt x="1684421" y="0"/>
                      <a:pt x="2041357" y="1331495"/>
                      <a:pt x="2237873" y="1455821"/>
                    </a:cubicBezTo>
                    <a:cubicBezTo>
                      <a:pt x="2434389" y="1580147"/>
                      <a:pt x="2516605" y="1163052"/>
                      <a:pt x="2598821" y="745958"/>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88" name="Rectangle 287">
                    <a:extLst>
                      <a:ext uri="{FF2B5EF4-FFF2-40B4-BE49-F238E27FC236}">
                        <a16:creationId xmlns:a16="http://schemas.microsoft.com/office/drawing/2014/main" id="{1A4A5B8E-17F5-4ECD-B69F-C0924909A0C2}"/>
                      </a:ext>
                    </a:extLst>
                  </p:cNvPr>
                  <p:cNvSpPr/>
                  <p:nvPr/>
                </p:nvSpPr>
                <p:spPr>
                  <a:xfrm>
                    <a:off x="4423938" y="4044498"/>
                    <a:ext cx="4171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47" name="Rectangle 46">
                    <a:extLst>
                      <a:ext uri="{FF2B5EF4-FFF2-40B4-BE49-F238E27FC236}">
                        <a16:creationId xmlns:a16="http://schemas.microsoft.com/office/drawing/2014/main" id="{F152B36E-56AF-4AE9-88D4-39792C4B7AFA}"/>
                      </a:ext>
                    </a:extLst>
                  </p:cNvPr>
                  <p:cNvSpPr>
                    <a:spLocks noRot="1" noChangeAspect="1" noMove="1" noResize="1" noEditPoints="1" noAdjustHandles="1" noChangeArrowheads="1" noChangeShapeType="1" noTextEdit="1"/>
                  </p:cNvSpPr>
                  <p:nvPr/>
                </p:nvSpPr>
                <p:spPr>
                  <a:xfrm>
                    <a:off x="4423938" y="4044498"/>
                    <a:ext cx="417102" cy="523220"/>
                  </a:xfrm>
                  <a:prstGeom prst="rect">
                    <a:avLst/>
                  </a:prstGeom>
                  <a:blipFill>
                    <a:blip r:embed="rId7"/>
                    <a:stretch>
                      <a:fillRect/>
                    </a:stretch>
                  </a:blipFill>
                </p:spPr>
                <p:txBody>
                  <a:bodyPr/>
                  <a:lstStyle/>
                  <a:p>
                    <a:r>
                      <a:rPr lang="en-IN">
                        <a:noFill/>
                      </a:rPr>
                      <a:t> </a:t>
                    </a:r>
                  </a:p>
                </p:txBody>
              </p:sp>
            </mc:Fallback>
          </mc:AlternateContent>
          <p:cxnSp>
            <p:nvCxnSpPr>
              <p:cNvPr id="289" name="Straight Arrow Connector 288">
                <a:extLst>
                  <a:ext uri="{FF2B5EF4-FFF2-40B4-BE49-F238E27FC236}">
                    <a16:creationId xmlns:a16="http://schemas.microsoft.com/office/drawing/2014/main" id="{F41EFE5A-1739-4C01-9665-68EE9335AB1D}"/>
                  </a:ext>
                </a:extLst>
              </p:cNvPr>
              <p:cNvCxnSpPr>
                <a:cxnSpLocks/>
              </p:cNvCxnSpPr>
              <p:nvPr/>
            </p:nvCxnSpPr>
            <p:spPr>
              <a:xfrm flipH="1" flipV="1">
                <a:off x="957212" y="3477816"/>
                <a:ext cx="0" cy="174897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0" name="Rectangle 289">
                <a:extLst>
                  <a:ext uri="{FF2B5EF4-FFF2-40B4-BE49-F238E27FC236}">
                    <a16:creationId xmlns:a16="http://schemas.microsoft.com/office/drawing/2014/main" id="{56F9813E-AF94-43A6-A9A0-606FE3ED2258}"/>
                  </a:ext>
                </a:extLst>
              </p:cNvPr>
              <p:cNvSpPr/>
              <p:nvPr/>
            </p:nvSpPr>
            <p:spPr>
              <a:xfrm>
                <a:off x="2700347" y="3388698"/>
                <a:ext cx="1433032" cy="1783377"/>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1" name="Freeform: Shape 290">
                <a:extLst>
                  <a:ext uri="{FF2B5EF4-FFF2-40B4-BE49-F238E27FC236}">
                    <a16:creationId xmlns:a16="http://schemas.microsoft.com/office/drawing/2014/main" id="{7B435FFE-C854-4A2F-84DF-4B930E58BB1D}"/>
                  </a:ext>
                </a:extLst>
              </p:cNvPr>
              <p:cNvSpPr/>
              <p:nvPr/>
            </p:nvSpPr>
            <p:spPr>
              <a:xfrm>
                <a:off x="2624601" y="3710703"/>
                <a:ext cx="2598821" cy="1478132"/>
              </a:xfrm>
              <a:custGeom>
                <a:avLst/>
                <a:gdLst>
                  <a:gd name="connsiteX0" fmla="*/ 0 w 2598821"/>
                  <a:gd name="connsiteY0" fmla="*/ 192505 h 1478132"/>
                  <a:gd name="connsiteX1" fmla="*/ 649705 w 2598821"/>
                  <a:gd name="connsiteY1" fmla="*/ 1455821 h 1478132"/>
                  <a:gd name="connsiteX2" fmla="*/ 1419726 w 2598821"/>
                  <a:gd name="connsiteY2" fmla="*/ 0 h 1478132"/>
                  <a:gd name="connsiteX3" fmla="*/ 2237873 w 2598821"/>
                  <a:gd name="connsiteY3" fmla="*/ 1455821 h 1478132"/>
                  <a:gd name="connsiteX4" fmla="*/ 2598821 w 2598821"/>
                  <a:gd name="connsiteY4" fmla="*/ 745958 h 1478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821" h="1478132">
                    <a:moveTo>
                      <a:pt x="0" y="192505"/>
                    </a:moveTo>
                    <a:cubicBezTo>
                      <a:pt x="206542" y="840205"/>
                      <a:pt x="413084" y="1487905"/>
                      <a:pt x="649705" y="1455821"/>
                    </a:cubicBezTo>
                    <a:cubicBezTo>
                      <a:pt x="886326" y="1423737"/>
                      <a:pt x="1155031" y="0"/>
                      <a:pt x="1419726" y="0"/>
                    </a:cubicBezTo>
                    <a:cubicBezTo>
                      <a:pt x="1684421" y="0"/>
                      <a:pt x="2041357" y="1331495"/>
                      <a:pt x="2237873" y="1455821"/>
                    </a:cubicBezTo>
                    <a:cubicBezTo>
                      <a:pt x="2434389" y="1580147"/>
                      <a:pt x="2516605" y="1163052"/>
                      <a:pt x="2598821" y="745958"/>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2" name="Rectangle 291">
                <a:extLst>
                  <a:ext uri="{FF2B5EF4-FFF2-40B4-BE49-F238E27FC236}">
                    <a16:creationId xmlns:a16="http://schemas.microsoft.com/office/drawing/2014/main" id="{5F584937-8F99-4031-BF4F-BB754C2D910F}"/>
                  </a:ext>
                </a:extLst>
              </p:cNvPr>
              <p:cNvSpPr/>
              <p:nvPr/>
            </p:nvSpPr>
            <p:spPr>
              <a:xfrm>
                <a:off x="4010037" y="3312490"/>
                <a:ext cx="1433032"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95" name="Straight Connector 294">
                <a:extLst>
                  <a:ext uri="{FF2B5EF4-FFF2-40B4-BE49-F238E27FC236}">
                    <a16:creationId xmlns:a16="http://schemas.microsoft.com/office/drawing/2014/main" id="{CF4A82A4-A203-4C9F-997E-726F3BD6D68F}"/>
                  </a:ext>
                </a:extLst>
              </p:cNvPr>
              <p:cNvCxnSpPr>
                <a:cxnSpLocks/>
              </p:cNvCxnSpPr>
              <p:nvPr/>
            </p:nvCxnSpPr>
            <p:spPr>
              <a:xfrm>
                <a:off x="917456" y="3673643"/>
                <a:ext cx="3744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84" name="Rectangle 283">
              <a:extLst>
                <a:ext uri="{FF2B5EF4-FFF2-40B4-BE49-F238E27FC236}">
                  <a16:creationId xmlns:a16="http://schemas.microsoft.com/office/drawing/2014/main" id="{643FEB1B-1269-4CE0-BD0D-47576EAB494B}"/>
                </a:ext>
              </a:extLst>
            </p:cNvPr>
            <p:cNvSpPr/>
            <p:nvPr/>
          </p:nvSpPr>
          <p:spPr>
            <a:xfrm>
              <a:off x="11492691" y="2801816"/>
              <a:ext cx="682591"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285" name="Rectangle 284">
                  <a:extLst>
                    <a:ext uri="{FF2B5EF4-FFF2-40B4-BE49-F238E27FC236}">
                      <a16:creationId xmlns:a16="http://schemas.microsoft.com/office/drawing/2014/main" id="{5D0C9778-74FC-4FBD-B6E1-7A8ED286F55D}"/>
                    </a:ext>
                  </a:extLst>
                </p:cNvPr>
                <p:cNvSpPr/>
                <p:nvPr/>
              </p:nvSpPr>
              <p:spPr>
                <a:xfrm>
                  <a:off x="11339299" y="4238570"/>
                  <a:ext cx="41710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285" name="Rectangle 284">
                  <a:extLst>
                    <a:ext uri="{FF2B5EF4-FFF2-40B4-BE49-F238E27FC236}">
                      <a16:creationId xmlns:a16="http://schemas.microsoft.com/office/drawing/2014/main" id="{5D0C9778-74FC-4FBD-B6E1-7A8ED286F55D}"/>
                    </a:ext>
                  </a:extLst>
                </p:cNvPr>
                <p:cNvSpPr>
                  <a:spLocks noRot="1" noChangeAspect="1" noMove="1" noResize="1" noEditPoints="1" noAdjustHandles="1" noChangeArrowheads="1" noChangeShapeType="1" noTextEdit="1"/>
                </p:cNvSpPr>
                <p:nvPr/>
              </p:nvSpPr>
              <p:spPr>
                <a:xfrm>
                  <a:off x="11339299" y="4238570"/>
                  <a:ext cx="417101" cy="523220"/>
                </a:xfrm>
                <a:prstGeom prst="rect">
                  <a:avLst/>
                </a:prstGeom>
                <a:blipFill>
                  <a:blip r:embed="rId11"/>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302" name="Rectangle 301">
                <a:extLst>
                  <a:ext uri="{FF2B5EF4-FFF2-40B4-BE49-F238E27FC236}">
                    <a16:creationId xmlns:a16="http://schemas.microsoft.com/office/drawing/2014/main" id="{E5CEFE15-F2C9-4F54-966B-97FFC5C28206}"/>
                  </a:ext>
                </a:extLst>
              </p:cNvPr>
              <p:cNvSpPr/>
              <p:nvPr/>
            </p:nvSpPr>
            <p:spPr>
              <a:xfrm>
                <a:off x="10786452" y="4990150"/>
                <a:ext cx="1205715" cy="842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IN" sz="2400" b="1" i="1" dirty="0">
                          <a:solidFill>
                            <a:srgbClr val="FFFF00"/>
                          </a:solidFill>
                        </a:rPr>
                        <m:t> </m:t>
                      </m:r>
                      <m:f>
                        <m:fPr>
                          <m:ctrlPr>
                            <a:rPr lang="en-IN" sz="2400" b="1" i="1">
                              <a:solidFill>
                                <a:srgbClr val="FFFF00"/>
                              </a:solidFill>
                              <a:latin typeface="Cambria Math" panose="02040503050406030204" pitchFamily="18" charset="0"/>
                            </a:rPr>
                          </m:ctrlPr>
                        </m:fPr>
                        <m:num>
                          <m:sSup>
                            <m:sSupPr>
                              <m:ctrlPr>
                                <a:rPr lang="en-IN" sz="2400" b="1" i="1">
                                  <a:solidFill>
                                    <a:srgbClr val="FFFF00"/>
                                  </a:solidFill>
                                  <a:latin typeface="Cambria Math" panose="02040503050406030204" pitchFamily="18" charset="0"/>
                                </a:rPr>
                              </m:ctrlPr>
                            </m:sSupPr>
                            <m:e>
                              <m:r>
                                <m:rPr>
                                  <m:nor/>
                                </m:rPr>
                                <a:rPr lang="en-US" sz="2400" b="1" dirty="0">
                                  <a:solidFill>
                                    <a:srgbClr val="FFFF00"/>
                                  </a:solidFill>
                                  <a:latin typeface="Times New Roman" panose="02020603050405020304" pitchFamily="18" charset="0"/>
                                  <a:cs typeface="Times New Roman" panose="02020603050405020304" pitchFamily="18" charset="0"/>
                                </a:rPr>
                                <m:t>Q</m:t>
                              </m:r>
                              <m:r>
                                <m:rPr>
                                  <m:nor/>
                                </m:rPr>
                                <a:rPr lang="en-IN" sz="2400" b="1" baseline="-25000" dirty="0">
                                  <a:solidFill>
                                    <a:srgbClr val="FFFF00"/>
                                  </a:solidFill>
                                  <a:latin typeface="Times New Roman" panose="02020603050405020304" pitchFamily="18" charset="0"/>
                                  <a:cs typeface="Times New Roman" panose="02020603050405020304" pitchFamily="18" charset="0"/>
                                </a:rPr>
                                <m:t>max</m:t>
                              </m:r>
                              <m:r>
                                <m:rPr>
                                  <m:nor/>
                                </m:rPr>
                                <a:rPr lang="en-IN" sz="2400" dirty="0">
                                  <a:solidFill>
                                    <a:srgbClr val="FFFF00"/>
                                  </a:solidFill>
                                </a:rPr>
                                <m:t> </m:t>
                              </m:r>
                            </m:e>
                            <m:sup>
                              <m:r>
                                <a:rPr lang="en-IN" sz="2400" b="1" i="1">
                                  <a:solidFill>
                                    <a:srgbClr val="FFFF00"/>
                                  </a:solidFill>
                                  <a:latin typeface="Cambria Math" panose="02040503050406030204" pitchFamily="18" charset="0"/>
                                </a:rPr>
                                <m:t>𝟐</m:t>
                              </m:r>
                            </m:sup>
                          </m:sSup>
                        </m:num>
                        <m:den>
                          <m:r>
                            <a:rPr lang="en-US" sz="2400" b="1" i="1">
                              <a:solidFill>
                                <a:srgbClr val="FFFF00"/>
                              </a:solidFill>
                              <a:latin typeface="Cambria Math" panose="02040503050406030204" pitchFamily="18" charset="0"/>
                            </a:rPr>
                            <m:t>𝟐</m:t>
                          </m:r>
                          <m:r>
                            <a:rPr lang="en-US" sz="2400" b="1" i="1">
                              <a:solidFill>
                                <a:srgbClr val="FFFF00"/>
                              </a:solidFill>
                              <a:latin typeface="Cambria Math" panose="02040503050406030204" pitchFamily="18" charset="0"/>
                            </a:rPr>
                            <m:t>𝑪</m:t>
                          </m:r>
                        </m:den>
                      </m:f>
                    </m:oMath>
                  </m:oMathPara>
                </a14:m>
                <a:endParaRPr lang="en-IN" sz="2400" b="1" dirty="0"/>
              </a:p>
            </p:txBody>
          </p:sp>
        </mc:Choice>
        <mc:Fallback xmlns="">
          <p:sp>
            <p:nvSpPr>
              <p:cNvPr id="302" name="Rectangle 301">
                <a:extLst>
                  <a:ext uri="{FF2B5EF4-FFF2-40B4-BE49-F238E27FC236}">
                    <a16:creationId xmlns:a16="http://schemas.microsoft.com/office/drawing/2014/main" id="{E5CEFE15-F2C9-4F54-966B-97FFC5C28206}"/>
                  </a:ext>
                </a:extLst>
              </p:cNvPr>
              <p:cNvSpPr>
                <a:spLocks noRot="1" noChangeAspect="1" noMove="1" noResize="1" noEditPoints="1" noAdjustHandles="1" noChangeArrowheads="1" noChangeShapeType="1" noTextEdit="1"/>
              </p:cNvSpPr>
              <p:nvPr/>
            </p:nvSpPr>
            <p:spPr>
              <a:xfrm>
                <a:off x="10786452" y="4990150"/>
                <a:ext cx="1205715" cy="842859"/>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4" name="Rectangle 303">
                <a:extLst>
                  <a:ext uri="{FF2B5EF4-FFF2-40B4-BE49-F238E27FC236}">
                    <a16:creationId xmlns:a16="http://schemas.microsoft.com/office/drawing/2014/main" id="{3C3235FE-C547-447B-9976-D6F857950D5D}"/>
                  </a:ext>
                </a:extLst>
              </p:cNvPr>
              <p:cNvSpPr/>
              <p:nvPr/>
            </p:nvSpPr>
            <p:spPr>
              <a:xfrm>
                <a:off x="8856210" y="3795681"/>
                <a:ext cx="490839" cy="8961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IN" sz="2800" b="1" i="1" smtClean="0">
                              <a:solidFill>
                                <a:schemeClr val="bg1"/>
                              </a:solidFill>
                              <a:latin typeface="Cambria Math" panose="02040503050406030204" pitchFamily="18" charset="0"/>
                            </a:rPr>
                          </m:ctrlPr>
                        </m:fPr>
                        <m:num>
                          <m:r>
                            <a:rPr lang="en-US" sz="2800" b="1" i="1" smtClean="0">
                              <a:solidFill>
                                <a:schemeClr val="bg1"/>
                              </a:solidFill>
                              <a:latin typeface="Cambria Math" panose="02040503050406030204" pitchFamily="18" charset="0"/>
                            </a:rPr>
                            <m:t>𝑻</m:t>
                          </m:r>
                        </m:num>
                        <m:den>
                          <m:r>
                            <a:rPr lang="en-IN" sz="2800" b="1" i="1">
                              <a:solidFill>
                                <a:schemeClr val="bg1"/>
                              </a:solidFill>
                              <a:latin typeface="Cambria Math" panose="02040503050406030204" pitchFamily="18" charset="0"/>
                            </a:rPr>
                            <m:t>𝟐</m:t>
                          </m:r>
                        </m:den>
                      </m:f>
                    </m:oMath>
                  </m:oMathPara>
                </a14:m>
                <a:endParaRPr lang="en-IN" sz="2800" b="1" dirty="0">
                  <a:solidFill>
                    <a:schemeClr val="bg1"/>
                  </a:solidFill>
                </a:endParaRPr>
              </a:p>
            </p:txBody>
          </p:sp>
        </mc:Choice>
        <mc:Fallback xmlns="">
          <p:sp>
            <p:nvSpPr>
              <p:cNvPr id="304" name="Rectangle 303">
                <a:extLst>
                  <a:ext uri="{FF2B5EF4-FFF2-40B4-BE49-F238E27FC236}">
                    <a16:creationId xmlns:a16="http://schemas.microsoft.com/office/drawing/2014/main" id="{3C3235FE-C547-447B-9976-D6F857950D5D}"/>
                  </a:ext>
                </a:extLst>
              </p:cNvPr>
              <p:cNvSpPr>
                <a:spLocks noRot="1" noChangeAspect="1" noMove="1" noResize="1" noEditPoints="1" noAdjustHandles="1" noChangeArrowheads="1" noChangeShapeType="1" noTextEdit="1"/>
              </p:cNvSpPr>
              <p:nvPr/>
            </p:nvSpPr>
            <p:spPr>
              <a:xfrm>
                <a:off x="8856210" y="3795681"/>
                <a:ext cx="490839" cy="896143"/>
              </a:xfrm>
              <a:prstGeom prst="rect">
                <a:avLst/>
              </a:prstGeom>
              <a:blipFill>
                <a:blip r:embed="rId13"/>
                <a:stretch>
                  <a:fillRect/>
                </a:stretch>
              </a:blipFill>
            </p:spPr>
            <p:txBody>
              <a:bodyPr/>
              <a:lstStyle/>
              <a:p>
                <a:r>
                  <a:rPr lang="en-IN">
                    <a:noFill/>
                  </a:rPr>
                  <a:t> </a:t>
                </a:r>
              </a:p>
            </p:txBody>
          </p:sp>
        </mc:Fallback>
      </mc:AlternateContent>
      <p:cxnSp>
        <p:nvCxnSpPr>
          <p:cNvPr id="305" name="Straight Connector 304">
            <a:extLst>
              <a:ext uri="{FF2B5EF4-FFF2-40B4-BE49-F238E27FC236}">
                <a16:creationId xmlns:a16="http://schemas.microsoft.com/office/drawing/2014/main" id="{9066A8B9-71FB-44E4-BBFA-718C2889EC4C}"/>
              </a:ext>
            </a:extLst>
          </p:cNvPr>
          <p:cNvCxnSpPr>
            <a:cxnSpLocks/>
          </p:cNvCxnSpPr>
          <p:nvPr/>
        </p:nvCxnSpPr>
        <p:spPr>
          <a:xfrm flipH="1">
            <a:off x="9090618" y="3511578"/>
            <a:ext cx="0" cy="28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9FCF047-AC1E-49BF-ABE8-928BF208196C}"/>
              </a:ext>
            </a:extLst>
          </p:cNvPr>
          <p:cNvCxnSpPr>
            <a:cxnSpLocks/>
          </p:cNvCxnSpPr>
          <p:nvPr/>
        </p:nvCxnSpPr>
        <p:spPr>
          <a:xfrm flipH="1">
            <a:off x="10752244" y="3504982"/>
            <a:ext cx="0" cy="28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BCCD3B4D-016E-4B42-8920-5BA066D669A5}"/>
              </a:ext>
            </a:extLst>
          </p:cNvPr>
          <p:cNvCxnSpPr>
            <a:cxnSpLocks/>
          </p:cNvCxnSpPr>
          <p:nvPr/>
        </p:nvCxnSpPr>
        <p:spPr>
          <a:xfrm flipH="1">
            <a:off x="9083994" y="4724148"/>
            <a:ext cx="0" cy="28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06833E89-F4EA-47AD-AED2-62844785CB0D}"/>
              </a:ext>
            </a:extLst>
          </p:cNvPr>
          <p:cNvCxnSpPr>
            <a:cxnSpLocks/>
          </p:cNvCxnSpPr>
          <p:nvPr/>
        </p:nvCxnSpPr>
        <p:spPr>
          <a:xfrm flipH="1">
            <a:off x="10745620" y="4717552"/>
            <a:ext cx="0" cy="28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0" name="Straight Arrow Connector 2049">
            <a:extLst>
              <a:ext uri="{FF2B5EF4-FFF2-40B4-BE49-F238E27FC236}">
                <a16:creationId xmlns:a16="http://schemas.microsoft.com/office/drawing/2014/main" id="{9E04981C-2020-40B6-9107-BCEFC02E1CEA}"/>
              </a:ext>
            </a:extLst>
          </p:cNvPr>
          <p:cNvCxnSpPr>
            <a:cxnSpLocks/>
          </p:cNvCxnSpPr>
          <p:nvPr/>
        </p:nvCxnSpPr>
        <p:spPr>
          <a:xfrm>
            <a:off x="10873910" y="2233414"/>
            <a:ext cx="0" cy="153790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7480B4F7-298C-4F2C-A019-0330E1794AD9}"/>
              </a:ext>
            </a:extLst>
          </p:cNvPr>
          <p:cNvCxnSpPr>
            <a:cxnSpLocks/>
          </p:cNvCxnSpPr>
          <p:nvPr/>
        </p:nvCxnSpPr>
        <p:spPr>
          <a:xfrm>
            <a:off x="10874413" y="4733267"/>
            <a:ext cx="0" cy="153790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0" name="Rectangle 309">
                <a:extLst>
                  <a:ext uri="{FF2B5EF4-FFF2-40B4-BE49-F238E27FC236}">
                    <a16:creationId xmlns:a16="http://schemas.microsoft.com/office/drawing/2014/main" id="{680D8797-EECE-4374-B9FF-F4B090014FC2}"/>
                  </a:ext>
                </a:extLst>
              </p:cNvPr>
              <p:cNvSpPr/>
              <p:nvPr/>
            </p:nvSpPr>
            <p:spPr>
              <a:xfrm>
                <a:off x="10806277" y="2579779"/>
                <a:ext cx="1375633"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1" i="1" smtClean="0">
                          <a:solidFill>
                            <a:srgbClr val="FFFF00"/>
                          </a:solidFill>
                          <a:latin typeface="Cambria Math" panose="02040503050406030204" pitchFamily="18" charset="0"/>
                        </a:rPr>
                        <m:t> </m:t>
                      </m:r>
                      <m:f>
                        <m:fPr>
                          <m:ctrlPr>
                            <a:rPr lang="en-IN" sz="2400" b="1" i="1" smtClean="0">
                              <a:solidFill>
                                <a:srgbClr val="FF0000"/>
                              </a:solidFill>
                              <a:latin typeface="Cambria Math" panose="02040503050406030204" pitchFamily="18" charset="0"/>
                            </a:rPr>
                          </m:ctrlPr>
                        </m:fPr>
                        <m:num>
                          <m:r>
                            <a:rPr lang="en-IN" sz="2400" b="1" i="1">
                              <a:solidFill>
                                <a:srgbClr val="FF0000"/>
                              </a:solidFill>
                              <a:latin typeface="Cambria Math" panose="02040503050406030204" pitchFamily="18" charset="0"/>
                            </a:rPr>
                            <m:t>𝟏</m:t>
                          </m:r>
                        </m:num>
                        <m:den>
                          <m:r>
                            <a:rPr lang="en-IN" sz="2400" b="1" i="1">
                              <a:solidFill>
                                <a:srgbClr val="FF0000"/>
                              </a:solidFill>
                              <a:latin typeface="Cambria Math" panose="02040503050406030204" pitchFamily="18" charset="0"/>
                            </a:rPr>
                            <m:t>𝟐</m:t>
                          </m:r>
                        </m:den>
                      </m:f>
                      <m:r>
                        <a:rPr lang="en-US" sz="2400" b="1" i="1" smtClean="0">
                          <a:solidFill>
                            <a:srgbClr val="FF0000"/>
                          </a:solidFill>
                          <a:latin typeface="Cambria Math" panose="02040503050406030204" pitchFamily="18" charset="0"/>
                        </a:rPr>
                        <m:t>𝑳</m:t>
                      </m:r>
                      <m:sSup>
                        <m:sSupPr>
                          <m:ctrlPr>
                            <a:rPr lang="en-IN" sz="2400" b="1" i="1">
                              <a:solidFill>
                                <a:srgbClr val="FF0000"/>
                              </a:solidFill>
                              <a:latin typeface="Cambria Math" panose="02040503050406030204" pitchFamily="18" charset="0"/>
                            </a:rPr>
                          </m:ctrlPr>
                        </m:sSupPr>
                        <m:e>
                          <m:r>
                            <m:rPr>
                              <m:nor/>
                            </m:rPr>
                            <a:rPr lang="en-US" sz="2400" b="1" i="0" dirty="0" smtClean="0">
                              <a:solidFill>
                                <a:srgbClr val="FF0000"/>
                              </a:solidFill>
                              <a:latin typeface="Times New Roman" panose="02020603050405020304" pitchFamily="18" charset="0"/>
                              <a:cs typeface="Times New Roman" panose="02020603050405020304" pitchFamily="18" charset="0"/>
                            </a:rPr>
                            <m:t>I</m:t>
                          </m:r>
                          <m:r>
                            <m:rPr>
                              <m:nor/>
                            </m:rPr>
                            <a:rPr lang="en-IN" sz="2400" b="1" baseline="-25000" dirty="0">
                              <a:solidFill>
                                <a:srgbClr val="FF0000"/>
                              </a:solidFill>
                              <a:latin typeface="Times New Roman" panose="02020603050405020304" pitchFamily="18" charset="0"/>
                              <a:cs typeface="Times New Roman" panose="02020603050405020304" pitchFamily="18" charset="0"/>
                            </a:rPr>
                            <m:t>max</m:t>
                          </m:r>
                        </m:e>
                        <m:sup>
                          <m:r>
                            <a:rPr lang="en-IN" sz="2400" b="1" i="1">
                              <a:solidFill>
                                <a:srgbClr val="FF0000"/>
                              </a:solidFill>
                              <a:latin typeface="Cambria Math" panose="02040503050406030204" pitchFamily="18" charset="0"/>
                            </a:rPr>
                            <m:t>𝟐</m:t>
                          </m:r>
                        </m:sup>
                      </m:sSup>
                    </m:oMath>
                  </m:oMathPara>
                </a14:m>
                <a:endParaRPr lang="en-IN" sz="2400" b="1" i="1" dirty="0">
                  <a:solidFill>
                    <a:srgbClr val="FFFF00"/>
                  </a:solidFill>
                </a:endParaRPr>
              </a:p>
            </p:txBody>
          </p:sp>
        </mc:Choice>
        <mc:Fallback xmlns="">
          <p:sp>
            <p:nvSpPr>
              <p:cNvPr id="310" name="Rectangle 309">
                <a:extLst>
                  <a:ext uri="{FF2B5EF4-FFF2-40B4-BE49-F238E27FC236}">
                    <a16:creationId xmlns:a16="http://schemas.microsoft.com/office/drawing/2014/main" id="{680D8797-EECE-4374-B9FF-F4B090014FC2}"/>
                  </a:ext>
                </a:extLst>
              </p:cNvPr>
              <p:cNvSpPr>
                <a:spLocks noRot="1" noChangeAspect="1" noMove="1" noResize="1" noEditPoints="1" noAdjustHandles="1" noChangeArrowheads="1" noChangeShapeType="1" noTextEdit="1"/>
              </p:cNvSpPr>
              <p:nvPr/>
            </p:nvSpPr>
            <p:spPr>
              <a:xfrm>
                <a:off x="10806277" y="2579779"/>
                <a:ext cx="1375633" cy="783804"/>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1" name="Rectangle 310">
                <a:extLst>
                  <a:ext uri="{FF2B5EF4-FFF2-40B4-BE49-F238E27FC236}">
                    <a16:creationId xmlns:a16="http://schemas.microsoft.com/office/drawing/2014/main" id="{9320638E-3909-4E79-99D6-79FE71DB6739}"/>
                  </a:ext>
                </a:extLst>
              </p:cNvPr>
              <p:cNvSpPr/>
              <p:nvPr/>
            </p:nvSpPr>
            <p:spPr>
              <a:xfrm>
                <a:off x="6992627" y="4194332"/>
                <a:ext cx="70769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800" b="1" i="1" smtClean="0">
                              <a:solidFill>
                                <a:srgbClr val="FFFF00"/>
                              </a:solidFill>
                              <a:latin typeface="Cambria Math" panose="02040503050406030204" pitchFamily="18" charset="0"/>
                              <a:ea typeface="Cambria Math" panose="02040503050406030204" pitchFamily="18" charset="0"/>
                            </a:rPr>
                          </m:ctrlPr>
                        </m:sSubPr>
                        <m:e>
                          <m:r>
                            <a:rPr lang="en-US" sz="2800" b="1" i="1" smtClean="0">
                              <a:solidFill>
                                <a:srgbClr val="FFFF00"/>
                              </a:solidFill>
                              <a:latin typeface="Cambria Math" panose="02040503050406030204" pitchFamily="18" charset="0"/>
                              <a:ea typeface="Cambria Math" panose="02040503050406030204" pitchFamily="18" charset="0"/>
                            </a:rPr>
                            <m:t>𝑼</m:t>
                          </m:r>
                        </m:e>
                        <m:sub>
                          <m:r>
                            <a:rPr lang="en-US" sz="2800" b="1" i="1" smtClean="0">
                              <a:solidFill>
                                <a:srgbClr val="FFFF00"/>
                              </a:solidFill>
                              <a:latin typeface="Cambria Math" panose="02040503050406030204" pitchFamily="18" charset="0"/>
                              <a:ea typeface="Cambria Math" panose="02040503050406030204" pitchFamily="18" charset="0"/>
                            </a:rPr>
                            <m:t>𝑪</m:t>
                          </m:r>
                        </m:sub>
                      </m:sSub>
                    </m:oMath>
                  </m:oMathPara>
                </a14:m>
                <a:endParaRPr lang="en-IN" sz="2800" b="1" dirty="0">
                  <a:solidFill>
                    <a:schemeClr val="bg1"/>
                  </a:solidFill>
                </a:endParaRPr>
              </a:p>
            </p:txBody>
          </p:sp>
        </mc:Choice>
        <mc:Fallback xmlns="">
          <p:sp>
            <p:nvSpPr>
              <p:cNvPr id="311" name="Rectangle 310">
                <a:extLst>
                  <a:ext uri="{FF2B5EF4-FFF2-40B4-BE49-F238E27FC236}">
                    <a16:creationId xmlns:a16="http://schemas.microsoft.com/office/drawing/2014/main" id="{9320638E-3909-4E79-99D6-79FE71DB6739}"/>
                  </a:ext>
                </a:extLst>
              </p:cNvPr>
              <p:cNvSpPr>
                <a:spLocks noRot="1" noChangeAspect="1" noMove="1" noResize="1" noEditPoints="1" noAdjustHandles="1" noChangeArrowheads="1" noChangeShapeType="1" noTextEdit="1"/>
              </p:cNvSpPr>
              <p:nvPr/>
            </p:nvSpPr>
            <p:spPr>
              <a:xfrm>
                <a:off x="6992627" y="4194332"/>
                <a:ext cx="707693" cy="523220"/>
              </a:xfrm>
              <a:prstGeom prst="rect">
                <a:avLst/>
              </a:prstGeom>
              <a:blipFill>
                <a:blip r:embed="rId15"/>
                <a:stretch>
                  <a:fillRect/>
                </a:stretch>
              </a:blipFill>
            </p:spPr>
            <p:txBody>
              <a:bodyPr/>
              <a:lstStyle/>
              <a:p>
                <a:r>
                  <a:rPr lang="en-IN">
                    <a:noFill/>
                  </a:rPr>
                  <a:t> </a:t>
                </a:r>
              </a:p>
            </p:txBody>
          </p:sp>
        </mc:Fallback>
      </mc:AlternateContent>
      <p:sp>
        <p:nvSpPr>
          <p:cNvPr id="312" name="TextBox 311">
            <a:extLst>
              <a:ext uri="{FF2B5EF4-FFF2-40B4-BE49-F238E27FC236}">
                <a16:creationId xmlns:a16="http://schemas.microsoft.com/office/drawing/2014/main" id="{449C8A12-82BC-4957-B46D-5441A34B5520}"/>
              </a:ext>
            </a:extLst>
          </p:cNvPr>
          <p:cNvSpPr txBox="1"/>
          <p:nvPr/>
        </p:nvSpPr>
        <p:spPr>
          <a:xfrm>
            <a:off x="4985736" y="4512718"/>
            <a:ext cx="1200989" cy="553998"/>
          </a:xfrm>
          <a:prstGeom prst="rect">
            <a:avLst/>
          </a:prstGeom>
          <a:noFill/>
        </p:spPr>
        <p:txBody>
          <a:bodyPr wrap="none" rtlCol="0">
            <a:spAutoFit/>
          </a:bodyPr>
          <a:lstStyle/>
          <a:p>
            <a:r>
              <a:rPr lang="en-US" sz="3000" b="1" dirty="0">
                <a:solidFill>
                  <a:srgbClr val="FFFF00"/>
                </a:solidFill>
                <a:latin typeface="Times New Roman" panose="02020603050405020304" pitchFamily="18" charset="0"/>
                <a:cs typeface="Times New Roman" panose="02020603050405020304" pitchFamily="18" charset="0"/>
              </a:rPr>
              <a:t>x = 0</a:t>
            </a:r>
            <a:endParaRPr lang="en-IN" sz="30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96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Energy of a simple pendulum </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551D84C-7D80-46BA-8C6F-A50D0678D33A}"/>
              </a:ext>
            </a:extLst>
          </p:cNvPr>
          <p:cNvGrpSpPr/>
          <p:nvPr/>
        </p:nvGrpSpPr>
        <p:grpSpPr>
          <a:xfrm>
            <a:off x="792287" y="1552644"/>
            <a:ext cx="3211814" cy="3941441"/>
            <a:chOff x="1300163" y="2159322"/>
            <a:chExt cx="3211814" cy="3941441"/>
          </a:xfrm>
        </p:grpSpPr>
        <p:sp>
          <p:nvSpPr>
            <p:cNvPr id="7" name="Cube 6">
              <a:extLst>
                <a:ext uri="{FF2B5EF4-FFF2-40B4-BE49-F238E27FC236}">
                  <a16:creationId xmlns:a16="http://schemas.microsoft.com/office/drawing/2014/main" id="{5922E1A6-06C7-4EF3-BA01-FD4DC0D6F590}"/>
                </a:ext>
              </a:extLst>
            </p:cNvPr>
            <p:cNvSpPr/>
            <p:nvPr/>
          </p:nvSpPr>
          <p:spPr>
            <a:xfrm>
              <a:off x="1300163" y="2159322"/>
              <a:ext cx="3023302" cy="400110"/>
            </a:xfrm>
            <a:prstGeom prst="cube">
              <a:avLst/>
            </a:prstGeom>
            <a:solidFill>
              <a:srgbClr val="FFFF00">
                <a:alpha val="43922"/>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cxnSp>
          <p:nvCxnSpPr>
            <p:cNvPr id="8" name="Straight Connector 7">
              <a:extLst>
                <a:ext uri="{FF2B5EF4-FFF2-40B4-BE49-F238E27FC236}">
                  <a16:creationId xmlns:a16="http://schemas.microsoft.com/office/drawing/2014/main" id="{688A8773-F272-4235-912D-B57B686F9EEA}"/>
                </a:ext>
              </a:extLst>
            </p:cNvPr>
            <p:cNvCxnSpPr>
              <a:cxnSpLocks/>
            </p:cNvCxnSpPr>
            <p:nvPr/>
          </p:nvCxnSpPr>
          <p:spPr>
            <a:xfrm>
              <a:off x="2786063" y="2545354"/>
              <a:ext cx="1150610" cy="2712446"/>
            </a:xfrm>
            <a:prstGeom prst="line">
              <a:avLst/>
            </a:prstGeom>
            <a:ln w="571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m3d="http://schemas.microsoft.com/office/drawing/2017/model3d" Requires="am3d">
            <p:graphicFrame>
              <p:nvGraphicFramePr>
                <p:cNvPr id="9" name="3D Model 8" descr="Sphere">
                  <a:extLst>
                    <a:ext uri="{FF2B5EF4-FFF2-40B4-BE49-F238E27FC236}">
                      <a16:creationId xmlns:a16="http://schemas.microsoft.com/office/drawing/2014/main" id="{39D25608-76C4-4238-87B7-967739CE5770}"/>
                    </a:ext>
                  </a:extLst>
                </p:cNvPr>
                <p:cNvGraphicFramePr>
                  <a:graphicFrameLocks noChangeAspect="1"/>
                </p:cNvGraphicFramePr>
                <p:nvPr/>
              </p:nvGraphicFramePr>
              <p:xfrm>
                <a:off x="3647117" y="5078677"/>
                <a:ext cx="864860" cy="864861"/>
              </p:xfrm>
              <a:graphic>
                <a:graphicData uri="http://schemas.microsoft.com/office/drawing/2017/model3d">
                  <am3d:model3d r:embed="rId3">
                    <am3d:spPr>
                      <a:xfrm>
                        <a:off x="0" y="0"/>
                        <a:ext cx="864860" cy="864861"/>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2594768" ay="-322849" az="-302438"/>
                      <am3d:postTrans dx="0" dy="0" dz="0"/>
                    </am3d:trans>
                    <am3d:raster rName="Office3DRenderer" rVer="16.0.8326">
                      <am3d:blip r:embed="rId4"/>
                    </am3d:raster>
                    <am3d:objViewport viewportSz="143509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Sphere">
                  <a:extLst>
                    <a:ext uri="{FF2B5EF4-FFF2-40B4-BE49-F238E27FC236}">
                      <a16:creationId xmlns:a16="http://schemas.microsoft.com/office/drawing/2014/main" id="{39D25608-76C4-4238-87B7-967739CE5770}"/>
                    </a:ext>
                  </a:extLst>
                </p:cNvPr>
                <p:cNvPicPr>
                  <a:picLocks noGrp="1" noRot="1" noChangeAspect="1" noMove="1" noResize="1" noEditPoints="1" noAdjustHandles="1" noChangeArrowheads="1" noChangeShapeType="1" noCrop="1"/>
                </p:cNvPicPr>
                <p:nvPr/>
              </p:nvPicPr>
              <p:blipFill>
                <a:blip r:embed="rId4"/>
                <a:stretch>
                  <a:fillRect/>
                </a:stretch>
              </p:blipFill>
              <p:spPr>
                <a:xfrm>
                  <a:off x="3139241" y="4471999"/>
                  <a:ext cx="864860" cy="864861"/>
                </a:xfrm>
                <a:prstGeom prst="rect">
                  <a:avLst/>
                </a:prstGeom>
              </p:spPr>
            </p:pic>
          </mc:Fallback>
        </mc:AlternateContent>
        <p:cxnSp>
          <p:nvCxnSpPr>
            <p:cNvPr id="10" name="Straight Connector 9">
              <a:extLst>
                <a:ext uri="{FF2B5EF4-FFF2-40B4-BE49-F238E27FC236}">
                  <a16:creationId xmlns:a16="http://schemas.microsoft.com/office/drawing/2014/main" id="{6E9E7019-E537-4589-87C0-1E9878050AA2}"/>
                </a:ext>
              </a:extLst>
            </p:cNvPr>
            <p:cNvCxnSpPr>
              <a:cxnSpLocks/>
            </p:cNvCxnSpPr>
            <p:nvPr/>
          </p:nvCxnSpPr>
          <p:spPr>
            <a:xfrm>
              <a:off x="2786063" y="2545354"/>
              <a:ext cx="0" cy="3555409"/>
            </a:xfrm>
            <a:prstGeom prst="line">
              <a:avLst/>
            </a:prstGeom>
            <a:ln w="41275">
              <a:prstDash val="sysDash"/>
            </a:ln>
          </p:spPr>
          <p:style>
            <a:lnRef idx="1">
              <a:schemeClr val="accent1"/>
            </a:lnRef>
            <a:fillRef idx="0">
              <a:schemeClr val="accent1"/>
            </a:fillRef>
            <a:effectRef idx="0">
              <a:schemeClr val="accent1"/>
            </a:effectRef>
            <a:fontRef idx="minor">
              <a:schemeClr val="tx1"/>
            </a:fontRef>
          </p:style>
        </p:cxnSp>
        <p:sp>
          <p:nvSpPr>
            <p:cNvPr id="11" name="Arc 10">
              <a:extLst>
                <a:ext uri="{FF2B5EF4-FFF2-40B4-BE49-F238E27FC236}">
                  <a16:creationId xmlns:a16="http://schemas.microsoft.com/office/drawing/2014/main" id="{221C040E-D4C7-46DE-910B-7E6BA75CE9B7}"/>
                </a:ext>
              </a:extLst>
            </p:cNvPr>
            <p:cNvSpPr/>
            <p:nvPr/>
          </p:nvSpPr>
          <p:spPr>
            <a:xfrm rot="7529966">
              <a:off x="2257446" y="4401266"/>
              <a:ext cx="1643063" cy="1727558"/>
            </a:xfrm>
            <a:prstGeom prst="arc">
              <a:avLst>
                <a:gd name="adj1" fmla="val 16200000"/>
                <a:gd name="adj2" fmla="val 20856601"/>
              </a:avLst>
            </a:prstGeom>
            <a:ln w="34925">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dirty="0"/>
            </a:p>
          </p:txBody>
        </p:sp>
        <mc:AlternateContent xmlns:mc="http://schemas.openxmlformats.org/markup-compatibility/2006">
          <mc:Choice xmlns:a14="http://schemas.microsoft.com/office/drawing/2010/main" Requires="a14">
            <p:sp>
              <p:nvSpPr>
                <p:cNvPr id="12" name="TextBox 23">
                  <a:extLst>
                    <a:ext uri="{FF2B5EF4-FFF2-40B4-BE49-F238E27FC236}">
                      <a16:creationId xmlns:a16="http://schemas.microsoft.com/office/drawing/2014/main" id="{C8D8DBBD-9A19-44EE-BA7F-0B879C75B536}"/>
                    </a:ext>
                  </a:extLst>
                </p:cNvPr>
                <p:cNvSpPr txBox="1"/>
                <p:nvPr/>
              </p:nvSpPr>
              <p:spPr>
                <a:xfrm>
                  <a:off x="2808691" y="3429000"/>
                  <a:ext cx="283732" cy="40011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IN" sz="2600" b="1" i="1" smtClean="0">
                            <a:solidFill>
                              <a:srgbClr val="FFFF00"/>
                            </a:solidFill>
                            <a:latin typeface="Cambria Math" panose="02040503050406030204" pitchFamily="18" charset="0"/>
                          </a:rPr>
                          <m:t>𝜽</m:t>
                        </m:r>
                      </m:oMath>
                    </m:oMathPara>
                  </a14:m>
                  <a:endParaRPr lang="en-IN" sz="2600" b="1" dirty="0">
                    <a:solidFill>
                      <a:srgbClr val="FFFF00"/>
                    </a:solidFill>
                  </a:endParaRPr>
                </a:p>
              </p:txBody>
            </p:sp>
          </mc:Choice>
          <mc:Fallback>
            <p:sp>
              <p:nvSpPr>
                <p:cNvPr id="12" name="TextBox 23">
                  <a:extLst>
                    <a:ext uri="{FF2B5EF4-FFF2-40B4-BE49-F238E27FC236}">
                      <a16:creationId xmlns:a16="http://schemas.microsoft.com/office/drawing/2014/main" id="{C8D8DBBD-9A19-44EE-BA7F-0B879C75B536}"/>
                    </a:ext>
                  </a:extLst>
                </p:cNvPr>
                <p:cNvSpPr txBox="1">
                  <a:spLocks noRot="1" noChangeAspect="1" noMove="1" noResize="1" noEditPoints="1" noAdjustHandles="1" noChangeArrowheads="1" noChangeShapeType="1" noTextEdit="1"/>
                </p:cNvSpPr>
                <p:nvPr/>
              </p:nvSpPr>
              <p:spPr>
                <a:xfrm>
                  <a:off x="2808691" y="3429000"/>
                  <a:ext cx="283732" cy="40011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3" name="TextBox 26">
                  <a:extLst>
                    <a:ext uri="{FF2B5EF4-FFF2-40B4-BE49-F238E27FC236}">
                      <a16:creationId xmlns:a16="http://schemas.microsoft.com/office/drawing/2014/main" id="{8A2C71FB-0224-4B68-B9EA-E367F37D3186}"/>
                    </a:ext>
                  </a:extLst>
                </p:cNvPr>
                <p:cNvSpPr txBox="1"/>
                <p:nvPr/>
              </p:nvSpPr>
              <p:spPr>
                <a:xfrm>
                  <a:off x="2321612" y="4123003"/>
                  <a:ext cx="264496" cy="40011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600" b="1" i="1" smtClean="0">
                            <a:solidFill>
                              <a:srgbClr val="FFFF00"/>
                            </a:solidFill>
                            <a:latin typeface="Cambria Math" panose="02040503050406030204" pitchFamily="18" charset="0"/>
                          </a:rPr>
                          <m:t>𝑳</m:t>
                        </m:r>
                      </m:oMath>
                    </m:oMathPara>
                  </a14:m>
                  <a:endParaRPr lang="en-IN" sz="2600" b="1" dirty="0">
                    <a:solidFill>
                      <a:srgbClr val="FFFF00"/>
                    </a:solidFill>
                  </a:endParaRPr>
                </a:p>
              </p:txBody>
            </p:sp>
          </mc:Choice>
          <mc:Fallback>
            <p:sp>
              <p:nvSpPr>
                <p:cNvPr id="13" name="TextBox 26">
                  <a:extLst>
                    <a:ext uri="{FF2B5EF4-FFF2-40B4-BE49-F238E27FC236}">
                      <a16:creationId xmlns:a16="http://schemas.microsoft.com/office/drawing/2014/main" id="{8A2C71FB-0224-4B68-B9EA-E367F37D3186}"/>
                    </a:ext>
                  </a:extLst>
                </p:cNvPr>
                <p:cNvSpPr txBox="1">
                  <a:spLocks noRot="1" noChangeAspect="1" noMove="1" noResize="1" noEditPoints="1" noAdjustHandles="1" noChangeArrowheads="1" noChangeShapeType="1" noTextEdit="1"/>
                </p:cNvSpPr>
                <p:nvPr/>
              </p:nvSpPr>
              <p:spPr>
                <a:xfrm>
                  <a:off x="2321612" y="4123003"/>
                  <a:ext cx="264496" cy="40011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4" name="TextBox 27">
                  <a:extLst>
                    <a:ext uri="{FF2B5EF4-FFF2-40B4-BE49-F238E27FC236}">
                      <a16:creationId xmlns:a16="http://schemas.microsoft.com/office/drawing/2014/main" id="{5F34F0A7-6F01-45B2-AFEC-538A0D779C00}"/>
                    </a:ext>
                  </a:extLst>
                </p:cNvPr>
                <p:cNvSpPr txBox="1"/>
                <p:nvPr/>
              </p:nvSpPr>
              <p:spPr>
                <a:xfrm>
                  <a:off x="3936673" y="5303708"/>
                  <a:ext cx="264496" cy="40011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600" b="1" i="1" smtClean="0">
                            <a:solidFill>
                              <a:srgbClr val="FFFF00"/>
                            </a:solidFill>
                            <a:latin typeface="Cambria Math" panose="02040503050406030204" pitchFamily="18" charset="0"/>
                          </a:rPr>
                          <m:t>𝒎</m:t>
                        </m:r>
                      </m:oMath>
                    </m:oMathPara>
                  </a14:m>
                  <a:endParaRPr lang="en-IN" sz="2600" b="1" dirty="0">
                    <a:solidFill>
                      <a:srgbClr val="FFFF00"/>
                    </a:solidFill>
                  </a:endParaRPr>
                </a:p>
              </p:txBody>
            </p:sp>
          </mc:Choice>
          <mc:Fallback>
            <p:sp>
              <p:nvSpPr>
                <p:cNvPr id="14" name="TextBox 27">
                  <a:extLst>
                    <a:ext uri="{FF2B5EF4-FFF2-40B4-BE49-F238E27FC236}">
                      <a16:creationId xmlns:a16="http://schemas.microsoft.com/office/drawing/2014/main" id="{5F34F0A7-6F01-45B2-AFEC-538A0D779C00}"/>
                    </a:ext>
                  </a:extLst>
                </p:cNvPr>
                <p:cNvSpPr txBox="1">
                  <a:spLocks noRot="1" noChangeAspect="1" noMove="1" noResize="1" noEditPoints="1" noAdjustHandles="1" noChangeArrowheads="1" noChangeShapeType="1" noTextEdit="1"/>
                </p:cNvSpPr>
                <p:nvPr/>
              </p:nvSpPr>
              <p:spPr>
                <a:xfrm>
                  <a:off x="3936673" y="5303708"/>
                  <a:ext cx="264496" cy="400110"/>
                </a:xfrm>
                <a:prstGeom prst="rect">
                  <a:avLst/>
                </a:prstGeom>
                <a:blipFill>
                  <a:blip r:embed="rId7"/>
                  <a:stretch>
                    <a:fillRect r="-1363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5" name="TextBox 28">
                  <a:extLst>
                    <a:ext uri="{FF2B5EF4-FFF2-40B4-BE49-F238E27FC236}">
                      <a16:creationId xmlns:a16="http://schemas.microsoft.com/office/drawing/2014/main" id="{C0D67158-EC81-422B-B39A-9AB872D7A091}"/>
                    </a:ext>
                  </a:extLst>
                </p:cNvPr>
                <p:cNvSpPr txBox="1"/>
                <p:nvPr/>
              </p:nvSpPr>
              <p:spPr>
                <a:xfrm>
                  <a:off x="3831910" y="4164680"/>
                  <a:ext cx="264496" cy="40011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IN" sz="2600" b="1" i="1" smtClean="0">
                            <a:solidFill>
                              <a:srgbClr val="0066FF"/>
                            </a:solidFill>
                            <a:latin typeface="Cambria Math" panose="02040503050406030204" pitchFamily="18" charset="0"/>
                          </a:rPr>
                          <m:t>𝑳</m:t>
                        </m:r>
                      </m:oMath>
                    </m:oMathPara>
                  </a14:m>
                  <a:endParaRPr lang="en-IN" sz="2600" b="1" dirty="0">
                    <a:solidFill>
                      <a:srgbClr val="0066FF"/>
                    </a:solidFill>
                  </a:endParaRPr>
                </a:p>
              </p:txBody>
            </p:sp>
          </mc:Choice>
          <mc:Fallback>
            <p:sp>
              <p:nvSpPr>
                <p:cNvPr id="15" name="TextBox 28">
                  <a:extLst>
                    <a:ext uri="{FF2B5EF4-FFF2-40B4-BE49-F238E27FC236}">
                      <a16:creationId xmlns:a16="http://schemas.microsoft.com/office/drawing/2014/main" id="{C0D67158-EC81-422B-B39A-9AB872D7A091}"/>
                    </a:ext>
                  </a:extLst>
                </p:cNvPr>
                <p:cNvSpPr txBox="1">
                  <a:spLocks noRot="1" noChangeAspect="1" noMove="1" noResize="1" noEditPoints="1" noAdjustHandles="1" noChangeArrowheads="1" noChangeShapeType="1" noTextEdit="1"/>
                </p:cNvSpPr>
                <p:nvPr/>
              </p:nvSpPr>
              <p:spPr>
                <a:xfrm>
                  <a:off x="3831910" y="4164680"/>
                  <a:ext cx="264496" cy="400110"/>
                </a:xfrm>
                <a:prstGeom prst="rect">
                  <a:avLst/>
                </a:prstGeom>
                <a:blipFill>
                  <a:blip r:embed="rId8"/>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1280777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Energy in Electrical Oscillators: LC Circuit</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1487B36-A3AD-4A7C-B825-E50285353B1A}"/>
              </a:ext>
            </a:extLst>
          </p:cNvPr>
          <p:cNvSpPr/>
          <p:nvPr/>
        </p:nvSpPr>
        <p:spPr>
          <a:xfrm>
            <a:off x="1" y="809695"/>
            <a:ext cx="12191999" cy="523220"/>
          </a:xfrm>
          <a:prstGeom prst="rect">
            <a:avLst/>
          </a:prstGeom>
        </p:spPr>
        <p:txBody>
          <a:bodyPr wrap="square">
            <a:spAutoFit/>
          </a:bodyPr>
          <a:lstStyle/>
          <a:p>
            <a:pPr algn="ctr"/>
            <a:r>
              <a:rPr lang="en-IN" sz="2800" dirty="0">
                <a:solidFill>
                  <a:srgbClr val="00FF00"/>
                </a:solidFill>
                <a:latin typeface="Arial" panose="020B0604020202020204" pitchFamily="34" charset="0"/>
                <a:cs typeface="Arial" panose="020B0604020202020204" pitchFamily="34" charset="0"/>
              </a:rPr>
              <a:t>Oscillations in electrical circuits: similarities with mechanical oscillations</a:t>
            </a:r>
          </a:p>
        </p:txBody>
      </p:sp>
      <p:cxnSp>
        <p:nvCxnSpPr>
          <p:cNvPr id="148" name="Straight Connector 147">
            <a:extLst>
              <a:ext uri="{FF2B5EF4-FFF2-40B4-BE49-F238E27FC236}">
                <a16:creationId xmlns:a16="http://schemas.microsoft.com/office/drawing/2014/main" id="{5C7D8203-D5F7-4DE4-9DB9-0CBC2ACB9D52}"/>
              </a:ext>
            </a:extLst>
          </p:cNvPr>
          <p:cNvCxnSpPr>
            <a:cxnSpLocks/>
          </p:cNvCxnSpPr>
          <p:nvPr/>
        </p:nvCxnSpPr>
        <p:spPr>
          <a:xfrm>
            <a:off x="5367876" y="1650429"/>
            <a:ext cx="0" cy="3257419"/>
          </a:xfrm>
          <a:prstGeom prst="line">
            <a:avLst/>
          </a:prstGeom>
          <a:ln w="57150">
            <a:solidFill>
              <a:srgbClr val="FFFF00">
                <a:alpha val="28000"/>
              </a:srgbClr>
            </a:solidFill>
            <a:prstDash val="sysDot"/>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1ECD8F2-D876-413E-8258-63BA202C696B}"/>
              </a:ext>
            </a:extLst>
          </p:cNvPr>
          <p:cNvGrpSpPr/>
          <p:nvPr/>
        </p:nvGrpSpPr>
        <p:grpSpPr>
          <a:xfrm>
            <a:off x="73655" y="3589434"/>
            <a:ext cx="6605967" cy="1477282"/>
            <a:chOff x="-11255" y="1480054"/>
            <a:chExt cx="6605967" cy="1477282"/>
          </a:xfrm>
        </p:grpSpPr>
        <p:grpSp>
          <p:nvGrpSpPr>
            <p:cNvPr id="2055" name="Group 2054">
              <a:extLst>
                <a:ext uri="{FF2B5EF4-FFF2-40B4-BE49-F238E27FC236}">
                  <a16:creationId xmlns:a16="http://schemas.microsoft.com/office/drawing/2014/main" id="{F98D20B7-F59B-4A29-927E-967BF43EDC10}"/>
                </a:ext>
              </a:extLst>
            </p:cNvPr>
            <p:cNvGrpSpPr/>
            <p:nvPr/>
          </p:nvGrpSpPr>
          <p:grpSpPr>
            <a:xfrm>
              <a:off x="-11255" y="1491139"/>
              <a:ext cx="3127442" cy="1420493"/>
              <a:chOff x="-412872" y="1791939"/>
              <a:chExt cx="4178075" cy="1662178"/>
            </a:xfrm>
          </p:grpSpPr>
          <p:grpSp>
            <p:nvGrpSpPr>
              <p:cNvPr id="6" name="Group 5">
                <a:extLst>
                  <a:ext uri="{FF2B5EF4-FFF2-40B4-BE49-F238E27FC236}">
                    <a16:creationId xmlns:a16="http://schemas.microsoft.com/office/drawing/2014/main" id="{31A08EEA-41C3-48D7-A3E1-EC72586A13FC}"/>
                  </a:ext>
                </a:extLst>
              </p:cNvPr>
              <p:cNvGrpSpPr/>
              <p:nvPr/>
            </p:nvGrpSpPr>
            <p:grpSpPr>
              <a:xfrm>
                <a:off x="-412872" y="1791939"/>
                <a:ext cx="4178075" cy="1662178"/>
                <a:chOff x="-1063068" y="2380343"/>
                <a:chExt cx="6777387" cy="2836869"/>
              </a:xfrm>
            </p:grpSpPr>
            <p:cxnSp>
              <p:nvCxnSpPr>
                <p:cNvPr id="7" name="Straight Connector 6">
                  <a:extLst>
                    <a:ext uri="{FF2B5EF4-FFF2-40B4-BE49-F238E27FC236}">
                      <a16:creationId xmlns:a16="http://schemas.microsoft.com/office/drawing/2014/main" id="{A1677271-11F0-459B-9278-2AA9AC079DEC}"/>
                    </a:ext>
                  </a:extLst>
                </p:cNvPr>
                <p:cNvCxnSpPr>
                  <a:cxnSpLocks/>
                </p:cNvCxnSpPr>
                <p:nvPr/>
              </p:nvCxnSpPr>
              <p:spPr>
                <a:xfrm>
                  <a:off x="754743" y="2627086"/>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EDFE1D7-F14A-4EB2-9654-D5628688284D}"/>
                    </a:ext>
                  </a:extLst>
                </p:cNvPr>
                <p:cNvCxnSpPr>
                  <a:cxnSpLocks/>
                </p:cNvCxnSpPr>
                <p:nvPr/>
              </p:nvCxnSpPr>
              <p:spPr>
                <a:xfrm flipV="1">
                  <a:off x="2743200" y="2380343"/>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849F963-0B81-4C3D-81B8-E155838AB854}"/>
                    </a:ext>
                  </a:extLst>
                </p:cNvPr>
                <p:cNvCxnSpPr>
                  <a:cxnSpLocks/>
                </p:cNvCxnSpPr>
                <p:nvPr/>
              </p:nvCxnSpPr>
              <p:spPr>
                <a:xfrm>
                  <a:off x="3316514" y="2619829"/>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34176C63-3D14-475A-9E87-44A8A4587C93}"/>
                    </a:ext>
                  </a:extLst>
                </p:cNvPr>
                <p:cNvSpPr/>
                <p:nvPr/>
              </p:nvSpPr>
              <p:spPr>
                <a:xfrm rot="10800000" flipH="1">
                  <a:off x="3275148" y="2394857"/>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F161E9B5-1C8E-4747-9325-6D21C1D7EBAA}"/>
                    </a:ext>
                  </a:extLst>
                </p:cNvPr>
                <p:cNvCxnSpPr>
                  <a:cxnSpLocks/>
                </p:cNvCxnSpPr>
                <p:nvPr/>
              </p:nvCxnSpPr>
              <p:spPr>
                <a:xfrm flipV="1">
                  <a:off x="781594" y="2599298"/>
                  <a:ext cx="2" cy="970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199790A-9914-4678-9402-2B0C5552DF9B}"/>
                    </a:ext>
                  </a:extLst>
                </p:cNvPr>
                <p:cNvCxnSpPr>
                  <a:cxnSpLocks/>
                </p:cNvCxnSpPr>
                <p:nvPr/>
              </p:nvCxnSpPr>
              <p:spPr>
                <a:xfrm flipH="1" flipV="1">
                  <a:off x="781594" y="4131019"/>
                  <a:ext cx="3" cy="10861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230785-7DC8-44A3-9B12-524FBECDB681}"/>
                    </a:ext>
                  </a:extLst>
                </p:cNvPr>
                <p:cNvCxnSpPr>
                  <a:cxnSpLocks/>
                </p:cNvCxnSpPr>
                <p:nvPr/>
              </p:nvCxnSpPr>
              <p:spPr>
                <a:xfrm flipV="1">
                  <a:off x="479923" y="4126679"/>
                  <a:ext cx="642364" cy="2"/>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DB0031F-A532-4C44-AF7B-30D28CD00BA3}"/>
                    </a:ext>
                  </a:extLst>
                </p:cNvPr>
                <p:cNvCxnSpPr>
                  <a:cxnSpLocks/>
                </p:cNvCxnSpPr>
                <p:nvPr/>
              </p:nvCxnSpPr>
              <p:spPr>
                <a:xfrm>
                  <a:off x="754743" y="5159826"/>
                  <a:ext cx="2002971" cy="0"/>
                </a:xfrm>
                <a:prstGeom prst="line">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5481B8F-5FFF-4822-B044-2D3C5720633E}"/>
                    </a:ext>
                  </a:extLst>
                </p:cNvPr>
                <p:cNvCxnSpPr>
                  <a:cxnSpLocks/>
                </p:cNvCxnSpPr>
                <p:nvPr/>
              </p:nvCxnSpPr>
              <p:spPr>
                <a:xfrm>
                  <a:off x="2487020" y="5159825"/>
                  <a:ext cx="2832465" cy="1434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70250C6-B939-49C5-9AC5-1D0F30FF716E}"/>
                    </a:ext>
                  </a:extLst>
                </p:cNvPr>
                <p:cNvCxnSpPr>
                  <a:cxnSpLocks/>
                </p:cNvCxnSpPr>
                <p:nvPr/>
              </p:nvCxnSpPr>
              <p:spPr>
                <a:xfrm flipV="1">
                  <a:off x="5293013" y="2590801"/>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CBA1D3-554D-4AF4-9399-8B65EFCCCE6B}"/>
                    </a:ext>
                  </a:extLst>
                </p:cNvPr>
                <p:cNvCxnSpPr>
                  <a:cxnSpLocks/>
                </p:cNvCxnSpPr>
                <p:nvPr/>
              </p:nvCxnSpPr>
              <p:spPr>
                <a:xfrm flipV="1">
                  <a:off x="5293012" y="4238175"/>
                  <a:ext cx="0" cy="9790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1981328-8773-418A-A497-6DFFC2F1B812}"/>
                    </a:ext>
                  </a:extLst>
                </p:cNvPr>
                <p:cNvSpPr/>
                <p:nvPr/>
              </p:nvSpPr>
              <p:spPr>
                <a:xfrm>
                  <a:off x="-140485" y="3516368"/>
                  <a:ext cx="569981"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C1CA3AE-F86D-4A41-A86D-D9B9ECAA6EA6}"/>
                        </a:ext>
                      </a:extLst>
                    </p:cNvPr>
                    <p:cNvSpPr/>
                    <p:nvPr/>
                  </p:nvSpPr>
                  <p:spPr>
                    <a:xfrm>
                      <a:off x="-1063068" y="2723269"/>
                      <a:ext cx="1959790"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a:t>
                      </a:r>
                      <a:r>
                        <a:rPr lang="en-IN" b="1" dirty="0">
                          <a:solidFill>
                            <a:schemeClr val="bg1"/>
                          </a:solidFill>
                          <a:ea typeface="Cambria Math" panose="02040503050406030204" pitchFamily="18" charset="0"/>
                        </a:rPr>
                        <a:t>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IN" b="1" i="1">
                                  <a:solidFill>
                                    <a:schemeClr val="bg1"/>
                                  </a:solidFill>
                                  <a:latin typeface="Cambria Math" panose="02040503050406030204" pitchFamily="18" charset="0"/>
                                  <a:ea typeface="Cambria Math" panose="02040503050406030204" pitchFamily="18" charset="0"/>
                                </a:rPr>
                                <m:t>𝑸</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endParaRPr lang="en-IN"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1" name="Rectangle 20">
                      <a:extLst>
                        <a:ext uri="{FF2B5EF4-FFF2-40B4-BE49-F238E27FC236}">
                          <a16:creationId xmlns:a16="http://schemas.microsoft.com/office/drawing/2014/main" id="{BC1CA3AE-F86D-4A41-A86D-D9B9ECAA6EA6}"/>
                        </a:ext>
                      </a:extLst>
                    </p:cNvPr>
                    <p:cNvSpPr>
                      <a:spLocks noRot="1" noChangeAspect="1" noMove="1" noResize="1" noEditPoints="1" noAdjustHandles="1" noChangeArrowheads="1" noChangeShapeType="1" noTextEdit="1"/>
                    </p:cNvSpPr>
                    <p:nvPr/>
                  </p:nvSpPr>
                  <p:spPr>
                    <a:xfrm>
                      <a:off x="-1063068" y="2723269"/>
                      <a:ext cx="1959790" cy="737594"/>
                    </a:xfrm>
                    <a:prstGeom prst="rect">
                      <a:avLst/>
                    </a:prstGeom>
                    <a:blipFill>
                      <a:blip r:embed="rId3"/>
                      <a:stretch>
                        <a:fillRect l="-5405" t="-11667" b="-25000"/>
                      </a:stretch>
                    </a:blipFill>
                  </p:spPr>
                  <p:txBody>
                    <a:bodyPr/>
                    <a:lstStyle/>
                    <a:p>
                      <a:r>
                        <a:rPr lang="en-IN">
                          <a:noFill/>
                        </a:rPr>
                        <a:t> </a:t>
                      </a:r>
                    </a:p>
                  </p:txBody>
                </p:sp>
              </mc:Fallback>
            </mc:AlternateContent>
            <p:sp>
              <p:nvSpPr>
                <p:cNvPr id="22" name="Rectangle 21">
                  <a:extLst>
                    <a:ext uri="{FF2B5EF4-FFF2-40B4-BE49-F238E27FC236}">
                      <a16:creationId xmlns:a16="http://schemas.microsoft.com/office/drawing/2014/main" id="{E53B88D9-BCD8-4F8E-9F96-61D8557B46A6}"/>
                    </a:ext>
                  </a:extLst>
                </p:cNvPr>
                <p:cNvSpPr/>
                <p:nvPr/>
              </p:nvSpPr>
              <p:spPr>
                <a:xfrm>
                  <a:off x="2418569" y="4253618"/>
                  <a:ext cx="1379802"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I = 0</a:t>
                  </a:r>
                </a:p>
              </p:txBody>
            </p:sp>
            <p:grpSp>
              <p:nvGrpSpPr>
                <p:cNvPr id="23" name="Group 22">
                  <a:extLst>
                    <a:ext uri="{FF2B5EF4-FFF2-40B4-BE49-F238E27FC236}">
                      <a16:creationId xmlns:a16="http://schemas.microsoft.com/office/drawing/2014/main" id="{4A64837F-CF6E-4E0D-810C-93D6BDD9AF92}"/>
                    </a:ext>
                  </a:extLst>
                </p:cNvPr>
                <p:cNvGrpSpPr/>
                <p:nvPr/>
              </p:nvGrpSpPr>
              <p:grpSpPr>
                <a:xfrm>
                  <a:off x="4648144" y="3256358"/>
                  <a:ext cx="1066175" cy="1244584"/>
                  <a:chOff x="6572001" y="2872993"/>
                  <a:chExt cx="1066175" cy="2155368"/>
                </a:xfrm>
              </p:grpSpPr>
              <p:sp>
                <p:nvSpPr>
                  <p:cNvPr id="27" name="Arc 26">
                    <a:extLst>
                      <a:ext uri="{FF2B5EF4-FFF2-40B4-BE49-F238E27FC236}">
                        <a16:creationId xmlns:a16="http://schemas.microsoft.com/office/drawing/2014/main" id="{42098699-C226-43B2-9CEF-050F1FF64EFA}"/>
                      </a:ext>
                    </a:extLst>
                  </p:cNvPr>
                  <p:cNvSpPr/>
                  <p:nvPr/>
                </p:nvSpPr>
                <p:spPr>
                  <a:xfrm>
                    <a:off x="6751977" y="3429000"/>
                    <a:ext cx="878114" cy="598705"/>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8" name="Arc 27">
                    <a:extLst>
                      <a:ext uri="{FF2B5EF4-FFF2-40B4-BE49-F238E27FC236}">
                        <a16:creationId xmlns:a16="http://schemas.microsoft.com/office/drawing/2014/main" id="{F13BFE2D-8C87-40EE-B8AF-928E1C32CAB4}"/>
                      </a:ext>
                    </a:extLst>
                  </p:cNvPr>
                  <p:cNvSpPr/>
                  <p:nvPr/>
                </p:nvSpPr>
                <p:spPr>
                  <a:xfrm>
                    <a:off x="6760062" y="3177241"/>
                    <a:ext cx="878114" cy="461665"/>
                  </a:xfrm>
                  <a:prstGeom prst="arc">
                    <a:avLst>
                      <a:gd name="adj1" fmla="val 16200000"/>
                      <a:gd name="adj2" fmla="val 10618582"/>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Arc 28">
                    <a:extLst>
                      <a:ext uri="{FF2B5EF4-FFF2-40B4-BE49-F238E27FC236}">
                        <a16:creationId xmlns:a16="http://schemas.microsoft.com/office/drawing/2014/main" id="{892E23E0-0BD1-4F15-B2C3-0112A0017AF6}"/>
                      </a:ext>
                    </a:extLst>
                  </p:cNvPr>
                  <p:cNvSpPr/>
                  <p:nvPr/>
                </p:nvSpPr>
                <p:spPr>
                  <a:xfrm>
                    <a:off x="6743892" y="3814289"/>
                    <a:ext cx="878114" cy="492443"/>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Arc 29">
                    <a:extLst>
                      <a:ext uri="{FF2B5EF4-FFF2-40B4-BE49-F238E27FC236}">
                        <a16:creationId xmlns:a16="http://schemas.microsoft.com/office/drawing/2014/main" id="{26A23E17-88FA-4DC7-9EC5-E9F2D50DE0E0}"/>
                      </a:ext>
                    </a:extLst>
                  </p:cNvPr>
                  <p:cNvSpPr/>
                  <p:nvPr/>
                </p:nvSpPr>
                <p:spPr>
                  <a:xfrm>
                    <a:off x="6760062" y="4168603"/>
                    <a:ext cx="878114" cy="421535"/>
                  </a:xfrm>
                  <a:prstGeom prst="arc">
                    <a:avLst>
                      <a:gd name="adj1" fmla="val 11660505"/>
                      <a:gd name="adj2" fmla="val 5955058"/>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1" name="Rectangle 30">
                    <a:extLst>
                      <a:ext uri="{FF2B5EF4-FFF2-40B4-BE49-F238E27FC236}">
                        <a16:creationId xmlns:a16="http://schemas.microsoft.com/office/drawing/2014/main" id="{6AFF6228-B02E-4BEC-94C1-0A04CDE3A5D2}"/>
                      </a:ext>
                    </a:extLst>
                  </p:cNvPr>
                  <p:cNvSpPr/>
                  <p:nvPr/>
                </p:nvSpPr>
                <p:spPr>
                  <a:xfrm>
                    <a:off x="6572001" y="2872993"/>
                    <a:ext cx="277219" cy="215536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4" name="Rectangle 23">
                  <a:extLst>
                    <a:ext uri="{FF2B5EF4-FFF2-40B4-BE49-F238E27FC236}">
                      <a16:creationId xmlns:a16="http://schemas.microsoft.com/office/drawing/2014/main" id="{67A6F464-B72B-4B03-9E62-5E15DE7DF48E}"/>
                    </a:ext>
                  </a:extLst>
                </p:cNvPr>
                <p:cNvSpPr/>
                <p:nvPr/>
              </p:nvSpPr>
              <p:spPr>
                <a:xfrm>
                  <a:off x="4058931" y="3460863"/>
                  <a:ext cx="549179"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L</a:t>
                  </a:r>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44681A3-E5AB-49B4-92F2-86EDE34272BC}"/>
                        </a:ext>
                      </a:extLst>
                    </p:cNvPr>
                    <p:cNvSpPr/>
                    <p:nvPr/>
                  </p:nvSpPr>
                  <p:spPr>
                    <a:xfrm>
                      <a:off x="-959443" y="4093770"/>
                      <a:ext cx="1841680"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a:t>
                      </a:r>
                      <a:r>
                        <a:rPr lang="en-IN" b="1" dirty="0">
                          <a:solidFill>
                            <a:schemeClr val="bg1"/>
                          </a:solidFill>
                          <a:ea typeface="Cambria Math" panose="02040503050406030204" pitchFamily="18" charset="0"/>
                        </a:rPr>
                        <a:t>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IN" b="1" i="1">
                                  <a:solidFill>
                                    <a:schemeClr val="bg1"/>
                                  </a:solidFill>
                                  <a:latin typeface="Cambria Math" panose="02040503050406030204" pitchFamily="18" charset="0"/>
                                  <a:ea typeface="Cambria Math" panose="02040503050406030204" pitchFamily="18" charset="0"/>
                                </a:rPr>
                                <m:t>𝑸</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endParaRPr lang="en-IN"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6" name="Rectangle 25">
                      <a:extLst>
                        <a:ext uri="{FF2B5EF4-FFF2-40B4-BE49-F238E27FC236}">
                          <a16:creationId xmlns:a16="http://schemas.microsoft.com/office/drawing/2014/main" id="{044681A3-E5AB-49B4-92F2-86EDE34272BC}"/>
                        </a:ext>
                      </a:extLst>
                    </p:cNvPr>
                    <p:cNvSpPr>
                      <a:spLocks noRot="1" noChangeAspect="1" noMove="1" noResize="1" noEditPoints="1" noAdjustHandles="1" noChangeArrowheads="1" noChangeShapeType="1" noTextEdit="1"/>
                    </p:cNvSpPr>
                    <p:nvPr/>
                  </p:nvSpPr>
                  <p:spPr>
                    <a:xfrm>
                      <a:off x="-959443" y="4093770"/>
                      <a:ext cx="1841680" cy="737594"/>
                    </a:xfrm>
                    <a:prstGeom prst="rect">
                      <a:avLst/>
                    </a:prstGeom>
                    <a:blipFill>
                      <a:blip r:embed="rId4"/>
                      <a:stretch>
                        <a:fillRect l="-6475" t="-9836" b="-22951"/>
                      </a:stretch>
                    </a:blipFill>
                  </p:spPr>
                  <p:txBody>
                    <a:bodyPr/>
                    <a:lstStyle/>
                    <a:p>
                      <a:r>
                        <a:rPr lang="en-IN">
                          <a:noFill/>
                        </a:rPr>
                        <a:t> </a:t>
                      </a:r>
                    </a:p>
                  </p:txBody>
                </p:sp>
              </mc:Fallback>
            </mc:AlternateContent>
          </p:grpSp>
          <p:cxnSp>
            <p:nvCxnSpPr>
              <p:cNvPr id="35" name="Straight Connector 34">
                <a:extLst>
                  <a:ext uri="{FF2B5EF4-FFF2-40B4-BE49-F238E27FC236}">
                    <a16:creationId xmlns:a16="http://schemas.microsoft.com/office/drawing/2014/main" id="{6DB9AC94-DE65-4558-BAC1-F0D67663AE8B}"/>
                  </a:ext>
                </a:extLst>
              </p:cNvPr>
              <p:cNvCxnSpPr>
                <a:cxnSpLocks/>
              </p:cNvCxnSpPr>
              <p:nvPr/>
            </p:nvCxnSpPr>
            <p:spPr>
              <a:xfrm flipV="1">
                <a:off x="530282" y="2522368"/>
                <a:ext cx="395999"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grpSp>
        <p:grpSp>
          <p:nvGrpSpPr>
            <p:cNvPr id="2059" name="Group 2058">
              <a:extLst>
                <a:ext uri="{FF2B5EF4-FFF2-40B4-BE49-F238E27FC236}">
                  <a16:creationId xmlns:a16="http://schemas.microsoft.com/office/drawing/2014/main" id="{701C4871-9D56-487C-8B5A-B29B31A505B2}"/>
                </a:ext>
              </a:extLst>
            </p:cNvPr>
            <p:cNvGrpSpPr/>
            <p:nvPr/>
          </p:nvGrpSpPr>
          <p:grpSpPr>
            <a:xfrm>
              <a:off x="3840427" y="1933559"/>
              <a:ext cx="2754285" cy="522728"/>
              <a:chOff x="3803136" y="1608730"/>
              <a:chExt cx="2754285" cy="522728"/>
            </a:xfrm>
          </p:grpSpPr>
          <p:grpSp>
            <p:nvGrpSpPr>
              <p:cNvPr id="149" name="Group 148">
                <a:extLst>
                  <a:ext uri="{FF2B5EF4-FFF2-40B4-BE49-F238E27FC236}">
                    <a16:creationId xmlns:a16="http://schemas.microsoft.com/office/drawing/2014/main" id="{1BDC63A5-995B-4429-91A6-3748D18C945D}"/>
                  </a:ext>
                </a:extLst>
              </p:cNvPr>
              <p:cNvGrpSpPr/>
              <p:nvPr/>
            </p:nvGrpSpPr>
            <p:grpSpPr>
              <a:xfrm>
                <a:off x="3803136" y="1608730"/>
                <a:ext cx="2754285" cy="522728"/>
                <a:chOff x="503418" y="2708495"/>
                <a:chExt cx="4349933" cy="1139269"/>
              </a:xfrm>
            </p:grpSpPr>
            <p:grpSp>
              <p:nvGrpSpPr>
                <p:cNvPr id="150" name="Group 149">
                  <a:extLst>
                    <a:ext uri="{FF2B5EF4-FFF2-40B4-BE49-F238E27FC236}">
                      <a16:creationId xmlns:a16="http://schemas.microsoft.com/office/drawing/2014/main" id="{3E485022-2CF0-484E-A009-ECC6851A342D}"/>
                    </a:ext>
                  </a:extLst>
                </p:cNvPr>
                <p:cNvGrpSpPr/>
                <p:nvPr/>
              </p:nvGrpSpPr>
              <p:grpSpPr>
                <a:xfrm>
                  <a:off x="698699" y="2957021"/>
                  <a:ext cx="3171228" cy="461019"/>
                  <a:chOff x="328175" y="1813871"/>
                  <a:chExt cx="3367525" cy="756030"/>
                </a:xfrm>
              </p:grpSpPr>
              <p:cxnSp>
                <p:nvCxnSpPr>
                  <p:cNvPr id="154" name="Straight Connector 153">
                    <a:extLst>
                      <a:ext uri="{FF2B5EF4-FFF2-40B4-BE49-F238E27FC236}">
                        <a16:creationId xmlns:a16="http://schemas.microsoft.com/office/drawing/2014/main" id="{6115B8CD-AA12-4312-8506-C92A1DED17B1}"/>
                      </a:ext>
                    </a:extLst>
                  </p:cNvPr>
                  <p:cNvCxnSpPr>
                    <a:cxnSpLocks/>
                  </p:cNvCxnSpPr>
                  <p:nvPr/>
                </p:nvCxnSpPr>
                <p:spPr>
                  <a:xfrm flipV="1">
                    <a:off x="770091" y="1832924"/>
                    <a:ext cx="201907" cy="4626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B85DBB1-AAF8-4A0F-A8FB-198B5A60DB3D}"/>
                      </a:ext>
                    </a:extLst>
                  </p:cNvPr>
                  <p:cNvCxnSpPr>
                    <a:cxnSpLocks/>
                  </p:cNvCxnSpPr>
                  <p:nvPr/>
                </p:nvCxnSpPr>
                <p:spPr>
                  <a:xfrm>
                    <a:off x="962473" y="1832922"/>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2F5EDD71-48A6-46AB-B443-94D81E7B4801}"/>
                      </a:ext>
                    </a:extLst>
                  </p:cNvPr>
                  <p:cNvCxnSpPr>
                    <a:cxnSpLocks/>
                  </p:cNvCxnSpPr>
                  <p:nvPr/>
                </p:nvCxnSpPr>
                <p:spPr>
                  <a:xfrm flipV="1">
                    <a:off x="1297619" y="1823397"/>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78F6E1E-7477-4301-A088-6CC2CA751586}"/>
                      </a:ext>
                    </a:extLst>
                  </p:cNvPr>
                  <p:cNvCxnSpPr>
                    <a:cxnSpLocks/>
                  </p:cNvCxnSpPr>
                  <p:nvPr/>
                </p:nvCxnSpPr>
                <p:spPr>
                  <a:xfrm>
                    <a:off x="1645943" y="1823396"/>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053E7FF-2FB3-4E72-AF37-C49357DB2D4A}"/>
                      </a:ext>
                    </a:extLst>
                  </p:cNvPr>
                  <p:cNvCxnSpPr>
                    <a:cxnSpLocks/>
                  </p:cNvCxnSpPr>
                  <p:nvPr/>
                </p:nvCxnSpPr>
                <p:spPr>
                  <a:xfrm flipV="1">
                    <a:off x="1992944" y="181387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80090E8-94BF-478A-98E2-D8908904F3F0}"/>
                      </a:ext>
                    </a:extLst>
                  </p:cNvPr>
                  <p:cNvCxnSpPr>
                    <a:cxnSpLocks/>
                  </p:cNvCxnSpPr>
                  <p:nvPr/>
                </p:nvCxnSpPr>
                <p:spPr>
                  <a:xfrm>
                    <a:off x="2341268" y="1813871"/>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E5605E6-17EE-4655-9605-12045B5D9501}"/>
                      </a:ext>
                    </a:extLst>
                  </p:cNvPr>
                  <p:cNvCxnSpPr>
                    <a:cxnSpLocks/>
                  </p:cNvCxnSpPr>
                  <p:nvPr/>
                </p:nvCxnSpPr>
                <p:spPr>
                  <a:xfrm flipV="1">
                    <a:off x="2688269" y="183292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99E90C7-31BC-4A01-86ED-A5760359B7C6}"/>
                      </a:ext>
                    </a:extLst>
                  </p:cNvPr>
                  <p:cNvCxnSpPr>
                    <a:cxnSpLocks/>
                  </p:cNvCxnSpPr>
                  <p:nvPr/>
                </p:nvCxnSpPr>
                <p:spPr>
                  <a:xfrm>
                    <a:off x="3036593" y="1832921"/>
                    <a:ext cx="201907" cy="462604"/>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9B315FC-F8C0-481E-92DE-5AB37EC69BC8}"/>
                      </a:ext>
                    </a:extLst>
                  </p:cNvPr>
                  <p:cNvCxnSpPr>
                    <a:cxnSpLocks/>
                  </p:cNvCxnSpPr>
                  <p:nvPr/>
                </p:nvCxnSpPr>
                <p:spPr>
                  <a:xfrm flipV="1">
                    <a:off x="3228975" y="2262971"/>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33E15FF3-B956-4458-8BF8-1E843CCE8387}"/>
                      </a:ext>
                    </a:extLst>
                  </p:cNvPr>
                  <p:cNvCxnSpPr>
                    <a:cxnSpLocks/>
                  </p:cNvCxnSpPr>
                  <p:nvPr/>
                </p:nvCxnSpPr>
                <p:spPr>
                  <a:xfrm flipV="1">
                    <a:off x="328175" y="2279247"/>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51" name="Rectangle 150">
                  <a:extLst>
                    <a:ext uri="{FF2B5EF4-FFF2-40B4-BE49-F238E27FC236}">
                      <a16:creationId xmlns:a16="http://schemas.microsoft.com/office/drawing/2014/main" id="{69F2B11C-5130-4BD5-8501-7504AE10F65E}"/>
                    </a:ext>
                  </a:extLst>
                </p:cNvPr>
                <p:cNvSpPr/>
                <p:nvPr/>
              </p:nvSpPr>
              <p:spPr>
                <a:xfrm>
                  <a:off x="3670708" y="2815805"/>
                  <a:ext cx="695717" cy="755067"/>
                </a:xfrm>
                <a:prstGeom prst="rect">
                  <a:avLst/>
                </a:prstGeom>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Cube 151">
                  <a:extLst>
                    <a:ext uri="{FF2B5EF4-FFF2-40B4-BE49-F238E27FC236}">
                      <a16:creationId xmlns:a16="http://schemas.microsoft.com/office/drawing/2014/main" id="{719A094F-BF31-4C70-B19B-8FD9DF32E5F4}"/>
                    </a:ext>
                  </a:extLst>
                </p:cNvPr>
                <p:cNvSpPr/>
                <p:nvPr/>
              </p:nvSpPr>
              <p:spPr>
                <a:xfrm rot="5400000">
                  <a:off x="62570" y="3149343"/>
                  <a:ext cx="1133463" cy="251767"/>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3" name="Cube 152">
                  <a:extLst>
                    <a:ext uri="{FF2B5EF4-FFF2-40B4-BE49-F238E27FC236}">
                      <a16:creationId xmlns:a16="http://schemas.microsoft.com/office/drawing/2014/main" id="{C49494BE-3302-4D34-8988-CA39DA9A9653}"/>
                    </a:ext>
                  </a:extLst>
                </p:cNvPr>
                <p:cNvSpPr/>
                <p:nvPr/>
              </p:nvSpPr>
              <p:spPr>
                <a:xfrm>
                  <a:off x="503418" y="3585530"/>
                  <a:ext cx="4349933" cy="262234"/>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7" name="TextBox 196">
                <a:extLst>
                  <a:ext uri="{FF2B5EF4-FFF2-40B4-BE49-F238E27FC236}">
                    <a16:creationId xmlns:a16="http://schemas.microsoft.com/office/drawing/2014/main" id="{0C280505-51C1-4712-AF3C-9771536DD7C7}"/>
                  </a:ext>
                </a:extLst>
              </p:cNvPr>
              <p:cNvSpPr txBox="1"/>
              <p:nvPr/>
            </p:nvSpPr>
            <p:spPr>
              <a:xfrm>
                <a:off x="5754932" y="1651241"/>
                <a:ext cx="508099" cy="340780"/>
              </a:xfrm>
              <a:prstGeom prst="rect">
                <a:avLst/>
              </a:prstGeom>
              <a:noFill/>
            </p:spPr>
            <p:txBody>
              <a:bodyPr wrap="none" rtlCol="0">
                <a:spAutoFit/>
              </a:bodyPr>
              <a:lstStyle/>
              <a:p>
                <a:r>
                  <a:rPr lang="en-US" b="1" i="1" dirty="0">
                    <a:latin typeface="Times New Roman" panose="02020603050405020304" pitchFamily="18" charset="0"/>
                    <a:cs typeface="Times New Roman" panose="02020603050405020304" pitchFamily="18" charset="0"/>
                  </a:rPr>
                  <a:t>v =0</a:t>
                </a:r>
                <a:endParaRPr lang="en-IN" b="1" i="1" dirty="0">
                  <a:latin typeface="Times New Roman" panose="02020603050405020304" pitchFamily="18" charset="0"/>
                  <a:cs typeface="Times New Roman" panose="02020603050405020304" pitchFamily="18" charset="0"/>
                </a:endParaRPr>
              </a:p>
            </p:txBody>
          </p:sp>
        </p:grpSp>
        <p:sp>
          <p:nvSpPr>
            <p:cNvPr id="204" name="TextBox 203">
              <a:extLst>
                <a:ext uri="{FF2B5EF4-FFF2-40B4-BE49-F238E27FC236}">
                  <a16:creationId xmlns:a16="http://schemas.microsoft.com/office/drawing/2014/main" id="{5FCD8214-C0CC-4DC6-B12F-7383E539A2F4}"/>
                </a:ext>
              </a:extLst>
            </p:cNvPr>
            <p:cNvSpPr txBox="1"/>
            <p:nvPr/>
          </p:nvSpPr>
          <p:spPr>
            <a:xfrm>
              <a:off x="5680551" y="1480054"/>
              <a:ext cx="749487" cy="42597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x = A</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210" name="TextBox 209">
              <a:extLst>
                <a:ext uri="{FF2B5EF4-FFF2-40B4-BE49-F238E27FC236}">
                  <a16:creationId xmlns:a16="http://schemas.microsoft.com/office/drawing/2014/main" id="{BCE20F13-96A3-4C4D-8B8F-FC8EDA529291}"/>
                </a:ext>
              </a:extLst>
            </p:cNvPr>
            <p:cNvSpPr txBox="1"/>
            <p:nvPr/>
          </p:nvSpPr>
          <p:spPr>
            <a:xfrm>
              <a:off x="4900826" y="2403338"/>
              <a:ext cx="1200989" cy="553998"/>
            </a:xfrm>
            <a:prstGeom prst="rect">
              <a:avLst/>
            </a:prstGeom>
            <a:noFill/>
          </p:spPr>
          <p:txBody>
            <a:bodyPr wrap="none" rtlCol="0">
              <a:spAutoFit/>
            </a:bodyPr>
            <a:lstStyle/>
            <a:p>
              <a:r>
                <a:rPr lang="en-US" sz="3000" b="1" dirty="0">
                  <a:solidFill>
                    <a:srgbClr val="FFFF00"/>
                  </a:solidFill>
                  <a:latin typeface="Times New Roman" panose="02020603050405020304" pitchFamily="18" charset="0"/>
                  <a:cs typeface="Times New Roman" panose="02020603050405020304" pitchFamily="18" charset="0"/>
                </a:rPr>
                <a:t>x = 0</a:t>
              </a:r>
              <a:endParaRPr lang="en-IN" sz="3000" b="1" dirty="0">
                <a:solidFill>
                  <a:srgbClr val="FFFF00"/>
                </a:solidFill>
                <a:latin typeface="Times New Roman" panose="02020603050405020304" pitchFamily="18" charset="0"/>
                <a:cs typeface="Times New Roman" panose="02020603050405020304" pitchFamily="18" charset="0"/>
              </a:endParaRPr>
            </a:p>
          </p:txBody>
        </p:sp>
        <p:sp>
          <p:nvSpPr>
            <p:cNvPr id="211" name="Rectangle 210">
              <a:extLst>
                <a:ext uri="{FF2B5EF4-FFF2-40B4-BE49-F238E27FC236}">
                  <a16:creationId xmlns:a16="http://schemas.microsoft.com/office/drawing/2014/main" id="{FDFE9D34-68E2-4A0A-93DB-F9846B885C36}"/>
                </a:ext>
              </a:extLst>
            </p:cNvPr>
            <p:cNvSpPr/>
            <p:nvPr/>
          </p:nvSpPr>
          <p:spPr>
            <a:xfrm>
              <a:off x="1590827" y="1674176"/>
              <a:ext cx="739305" cy="369332"/>
            </a:xfrm>
            <a:prstGeom prst="rect">
              <a:avLst/>
            </a:prstGeom>
          </p:spPr>
          <p:txBody>
            <a:bodyPr wrap="none">
              <a:spAutoFit/>
            </a:bodyPr>
            <a:lstStyle/>
            <a:p>
              <a:r>
                <a:rPr lang="en-IN" b="1" dirty="0">
                  <a:solidFill>
                    <a:srgbClr val="FF0000"/>
                  </a:solidFill>
                  <a:latin typeface="Times New Roman" panose="02020603050405020304" pitchFamily="18" charset="0"/>
                  <a:cs typeface="Times New Roman" panose="02020603050405020304" pitchFamily="18" charset="0"/>
                </a:rPr>
                <a:t>t = T </a:t>
              </a:r>
            </a:p>
          </p:txBody>
        </p:sp>
        <p:cxnSp>
          <p:nvCxnSpPr>
            <p:cNvPr id="2063" name="Straight Arrow Connector 2062">
              <a:extLst>
                <a:ext uri="{FF2B5EF4-FFF2-40B4-BE49-F238E27FC236}">
                  <a16:creationId xmlns:a16="http://schemas.microsoft.com/office/drawing/2014/main" id="{9F4B3ED5-8D69-481C-ACB1-152A02750AE1}"/>
                </a:ext>
              </a:extLst>
            </p:cNvPr>
            <p:cNvCxnSpPr/>
            <p:nvPr/>
          </p:nvCxnSpPr>
          <p:spPr>
            <a:xfrm flipV="1">
              <a:off x="787222" y="2084040"/>
              <a:ext cx="0" cy="252000"/>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06CC5DF1-C755-48C2-A2FE-13EED8E2B7B7}"/>
                </a:ext>
              </a:extLst>
            </p:cNvPr>
            <p:cNvCxnSpPr/>
            <p:nvPr/>
          </p:nvCxnSpPr>
          <p:spPr>
            <a:xfrm flipV="1">
              <a:off x="915558" y="2092056"/>
              <a:ext cx="0" cy="252000"/>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217" name="Rectangle 216">
              <a:extLst>
                <a:ext uri="{FF2B5EF4-FFF2-40B4-BE49-F238E27FC236}">
                  <a16:creationId xmlns:a16="http://schemas.microsoft.com/office/drawing/2014/main" id="{7271CCE5-7C37-4865-8964-B0C15AC4BB36}"/>
                </a:ext>
              </a:extLst>
            </p:cNvPr>
            <p:cNvSpPr/>
            <p:nvPr/>
          </p:nvSpPr>
          <p:spPr>
            <a:xfrm>
              <a:off x="950208" y="2041827"/>
              <a:ext cx="338554" cy="369332"/>
            </a:xfrm>
            <a:prstGeom prst="rect">
              <a:avLst/>
            </a:prstGeom>
          </p:spPr>
          <p:txBody>
            <a:bodyPr wrap="none">
              <a:spAutoFit/>
            </a:bodyPr>
            <a:lstStyle/>
            <a:p>
              <a:r>
                <a:rPr lang="en-IN" b="1" dirty="0">
                  <a:solidFill>
                    <a:srgbClr val="00FF00"/>
                  </a:solidFill>
                  <a:latin typeface="Times New Roman" panose="02020603050405020304" pitchFamily="18" charset="0"/>
                  <a:cs typeface="Times New Roman" panose="02020603050405020304" pitchFamily="18" charset="0"/>
                </a:rPr>
                <a:t>E</a:t>
              </a:r>
            </a:p>
          </p:txBody>
        </p:sp>
      </p:grpSp>
      <p:grpSp>
        <p:nvGrpSpPr>
          <p:cNvPr id="2" name="Group 1">
            <a:extLst>
              <a:ext uri="{FF2B5EF4-FFF2-40B4-BE49-F238E27FC236}">
                <a16:creationId xmlns:a16="http://schemas.microsoft.com/office/drawing/2014/main" id="{E1630863-2B84-4B28-B56E-B5F49C1BB9F7}"/>
              </a:ext>
            </a:extLst>
          </p:cNvPr>
          <p:cNvGrpSpPr/>
          <p:nvPr/>
        </p:nvGrpSpPr>
        <p:grpSpPr>
          <a:xfrm>
            <a:off x="499100" y="1435360"/>
            <a:ext cx="6139884" cy="1420493"/>
            <a:chOff x="434933" y="3291871"/>
            <a:chExt cx="6139884" cy="1420493"/>
          </a:xfrm>
        </p:grpSpPr>
        <p:grpSp>
          <p:nvGrpSpPr>
            <p:cNvPr id="66" name="Group 65">
              <a:extLst>
                <a:ext uri="{FF2B5EF4-FFF2-40B4-BE49-F238E27FC236}">
                  <a16:creationId xmlns:a16="http://schemas.microsoft.com/office/drawing/2014/main" id="{00BF5469-E077-40FE-9ECB-A5FAA82B0825}"/>
                </a:ext>
              </a:extLst>
            </p:cNvPr>
            <p:cNvGrpSpPr/>
            <p:nvPr/>
          </p:nvGrpSpPr>
          <p:grpSpPr>
            <a:xfrm>
              <a:off x="434933" y="3291871"/>
              <a:ext cx="2689271" cy="1420493"/>
              <a:chOff x="172499" y="1791939"/>
              <a:chExt cx="3592704" cy="1662178"/>
            </a:xfrm>
          </p:grpSpPr>
          <p:grpSp>
            <p:nvGrpSpPr>
              <p:cNvPr id="67" name="Group 66">
                <a:extLst>
                  <a:ext uri="{FF2B5EF4-FFF2-40B4-BE49-F238E27FC236}">
                    <a16:creationId xmlns:a16="http://schemas.microsoft.com/office/drawing/2014/main" id="{8A6BBA8B-4CF2-4B58-8048-5BB73A96BAA9}"/>
                  </a:ext>
                </a:extLst>
              </p:cNvPr>
              <p:cNvGrpSpPr/>
              <p:nvPr/>
            </p:nvGrpSpPr>
            <p:grpSpPr>
              <a:xfrm>
                <a:off x="172499" y="1791939"/>
                <a:ext cx="3592704" cy="1662178"/>
                <a:chOff x="-113521" y="2380343"/>
                <a:chExt cx="5827840" cy="2836869"/>
              </a:xfrm>
            </p:grpSpPr>
            <p:cxnSp>
              <p:nvCxnSpPr>
                <p:cNvPr id="69" name="Straight Connector 68">
                  <a:extLst>
                    <a:ext uri="{FF2B5EF4-FFF2-40B4-BE49-F238E27FC236}">
                      <a16:creationId xmlns:a16="http://schemas.microsoft.com/office/drawing/2014/main" id="{B90598F5-57E6-4158-85C4-32AA05064F0A}"/>
                    </a:ext>
                  </a:extLst>
                </p:cNvPr>
                <p:cNvCxnSpPr>
                  <a:cxnSpLocks/>
                </p:cNvCxnSpPr>
                <p:nvPr/>
              </p:nvCxnSpPr>
              <p:spPr>
                <a:xfrm>
                  <a:off x="754743" y="2627086"/>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A997B05-19EC-4685-9C1C-3FF1070084BE}"/>
                    </a:ext>
                  </a:extLst>
                </p:cNvPr>
                <p:cNvCxnSpPr>
                  <a:cxnSpLocks/>
                </p:cNvCxnSpPr>
                <p:nvPr/>
              </p:nvCxnSpPr>
              <p:spPr>
                <a:xfrm flipV="1">
                  <a:off x="2743200" y="2380343"/>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DA6E2D6-8613-4746-B2BE-15A4BCD927CB}"/>
                    </a:ext>
                  </a:extLst>
                </p:cNvPr>
                <p:cNvCxnSpPr>
                  <a:cxnSpLocks/>
                </p:cNvCxnSpPr>
                <p:nvPr/>
              </p:nvCxnSpPr>
              <p:spPr>
                <a:xfrm>
                  <a:off x="3316514" y="2619829"/>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2" name="Isosceles Triangle 71">
                  <a:extLst>
                    <a:ext uri="{FF2B5EF4-FFF2-40B4-BE49-F238E27FC236}">
                      <a16:creationId xmlns:a16="http://schemas.microsoft.com/office/drawing/2014/main" id="{A3C7217B-F6F0-404E-B0E0-30CD69FEBA03}"/>
                    </a:ext>
                  </a:extLst>
                </p:cNvPr>
                <p:cNvSpPr/>
                <p:nvPr/>
              </p:nvSpPr>
              <p:spPr>
                <a:xfrm rot="10800000" flipH="1">
                  <a:off x="3275148" y="2394857"/>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3" name="Straight Connector 72">
                  <a:extLst>
                    <a:ext uri="{FF2B5EF4-FFF2-40B4-BE49-F238E27FC236}">
                      <a16:creationId xmlns:a16="http://schemas.microsoft.com/office/drawing/2014/main" id="{3B6C6231-BE2C-452B-B1DE-E044F6BBDE01}"/>
                    </a:ext>
                  </a:extLst>
                </p:cNvPr>
                <p:cNvCxnSpPr>
                  <a:cxnSpLocks/>
                </p:cNvCxnSpPr>
                <p:nvPr/>
              </p:nvCxnSpPr>
              <p:spPr>
                <a:xfrm flipV="1">
                  <a:off x="781594" y="2599298"/>
                  <a:ext cx="2" cy="970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F6DDA1C-A326-43FD-942E-43EAB3E7434C}"/>
                    </a:ext>
                  </a:extLst>
                </p:cNvPr>
                <p:cNvCxnSpPr>
                  <a:cxnSpLocks/>
                </p:cNvCxnSpPr>
                <p:nvPr/>
              </p:nvCxnSpPr>
              <p:spPr>
                <a:xfrm flipH="1" flipV="1">
                  <a:off x="781594" y="4131019"/>
                  <a:ext cx="3" cy="10861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CD7D313-38A1-4D0E-9D15-32A1809DBC6C}"/>
                    </a:ext>
                  </a:extLst>
                </p:cNvPr>
                <p:cNvCxnSpPr>
                  <a:cxnSpLocks/>
                </p:cNvCxnSpPr>
                <p:nvPr/>
              </p:nvCxnSpPr>
              <p:spPr>
                <a:xfrm flipV="1">
                  <a:off x="479923" y="4126679"/>
                  <a:ext cx="642364" cy="2"/>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C808DA1-421A-47B2-95EE-6E3800F394B0}"/>
                    </a:ext>
                  </a:extLst>
                </p:cNvPr>
                <p:cNvCxnSpPr>
                  <a:cxnSpLocks/>
                </p:cNvCxnSpPr>
                <p:nvPr/>
              </p:nvCxnSpPr>
              <p:spPr>
                <a:xfrm>
                  <a:off x="1667315" y="5159825"/>
                  <a:ext cx="2002971" cy="0"/>
                </a:xfrm>
                <a:prstGeom prst="line">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CDB294C-732F-452B-89B6-F60E9093F615}"/>
                    </a:ext>
                  </a:extLst>
                </p:cNvPr>
                <p:cNvCxnSpPr>
                  <a:cxnSpLocks/>
                </p:cNvCxnSpPr>
                <p:nvPr/>
              </p:nvCxnSpPr>
              <p:spPr>
                <a:xfrm>
                  <a:off x="792269" y="5159825"/>
                  <a:ext cx="452484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F4A7B96-1B6A-4CBF-9EED-C511F6EB7DE0}"/>
                    </a:ext>
                  </a:extLst>
                </p:cNvPr>
                <p:cNvCxnSpPr>
                  <a:cxnSpLocks/>
                </p:cNvCxnSpPr>
                <p:nvPr/>
              </p:nvCxnSpPr>
              <p:spPr>
                <a:xfrm flipV="1">
                  <a:off x="5293013" y="2590801"/>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8941405-B366-4854-8D85-926A41E3ED37}"/>
                    </a:ext>
                  </a:extLst>
                </p:cNvPr>
                <p:cNvCxnSpPr>
                  <a:cxnSpLocks/>
                </p:cNvCxnSpPr>
                <p:nvPr/>
              </p:nvCxnSpPr>
              <p:spPr>
                <a:xfrm flipV="1">
                  <a:off x="5293012" y="4238175"/>
                  <a:ext cx="0" cy="9790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09818432-D58F-4CDD-B972-C02A313916B7}"/>
                    </a:ext>
                  </a:extLst>
                </p:cNvPr>
                <p:cNvSpPr/>
                <p:nvPr/>
              </p:nvSpPr>
              <p:spPr>
                <a:xfrm>
                  <a:off x="-113521" y="3460863"/>
                  <a:ext cx="569981"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10F5CEB5-F242-4F80-9F6F-494A1A30BF1E}"/>
                        </a:ext>
                      </a:extLst>
                    </p:cNvPr>
                    <p:cNvSpPr/>
                    <p:nvPr/>
                  </p:nvSpPr>
                  <p:spPr>
                    <a:xfrm>
                      <a:off x="1508096" y="4371701"/>
                      <a:ext cx="2268962"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I =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US" b="1" i="1" smtClean="0">
                                  <a:solidFill>
                                    <a:schemeClr val="bg1"/>
                                  </a:solidFill>
                                  <a:latin typeface="Cambria Math" panose="02040503050406030204" pitchFamily="18" charset="0"/>
                                  <a:ea typeface="Cambria Math" panose="02040503050406030204" pitchFamily="18" charset="0"/>
                                </a:rPr>
                                <m:t>𝑰</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r>
                        <a:rPr lang="en-IN" b="1" dirty="0">
                          <a:solidFill>
                            <a:schemeClr val="bg1"/>
                          </a:solidFill>
                          <a:latin typeface="Times New Roman" panose="02020603050405020304" pitchFamily="18" charset="0"/>
                          <a:cs typeface="Times New Roman" panose="02020603050405020304" pitchFamily="18" charset="0"/>
                        </a:rPr>
                        <a:t> </a:t>
                      </a:r>
                    </a:p>
                  </p:txBody>
                </p:sp>
              </mc:Choice>
              <mc:Fallback xmlns="">
                <p:sp>
                  <p:nvSpPr>
                    <p:cNvPr id="82" name="Rectangle 81">
                      <a:extLst>
                        <a:ext uri="{FF2B5EF4-FFF2-40B4-BE49-F238E27FC236}">
                          <a16:creationId xmlns:a16="http://schemas.microsoft.com/office/drawing/2014/main" id="{10F5CEB5-F242-4F80-9F6F-494A1A30BF1E}"/>
                        </a:ext>
                      </a:extLst>
                    </p:cNvPr>
                    <p:cNvSpPr>
                      <a:spLocks noRot="1" noChangeAspect="1" noMove="1" noResize="1" noEditPoints="1" noAdjustHandles="1" noChangeArrowheads="1" noChangeShapeType="1" noTextEdit="1"/>
                    </p:cNvSpPr>
                    <p:nvPr/>
                  </p:nvSpPr>
                  <p:spPr>
                    <a:xfrm>
                      <a:off x="1508096" y="4371701"/>
                      <a:ext cx="2268962" cy="737594"/>
                    </a:xfrm>
                    <a:prstGeom prst="rect">
                      <a:avLst/>
                    </a:prstGeom>
                    <a:blipFill>
                      <a:blip r:embed="rId5"/>
                      <a:stretch>
                        <a:fillRect l="-5263" t="-8197" b="-24590"/>
                      </a:stretch>
                    </a:blipFill>
                  </p:spPr>
                  <p:txBody>
                    <a:bodyPr/>
                    <a:lstStyle/>
                    <a:p>
                      <a:r>
                        <a:rPr lang="en-IN">
                          <a:noFill/>
                        </a:rPr>
                        <a:t> </a:t>
                      </a:r>
                    </a:p>
                  </p:txBody>
                </p:sp>
              </mc:Fallback>
            </mc:AlternateContent>
            <p:grpSp>
              <p:nvGrpSpPr>
                <p:cNvPr id="83" name="Group 82">
                  <a:extLst>
                    <a:ext uri="{FF2B5EF4-FFF2-40B4-BE49-F238E27FC236}">
                      <a16:creationId xmlns:a16="http://schemas.microsoft.com/office/drawing/2014/main" id="{55FA9506-52C3-47C5-9C08-0041CBBDACB2}"/>
                    </a:ext>
                  </a:extLst>
                </p:cNvPr>
                <p:cNvGrpSpPr/>
                <p:nvPr/>
              </p:nvGrpSpPr>
              <p:grpSpPr>
                <a:xfrm>
                  <a:off x="4648144" y="3256358"/>
                  <a:ext cx="1066175" cy="1244584"/>
                  <a:chOff x="6572001" y="2872993"/>
                  <a:chExt cx="1066175" cy="2155368"/>
                </a:xfrm>
              </p:grpSpPr>
              <p:sp>
                <p:nvSpPr>
                  <p:cNvPr id="86" name="Arc 85">
                    <a:extLst>
                      <a:ext uri="{FF2B5EF4-FFF2-40B4-BE49-F238E27FC236}">
                        <a16:creationId xmlns:a16="http://schemas.microsoft.com/office/drawing/2014/main" id="{C9C93755-9CED-4DC9-92F3-AEECD9E69BDD}"/>
                      </a:ext>
                    </a:extLst>
                  </p:cNvPr>
                  <p:cNvSpPr/>
                  <p:nvPr/>
                </p:nvSpPr>
                <p:spPr>
                  <a:xfrm>
                    <a:off x="6751977" y="3429000"/>
                    <a:ext cx="878114" cy="598705"/>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87" name="Arc 86">
                    <a:extLst>
                      <a:ext uri="{FF2B5EF4-FFF2-40B4-BE49-F238E27FC236}">
                        <a16:creationId xmlns:a16="http://schemas.microsoft.com/office/drawing/2014/main" id="{EF974F80-B7BF-42D9-8153-0698440A112B}"/>
                      </a:ext>
                    </a:extLst>
                  </p:cNvPr>
                  <p:cNvSpPr/>
                  <p:nvPr/>
                </p:nvSpPr>
                <p:spPr>
                  <a:xfrm>
                    <a:off x="6760062" y="3177241"/>
                    <a:ext cx="878114" cy="461665"/>
                  </a:xfrm>
                  <a:prstGeom prst="arc">
                    <a:avLst>
                      <a:gd name="adj1" fmla="val 16200000"/>
                      <a:gd name="adj2" fmla="val 10618582"/>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8" name="Arc 87">
                    <a:extLst>
                      <a:ext uri="{FF2B5EF4-FFF2-40B4-BE49-F238E27FC236}">
                        <a16:creationId xmlns:a16="http://schemas.microsoft.com/office/drawing/2014/main" id="{9BB0AE66-D423-443C-8B99-132DE3340ADD}"/>
                      </a:ext>
                    </a:extLst>
                  </p:cNvPr>
                  <p:cNvSpPr/>
                  <p:nvPr/>
                </p:nvSpPr>
                <p:spPr>
                  <a:xfrm>
                    <a:off x="6743892" y="3814289"/>
                    <a:ext cx="878114" cy="492443"/>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9" name="Arc 88">
                    <a:extLst>
                      <a:ext uri="{FF2B5EF4-FFF2-40B4-BE49-F238E27FC236}">
                        <a16:creationId xmlns:a16="http://schemas.microsoft.com/office/drawing/2014/main" id="{7772BEB4-F1AF-469B-AE57-F56310281054}"/>
                      </a:ext>
                    </a:extLst>
                  </p:cNvPr>
                  <p:cNvSpPr/>
                  <p:nvPr/>
                </p:nvSpPr>
                <p:spPr>
                  <a:xfrm>
                    <a:off x="6760062" y="4168603"/>
                    <a:ext cx="878114" cy="421535"/>
                  </a:xfrm>
                  <a:prstGeom prst="arc">
                    <a:avLst>
                      <a:gd name="adj1" fmla="val 11660505"/>
                      <a:gd name="adj2" fmla="val 5955058"/>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0" name="Rectangle 89">
                    <a:extLst>
                      <a:ext uri="{FF2B5EF4-FFF2-40B4-BE49-F238E27FC236}">
                        <a16:creationId xmlns:a16="http://schemas.microsoft.com/office/drawing/2014/main" id="{27EEFADC-6BBB-4A26-B50B-5D0026A41468}"/>
                      </a:ext>
                    </a:extLst>
                  </p:cNvPr>
                  <p:cNvSpPr/>
                  <p:nvPr/>
                </p:nvSpPr>
                <p:spPr>
                  <a:xfrm>
                    <a:off x="6572001" y="2872993"/>
                    <a:ext cx="277219" cy="215536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4" name="Rectangle 83">
                  <a:extLst>
                    <a:ext uri="{FF2B5EF4-FFF2-40B4-BE49-F238E27FC236}">
                      <a16:creationId xmlns:a16="http://schemas.microsoft.com/office/drawing/2014/main" id="{0C3B8ED6-0B8C-4622-9A24-CF348D555EAD}"/>
                    </a:ext>
                  </a:extLst>
                </p:cNvPr>
                <p:cNvSpPr/>
                <p:nvPr/>
              </p:nvSpPr>
              <p:spPr>
                <a:xfrm>
                  <a:off x="4058931" y="3460863"/>
                  <a:ext cx="549179"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L</a:t>
                  </a:r>
                </a:p>
              </p:txBody>
            </p:sp>
          </p:grpSp>
          <p:cxnSp>
            <p:nvCxnSpPr>
              <p:cNvPr id="68" name="Straight Connector 67">
                <a:extLst>
                  <a:ext uri="{FF2B5EF4-FFF2-40B4-BE49-F238E27FC236}">
                    <a16:creationId xmlns:a16="http://schemas.microsoft.com/office/drawing/2014/main" id="{FF9F8C2B-7F8C-49A0-BB75-74B894AC0C43}"/>
                  </a:ext>
                </a:extLst>
              </p:cNvPr>
              <p:cNvCxnSpPr>
                <a:cxnSpLocks/>
              </p:cNvCxnSpPr>
              <p:nvPr/>
            </p:nvCxnSpPr>
            <p:spPr>
              <a:xfrm flipV="1">
                <a:off x="546356" y="2522368"/>
                <a:ext cx="396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grpSp>
        <p:grpSp>
          <p:nvGrpSpPr>
            <p:cNvPr id="2060" name="Group 2059">
              <a:extLst>
                <a:ext uri="{FF2B5EF4-FFF2-40B4-BE49-F238E27FC236}">
                  <a16:creationId xmlns:a16="http://schemas.microsoft.com/office/drawing/2014/main" id="{1A6298A9-0F51-4930-9B73-C1EA24DF212F}"/>
                </a:ext>
              </a:extLst>
            </p:cNvPr>
            <p:cNvGrpSpPr/>
            <p:nvPr/>
          </p:nvGrpSpPr>
          <p:grpSpPr>
            <a:xfrm>
              <a:off x="3809503" y="3453588"/>
              <a:ext cx="2765314" cy="921901"/>
              <a:chOff x="3810633" y="2283472"/>
              <a:chExt cx="2765314" cy="921901"/>
            </a:xfrm>
          </p:grpSpPr>
          <p:grpSp>
            <p:nvGrpSpPr>
              <p:cNvPr id="167" name="Group 166">
                <a:extLst>
                  <a:ext uri="{FF2B5EF4-FFF2-40B4-BE49-F238E27FC236}">
                    <a16:creationId xmlns:a16="http://schemas.microsoft.com/office/drawing/2014/main" id="{02AA5208-A420-43C5-B6F7-0B0FD7654EB8}"/>
                  </a:ext>
                </a:extLst>
              </p:cNvPr>
              <p:cNvGrpSpPr/>
              <p:nvPr/>
            </p:nvGrpSpPr>
            <p:grpSpPr>
              <a:xfrm>
                <a:off x="3810633" y="2683424"/>
                <a:ext cx="2765314" cy="521949"/>
                <a:chOff x="486000" y="1356229"/>
                <a:chExt cx="4367351" cy="1137569"/>
              </a:xfrm>
            </p:grpSpPr>
            <p:grpSp>
              <p:nvGrpSpPr>
                <p:cNvPr id="168" name="Group 167">
                  <a:extLst>
                    <a:ext uri="{FF2B5EF4-FFF2-40B4-BE49-F238E27FC236}">
                      <a16:creationId xmlns:a16="http://schemas.microsoft.com/office/drawing/2014/main" id="{AF6FF88D-1EDB-439F-8440-31DEEEFB7146}"/>
                    </a:ext>
                  </a:extLst>
                </p:cNvPr>
                <p:cNvGrpSpPr/>
                <p:nvPr/>
              </p:nvGrpSpPr>
              <p:grpSpPr>
                <a:xfrm>
                  <a:off x="693661" y="1626448"/>
                  <a:ext cx="1927478" cy="461019"/>
                  <a:chOff x="328175" y="1813871"/>
                  <a:chExt cx="3367525" cy="756030"/>
                </a:xfrm>
              </p:grpSpPr>
              <p:cxnSp>
                <p:nvCxnSpPr>
                  <p:cNvPr id="172" name="Straight Connector 171">
                    <a:extLst>
                      <a:ext uri="{FF2B5EF4-FFF2-40B4-BE49-F238E27FC236}">
                        <a16:creationId xmlns:a16="http://schemas.microsoft.com/office/drawing/2014/main" id="{A3A3529A-9B25-4B14-A987-B383E6A30E0F}"/>
                      </a:ext>
                    </a:extLst>
                  </p:cNvPr>
                  <p:cNvCxnSpPr>
                    <a:cxnSpLocks/>
                  </p:cNvCxnSpPr>
                  <p:nvPr/>
                </p:nvCxnSpPr>
                <p:spPr>
                  <a:xfrm flipV="1">
                    <a:off x="770091" y="1832924"/>
                    <a:ext cx="201907" cy="4626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6729979-E34B-458A-B0B1-30805C8E97CE}"/>
                      </a:ext>
                    </a:extLst>
                  </p:cNvPr>
                  <p:cNvCxnSpPr>
                    <a:cxnSpLocks/>
                  </p:cNvCxnSpPr>
                  <p:nvPr/>
                </p:nvCxnSpPr>
                <p:spPr>
                  <a:xfrm>
                    <a:off x="962473" y="1832922"/>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FE50AE7-7B91-46C3-BB7B-07992B4530F7}"/>
                      </a:ext>
                    </a:extLst>
                  </p:cNvPr>
                  <p:cNvCxnSpPr>
                    <a:cxnSpLocks/>
                  </p:cNvCxnSpPr>
                  <p:nvPr/>
                </p:nvCxnSpPr>
                <p:spPr>
                  <a:xfrm flipV="1">
                    <a:off x="1297619" y="1823397"/>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3E4B58F-DD00-4C9D-992C-315530DA45C6}"/>
                      </a:ext>
                    </a:extLst>
                  </p:cNvPr>
                  <p:cNvCxnSpPr>
                    <a:cxnSpLocks/>
                  </p:cNvCxnSpPr>
                  <p:nvPr/>
                </p:nvCxnSpPr>
                <p:spPr>
                  <a:xfrm>
                    <a:off x="1645943" y="1823396"/>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F4146F6-6CDB-427A-96BA-AB77741BE4CA}"/>
                      </a:ext>
                    </a:extLst>
                  </p:cNvPr>
                  <p:cNvCxnSpPr>
                    <a:cxnSpLocks/>
                  </p:cNvCxnSpPr>
                  <p:nvPr/>
                </p:nvCxnSpPr>
                <p:spPr>
                  <a:xfrm flipV="1">
                    <a:off x="1992944" y="181387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FD7B213-A3CE-4393-BC57-3C82F7302A65}"/>
                      </a:ext>
                    </a:extLst>
                  </p:cNvPr>
                  <p:cNvCxnSpPr>
                    <a:cxnSpLocks/>
                  </p:cNvCxnSpPr>
                  <p:nvPr/>
                </p:nvCxnSpPr>
                <p:spPr>
                  <a:xfrm>
                    <a:off x="2341268" y="1813871"/>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2A97B41-DC1F-44FD-8C50-96A46DDDDE0B}"/>
                      </a:ext>
                    </a:extLst>
                  </p:cNvPr>
                  <p:cNvCxnSpPr>
                    <a:cxnSpLocks/>
                  </p:cNvCxnSpPr>
                  <p:nvPr/>
                </p:nvCxnSpPr>
                <p:spPr>
                  <a:xfrm flipV="1">
                    <a:off x="2688269" y="183292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13E4E1B-7E8A-43FC-A7D2-BEE857095B8E}"/>
                      </a:ext>
                    </a:extLst>
                  </p:cNvPr>
                  <p:cNvCxnSpPr>
                    <a:cxnSpLocks/>
                  </p:cNvCxnSpPr>
                  <p:nvPr/>
                </p:nvCxnSpPr>
                <p:spPr>
                  <a:xfrm>
                    <a:off x="3036593" y="1832921"/>
                    <a:ext cx="201907" cy="462604"/>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1B0B8AF-4970-433F-91F6-A13888EA54C9}"/>
                      </a:ext>
                    </a:extLst>
                  </p:cNvPr>
                  <p:cNvCxnSpPr>
                    <a:cxnSpLocks/>
                  </p:cNvCxnSpPr>
                  <p:nvPr/>
                </p:nvCxnSpPr>
                <p:spPr>
                  <a:xfrm flipV="1">
                    <a:off x="3228975" y="2262971"/>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4E22E648-2AC8-418F-AD40-5A6148113F14}"/>
                      </a:ext>
                    </a:extLst>
                  </p:cNvPr>
                  <p:cNvCxnSpPr>
                    <a:cxnSpLocks/>
                  </p:cNvCxnSpPr>
                  <p:nvPr/>
                </p:nvCxnSpPr>
                <p:spPr>
                  <a:xfrm flipV="1">
                    <a:off x="328175" y="2279247"/>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69B9A387-7E78-422B-AA8F-CF13DA85DD40}"/>
                    </a:ext>
                  </a:extLst>
                </p:cNvPr>
                <p:cNvSpPr/>
                <p:nvPr/>
              </p:nvSpPr>
              <p:spPr>
                <a:xfrm>
                  <a:off x="2621138" y="1500964"/>
                  <a:ext cx="695717" cy="755067"/>
                </a:xfrm>
                <a:prstGeom prst="rect">
                  <a:avLst/>
                </a:prstGeom>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0" name="Cube 169">
                  <a:extLst>
                    <a:ext uri="{FF2B5EF4-FFF2-40B4-BE49-F238E27FC236}">
                      <a16:creationId xmlns:a16="http://schemas.microsoft.com/office/drawing/2014/main" id="{D162E794-2223-4398-81D9-24376697C773}"/>
                    </a:ext>
                  </a:extLst>
                </p:cNvPr>
                <p:cNvSpPr/>
                <p:nvPr/>
              </p:nvSpPr>
              <p:spPr>
                <a:xfrm rot="5400000">
                  <a:off x="45152" y="1797077"/>
                  <a:ext cx="1133463" cy="251767"/>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1" name="Cube 170">
                  <a:extLst>
                    <a:ext uri="{FF2B5EF4-FFF2-40B4-BE49-F238E27FC236}">
                      <a16:creationId xmlns:a16="http://schemas.microsoft.com/office/drawing/2014/main" id="{2CFE0FA6-1334-4E7F-AD5C-CD9B8E1E90BE}"/>
                    </a:ext>
                  </a:extLst>
                </p:cNvPr>
                <p:cNvSpPr/>
                <p:nvPr/>
              </p:nvSpPr>
              <p:spPr>
                <a:xfrm>
                  <a:off x="486000" y="2261839"/>
                  <a:ext cx="4367351" cy="231959"/>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9" name="TextBox 198">
                <a:extLst>
                  <a:ext uri="{FF2B5EF4-FFF2-40B4-BE49-F238E27FC236}">
                    <a16:creationId xmlns:a16="http://schemas.microsoft.com/office/drawing/2014/main" id="{C90EAC9A-4CC0-49B1-A63C-C4E416923CCB}"/>
                  </a:ext>
                </a:extLst>
              </p:cNvPr>
              <p:cNvSpPr txBox="1"/>
              <p:nvPr/>
            </p:nvSpPr>
            <p:spPr>
              <a:xfrm>
                <a:off x="4475519" y="2283472"/>
                <a:ext cx="1026932" cy="624762"/>
              </a:xfrm>
              <a:prstGeom prst="rect">
                <a:avLst/>
              </a:prstGeom>
              <a:noFill/>
            </p:spPr>
            <p:txBody>
              <a:bodyPr wrap="none" rtlCol="0">
                <a:spAutoFit/>
              </a:bodyPr>
              <a:lstStyle/>
              <a:p>
                <a:r>
                  <a:rPr lang="en-US" b="1" i="1" dirty="0">
                    <a:solidFill>
                      <a:schemeClr val="bg1"/>
                    </a:solidFill>
                    <a:latin typeface="Times New Roman" panose="02020603050405020304" pitchFamily="18" charset="0"/>
                    <a:cs typeface="Times New Roman" panose="02020603050405020304" pitchFamily="18" charset="0"/>
                  </a:rPr>
                  <a:t>v = - </a:t>
                </a:r>
                <a:r>
                  <a:rPr lang="en-IN" sz="2000" b="1" dirty="0" err="1">
                    <a:solidFill>
                      <a:schemeClr val="bg1"/>
                    </a:solidFill>
                    <a:latin typeface="Times New Roman" panose="02020603050405020304" pitchFamily="18" charset="0"/>
                    <a:cs typeface="Times New Roman" panose="02020603050405020304" pitchFamily="18" charset="0"/>
                  </a:rPr>
                  <a:t>v</a:t>
                </a:r>
                <a:r>
                  <a:rPr lang="en-IN" sz="2000" b="1" baseline="-25000" dirty="0" err="1">
                    <a:solidFill>
                      <a:schemeClr val="bg1"/>
                    </a:solidFill>
                    <a:latin typeface="Times New Roman" panose="02020603050405020304" pitchFamily="18" charset="0"/>
                    <a:cs typeface="Times New Roman" panose="02020603050405020304" pitchFamily="18" charset="0"/>
                  </a:rPr>
                  <a:t>max</a:t>
                </a:r>
                <a:r>
                  <a:rPr lang="en-IN" sz="2000" b="1" baseline="-25000" dirty="0">
                    <a:solidFill>
                      <a:schemeClr val="bg1"/>
                    </a:solidFill>
                    <a:latin typeface="Times New Roman" panose="02020603050405020304" pitchFamily="18" charset="0"/>
                    <a:cs typeface="Times New Roman" panose="02020603050405020304" pitchFamily="18" charset="0"/>
                  </a:rPr>
                  <a:t> </a:t>
                </a:r>
                <a:endParaRPr lang="en-IN" sz="2000" b="1" dirty="0">
                  <a:solidFill>
                    <a:schemeClr val="bg1"/>
                  </a:solidFill>
                  <a:latin typeface="Times New Roman" panose="02020603050405020304" pitchFamily="18" charset="0"/>
                  <a:cs typeface="Times New Roman" panose="02020603050405020304" pitchFamily="18" charset="0"/>
                </a:endParaRPr>
              </a:p>
              <a:p>
                <a:endParaRPr lang="en-IN" b="1" i="1" dirty="0">
                  <a:solidFill>
                    <a:schemeClr val="bg1"/>
                  </a:solidFill>
                  <a:latin typeface="Times New Roman" panose="02020603050405020304" pitchFamily="18" charset="0"/>
                  <a:cs typeface="Times New Roman" panose="02020603050405020304" pitchFamily="18" charset="0"/>
                </a:endParaRPr>
              </a:p>
            </p:txBody>
          </p:sp>
        </p:grpSp>
        <p:sp>
          <p:nvSpPr>
            <p:cNvPr id="212" name="Rectangle 211">
              <a:extLst>
                <a:ext uri="{FF2B5EF4-FFF2-40B4-BE49-F238E27FC236}">
                  <a16:creationId xmlns:a16="http://schemas.microsoft.com/office/drawing/2014/main" id="{94C9ABAE-971B-4DEE-96B2-E40654AB62FF}"/>
                </a:ext>
              </a:extLst>
            </p:cNvPr>
            <p:cNvSpPr/>
            <p:nvPr/>
          </p:nvSpPr>
          <p:spPr>
            <a:xfrm>
              <a:off x="1572154" y="3496633"/>
              <a:ext cx="889026" cy="369332"/>
            </a:xfrm>
            <a:prstGeom prst="rect">
              <a:avLst/>
            </a:prstGeom>
          </p:spPr>
          <p:txBody>
            <a:bodyPr wrap="none">
              <a:spAutoFit/>
            </a:bodyPr>
            <a:lstStyle/>
            <a:p>
              <a:r>
                <a:rPr lang="en-IN" b="1" dirty="0">
                  <a:solidFill>
                    <a:srgbClr val="FF0000"/>
                  </a:solidFill>
                  <a:latin typeface="Times New Roman" panose="02020603050405020304" pitchFamily="18" charset="0"/>
                  <a:cs typeface="Times New Roman" panose="02020603050405020304" pitchFamily="18" charset="0"/>
                </a:rPr>
                <a:t>t = ¾ T</a:t>
              </a:r>
            </a:p>
          </p:txBody>
        </p:sp>
        <p:sp>
          <p:nvSpPr>
            <p:cNvPr id="218" name="Rectangle 217">
              <a:extLst>
                <a:ext uri="{FF2B5EF4-FFF2-40B4-BE49-F238E27FC236}">
                  <a16:creationId xmlns:a16="http://schemas.microsoft.com/office/drawing/2014/main" id="{11F214C7-C799-4220-AD44-01F6A55C8E7D}"/>
                </a:ext>
              </a:extLst>
            </p:cNvPr>
            <p:cNvSpPr/>
            <p:nvPr/>
          </p:nvSpPr>
          <p:spPr>
            <a:xfrm>
              <a:off x="833153" y="3842975"/>
              <a:ext cx="726481"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Q = 0</a:t>
              </a:r>
            </a:p>
          </p:txBody>
        </p:sp>
        <p:sp>
          <p:nvSpPr>
            <p:cNvPr id="2064" name="Arc 2063">
              <a:extLst>
                <a:ext uri="{FF2B5EF4-FFF2-40B4-BE49-F238E27FC236}">
                  <a16:creationId xmlns:a16="http://schemas.microsoft.com/office/drawing/2014/main" id="{BEDC93E6-6A10-4CBC-A8B0-5C6518F3F442}"/>
                </a:ext>
              </a:extLst>
            </p:cNvPr>
            <p:cNvSpPr/>
            <p:nvPr/>
          </p:nvSpPr>
          <p:spPr>
            <a:xfrm>
              <a:off x="2778112" y="3759250"/>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8" name="Arc 227">
              <a:extLst>
                <a:ext uri="{FF2B5EF4-FFF2-40B4-BE49-F238E27FC236}">
                  <a16:creationId xmlns:a16="http://schemas.microsoft.com/office/drawing/2014/main" id="{65AFB966-CAE0-455D-B3C2-AF2A941107A9}"/>
                </a:ext>
              </a:extLst>
            </p:cNvPr>
            <p:cNvSpPr/>
            <p:nvPr/>
          </p:nvSpPr>
          <p:spPr>
            <a:xfrm>
              <a:off x="2701537" y="3779339"/>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9" name="Arc 228">
              <a:extLst>
                <a:ext uri="{FF2B5EF4-FFF2-40B4-BE49-F238E27FC236}">
                  <a16:creationId xmlns:a16="http://schemas.microsoft.com/office/drawing/2014/main" id="{701999DE-8875-4267-AEA3-5E62978AF8C9}"/>
                </a:ext>
              </a:extLst>
            </p:cNvPr>
            <p:cNvSpPr/>
            <p:nvPr/>
          </p:nvSpPr>
          <p:spPr>
            <a:xfrm>
              <a:off x="2847326" y="3779339"/>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0" name="Arc 229">
              <a:extLst>
                <a:ext uri="{FF2B5EF4-FFF2-40B4-BE49-F238E27FC236}">
                  <a16:creationId xmlns:a16="http://schemas.microsoft.com/office/drawing/2014/main" id="{A6CD1119-E78D-48A2-9377-95036723C459}"/>
                </a:ext>
              </a:extLst>
            </p:cNvPr>
            <p:cNvSpPr/>
            <p:nvPr/>
          </p:nvSpPr>
          <p:spPr>
            <a:xfrm flipH="1">
              <a:off x="3041012" y="3755379"/>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1" name="Arc 230">
              <a:extLst>
                <a:ext uri="{FF2B5EF4-FFF2-40B4-BE49-F238E27FC236}">
                  <a16:creationId xmlns:a16="http://schemas.microsoft.com/office/drawing/2014/main" id="{7FEBE862-9D79-4258-8A01-1FC73CAB2922}"/>
                </a:ext>
              </a:extLst>
            </p:cNvPr>
            <p:cNvSpPr/>
            <p:nvPr/>
          </p:nvSpPr>
          <p:spPr>
            <a:xfrm flipH="1">
              <a:off x="2988397" y="3758645"/>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2" name="Arc 231">
              <a:extLst>
                <a:ext uri="{FF2B5EF4-FFF2-40B4-BE49-F238E27FC236}">
                  <a16:creationId xmlns:a16="http://schemas.microsoft.com/office/drawing/2014/main" id="{67F533F3-75AB-49DC-A6DD-C6A28A84E8EE}"/>
                </a:ext>
              </a:extLst>
            </p:cNvPr>
            <p:cNvSpPr/>
            <p:nvPr/>
          </p:nvSpPr>
          <p:spPr>
            <a:xfrm flipH="1">
              <a:off x="3100962" y="3738275"/>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3" name="Rectangle 232">
              <a:extLst>
                <a:ext uri="{FF2B5EF4-FFF2-40B4-BE49-F238E27FC236}">
                  <a16:creationId xmlns:a16="http://schemas.microsoft.com/office/drawing/2014/main" id="{48B1E225-46BA-4C1D-9400-FFE776B88394}"/>
                </a:ext>
              </a:extLst>
            </p:cNvPr>
            <p:cNvSpPr/>
            <p:nvPr/>
          </p:nvSpPr>
          <p:spPr>
            <a:xfrm>
              <a:off x="2990649" y="4237958"/>
              <a:ext cx="338554"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B</a:t>
              </a:r>
            </a:p>
          </p:txBody>
        </p:sp>
      </p:grpSp>
      <p:grpSp>
        <p:nvGrpSpPr>
          <p:cNvPr id="25" name="Group 24">
            <a:extLst>
              <a:ext uri="{FF2B5EF4-FFF2-40B4-BE49-F238E27FC236}">
                <a16:creationId xmlns:a16="http://schemas.microsoft.com/office/drawing/2014/main" id="{28A625E7-384D-4D42-99DF-969363478533}"/>
              </a:ext>
            </a:extLst>
          </p:cNvPr>
          <p:cNvGrpSpPr/>
          <p:nvPr/>
        </p:nvGrpSpPr>
        <p:grpSpPr>
          <a:xfrm>
            <a:off x="6959800" y="1556080"/>
            <a:ext cx="5215482" cy="2751712"/>
            <a:chOff x="6959800" y="2271688"/>
            <a:chExt cx="5215482" cy="2751712"/>
          </a:xfrm>
        </p:grpSpPr>
        <mc:AlternateContent xmlns:mc="http://schemas.openxmlformats.org/markup-compatibility/2006" xmlns:a14="http://schemas.microsoft.com/office/drawing/2010/main">
          <mc:Choice Requires="a14">
            <p:sp>
              <p:nvSpPr>
                <p:cNvPr id="205" name="Rectangle 204">
                  <a:extLst>
                    <a:ext uri="{FF2B5EF4-FFF2-40B4-BE49-F238E27FC236}">
                      <a16:creationId xmlns:a16="http://schemas.microsoft.com/office/drawing/2014/main" id="{1833E3D8-A084-4B4D-BF2A-1CACA7DFF5EF}"/>
                    </a:ext>
                  </a:extLst>
                </p:cNvPr>
                <p:cNvSpPr/>
                <p:nvPr/>
              </p:nvSpPr>
              <p:spPr>
                <a:xfrm>
                  <a:off x="6959800" y="2442299"/>
                  <a:ext cx="69166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800" b="1" i="1" smtClean="0">
                                <a:solidFill>
                                  <a:srgbClr val="FF0000"/>
                                </a:solidFill>
                                <a:latin typeface="Cambria Math" panose="02040503050406030204" pitchFamily="18" charset="0"/>
                                <a:ea typeface="Cambria Math" panose="02040503050406030204" pitchFamily="18" charset="0"/>
                              </a:rPr>
                            </m:ctrlPr>
                          </m:sSubPr>
                          <m:e>
                            <m:r>
                              <a:rPr lang="en-US" sz="2800" b="1" i="1" smtClean="0">
                                <a:solidFill>
                                  <a:srgbClr val="FF0000"/>
                                </a:solidFill>
                                <a:latin typeface="Cambria Math" panose="02040503050406030204" pitchFamily="18" charset="0"/>
                                <a:ea typeface="Cambria Math" panose="02040503050406030204" pitchFamily="18" charset="0"/>
                              </a:rPr>
                              <m:t>𝑼</m:t>
                            </m:r>
                          </m:e>
                          <m:sub>
                            <m:r>
                              <a:rPr lang="en-US" sz="2800" b="1" i="1" smtClean="0">
                                <a:solidFill>
                                  <a:srgbClr val="FF0000"/>
                                </a:solidFill>
                                <a:latin typeface="Cambria Math" panose="02040503050406030204" pitchFamily="18" charset="0"/>
                                <a:ea typeface="Cambria Math" panose="02040503050406030204" pitchFamily="18" charset="0"/>
                              </a:rPr>
                              <m:t>𝑳</m:t>
                            </m:r>
                          </m:sub>
                        </m:sSub>
                      </m:oMath>
                    </m:oMathPara>
                  </a14:m>
                  <a:endParaRPr lang="en-IN" sz="2800" b="1" dirty="0">
                    <a:solidFill>
                      <a:schemeClr val="bg1"/>
                    </a:solidFill>
                  </a:endParaRPr>
                </a:p>
              </p:txBody>
            </p:sp>
          </mc:Choice>
          <mc:Fallback xmlns="">
            <p:sp>
              <p:nvSpPr>
                <p:cNvPr id="205" name="Rectangle 204">
                  <a:extLst>
                    <a:ext uri="{FF2B5EF4-FFF2-40B4-BE49-F238E27FC236}">
                      <a16:creationId xmlns:a16="http://schemas.microsoft.com/office/drawing/2014/main" id="{1833E3D8-A084-4B4D-BF2A-1CACA7DFF5EF}"/>
                    </a:ext>
                  </a:extLst>
                </p:cNvPr>
                <p:cNvSpPr>
                  <a:spLocks noRot="1" noChangeAspect="1" noMove="1" noResize="1" noEditPoints="1" noAdjustHandles="1" noChangeArrowheads="1" noChangeShapeType="1" noTextEdit="1"/>
                </p:cNvSpPr>
                <p:nvPr/>
              </p:nvSpPr>
              <p:spPr>
                <a:xfrm>
                  <a:off x="6959800" y="2442299"/>
                  <a:ext cx="691664" cy="523220"/>
                </a:xfrm>
                <a:prstGeom prst="rect">
                  <a:avLst/>
                </a:prstGeom>
                <a:blipFill>
                  <a:blip r:embed="rId6"/>
                  <a:stretch>
                    <a:fillRect/>
                  </a:stretch>
                </a:blipFill>
              </p:spPr>
              <p:txBody>
                <a:bodyPr/>
                <a:lstStyle/>
                <a:p>
                  <a:r>
                    <a:rPr lang="en-IN">
                      <a:noFill/>
                    </a:rPr>
                    <a:t> </a:t>
                  </a:r>
                </a:p>
              </p:txBody>
            </p:sp>
          </mc:Fallback>
        </mc:AlternateContent>
        <p:grpSp>
          <p:nvGrpSpPr>
            <p:cNvPr id="214" name="Group 213">
              <a:extLst>
                <a:ext uri="{FF2B5EF4-FFF2-40B4-BE49-F238E27FC236}">
                  <a16:creationId xmlns:a16="http://schemas.microsoft.com/office/drawing/2014/main" id="{79331902-87C7-43FE-8037-BD852B1BB357}"/>
                </a:ext>
              </a:extLst>
            </p:cNvPr>
            <p:cNvGrpSpPr/>
            <p:nvPr/>
          </p:nvGrpSpPr>
          <p:grpSpPr>
            <a:xfrm>
              <a:off x="7628929" y="2271688"/>
              <a:ext cx="4525613" cy="2751712"/>
              <a:chOff x="917456" y="3001661"/>
              <a:chExt cx="4525613" cy="2751712"/>
            </a:xfrm>
          </p:grpSpPr>
          <p:cxnSp>
            <p:nvCxnSpPr>
              <p:cNvPr id="225" name="Straight Arrow Connector 224">
                <a:extLst>
                  <a:ext uri="{FF2B5EF4-FFF2-40B4-BE49-F238E27FC236}">
                    <a16:creationId xmlns:a16="http://schemas.microsoft.com/office/drawing/2014/main" id="{661EC31B-12F7-42B6-9647-ED42A9495576}"/>
                  </a:ext>
                </a:extLst>
              </p:cNvPr>
              <p:cNvCxnSpPr>
                <a:cxnSpLocks/>
              </p:cNvCxnSpPr>
              <p:nvPr/>
            </p:nvCxnSpPr>
            <p:spPr>
              <a:xfrm>
                <a:off x="946615" y="5233661"/>
                <a:ext cx="3779938"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7" name="Rectangle 226">
                    <a:extLst>
                      <a:ext uri="{FF2B5EF4-FFF2-40B4-BE49-F238E27FC236}">
                        <a16:creationId xmlns:a16="http://schemas.microsoft.com/office/drawing/2014/main" id="{CB5073C1-57C6-41FF-8092-AB570B95BD51}"/>
                      </a:ext>
                    </a:extLst>
                  </p:cNvPr>
                  <p:cNvSpPr/>
                  <p:nvPr/>
                </p:nvSpPr>
                <p:spPr>
                  <a:xfrm>
                    <a:off x="4423938" y="4044498"/>
                    <a:ext cx="4171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47" name="Rectangle 46">
                    <a:extLst>
                      <a:ext uri="{FF2B5EF4-FFF2-40B4-BE49-F238E27FC236}">
                        <a16:creationId xmlns:a16="http://schemas.microsoft.com/office/drawing/2014/main" id="{F152B36E-56AF-4AE9-88D4-39792C4B7AFA}"/>
                      </a:ext>
                    </a:extLst>
                  </p:cNvPr>
                  <p:cNvSpPr>
                    <a:spLocks noRot="1" noChangeAspect="1" noMove="1" noResize="1" noEditPoints="1" noAdjustHandles="1" noChangeArrowheads="1" noChangeShapeType="1" noTextEdit="1"/>
                  </p:cNvSpPr>
                  <p:nvPr/>
                </p:nvSpPr>
                <p:spPr>
                  <a:xfrm>
                    <a:off x="4423938" y="4044498"/>
                    <a:ext cx="417102" cy="523220"/>
                  </a:xfrm>
                  <a:prstGeom prst="rect">
                    <a:avLst/>
                  </a:prstGeom>
                  <a:blipFill>
                    <a:blip r:embed="rId7"/>
                    <a:stretch>
                      <a:fillRect/>
                    </a:stretch>
                  </a:blipFill>
                </p:spPr>
                <p:txBody>
                  <a:bodyPr/>
                  <a:lstStyle/>
                  <a:p>
                    <a:r>
                      <a:rPr lang="en-IN">
                        <a:noFill/>
                      </a:rPr>
                      <a:t> </a:t>
                    </a:r>
                  </a:p>
                </p:txBody>
              </p:sp>
            </mc:Fallback>
          </mc:AlternateContent>
          <p:cxnSp>
            <p:nvCxnSpPr>
              <p:cNvPr id="235" name="Straight Arrow Connector 234">
                <a:extLst>
                  <a:ext uri="{FF2B5EF4-FFF2-40B4-BE49-F238E27FC236}">
                    <a16:creationId xmlns:a16="http://schemas.microsoft.com/office/drawing/2014/main" id="{9BA40A71-51E2-4972-B6A0-742921619279}"/>
                  </a:ext>
                </a:extLst>
              </p:cNvPr>
              <p:cNvCxnSpPr>
                <a:cxnSpLocks/>
              </p:cNvCxnSpPr>
              <p:nvPr/>
            </p:nvCxnSpPr>
            <p:spPr>
              <a:xfrm flipH="1" flipV="1">
                <a:off x="962039" y="3001661"/>
                <a:ext cx="1815" cy="223200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2E85535C-F39C-44AA-828D-4B0D8F5667FD}"/>
                  </a:ext>
                </a:extLst>
              </p:cNvPr>
              <p:cNvSpPr/>
              <p:nvPr/>
            </p:nvSpPr>
            <p:spPr>
              <a:xfrm>
                <a:off x="2700347" y="3388698"/>
                <a:ext cx="1433032" cy="1783377"/>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5" name="Rectangle 244">
                <a:extLst>
                  <a:ext uri="{FF2B5EF4-FFF2-40B4-BE49-F238E27FC236}">
                    <a16:creationId xmlns:a16="http://schemas.microsoft.com/office/drawing/2014/main" id="{17568EDC-1BFC-400F-81E2-A49D5616D730}"/>
                  </a:ext>
                </a:extLst>
              </p:cNvPr>
              <p:cNvSpPr/>
              <p:nvPr/>
            </p:nvSpPr>
            <p:spPr>
              <a:xfrm>
                <a:off x="4010037" y="3312490"/>
                <a:ext cx="1433032"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51" name="Group 250">
                <a:extLst>
                  <a:ext uri="{FF2B5EF4-FFF2-40B4-BE49-F238E27FC236}">
                    <a16:creationId xmlns:a16="http://schemas.microsoft.com/office/drawing/2014/main" id="{2C9D5106-3F4C-49CC-B373-7D08720B79CD}"/>
                  </a:ext>
                </a:extLst>
              </p:cNvPr>
              <p:cNvGrpSpPr/>
              <p:nvPr/>
            </p:nvGrpSpPr>
            <p:grpSpPr>
              <a:xfrm>
                <a:off x="970403" y="3697451"/>
                <a:ext cx="2988369" cy="1478132"/>
                <a:chOff x="998979" y="3597435"/>
                <a:chExt cx="2988369" cy="1478132"/>
              </a:xfrm>
            </p:grpSpPr>
            <p:sp>
              <p:nvSpPr>
                <p:cNvPr id="276" name="Freeform: Shape 275">
                  <a:extLst>
                    <a:ext uri="{FF2B5EF4-FFF2-40B4-BE49-F238E27FC236}">
                      <a16:creationId xmlns:a16="http://schemas.microsoft.com/office/drawing/2014/main" id="{E5BCEAE3-BB72-45B0-8C3C-375E0513DC3D}"/>
                    </a:ext>
                  </a:extLst>
                </p:cNvPr>
                <p:cNvSpPr/>
                <p:nvPr/>
              </p:nvSpPr>
              <p:spPr>
                <a:xfrm rot="10800000">
                  <a:off x="1122683" y="3597435"/>
                  <a:ext cx="2864665" cy="1478132"/>
                </a:xfrm>
                <a:custGeom>
                  <a:avLst/>
                  <a:gdLst>
                    <a:gd name="connsiteX0" fmla="*/ 0 w 2598821"/>
                    <a:gd name="connsiteY0" fmla="*/ 192505 h 1478132"/>
                    <a:gd name="connsiteX1" fmla="*/ 649705 w 2598821"/>
                    <a:gd name="connsiteY1" fmla="*/ 1455821 h 1478132"/>
                    <a:gd name="connsiteX2" fmla="*/ 1419726 w 2598821"/>
                    <a:gd name="connsiteY2" fmla="*/ 0 h 1478132"/>
                    <a:gd name="connsiteX3" fmla="*/ 2237873 w 2598821"/>
                    <a:gd name="connsiteY3" fmla="*/ 1455821 h 1478132"/>
                    <a:gd name="connsiteX4" fmla="*/ 2598821 w 2598821"/>
                    <a:gd name="connsiteY4" fmla="*/ 745958 h 1478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821" h="1478132">
                      <a:moveTo>
                        <a:pt x="0" y="192505"/>
                      </a:moveTo>
                      <a:cubicBezTo>
                        <a:pt x="206542" y="840205"/>
                        <a:pt x="413084" y="1487905"/>
                        <a:pt x="649705" y="1455821"/>
                      </a:cubicBezTo>
                      <a:cubicBezTo>
                        <a:pt x="886326" y="1423737"/>
                        <a:pt x="1155031" y="0"/>
                        <a:pt x="1419726" y="0"/>
                      </a:cubicBezTo>
                      <a:cubicBezTo>
                        <a:pt x="1684421" y="0"/>
                        <a:pt x="2041357" y="1331495"/>
                        <a:pt x="2237873" y="1455821"/>
                      </a:cubicBezTo>
                      <a:cubicBezTo>
                        <a:pt x="2434389" y="1580147"/>
                        <a:pt x="2516605" y="1163052"/>
                        <a:pt x="2598821" y="745958"/>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7" name="Straight Connector 276">
                  <a:extLst>
                    <a:ext uri="{FF2B5EF4-FFF2-40B4-BE49-F238E27FC236}">
                      <a16:creationId xmlns:a16="http://schemas.microsoft.com/office/drawing/2014/main" id="{909E7456-25FD-4537-972B-909A74B95D0D}"/>
                    </a:ext>
                  </a:extLst>
                </p:cNvPr>
                <p:cNvCxnSpPr>
                  <a:cxnSpLocks/>
                </p:cNvCxnSpPr>
                <p:nvPr/>
              </p:nvCxnSpPr>
              <p:spPr>
                <a:xfrm flipH="1">
                  <a:off x="998979" y="4156710"/>
                  <a:ext cx="151470" cy="9188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54" name="Straight Connector 253">
                <a:extLst>
                  <a:ext uri="{FF2B5EF4-FFF2-40B4-BE49-F238E27FC236}">
                    <a16:creationId xmlns:a16="http://schemas.microsoft.com/office/drawing/2014/main" id="{C2503A6B-682B-4FB6-8305-5D6D7F2C016E}"/>
                  </a:ext>
                </a:extLst>
              </p:cNvPr>
              <p:cNvCxnSpPr>
                <a:cxnSpLocks/>
              </p:cNvCxnSpPr>
              <p:nvPr/>
            </p:nvCxnSpPr>
            <p:spPr>
              <a:xfrm>
                <a:off x="3719478" y="4296686"/>
                <a:ext cx="315040" cy="8550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B4A04D86-2F1B-4194-81A1-921203B237D9}"/>
                  </a:ext>
                </a:extLst>
              </p:cNvPr>
              <p:cNvCxnSpPr>
                <a:cxnSpLocks/>
              </p:cNvCxnSpPr>
              <p:nvPr/>
            </p:nvCxnSpPr>
            <p:spPr>
              <a:xfrm>
                <a:off x="917456" y="3673643"/>
                <a:ext cx="3744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0" name="Rectangle 259">
                    <a:extLst>
                      <a:ext uri="{FF2B5EF4-FFF2-40B4-BE49-F238E27FC236}">
                        <a16:creationId xmlns:a16="http://schemas.microsoft.com/office/drawing/2014/main" id="{7AF4E176-8E0C-4DD0-B17D-ABCFF36CACC7}"/>
                      </a:ext>
                    </a:extLst>
                  </p:cNvPr>
                  <p:cNvSpPr/>
                  <p:nvPr/>
                </p:nvSpPr>
                <p:spPr>
                  <a:xfrm>
                    <a:off x="3819275" y="5230153"/>
                    <a:ext cx="4908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𝑻</m:t>
                          </m:r>
                        </m:oMath>
                      </m:oMathPara>
                    </a14:m>
                    <a:endParaRPr lang="en-IN" sz="2800" b="1" dirty="0">
                      <a:solidFill>
                        <a:schemeClr val="bg1"/>
                      </a:solidFill>
                    </a:endParaRPr>
                  </a:p>
                </p:txBody>
              </p:sp>
            </mc:Choice>
            <mc:Fallback xmlns="">
              <p:sp>
                <p:nvSpPr>
                  <p:cNvPr id="77" name="Rectangle 76">
                    <a:extLst>
                      <a:ext uri="{FF2B5EF4-FFF2-40B4-BE49-F238E27FC236}">
                        <a16:creationId xmlns:a16="http://schemas.microsoft.com/office/drawing/2014/main" id="{504F544F-8BB4-474C-9EA9-B9424DAEFA06}"/>
                      </a:ext>
                    </a:extLst>
                  </p:cNvPr>
                  <p:cNvSpPr>
                    <a:spLocks noRot="1" noChangeAspect="1" noMove="1" noResize="1" noEditPoints="1" noAdjustHandles="1" noChangeArrowheads="1" noChangeShapeType="1" noTextEdit="1"/>
                  </p:cNvSpPr>
                  <p:nvPr/>
                </p:nvSpPr>
                <p:spPr>
                  <a:xfrm>
                    <a:off x="3819275" y="5230153"/>
                    <a:ext cx="490839" cy="523220"/>
                  </a:xfrm>
                  <a:prstGeom prst="rect">
                    <a:avLst/>
                  </a:prstGeom>
                  <a:blipFill>
                    <a:blip r:embed="rId9"/>
                    <a:stretch>
                      <a:fillRect/>
                    </a:stretch>
                  </a:blipFill>
                </p:spPr>
                <p:txBody>
                  <a:bodyPr/>
                  <a:lstStyle/>
                  <a:p>
                    <a:r>
                      <a:rPr lang="en-IN">
                        <a:noFill/>
                      </a:rPr>
                      <a:t> </a:t>
                    </a:r>
                  </a:p>
                </p:txBody>
              </p:sp>
            </mc:Fallback>
          </mc:AlternateContent>
        </p:grpSp>
        <p:sp>
          <p:nvSpPr>
            <p:cNvPr id="279" name="Rectangle 278">
              <a:extLst>
                <a:ext uri="{FF2B5EF4-FFF2-40B4-BE49-F238E27FC236}">
                  <a16:creationId xmlns:a16="http://schemas.microsoft.com/office/drawing/2014/main" id="{29746151-4E4B-4418-9DCF-615746B34EA4}"/>
                </a:ext>
              </a:extLst>
            </p:cNvPr>
            <p:cNvSpPr/>
            <p:nvPr/>
          </p:nvSpPr>
          <p:spPr>
            <a:xfrm>
              <a:off x="11492691" y="2801816"/>
              <a:ext cx="682591"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280" name="Rectangle 279">
                  <a:extLst>
                    <a:ext uri="{FF2B5EF4-FFF2-40B4-BE49-F238E27FC236}">
                      <a16:creationId xmlns:a16="http://schemas.microsoft.com/office/drawing/2014/main" id="{99ABE9AE-5C37-4891-A33B-3976FCB1937D}"/>
                    </a:ext>
                  </a:extLst>
                </p:cNvPr>
                <p:cNvSpPr/>
                <p:nvPr/>
              </p:nvSpPr>
              <p:spPr>
                <a:xfrm>
                  <a:off x="11339299" y="4238570"/>
                  <a:ext cx="41710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280" name="Rectangle 279">
                  <a:extLst>
                    <a:ext uri="{FF2B5EF4-FFF2-40B4-BE49-F238E27FC236}">
                      <a16:creationId xmlns:a16="http://schemas.microsoft.com/office/drawing/2014/main" id="{99ABE9AE-5C37-4891-A33B-3976FCB1937D}"/>
                    </a:ext>
                  </a:extLst>
                </p:cNvPr>
                <p:cNvSpPr>
                  <a:spLocks noRot="1" noChangeAspect="1" noMove="1" noResize="1" noEditPoints="1" noAdjustHandles="1" noChangeArrowheads="1" noChangeShapeType="1" noTextEdit="1"/>
                </p:cNvSpPr>
                <p:nvPr/>
              </p:nvSpPr>
              <p:spPr>
                <a:xfrm>
                  <a:off x="11339299" y="4238570"/>
                  <a:ext cx="417101" cy="523220"/>
                </a:xfrm>
                <a:prstGeom prst="rect">
                  <a:avLst/>
                </a:prstGeom>
                <a:blipFill>
                  <a:blip r:embed="rId10"/>
                  <a:stretch>
                    <a:fillRect/>
                  </a:stretch>
                </a:blipFill>
              </p:spPr>
              <p:txBody>
                <a:bodyPr/>
                <a:lstStyle/>
                <a:p>
                  <a:r>
                    <a:rPr lang="en-IN">
                      <a:noFill/>
                    </a:rPr>
                    <a:t> </a:t>
                  </a:r>
                </a:p>
              </p:txBody>
            </p:sp>
          </mc:Fallback>
        </mc:AlternateContent>
      </p:grpSp>
      <p:grpSp>
        <p:nvGrpSpPr>
          <p:cNvPr id="281" name="Group 280">
            <a:extLst>
              <a:ext uri="{FF2B5EF4-FFF2-40B4-BE49-F238E27FC236}">
                <a16:creationId xmlns:a16="http://schemas.microsoft.com/office/drawing/2014/main" id="{18FE7C84-20FD-4C6B-B89B-D1E0489187CA}"/>
              </a:ext>
            </a:extLst>
          </p:cNvPr>
          <p:cNvGrpSpPr/>
          <p:nvPr/>
        </p:nvGrpSpPr>
        <p:grpSpPr>
          <a:xfrm>
            <a:off x="6992627" y="4194332"/>
            <a:ext cx="5189283" cy="2349882"/>
            <a:chOff x="6985999" y="2411908"/>
            <a:chExt cx="5189283" cy="2349882"/>
          </a:xfrm>
        </p:grpSpPr>
        <mc:AlternateContent xmlns:mc="http://schemas.openxmlformats.org/markup-compatibility/2006" xmlns:a14="http://schemas.microsoft.com/office/drawing/2010/main">
          <mc:Choice Requires="a14">
            <p:sp>
              <p:nvSpPr>
                <p:cNvPr id="282" name="Rectangle 281">
                  <a:extLst>
                    <a:ext uri="{FF2B5EF4-FFF2-40B4-BE49-F238E27FC236}">
                      <a16:creationId xmlns:a16="http://schemas.microsoft.com/office/drawing/2014/main" id="{41396A7E-5D9C-4EE7-957E-0737E9402F8D}"/>
                    </a:ext>
                  </a:extLst>
                </p:cNvPr>
                <p:cNvSpPr/>
                <p:nvPr/>
              </p:nvSpPr>
              <p:spPr>
                <a:xfrm>
                  <a:off x="6985999" y="2411908"/>
                  <a:ext cx="70769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800" b="1" i="1" smtClean="0">
                                <a:solidFill>
                                  <a:srgbClr val="FFFF00"/>
                                </a:solidFill>
                                <a:latin typeface="Cambria Math" panose="02040503050406030204" pitchFamily="18" charset="0"/>
                                <a:ea typeface="Cambria Math" panose="02040503050406030204" pitchFamily="18" charset="0"/>
                              </a:rPr>
                            </m:ctrlPr>
                          </m:sSubPr>
                          <m:e>
                            <m:r>
                              <a:rPr lang="en-US" sz="2800" b="1" i="1" smtClean="0">
                                <a:solidFill>
                                  <a:srgbClr val="FFFF00"/>
                                </a:solidFill>
                                <a:latin typeface="Cambria Math" panose="02040503050406030204" pitchFamily="18" charset="0"/>
                                <a:ea typeface="Cambria Math" panose="02040503050406030204" pitchFamily="18" charset="0"/>
                              </a:rPr>
                              <m:t>𝑼</m:t>
                            </m:r>
                          </m:e>
                          <m:sub>
                            <m:r>
                              <a:rPr lang="en-US" sz="2800" b="1" i="1" smtClean="0">
                                <a:solidFill>
                                  <a:srgbClr val="FFFF00"/>
                                </a:solidFill>
                                <a:latin typeface="Cambria Math" panose="02040503050406030204" pitchFamily="18" charset="0"/>
                                <a:ea typeface="Cambria Math" panose="02040503050406030204" pitchFamily="18" charset="0"/>
                              </a:rPr>
                              <m:t>𝑪</m:t>
                            </m:r>
                          </m:sub>
                        </m:sSub>
                      </m:oMath>
                    </m:oMathPara>
                  </a14:m>
                  <a:endParaRPr lang="en-IN" sz="2800" b="1" dirty="0">
                    <a:solidFill>
                      <a:schemeClr val="bg1"/>
                    </a:solidFill>
                  </a:endParaRPr>
                </a:p>
              </p:txBody>
            </p:sp>
          </mc:Choice>
          <mc:Fallback xmlns="">
            <p:sp>
              <p:nvSpPr>
                <p:cNvPr id="282" name="Rectangle 281">
                  <a:extLst>
                    <a:ext uri="{FF2B5EF4-FFF2-40B4-BE49-F238E27FC236}">
                      <a16:creationId xmlns:a16="http://schemas.microsoft.com/office/drawing/2014/main" id="{41396A7E-5D9C-4EE7-957E-0737E9402F8D}"/>
                    </a:ext>
                  </a:extLst>
                </p:cNvPr>
                <p:cNvSpPr>
                  <a:spLocks noRot="1" noChangeAspect="1" noMove="1" noResize="1" noEditPoints="1" noAdjustHandles="1" noChangeArrowheads="1" noChangeShapeType="1" noTextEdit="1"/>
                </p:cNvSpPr>
                <p:nvPr/>
              </p:nvSpPr>
              <p:spPr>
                <a:xfrm>
                  <a:off x="6985999" y="2411908"/>
                  <a:ext cx="707693" cy="523220"/>
                </a:xfrm>
                <a:prstGeom prst="rect">
                  <a:avLst/>
                </a:prstGeom>
                <a:blipFill>
                  <a:blip r:embed="rId11"/>
                  <a:stretch>
                    <a:fillRect/>
                  </a:stretch>
                </a:blipFill>
              </p:spPr>
              <p:txBody>
                <a:bodyPr/>
                <a:lstStyle/>
                <a:p>
                  <a:r>
                    <a:rPr lang="en-IN">
                      <a:noFill/>
                    </a:rPr>
                    <a:t> </a:t>
                  </a:r>
                </a:p>
              </p:txBody>
            </p:sp>
          </mc:Fallback>
        </mc:AlternateContent>
        <p:grpSp>
          <p:nvGrpSpPr>
            <p:cNvPr id="283" name="Group 282">
              <a:extLst>
                <a:ext uri="{FF2B5EF4-FFF2-40B4-BE49-F238E27FC236}">
                  <a16:creationId xmlns:a16="http://schemas.microsoft.com/office/drawing/2014/main" id="{A8D37B64-8B8F-4289-91F7-57766A3C07D6}"/>
                </a:ext>
              </a:extLst>
            </p:cNvPr>
            <p:cNvGrpSpPr/>
            <p:nvPr/>
          </p:nvGrpSpPr>
          <p:grpSpPr>
            <a:xfrm>
              <a:off x="7628929" y="2582517"/>
              <a:ext cx="4525613" cy="1921171"/>
              <a:chOff x="917456" y="3312490"/>
              <a:chExt cx="4525613" cy="1921171"/>
            </a:xfrm>
          </p:grpSpPr>
          <p:cxnSp>
            <p:nvCxnSpPr>
              <p:cNvPr id="286" name="Straight Arrow Connector 285">
                <a:extLst>
                  <a:ext uri="{FF2B5EF4-FFF2-40B4-BE49-F238E27FC236}">
                    <a16:creationId xmlns:a16="http://schemas.microsoft.com/office/drawing/2014/main" id="{F94750ED-9B75-406B-BDA3-FE2FD0448375}"/>
                  </a:ext>
                </a:extLst>
              </p:cNvPr>
              <p:cNvCxnSpPr>
                <a:cxnSpLocks/>
              </p:cNvCxnSpPr>
              <p:nvPr/>
            </p:nvCxnSpPr>
            <p:spPr>
              <a:xfrm>
                <a:off x="946615" y="5233661"/>
                <a:ext cx="3779938"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7" name="Freeform: Shape 286">
                <a:extLst>
                  <a:ext uri="{FF2B5EF4-FFF2-40B4-BE49-F238E27FC236}">
                    <a16:creationId xmlns:a16="http://schemas.microsoft.com/office/drawing/2014/main" id="{F94AA36D-869B-46BA-B082-383B7DD4DF5D}"/>
                  </a:ext>
                </a:extLst>
              </p:cNvPr>
              <p:cNvSpPr/>
              <p:nvPr/>
            </p:nvSpPr>
            <p:spPr>
              <a:xfrm>
                <a:off x="971999" y="3673643"/>
                <a:ext cx="2598821" cy="1478132"/>
              </a:xfrm>
              <a:custGeom>
                <a:avLst/>
                <a:gdLst>
                  <a:gd name="connsiteX0" fmla="*/ 0 w 2598821"/>
                  <a:gd name="connsiteY0" fmla="*/ 192505 h 1478132"/>
                  <a:gd name="connsiteX1" fmla="*/ 649705 w 2598821"/>
                  <a:gd name="connsiteY1" fmla="*/ 1455821 h 1478132"/>
                  <a:gd name="connsiteX2" fmla="*/ 1419726 w 2598821"/>
                  <a:gd name="connsiteY2" fmla="*/ 0 h 1478132"/>
                  <a:gd name="connsiteX3" fmla="*/ 2237873 w 2598821"/>
                  <a:gd name="connsiteY3" fmla="*/ 1455821 h 1478132"/>
                  <a:gd name="connsiteX4" fmla="*/ 2598821 w 2598821"/>
                  <a:gd name="connsiteY4" fmla="*/ 745958 h 1478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821" h="1478132">
                    <a:moveTo>
                      <a:pt x="0" y="192505"/>
                    </a:moveTo>
                    <a:cubicBezTo>
                      <a:pt x="206542" y="840205"/>
                      <a:pt x="413084" y="1487905"/>
                      <a:pt x="649705" y="1455821"/>
                    </a:cubicBezTo>
                    <a:cubicBezTo>
                      <a:pt x="886326" y="1423737"/>
                      <a:pt x="1155031" y="0"/>
                      <a:pt x="1419726" y="0"/>
                    </a:cubicBezTo>
                    <a:cubicBezTo>
                      <a:pt x="1684421" y="0"/>
                      <a:pt x="2041357" y="1331495"/>
                      <a:pt x="2237873" y="1455821"/>
                    </a:cubicBezTo>
                    <a:cubicBezTo>
                      <a:pt x="2434389" y="1580147"/>
                      <a:pt x="2516605" y="1163052"/>
                      <a:pt x="2598821" y="745958"/>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88" name="Rectangle 287">
                    <a:extLst>
                      <a:ext uri="{FF2B5EF4-FFF2-40B4-BE49-F238E27FC236}">
                        <a16:creationId xmlns:a16="http://schemas.microsoft.com/office/drawing/2014/main" id="{1A4A5B8E-17F5-4ECD-B69F-C0924909A0C2}"/>
                      </a:ext>
                    </a:extLst>
                  </p:cNvPr>
                  <p:cNvSpPr/>
                  <p:nvPr/>
                </p:nvSpPr>
                <p:spPr>
                  <a:xfrm>
                    <a:off x="4423938" y="4044498"/>
                    <a:ext cx="4171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47" name="Rectangle 46">
                    <a:extLst>
                      <a:ext uri="{FF2B5EF4-FFF2-40B4-BE49-F238E27FC236}">
                        <a16:creationId xmlns:a16="http://schemas.microsoft.com/office/drawing/2014/main" id="{F152B36E-56AF-4AE9-88D4-39792C4B7AFA}"/>
                      </a:ext>
                    </a:extLst>
                  </p:cNvPr>
                  <p:cNvSpPr>
                    <a:spLocks noRot="1" noChangeAspect="1" noMove="1" noResize="1" noEditPoints="1" noAdjustHandles="1" noChangeArrowheads="1" noChangeShapeType="1" noTextEdit="1"/>
                  </p:cNvSpPr>
                  <p:nvPr/>
                </p:nvSpPr>
                <p:spPr>
                  <a:xfrm>
                    <a:off x="4423938" y="4044498"/>
                    <a:ext cx="417102" cy="523220"/>
                  </a:xfrm>
                  <a:prstGeom prst="rect">
                    <a:avLst/>
                  </a:prstGeom>
                  <a:blipFill>
                    <a:blip r:embed="rId7"/>
                    <a:stretch>
                      <a:fillRect/>
                    </a:stretch>
                  </a:blipFill>
                </p:spPr>
                <p:txBody>
                  <a:bodyPr/>
                  <a:lstStyle/>
                  <a:p>
                    <a:r>
                      <a:rPr lang="en-IN">
                        <a:noFill/>
                      </a:rPr>
                      <a:t> </a:t>
                    </a:r>
                  </a:p>
                </p:txBody>
              </p:sp>
            </mc:Fallback>
          </mc:AlternateContent>
          <p:cxnSp>
            <p:nvCxnSpPr>
              <p:cNvPr id="289" name="Straight Arrow Connector 288">
                <a:extLst>
                  <a:ext uri="{FF2B5EF4-FFF2-40B4-BE49-F238E27FC236}">
                    <a16:creationId xmlns:a16="http://schemas.microsoft.com/office/drawing/2014/main" id="{F41EFE5A-1739-4C01-9665-68EE9335AB1D}"/>
                  </a:ext>
                </a:extLst>
              </p:cNvPr>
              <p:cNvCxnSpPr>
                <a:cxnSpLocks/>
              </p:cNvCxnSpPr>
              <p:nvPr/>
            </p:nvCxnSpPr>
            <p:spPr>
              <a:xfrm flipH="1" flipV="1">
                <a:off x="957212" y="3477816"/>
                <a:ext cx="0" cy="174897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0" name="Rectangle 289">
                <a:extLst>
                  <a:ext uri="{FF2B5EF4-FFF2-40B4-BE49-F238E27FC236}">
                    <a16:creationId xmlns:a16="http://schemas.microsoft.com/office/drawing/2014/main" id="{56F9813E-AF94-43A6-A9A0-606FE3ED2258}"/>
                  </a:ext>
                </a:extLst>
              </p:cNvPr>
              <p:cNvSpPr/>
              <p:nvPr/>
            </p:nvSpPr>
            <p:spPr>
              <a:xfrm>
                <a:off x="2700347" y="3388698"/>
                <a:ext cx="1433032" cy="1783377"/>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1" name="Freeform: Shape 290">
                <a:extLst>
                  <a:ext uri="{FF2B5EF4-FFF2-40B4-BE49-F238E27FC236}">
                    <a16:creationId xmlns:a16="http://schemas.microsoft.com/office/drawing/2014/main" id="{7B435FFE-C854-4A2F-84DF-4B930E58BB1D}"/>
                  </a:ext>
                </a:extLst>
              </p:cNvPr>
              <p:cNvSpPr/>
              <p:nvPr/>
            </p:nvSpPr>
            <p:spPr>
              <a:xfrm>
                <a:off x="2624601" y="3710703"/>
                <a:ext cx="2598821" cy="1478132"/>
              </a:xfrm>
              <a:custGeom>
                <a:avLst/>
                <a:gdLst>
                  <a:gd name="connsiteX0" fmla="*/ 0 w 2598821"/>
                  <a:gd name="connsiteY0" fmla="*/ 192505 h 1478132"/>
                  <a:gd name="connsiteX1" fmla="*/ 649705 w 2598821"/>
                  <a:gd name="connsiteY1" fmla="*/ 1455821 h 1478132"/>
                  <a:gd name="connsiteX2" fmla="*/ 1419726 w 2598821"/>
                  <a:gd name="connsiteY2" fmla="*/ 0 h 1478132"/>
                  <a:gd name="connsiteX3" fmla="*/ 2237873 w 2598821"/>
                  <a:gd name="connsiteY3" fmla="*/ 1455821 h 1478132"/>
                  <a:gd name="connsiteX4" fmla="*/ 2598821 w 2598821"/>
                  <a:gd name="connsiteY4" fmla="*/ 745958 h 1478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821" h="1478132">
                    <a:moveTo>
                      <a:pt x="0" y="192505"/>
                    </a:moveTo>
                    <a:cubicBezTo>
                      <a:pt x="206542" y="840205"/>
                      <a:pt x="413084" y="1487905"/>
                      <a:pt x="649705" y="1455821"/>
                    </a:cubicBezTo>
                    <a:cubicBezTo>
                      <a:pt x="886326" y="1423737"/>
                      <a:pt x="1155031" y="0"/>
                      <a:pt x="1419726" y="0"/>
                    </a:cubicBezTo>
                    <a:cubicBezTo>
                      <a:pt x="1684421" y="0"/>
                      <a:pt x="2041357" y="1331495"/>
                      <a:pt x="2237873" y="1455821"/>
                    </a:cubicBezTo>
                    <a:cubicBezTo>
                      <a:pt x="2434389" y="1580147"/>
                      <a:pt x="2516605" y="1163052"/>
                      <a:pt x="2598821" y="745958"/>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2" name="Rectangle 291">
                <a:extLst>
                  <a:ext uri="{FF2B5EF4-FFF2-40B4-BE49-F238E27FC236}">
                    <a16:creationId xmlns:a16="http://schemas.microsoft.com/office/drawing/2014/main" id="{5F584937-8F99-4031-BF4F-BB754C2D910F}"/>
                  </a:ext>
                </a:extLst>
              </p:cNvPr>
              <p:cNvSpPr/>
              <p:nvPr/>
            </p:nvSpPr>
            <p:spPr>
              <a:xfrm>
                <a:off x="4010037" y="3312490"/>
                <a:ext cx="1433032"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95" name="Straight Connector 294">
                <a:extLst>
                  <a:ext uri="{FF2B5EF4-FFF2-40B4-BE49-F238E27FC236}">
                    <a16:creationId xmlns:a16="http://schemas.microsoft.com/office/drawing/2014/main" id="{CF4A82A4-A203-4C9F-997E-726F3BD6D68F}"/>
                  </a:ext>
                </a:extLst>
              </p:cNvPr>
              <p:cNvCxnSpPr>
                <a:cxnSpLocks/>
              </p:cNvCxnSpPr>
              <p:nvPr/>
            </p:nvCxnSpPr>
            <p:spPr>
              <a:xfrm>
                <a:off x="917456" y="3673643"/>
                <a:ext cx="3744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84" name="Rectangle 283">
              <a:extLst>
                <a:ext uri="{FF2B5EF4-FFF2-40B4-BE49-F238E27FC236}">
                  <a16:creationId xmlns:a16="http://schemas.microsoft.com/office/drawing/2014/main" id="{643FEB1B-1269-4CE0-BD0D-47576EAB494B}"/>
                </a:ext>
              </a:extLst>
            </p:cNvPr>
            <p:cNvSpPr/>
            <p:nvPr/>
          </p:nvSpPr>
          <p:spPr>
            <a:xfrm>
              <a:off x="11492691" y="2801816"/>
              <a:ext cx="682591"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285" name="Rectangle 284">
                  <a:extLst>
                    <a:ext uri="{FF2B5EF4-FFF2-40B4-BE49-F238E27FC236}">
                      <a16:creationId xmlns:a16="http://schemas.microsoft.com/office/drawing/2014/main" id="{5D0C9778-74FC-4FBD-B6E1-7A8ED286F55D}"/>
                    </a:ext>
                  </a:extLst>
                </p:cNvPr>
                <p:cNvSpPr/>
                <p:nvPr/>
              </p:nvSpPr>
              <p:spPr>
                <a:xfrm>
                  <a:off x="11339299" y="4238570"/>
                  <a:ext cx="41710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285" name="Rectangle 284">
                  <a:extLst>
                    <a:ext uri="{FF2B5EF4-FFF2-40B4-BE49-F238E27FC236}">
                      <a16:creationId xmlns:a16="http://schemas.microsoft.com/office/drawing/2014/main" id="{5D0C9778-74FC-4FBD-B6E1-7A8ED286F55D}"/>
                    </a:ext>
                  </a:extLst>
                </p:cNvPr>
                <p:cNvSpPr>
                  <a:spLocks noRot="1" noChangeAspect="1" noMove="1" noResize="1" noEditPoints="1" noAdjustHandles="1" noChangeArrowheads="1" noChangeShapeType="1" noTextEdit="1"/>
                </p:cNvSpPr>
                <p:nvPr/>
              </p:nvSpPr>
              <p:spPr>
                <a:xfrm>
                  <a:off x="11339299" y="4238570"/>
                  <a:ext cx="417101" cy="523220"/>
                </a:xfrm>
                <a:prstGeom prst="rect">
                  <a:avLst/>
                </a:prstGeom>
                <a:blipFill>
                  <a:blip r:embed="rId12"/>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302" name="Rectangle 301">
                <a:extLst>
                  <a:ext uri="{FF2B5EF4-FFF2-40B4-BE49-F238E27FC236}">
                    <a16:creationId xmlns:a16="http://schemas.microsoft.com/office/drawing/2014/main" id="{E5CEFE15-F2C9-4F54-966B-97FFC5C28206}"/>
                  </a:ext>
                </a:extLst>
              </p:cNvPr>
              <p:cNvSpPr/>
              <p:nvPr/>
            </p:nvSpPr>
            <p:spPr>
              <a:xfrm>
                <a:off x="10786452" y="4990150"/>
                <a:ext cx="1205715" cy="842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IN" sz="2400" b="1" i="1" dirty="0">
                          <a:solidFill>
                            <a:srgbClr val="FFFF00"/>
                          </a:solidFill>
                        </a:rPr>
                        <m:t> </m:t>
                      </m:r>
                      <m:f>
                        <m:fPr>
                          <m:ctrlPr>
                            <a:rPr lang="en-IN" sz="2400" b="1" i="1">
                              <a:solidFill>
                                <a:srgbClr val="FFFF00"/>
                              </a:solidFill>
                              <a:latin typeface="Cambria Math" panose="02040503050406030204" pitchFamily="18" charset="0"/>
                            </a:rPr>
                          </m:ctrlPr>
                        </m:fPr>
                        <m:num>
                          <m:sSup>
                            <m:sSupPr>
                              <m:ctrlPr>
                                <a:rPr lang="en-IN" sz="2400" b="1" i="1">
                                  <a:solidFill>
                                    <a:srgbClr val="FFFF00"/>
                                  </a:solidFill>
                                  <a:latin typeface="Cambria Math" panose="02040503050406030204" pitchFamily="18" charset="0"/>
                                </a:rPr>
                              </m:ctrlPr>
                            </m:sSupPr>
                            <m:e>
                              <m:r>
                                <m:rPr>
                                  <m:nor/>
                                </m:rPr>
                                <a:rPr lang="en-US" sz="2400" b="1" dirty="0">
                                  <a:solidFill>
                                    <a:srgbClr val="FFFF00"/>
                                  </a:solidFill>
                                  <a:latin typeface="Times New Roman" panose="02020603050405020304" pitchFamily="18" charset="0"/>
                                  <a:cs typeface="Times New Roman" panose="02020603050405020304" pitchFamily="18" charset="0"/>
                                </a:rPr>
                                <m:t>Q</m:t>
                              </m:r>
                              <m:r>
                                <m:rPr>
                                  <m:nor/>
                                </m:rPr>
                                <a:rPr lang="en-IN" sz="2400" b="1" baseline="-25000" dirty="0">
                                  <a:solidFill>
                                    <a:srgbClr val="FFFF00"/>
                                  </a:solidFill>
                                  <a:latin typeface="Times New Roman" panose="02020603050405020304" pitchFamily="18" charset="0"/>
                                  <a:cs typeface="Times New Roman" panose="02020603050405020304" pitchFamily="18" charset="0"/>
                                </a:rPr>
                                <m:t>max</m:t>
                              </m:r>
                              <m:r>
                                <m:rPr>
                                  <m:nor/>
                                </m:rPr>
                                <a:rPr lang="en-IN" sz="2400" dirty="0">
                                  <a:solidFill>
                                    <a:srgbClr val="FFFF00"/>
                                  </a:solidFill>
                                </a:rPr>
                                <m:t> </m:t>
                              </m:r>
                            </m:e>
                            <m:sup>
                              <m:r>
                                <a:rPr lang="en-IN" sz="2400" b="1" i="1">
                                  <a:solidFill>
                                    <a:srgbClr val="FFFF00"/>
                                  </a:solidFill>
                                  <a:latin typeface="Cambria Math" panose="02040503050406030204" pitchFamily="18" charset="0"/>
                                </a:rPr>
                                <m:t>𝟐</m:t>
                              </m:r>
                            </m:sup>
                          </m:sSup>
                        </m:num>
                        <m:den>
                          <m:r>
                            <a:rPr lang="en-US" sz="2400" b="1" i="1">
                              <a:solidFill>
                                <a:srgbClr val="FFFF00"/>
                              </a:solidFill>
                              <a:latin typeface="Cambria Math" panose="02040503050406030204" pitchFamily="18" charset="0"/>
                            </a:rPr>
                            <m:t>𝟐</m:t>
                          </m:r>
                          <m:r>
                            <a:rPr lang="en-US" sz="2400" b="1" i="1">
                              <a:solidFill>
                                <a:srgbClr val="FFFF00"/>
                              </a:solidFill>
                              <a:latin typeface="Cambria Math" panose="02040503050406030204" pitchFamily="18" charset="0"/>
                            </a:rPr>
                            <m:t>𝑪</m:t>
                          </m:r>
                        </m:den>
                      </m:f>
                    </m:oMath>
                  </m:oMathPara>
                </a14:m>
                <a:endParaRPr lang="en-IN" sz="2400" b="1" dirty="0"/>
              </a:p>
            </p:txBody>
          </p:sp>
        </mc:Choice>
        <mc:Fallback xmlns="">
          <p:sp>
            <p:nvSpPr>
              <p:cNvPr id="302" name="Rectangle 301">
                <a:extLst>
                  <a:ext uri="{FF2B5EF4-FFF2-40B4-BE49-F238E27FC236}">
                    <a16:creationId xmlns:a16="http://schemas.microsoft.com/office/drawing/2014/main" id="{E5CEFE15-F2C9-4F54-966B-97FFC5C28206}"/>
                  </a:ext>
                </a:extLst>
              </p:cNvPr>
              <p:cNvSpPr>
                <a:spLocks noRot="1" noChangeAspect="1" noMove="1" noResize="1" noEditPoints="1" noAdjustHandles="1" noChangeArrowheads="1" noChangeShapeType="1" noTextEdit="1"/>
              </p:cNvSpPr>
              <p:nvPr/>
            </p:nvSpPr>
            <p:spPr>
              <a:xfrm>
                <a:off x="10786452" y="4990150"/>
                <a:ext cx="1205715" cy="842859"/>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4" name="Rectangle 303">
                <a:extLst>
                  <a:ext uri="{FF2B5EF4-FFF2-40B4-BE49-F238E27FC236}">
                    <a16:creationId xmlns:a16="http://schemas.microsoft.com/office/drawing/2014/main" id="{3C3235FE-C547-447B-9976-D6F857950D5D}"/>
                  </a:ext>
                </a:extLst>
              </p:cNvPr>
              <p:cNvSpPr/>
              <p:nvPr/>
            </p:nvSpPr>
            <p:spPr>
              <a:xfrm>
                <a:off x="8856210" y="3795681"/>
                <a:ext cx="490839" cy="8961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IN" sz="2800" b="1" i="1" smtClean="0">
                              <a:solidFill>
                                <a:schemeClr val="bg1"/>
                              </a:solidFill>
                              <a:latin typeface="Cambria Math" panose="02040503050406030204" pitchFamily="18" charset="0"/>
                            </a:rPr>
                          </m:ctrlPr>
                        </m:fPr>
                        <m:num>
                          <m:r>
                            <a:rPr lang="en-US" sz="2800" b="1" i="1" smtClean="0">
                              <a:solidFill>
                                <a:schemeClr val="bg1"/>
                              </a:solidFill>
                              <a:latin typeface="Cambria Math" panose="02040503050406030204" pitchFamily="18" charset="0"/>
                            </a:rPr>
                            <m:t>𝑻</m:t>
                          </m:r>
                        </m:num>
                        <m:den>
                          <m:r>
                            <a:rPr lang="en-IN" sz="2800" b="1" i="1">
                              <a:solidFill>
                                <a:schemeClr val="bg1"/>
                              </a:solidFill>
                              <a:latin typeface="Cambria Math" panose="02040503050406030204" pitchFamily="18" charset="0"/>
                            </a:rPr>
                            <m:t>𝟐</m:t>
                          </m:r>
                        </m:den>
                      </m:f>
                    </m:oMath>
                  </m:oMathPara>
                </a14:m>
                <a:endParaRPr lang="en-IN" sz="2800" b="1" dirty="0">
                  <a:solidFill>
                    <a:schemeClr val="bg1"/>
                  </a:solidFill>
                </a:endParaRPr>
              </a:p>
            </p:txBody>
          </p:sp>
        </mc:Choice>
        <mc:Fallback xmlns="">
          <p:sp>
            <p:nvSpPr>
              <p:cNvPr id="304" name="Rectangle 303">
                <a:extLst>
                  <a:ext uri="{FF2B5EF4-FFF2-40B4-BE49-F238E27FC236}">
                    <a16:creationId xmlns:a16="http://schemas.microsoft.com/office/drawing/2014/main" id="{3C3235FE-C547-447B-9976-D6F857950D5D}"/>
                  </a:ext>
                </a:extLst>
              </p:cNvPr>
              <p:cNvSpPr>
                <a:spLocks noRot="1" noChangeAspect="1" noMove="1" noResize="1" noEditPoints="1" noAdjustHandles="1" noChangeArrowheads="1" noChangeShapeType="1" noTextEdit="1"/>
              </p:cNvSpPr>
              <p:nvPr/>
            </p:nvSpPr>
            <p:spPr>
              <a:xfrm>
                <a:off x="8856210" y="3795681"/>
                <a:ext cx="490839" cy="896143"/>
              </a:xfrm>
              <a:prstGeom prst="rect">
                <a:avLst/>
              </a:prstGeom>
              <a:blipFill>
                <a:blip r:embed="rId14"/>
                <a:stretch>
                  <a:fillRect/>
                </a:stretch>
              </a:blipFill>
            </p:spPr>
            <p:txBody>
              <a:bodyPr/>
              <a:lstStyle/>
              <a:p>
                <a:r>
                  <a:rPr lang="en-IN">
                    <a:noFill/>
                  </a:rPr>
                  <a:t> </a:t>
                </a:r>
              </a:p>
            </p:txBody>
          </p:sp>
        </mc:Fallback>
      </mc:AlternateContent>
      <p:cxnSp>
        <p:nvCxnSpPr>
          <p:cNvPr id="305" name="Straight Connector 304">
            <a:extLst>
              <a:ext uri="{FF2B5EF4-FFF2-40B4-BE49-F238E27FC236}">
                <a16:creationId xmlns:a16="http://schemas.microsoft.com/office/drawing/2014/main" id="{9066A8B9-71FB-44E4-BBFA-718C2889EC4C}"/>
              </a:ext>
            </a:extLst>
          </p:cNvPr>
          <p:cNvCxnSpPr>
            <a:cxnSpLocks/>
          </p:cNvCxnSpPr>
          <p:nvPr/>
        </p:nvCxnSpPr>
        <p:spPr>
          <a:xfrm flipH="1">
            <a:off x="9090618" y="3511578"/>
            <a:ext cx="0" cy="28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9FCF047-AC1E-49BF-ABE8-928BF208196C}"/>
              </a:ext>
            </a:extLst>
          </p:cNvPr>
          <p:cNvCxnSpPr>
            <a:cxnSpLocks/>
          </p:cNvCxnSpPr>
          <p:nvPr/>
        </p:nvCxnSpPr>
        <p:spPr>
          <a:xfrm flipH="1">
            <a:off x="10752244" y="3504982"/>
            <a:ext cx="0" cy="28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BCCD3B4D-016E-4B42-8920-5BA066D669A5}"/>
              </a:ext>
            </a:extLst>
          </p:cNvPr>
          <p:cNvCxnSpPr>
            <a:cxnSpLocks/>
          </p:cNvCxnSpPr>
          <p:nvPr/>
        </p:nvCxnSpPr>
        <p:spPr>
          <a:xfrm flipH="1">
            <a:off x="9083994" y="4724148"/>
            <a:ext cx="0" cy="28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06833E89-F4EA-47AD-AED2-62844785CB0D}"/>
              </a:ext>
            </a:extLst>
          </p:cNvPr>
          <p:cNvCxnSpPr>
            <a:cxnSpLocks/>
          </p:cNvCxnSpPr>
          <p:nvPr/>
        </p:nvCxnSpPr>
        <p:spPr>
          <a:xfrm flipH="1">
            <a:off x="10745620" y="4717552"/>
            <a:ext cx="0" cy="28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0" name="Straight Arrow Connector 2049">
            <a:extLst>
              <a:ext uri="{FF2B5EF4-FFF2-40B4-BE49-F238E27FC236}">
                <a16:creationId xmlns:a16="http://schemas.microsoft.com/office/drawing/2014/main" id="{9E04981C-2020-40B6-9107-BCEFC02E1CEA}"/>
              </a:ext>
            </a:extLst>
          </p:cNvPr>
          <p:cNvCxnSpPr>
            <a:cxnSpLocks/>
          </p:cNvCxnSpPr>
          <p:nvPr/>
        </p:nvCxnSpPr>
        <p:spPr>
          <a:xfrm>
            <a:off x="10873910" y="2233414"/>
            <a:ext cx="0" cy="153790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7480B4F7-298C-4F2C-A019-0330E1794AD9}"/>
              </a:ext>
            </a:extLst>
          </p:cNvPr>
          <p:cNvCxnSpPr>
            <a:cxnSpLocks/>
          </p:cNvCxnSpPr>
          <p:nvPr/>
        </p:nvCxnSpPr>
        <p:spPr>
          <a:xfrm>
            <a:off x="10874413" y="4733267"/>
            <a:ext cx="0" cy="153790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0" name="Rectangle 309">
                <a:extLst>
                  <a:ext uri="{FF2B5EF4-FFF2-40B4-BE49-F238E27FC236}">
                    <a16:creationId xmlns:a16="http://schemas.microsoft.com/office/drawing/2014/main" id="{680D8797-EECE-4374-B9FF-F4B090014FC2}"/>
                  </a:ext>
                </a:extLst>
              </p:cNvPr>
              <p:cNvSpPr/>
              <p:nvPr/>
            </p:nvSpPr>
            <p:spPr>
              <a:xfrm>
                <a:off x="10806277" y="2579779"/>
                <a:ext cx="1375633"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1" i="1" smtClean="0">
                          <a:solidFill>
                            <a:srgbClr val="FFFF00"/>
                          </a:solidFill>
                          <a:latin typeface="Cambria Math" panose="02040503050406030204" pitchFamily="18" charset="0"/>
                        </a:rPr>
                        <m:t> </m:t>
                      </m:r>
                      <m:f>
                        <m:fPr>
                          <m:ctrlPr>
                            <a:rPr lang="en-IN" sz="2400" b="1" i="1" smtClean="0">
                              <a:solidFill>
                                <a:srgbClr val="FF0000"/>
                              </a:solidFill>
                              <a:latin typeface="Cambria Math" panose="02040503050406030204" pitchFamily="18" charset="0"/>
                            </a:rPr>
                          </m:ctrlPr>
                        </m:fPr>
                        <m:num>
                          <m:r>
                            <a:rPr lang="en-IN" sz="2400" b="1" i="1">
                              <a:solidFill>
                                <a:srgbClr val="FF0000"/>
                              </a:solidFill>
                              <a:latin typeface="Cambria Math" panose="02040503050406030204" pitchFamily="18" charset="0"/>
                            </a:rPr>
                            <m:t>𝟏</m:t>
                          </m:r>
                        </m:num>
                        <m:den>
                          <m:r>
                            <a:rPr lang="en-IN" sz="2400" b="1" i="1">
                              <a:solidFill>
                                <a:srgbClr val="FF0000"/>
                              </a:solidFill>
                              <a:latin typeface="Cambria Math" panose="02040503050406030204" pitchFamily="18" charset="0"/>
                            </a:rPr>
                            <m:t>𝟐</m:t>
                          </m:r>
                        </m:den>
                      </m:f>
                      <m:r>
                        <a:rPr lang="en-US" sz="2400" b="1" i="1" smtClean="0">
                          <a:solidFill>
                            <a:srgbClr val="FF0000"/>
                          </a:solidFill>
                          <a:latin typeface="Cambria Math" panose="02040503050406030204" pitchFamily="18" charset="0"/>
                        </a:rPr>
                        <m:t>𝑳</m:t>
                      </m:r>
                      <m:sSup>
                        <m:sSupPr>
                          <m:ctrlPr>
                            <a:rPr lang="en-IN" sz="2400" b="1" i="1">
                              <a:solidFill>
                                <a:srgbClr val="FF0000"/>
                              </a:solidFill>
                              <a:latin typeface="Cambria Math" panose="02040503050406030204" pitchFamily="18" charset="0"/>
                            </a:rPr>
                          </m:ctrlPr>
                        </m:sSupPr>
                        <m:e>
                          <m:r>
                            <m:rPr>
                              <m:nor/>
                            </m:rPr>
                            <a:rPr lang="en-US" sz="2400" b="1" i="0" dirty="0" smtClean="0">
                              <a:solidFill>
                                <a:srgbClr val="FF0000"/>
                              </a:solidFill>
                              <a:latin typeface="Times New Roman" panose="02020603050405020304" pitchFamily="18" charset="0"/>
                              <a:cs typeface="Times New Roman" panose="02020603050405020304" pitchFamily="18" charset="0"/>
                            </a:rPr>
                            <m:t>I</m:t>
                          </m:r>
                          <m:r>
                            <m:rPr>
                              <m:nor/>
                            </m:rPr>
                            <a:rPr lang="en-IN" sz="2400" b="1" baseline="-25000" dirty="0">
                              <a:solidFill>
                                <a:srgbClr val="FF0000"/>
                              </a:solidFill>
                              <a:latin typeface="Times New Roman" panose="02020603050405020304" pitchFamily="18" charset="0"/>
                              <a:cs typeface="Times New Roman" panose="02020603050405020304" pitchFamily="18" charset="0"/>
                            </a:rPr>
                            <m:t>max</m:t>
                          </m:r>
                        </m:e>
                        <m:sup>
                          <m:r>
                            <a:rPr lang="en-IN" sz="2400" b="1" i="1">
                              <a:solidFill>
                                <a:srgbClr val="FF0000"/>
                              </a:solidFill>
                              <a:latin typeface="Cambria Math" panose="02040503050406030204" pitchFamily="18" charset="0"/>
                            </a:rPr>
                            <m:t>𝟐</m:t>
                          </m:r>
                        </m:sup>
                      </m:sSup>
                    </m:oMath>
                  </m:oMathPara>
                </a14:m>
                <a:endParaRPr lang="en-IN" sz="2400" b="1" i="1" dirty="0">
                  <a:solidFill>
                    <a:srgbClr val="FFFF00"/>
                  </a:solidFill>
                </a:endParaRPr>
              </a:p>
            </p:txBody>
          </p:sp>
        </mc:Choice>
        <mc:Fallback xmlns="">
          <p:sp>
            <p:nvSpPr>
              <p:cNvPr id="310" name="Rectangle 309">
                <a:extLst>
                  <a:ext uri="{FF2B5EF4-FFF2-40B4-BE49-F238E27FC236}">
                    <a16:creationId xmlns:a16="http://schemas.microsoft.com/office/drawing/2014/main" id="{680D8797-EECE-4374-B9FF-F4B090014FC2}"/>
                  </a:ext>
                </a:extLst>
              </p:cNvPr>
              <p:cNvSpPr>
                <a:spLocks noRot="1" noChangeAspect="1" noMove="1" noResize="1" noEditPoints="1" noAdjustHandles="1" noChangeArrowheads="1" noChangeShapeType="1" noTextEdit="1"/>
              </p:cNvSpPr>
              <p:nvPr/>
            </p:nvSpPr>
            <p:spPr>
              <a:xfrm>
                <a:off x="10806277" y="2579779"/>
                <a:ext cx="1375633" cy="783804"/>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6" name="Rectangle 145">
                <a:extLst>
                  <a:ext uri="{FF2B5EF4-FFF2-40B4-BE49-F238E27FC236}">
                    <a16:creationId xmlns:a16="http://schemas.microsoft.com/office/drawing/2014/main" id="{1B300021-9CA1-4411-AA81-A9880FBD27E7}"/>
                  </a:ext>
                </a:extLst>
              </p:cNvPr>
              <p:cNvSpPr/>
              <p:nvPr/>
            </p:nvSpPr>
            <p:spPr>
              <a:xfrm>
                <a:off x="0" y="5052146"/>
                <a:ext cx="1778115" cy="582980"/>
              </a:xfrm>
              <a:prstGeom prst="rect">
                <a:avLst/>
              </a:prstGeom>
            </p:spPr>
            <p:txBody>
              <a:bodyPr wrap="none">
                <a:spAutoFit/>
              </a:bodyPr>
              <a:lstStyle/>
              <a:p>
                <a14:m>
                  <m:oMath xmlns:m="http://schemas.openxmlformats.org/officeDocument/2006/math">
                    <m:r>
                      <a:rPr lang="en-US" sz="2000" b="1" i="1" smtClean="0">
                        <a:solidFill>
                          <a:srgbClr val="FFFF00"/>
                        </a:solidFill>
                        <a:latin typeface="Cambria Math" panose="02040503050406030204" pitchFamily="18" charset="0"/>
                      </a:rPr>
                      <m:t>𝑼</m:t>
                    </m:r>
                    <m:r>
                      <a:rPr lang="en-IN" sz="2000" b="1" i="1" smtClean="0">
                        <a:solidFill>
                          <a:srgbClr val="FFFF00"/>
                        </a:solidFill>
                        <a:latin typeface="Cambria Math" panose="02040503050406030204" pitchFamily="18" charset="0"/>
                      </a:rPr>
                      <m:t>= </m:t>
                    </m:r>
                    <m:f>
                      <m:fPr>
                        <m:ctrlPr>
                          <a:rPr lang="en-IN" sz="2000" b="1" i="1">
                            <a:solidFill>
                              <a:srgbClr val="FFFF00"/>
                            </a:solidFill>
                            <a:latin typeface="Cambria Math" panose="02040503050406030204" pitchFamily="18" charset="0"/>
                          </a:rPr>
                        </m:ctrlPr>
                      </m:fPr>
                      <m:num>
                        <m:r>
                          <a:rPr lang="en-IN" sz="2000" b="1" i="1">
                            <a:solidFill>
                              <a:srgbClr val="FFFF00"/>
                            </a:solidFill>
                            <a:latin typeface="Cambria Math" panose="02040503050406030204" pitchFamily="18" charset="0"/>
                          </a:rPr>
                          <m:t>𝟏</m:t>
                        </m:r>
                      </m:num>
                      <m:den>
                        <m:r>
                          <a:rPr lang="en-IN" sz="2000" b="1" i="1">
                            <a:solidFill>
                              <a:srgbClr val="FFFF00"/>
                            </a:solidFill>
                            <a:latin typeface="Cambria Math" panose="02040503050406030204" pitchFamily="18" charset="0"/>
                          </a:rPr>
                          <m:t>𝟐</m:t>
                        </m:r>
                      </m:den>
                    </m:f>
                    <m:r>
                      <a:rPr lang="en-US" sz="2000" b="1" i="1" smtClean="0">
                        <a:solidFill>
                          <a:srgbClr val="FFFF00"/>
                        </a:solidFill>
                        <a:latin typeface="Cambria Math" panose="02040503050406030204" pitchFamily="18" charset="0"/>
                      </a:rPr>
                      <m:t>𝑳</m:t>
                    </m:r>
                    <m:sSup>
                      <m:sSupPr>
                        <m:ctrlPr>
                          <a:rPr lang="en-IN" sz="2000" b="1" i="1">
                            <a:solidFill>
                              <a:srgbClr val="FFFF00"/>
                            </a:solidFill>
                            <a:latin typeface="Cambria Math" panose="02040503050406030204" pitchFamily="18" charset="0"/>
                          </a:rPr>
                        </m:ctrlPr>
                      </m:sSupPr>
                      <m:e>
                        <m:r>
                          <a:rPr lang="en-US" sz="2000" b="1" i="1" smtClean="0">
                            <a:solidFill>
                              <a:srgbClr val="FFFF00"/>
                            </a:solidFill>
                            <a:latin typeface="Cambria Math" panose="02040503050406030204" pitchFamily="18" charset="0"/>
                          </a:rPr>
                          <m:t>𝑰</m:t>
                        </m:r>
                      </m:e>
                      <m:sup>
                        <m:r>
                          <a:rPr lang="en-IN" sz="2000" b="1" i="1">
                            <a:solidFill>
                              <a:srgbClr val="FFFF00"/>
                            </a:solidFill>
                            <a:latin typeface="Cambria Math" panose="02040503050406030204" pitchFamily="18" charset="0"/>
                          </a:rPr>
                          <m:t>𝟐</m:t>
                        </m:r>
                      </m:sup>
                    </m:sSup>
                  </m:oMath>
                </a14:m>
                <a:r>
                  <a:rPr lang="en-IN" sz="2000" b="1" i="1" dirty="0">
                    <a:solidFill>
                      <a:srgbClr val="FFFF00"/>
                    </a:solidFill>
                  </a:rPr>
                  <a:t> + </a:t>
                </a:r>
                <a14:m>
                  <m:oMath xmlns:m="http://schemas.openxmlformats.org/officeDocument/2006/math">
                    <m:f>
                      <m:fPr>
                        <m:ctrlPr>
                          <a:rPr lang="en-IN" sz="2000" b="1" i="1">
                            <a:solidFill>
                              <a:srgbClr val="FFFF00"/>
                            </a:solidFill>
                            <a:latin typeface="Cambria Math" panose="02040503050406030204" pitchFamily="18" charset="0"/>
                          </a:rPr>
                        </m:ctrlPr>
                      </m:fPr>
                      <m:num>
                        <m:sSup>
                          <m:sSupPr>
                            <m:ctrlPr>
                              <a:rPr lang="en-IN" sz="2000" b="1" i="1">
                                <a:solidFill>
                                  <a:srgbClr val="FFFF00"/>
                                </a:solidFill>
                                <a:latin typeface="Cambria Math" panose="02040503050406030204" pitchFamily="18" charset="0"/>
                              </a:rPr>
                            </m:ctrlPr>
                          </m:sSupPr>
                          <m:e>
                            <m:r>
                              <a:rPr lang="en-US" sz="2000" b="1" i="1" smtClean="0">
                                <a:solidFill>
                                  <a:srgbClr val="FFFF00"/>
                                </a:solidFill>
                                <a:latin typeface="Cambria Math" panose="02040503050406030204" pitchFamily="18" charset="0"/>
                              </a:rPr>
                              <m:t>𝑸</m:t>
                            </m:r>
                          </m:e>
                          <m:sup>
                            <m:r>
                              <a:rPr lang="en-IN" sz="2000" b="1" i="1">
                                <a:solidFill>
                                  <a:srgbClr val="FFFF00"/>
                                </a:solidFill>
                                <a:latin typeface="Cambria Math" panose="02040503050406030204" pitchFamily="18" charset="0"/>
                              </a:rPr>
                              <m:t>𝟐</m:t>
                            </m:r>
                          </m:sup>
                        </m:sSup>
                      </m:num>
                      <m:den>
                        <m:r>
                          <a:rPr lang="en-US" sz="2000" b="1" i="1" smtClean="0">
                            <a:solidFill>
                              <a:srgbClr val="FFFF00"/>
                            </a:solidFill>
                            <a:latin typeface="Cambria Math" panose="02040503050406030204" pitchFamily="18" charset="0"/>
                          </a:rPr>
                          <m:t>𝟐</m:t>
                        </m:r>
                        <m:r>
                          <a:rPr lang="en-US" sz="2000" b="1" i="1" smtClean="0">
                            <a:solidFill>
                              <a:srgbClr val="FFFF00"/>
                            </a:solidFill>
                            <a:latin typeface="Cambria Math" panose="02040503050406030204" pitchFamily="18" charset="0"/>
                          </a:rPr>
                          <m:t>𝑪</m:t>
                        </m:r>
                      </m:den>
                    </m:f>
                  </m:oMath>
                </a14:m>
                <a:endParaRPr lang="en-IN" sz="2000" b="1" i="1" dirty="0">
                  <a:solidFill>
                    <a:srgbClr val="FFFF00"/>
                  </a:solidFill>
                </a:endParaRPr>
              </a:p>
            </p:txBody>
          </p:sp>
        </mc:Choice>
        <mc:Fallback xmlns="">
          <p:sp>
            <p:nvSpPr>
              <p:cNvPr id="146" name="Rectangle 145">
                <a:extLst>
                  <a:ext uri="{FF2B5EF4-FFF2-40B4-BE49-F238E27FC236}">
                    <a16:creationId xmlns:a16="http://schemas.microsoft.com/office/drawing/2014/main" id="{1B300021-9CA1-4411-AA81-A9880FBD27E7}"/>
                  </a:ext>
                </a:extLst>
              </p:cNvPr>
              <p:cNvSpPr>
                <a:spLocks noRot="1" noChangeAspect="1" noMove="1" noResize="1" noEditPoints="1" noAdjustHandles="1" noChangeArrowheads="1" noChangeShapeType="1" noTextEdit="1"/>
              </p:cNvSpPr>
              <p:nvPr/>
            </p:nvSpPr>
            <p:spPr>
              <a:xfrm>
                <a:off x="0" y="5052146"/>
                <a:ext cx="1778115" cy="582980"/>
              </a:xfrm>
              <a:prstGeom prst="rect">
                <a:avLst/>
              </a:prstGeom>
              <a:blipFill>
                <a:blip r:embed="rId16"/>
                <a:stretch>
                  <a:fillRect b="-8421"/>
                </a:stretch>
              </a:blipFill>
            </p:spPr>
            <p:txBody>
              <a:bodyPr/>
              <a:lstStyle/>
              <a:p>
                <a:r>
                  <a:rPr lang="en-IN">
                    <a:noFill/>
                  </a:rPr>
                  <a:t> </a:t>
                </a:r>
              </a:p>
            </p:txBody>
          </p:sp>
        </mc:Fallback>
      </mc:AlternateContent>
      <p:cxnSp>
        <p:nvCxnSpPr>
          <p:cNvPr id="147" name="Straight Connector 146">
            <a:extLst>
              <a:ext uri="{FF2B5EF4-FFF2-40B4-BE49-F238E27FC236}">
                <a16:creationId xmlns:a16="http://schemas.microsoft.com/office/drawing/2014/main" id="{AF8F2690-9328-4F94-97C7-56190082D02F}"/>
              </a:ext>
            </a:extLst>
          </p:cNvPr>
          <p:cNvCxnSpPr>
            <a:cxnSpLocks/>
          </p:cNvCxnSpPr>
          <p:nvPr/>
        </p:nvCxnSpPr>
        <p:spPr>
          <a:xfrm>
            <a:off x="863" y="5102535"/>
            <a:ext cx="7416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84278EA-7EA6-4C82-AE9F-AC6898F41446}"/>
                  </a:ext>
                </a:extLst>
              </p:cNvPr>
              <p:cNvSpPr/>
              <p:nvPr/>
            </p:nvSpPr>
            <p:spPr>
              <a:xfrm>
                <a:off x="2361350" y="5124241"/>
                <a:ext cx="5046333" cy="369332"/>
              </a:xfrm>
              <a:prstGeom prst="rect">
                <a:avLst/>
              </a:prstGeom>
            </p:spPr>
            <p:txBody>
              <a:bodyPr wrap="square">
                <a:spAutoFit/>
              </a:bodyPr>
              <a:lstStyle/>
              <a:p>
                <a14:m>
                  <m:oMath xmlns:m="http://schemas.openxmlformats.org/officeDocument/2006/math">
                    <m:r>
                      <a:rPr lang="en-IN" b="1" i="1" smtClean="0">
                        <a:solidFill>
                          <a:schemeClr val="bg1"/>
                        </a:solidFill>
                        <a:latin typeface="Cambria Math" panose="02040503050406030204" pitchFamily="18" charset="0"/>
                      </a:rPr>
                      <m:t>𝑸</m:t>
                    </m:r>
                    <m:r>
                      <a:rPr lang="en-IN" b="1" i="1">
                        <a:solidFill>
                          <a:schemeClr val="bg1"/>
                        </a:solidFill>
                        <a:latin typeface="Cambria Math" panose="02040503050406030204" pitchFamily="18" charset="0"/>
                        <a:ea typeface="Cambria Math" panose="02040503050406030204" pitchFamily="18" charset="0"/>
                      </a:rPr>
                      <m:t>=</m:t>
                    </m:r>
                    <m:sSub>
                      <m:sSubPr>
                        <m:ctrlPr>
                          <a:rPr lang="en-IN" b="1" i="1">
                            <a:solidFill>
                              <a:schemeClr val="bg1"/>
                            </a:solidFill>
                            <a:latin typeface="Cambria Math" panose="02040503050406030204" pitchFamily="18" charset="0"/>
                            <a:ea typeface="Cambria Math" panose="02040503050406030204" pitchFamily="18" charset="0"/>
                          </a:rPr>
                        </m:ctrlPr>
                      </m:sSubPr>
                      <m:e>
                        <m:r>
                          <a:rPr lang="en-IN" b="1" i="1">
                            <a:solidFill>
                              <a:schemeClr val="bg1"/>
                            </a:solidFill>
                            <a:latin typeface="Cambria Math" panose="02040503050406030204" pitchFamily="18" charset="0"/>
                            <a:ea typeface="Cambria Math" panose="02040503050406030204" pitchFamily="18" charset="0"/>
                          </a:rPr>
                          <m:t>𝑸</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r>
                      <a:rPr lang="en-IN" b="1" i="1">
                        <a:solidFill>
                          <a:schemeClr val="bg1"/>
                        </a:solidFill>
                        <a:latin typeface="Cambria Math" panose="02040503050406030204" pitchFamily="18" charset="0"/>
                        <a:ea typeface="Cambria Math" panose="02040503050406030204" pitchFamily="18" charset="0"/>
                      </a:rPr>
                      <m:t>𝒄</m:t>
                    </m:r>
                  </m:oMath>
                </a14:m>
                <a:r>
                  <a:rPr lang="en-IN" b="1" i="1" dirty="0">
                    <a:solidFill>
                      <a:schemeClr val="bg1"/>
                    </a:solidFill>
                    <a:latin typeface="Cambria Math" panose="02040503050406030204" pitchFamily="18" charset="0"/>
                    <a:ea typeface="Cambria Math" panose="02040503050406030204" pitchFamily="18" charset="0"/>
                  </a:rPr>
                  <a:t>os(</a:t>
                </a:r>
                <a:r>
                  <a:rPr lang="en-IN" b="1" i="1" dirty="0">
                    <a:solidFill>
                      <a:schemeClr val="bg1"/>
                    </a:solidFill>
                    <a:latin typeface="Cambria Math" panose="02040503050406030204" pitchFamily="18" charset="0"/>
                    <a:ea typeface="Cambria Math" panose="02040503050406030204" pitchFamily="18" charset="0"/>
                    <a:sym typeface="Symbol" panose="05050102010706020507" pitchFamily="18" charset="2"/>
                  </a:rPr>
                  <a:t>t) and I  = </a:t>
                </a:r>
                <a:r>
                  <a:rPr lang="en-IN" b="1" i="1" dirty="0" err="1">
                    <a:solidFill>
                      <a:schemeClr val="bg1"/>
                    </a:solidFill>
                    <a:latin typeface="Cambria Math" panose="02040503050406030204" pitchFamily="18" charset="0"/>
                    <a:ea typeface="Cambria Math" panose="02040503050406030204" pitchFamily="18" charset="0"/>
                    <a:sym typeface="Symbol" panose="05050102010706020507" pitchFamily="18" charset="2"/>
                  </a:rPr>
                  <a:t>dQ</a:t>
                </a:r>
                <a:r>
                  <a:rPr lang="en-IN" b="1" i="1" dirty="0">
                    <a:solidFill>
                      <a:schemeClr val="bg1"/>
                    </a:solidFill>
                    <a:latin typeface="Cambria Math" panose="02040503050406030204" pitchFamily="18" charset="0"/>
                    <a:ea typeface="Cambria Math" panose="02040503050406030204" pitchFamily="18" charset="0"/>
                    <a:sym typeface="Symbol" panose="05050102010706020507" pitchFamily="18" charset="2"/>
                  </a:rPr>
                  <a:t>/dt = </a:t>
                </a:r>
                <a14:m>
                  <m:oMath xmlns:m="http://schemas.openxmlformats.org/officeDocument/2006/math">
                    <m:sSub>
                      <m:sSubPr>
                        <m:ctrlPr>
                          <a:rPr lang="en-IN" b="1" i="1" smtClean="0">
                            <a:solidFill>
                              <a:schemeClr val="bg1"/>
                            </a:solidFill>
                            <a:latin typeface="Cambria Math" panose="02040503050406030204" pitchFamily="18" charset="0"/>
                            <a:ea typeface="Cambria Math" panose="02040503050406030204" pitchFamily="18" charset="0"/>
                          </a:rPr>
                        </m:ctrlPr>
                      </m:sSubPr>
                      <m:e>
                        <m:r>
                          <a:rPr lang="en-IN" b="1" i="1">
                            <a:solidFill>
                              <a:schemeClr val="bg1"/>
                            </a:solidFill>
                            <a:latin typeface="Cambria Math" panose="02040503050406030204" pitchFamily="18" charset="0"/>
                            <a:ea typeface="Cambria Math" panose="02040503050406030204" pitchFamily="18" charset="0"/>
                          </a:rPr>
                          <m:t>𝑸</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r>
                      <m:rPr>
                        <m:nor/>
                      </m:rPr>
                      <a:rPr lang="en-IN" b="1" i="1" dirty="0">
                        <a:solidFill>
                          <a:schemeClr val="bg1"/>
                        </a:solidFill>
                        <a:latin typeface="Cambria Math" panose="02040503050406030204" pitchFamily="18" charset="0"/>
                        <a:ea typeface="Cambria Math" panose="02040503050406030204" pitchFamily="18" charset="0"/>
                        <a:sym typeface="Symbol" panose="05050102010706020507" pitchFamily="18" charset="2"/>
                      </a:rPr>
                      <m:t></m:t>
                    </m:r>
                  </m:oMath>
                </a14:m>
                <a:r>
                  <a:rPr lang="en-IN" b="1" i="1" dirty="0">
                    <a:solidFill>
                      <a:schemeClr val="bg1"/>
                    </a:solidFill>
                    <a:latin typeface="Cambria Math" panose="02040503050406030204" pitchFamily="18" charset="0"/>
                    <a:ea typeface="Cambria Math" panose="02040503050406030204" pitchFamily="18" charset="0"/>
                  </a:rPr>
                  <a:t>sin(</a:t>
                </a:r>
                <a:r>
                  <a:rPr lang="en-IN" b="1" i="1" dirty="0">
                    <a:solidFill>
                      <a:schemeClr val="bg1"/>
                    </a:solidFill>
                    <a:latin typeface="Cambria Math" panose="02040503050406030204" pitchFamily="18" charset="0"/>
                    <a:ea typeface="Cambria Math" panose="02040503050406030204" pitchFamily="18" charset="0"/>
                    <a:sym typeface="Symbol" panose="05050102010706020507" pitchFamily="18" charset="2"/>
                  </a:rPr>
                  <a:t>t) </a:t>
                </a:r>
                <a:endParaRPr lang="en-IN" b="1" i="1" dirty="0">
                  <a:solidFill>
                    <a:schemeClr val="bg1"/>
                  </a:solidFill>
                  <a:latin typeface="Cambria Math" panose="02040503050406030204" pitchFamily="18" charset="0"/>
                  <a:ea typeface="Cambria Math" panose="02040503050406030204" pitchFamily="18" charset="0"/>
                </a:endParaRPr>
              </a:p>
            </p:txBody>
          </p:sp>
        </mc:Choice>
        <mc:Fallback xmlns="">
          <p:sp>
            <p:nvSpPr>
              <p:cNvPr id="14" name="Rectangle 13">
                <a:extLst>
                  <a:ext uri="{FF2B5EF4-FFF2-40B4-BE49-F238E27FC236}">
                    <a16:creationId xmlns:a16="http://schemas.microsoft.com/office/drawing/2014/main" id="{484278EA-7EA6-4C82-AE9F-AC6898F41446}"/>
                  </a:ext>
                </a:extLst>
              </p:cNvPr>
              <p:cNvSpPr>
                <a:spLocks noRot="1" noChangeAspect="1" noMove="1" noResize="1" noEditPoints="1" noAdjustHandles="1" noChangeArrowheads="1" noChangeShapeType="1" noTextEdit="1"/>
              </p:cNvSpPr>
              <p:nvPr/>
            </p:nvSpPr>
            <p:spPr>
              <a:xfrm>
                <a:off x="2361350" y="5124241"/>
                <a:ext cx="5046333" cy="369332"/>
              </a:xfrm>
              <a:prstGeom prst="rect">
                <a:avLst/>
              </a:prstGeom>
              <a:blipFill>
                <a:blip r:embed="rId17"/>
                <a:stretch>
                  <a:fillRect l="-242" t="-10000" r="-845" b="-2666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64" name="Rectangle 163">
                <a:extLst>
                  <a:ext uri="{FF2B5EF4-FFF2-40B4-BE49-F238E27FC236}">
                    <a16:creationId xmlns:a16="http://schemas.microsoft.com/office/drawing/2014/main" id="{1E5F6C1C-77CD-4613-BCF6-2EF5DF030CBA}"/>
                  </a:ext>
                </a:extLst>
              </p:cNvPr>
              <p:cNvSpPr/>
              <p:nvPr/>
            </p:nvSpPr>
            <p:spPr>
              <a:xfrm>
                <a:off x="-6624" y="5575602"/>
                <a:ext cx="4776500" cy="596638"/>
              </a:xfrm>
              <a:prstGeom prst="rect">
                <a:avLst/>
              </a:prstGeom>
            </p:spPr>
            <p:txBody>
              <a:bodyPr wrap="none">
                <a:spAutoFit/>
              </a:bodyPr>
              <a:lstStyle/>
              <a:p>
                <a14:m>
                  <m:oMath xmlns:m="http://schemas.openxmlformats.org/officeDocument/2006/math">
                    <m:r>
                      <a:rPr lang="en-US" sz="2000" b="1" i="1" smtClean="0">
                        <a:solidFill>
                          <a:srgbClr val="FFFF00"/>
                        </a:solidFill>
                        <a:latin typeface="Cambria Math" panose="02040503050406030204" pitchFamily="18" charset="0"/>
                      </a:rPr>
                      <m:t>𝑼</m:t>
                    </m:r>
                    <m:r>
                      <a:rPr lang="en-IN" sz="2000" b="1" i="1" smtClean="0">
                        <a:solidFill>
                          <a:srgbClr val="FFFF00"/>
                        </a:solidFill>
                        <a:latin typeface="Cambria Math" panose="02040503050406030204" pitchFamily="18" charset="0"/>
                      </a:rPr>
                      <m:t>= </m:t>
                    </m:r>
                    <m:f>
                      <m:fPr>
                        <m:ctrlPr>
                          <a:rPr lang="en-IN" sz="2000" b="1" i="1">
                            <a:solidFill>
                              <a:srgbClr val="FFFF00"/>
                            </a:solidFill>
                            <a:latin typeface="Cambria Math" panose="02040503050406030204" pitchFamily="18" charset="0"/>
                          </a:rPr>
                        </m:ctrlPr>
                      </m:fPr>
                      <m:num>
                        <m:r>
                          <a:rPr lang="en-IN" sz="2000" b="1" i="1">
                            <a:solidFill>
                              <a:srgbClr val="FFFF00"/>
                            </a:solidFill>
                            <a:latin typeface="Cambria Math" panose="02040503050406030204" pitchFamily="18" charset="0"/>
                          </a:rPr>
                          <m:t>𝟏</m:t>
                        </m:r>
                      </m:num>
                      <m:den>
                        <m:r>
                          <a:rPr lang="en-IN" sz="2000" b="1" i="1">
                            <a:solidFill>
                              <a:srgbClr val="FFFF00"/>
                            </a:solidFill>
                            <a:latin typeface="Cambria Math" panose="02040503050406030204" pitchFamily="18" charset="0"/>
                          </a:rPr>
                          <m:t>𝟐</m:t>
                        </m:r>
                      </m:den>
                    </m:f>
                    <m:r>
                      <a:rPr lang="en-US" sz="2000" b="1" i="1" smtClean="0">
                        <a:solidFill>
                          <a:srgbClr val="FFFF00"/>
                        </a:solidFill>
                        <a:latin typeface="Cambria Math" panose="02040503050406030204" pitchFamily="18" charset="0"/>
                      </a:rPr>
                      <m:t>𝑳</m:t>
                    </m:r>
                    <m:sSup>
                      <m:sSupPr>
                        <m:ctrlPr>
                          <a:rPr lang="en-IN" sz="2000" b="1" i="1">
                            <a:solidFill>
                              <a:srgbClr val="FFFF00"/>
                            </a:solidFill>
                            <a:latin typeface="Cambria Math" panose="02040503050406030204" pitchFamily="18" charset="0"/>
                          </a:rPr>
                        </m:ctrlPr>
                      </m:sSupPr>
                      <m:e>
                        <m:sSub>
                          <m:sSubPr>
                            <m:ctrlPr>
                              <a:rPr lang="en-IN" sz="2000" b="1" i="1">
                                <a:solidFill>
                                  <a:srgbClr val="FFFF00"/>
                                </a:solidFill>
                                <a:latin typeface="Cambria Math" panose="02040503050406030204" pitchFamily="18" charset="0"/>
                                <a:ea typeface="Cambria Math" panose="02040503050406030204" pitchFamily="18" charset="0"/>
                              </a:rPr>
                            </m:ctrlPr>
                          </m:sSubPr>
                          <m:e>
                            <m:r>
                              <a:rPr lang="en-US" sz="2000" b="1" i="1" smtClean="0">
                                <a:solidFill>
                                  <a:srgbClr val="FFFF00"/>
                                </a:solidFill>
                                <a:latin typeface="Cambria Math" panose="02040503050406030204" pitchFamily="18" charset="0"/>
                                <a:ea typeface="Cambria Math" panose="02040503050406030204" pitchFamily="18" charset="0"/>
                              </a:rPr>
                              <m:t>(</m:t>
                            </m:r>
                            <m:r>
                              <a:rPr lang="en-IN" sz="2000" b="1" i="1">
                                <a:solidFill>
                                  <a:srgbClr val="FFFF00"/>
                                </a:solidFill>
                                <a:latin typeface="Cambria Math" panose="02040503050406030204" pitchFamily="18" charset="0"/>
                                <a:ea typeface="Cambria Math" panose="02040503050406030204" pitchFamily="18" charset="0"/>
                              </a:rPr>
                              <m:t>𝑸</m:t>
                            </m:r>
                          </m:e>
                          <m:sub>
                            <m:r>
                              <a:rPr lang="en-US" sz="2000" b="1" i="1">
                                <a:solidFill>
                                  <a:srgbClr val="FFFF00"/>
                                </a:solidFill>
                                <a:latin typeface="Cambria Math" panose="02040503050406030204" pitchFamily="18" charset="0"/>
                                <a:ea typeface="Cambria Math" panose="02040503050406030204" pitchFamily="18" charset="0"/>
                              </a:rPr>
                              <m:t>𝒎</m:t>
                            </m:r>
                            <m:r>
                              <a:rPr lang="en-IN" sz="2000" b="1" i="1">
                                <a:solidFill>
                                  <a:srgbClr val="FFFF00"/>
                                </a:solidFill>
                                <a:latin typeface="Cambria Math" panose="02040503050406030204" pitchFamily="18" charset="0"/>
                                <a:ea typeface="Cambria Math" panose="02040503050406030204" pitchFamily="18" charset="0"/>
                              </a:rPr>
                              <m:t>𝒂𝒙</m:t>
                            </m:r>
                          </m:sub>
                        </m:sSub>
                        <m:r>
                          <m:rPr>
                            <m:nor/>
                          </m:rPr>
                          <a:rPr lang="en-IN" sz="2000" b="1" i="1" dirty="0">
                            <a:solidFill>
                              <a:srgbClr val="FFFF00"/>
                            </a:solidFill>
                            <a:latin typeface="Cambria Math" panose="02040503050406030204" pitchFamily="18" charset="0"/>
                            <a:ea typeface="Cambria Math" panose="02040503050406030204" pitchFamily="18" charset="0"/>
                            <a:sym typeface="Symbol" panose="05050102010706020507" pitchFamily="18" charset="2"/>
                          </a:rPr>
                          <m:t></m:t>
                        </m:r>
                        <m:r>
                          <m:rPr>
                            <m:nor/>
                          </m:rPr>
                          <a:rPr lang="en-IN" sz="2000" b="1" i="1" dirty="0">
                            <a:solidFill>
                              <a:srgbClr val="FFFF00"/>
                            </a:solidFill>
                            <a:latin typeface="Cambria Math" panose="02040503050406030204" pitchFamily="18" charset="0"/>
                            <a:ea typeface="Cambria Math" panose="02040503050406030204" pitchFamily="18" charset="0"/>
                          </a:rPr>
                          <m:t>sin</m:t>
                        </m:r>
                        <m:r>
                          <m:rPr>
                            <m:nor/>
                          </m:rPr>
                          <a:rPr lang="en-IN" sz="2000" b="1" i="1" dirty="0">
                            <a:solidFill>
                              <a:srgbClr val="FFFF00"/>
                            </a:solidFill>
                            <a:latin typeface="Cambria Math" panose="02040503050406030204" pitchFamily="18" charset="0"/>
                            <a:ea typeface="Cambria Math" panose="02040503050406030204" pitchFamily="18" charset="0"/>
                          </a:rPr>
                          <m:t>(</m:t>
                        </m:r>
                        <m:r>
                          <a:rPr lang="en-IN" sz="2000" b="1" i="1" dirty="0"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𝜔</m:t>
                        </m:r>
                        <m:r>
                          <m:rPr>
                            <m:nor/>
                          </m:rPr>
                          <a:rPr lang="en-IN" sz="2000" b="1" i="1" dirty="0">
                            <a:solidFill>
                              <a:srgbClr val="FFFF00"/>
                            </a:solidFill>
                            <a:latin typeface="Cambria Math" panose="02040503050406030204" pitchFamily="18" charset="0"/>
                            <a:ea typeface="Cambria Math" panose="02040503050406030204" pitchFamily="18" charset="0"/>
                            <a:sym typeface="Symbol" panose="05050102010706020507" pitchFamily="18" charset="2"/>
                          </a:rPr>
                          <m:t>t</m:t>
                        </m:r>
                        <m:r>
                          <m:rPr>
                            <m:nor/>
                          </m:rPr>
                          <a:rPr lang="en-IN" sz="2000" b="1" i="1" dirty="0">
                            <a:solidFill>
                              <a:srgbClr val="FFFF00"/>
                            </a:solidFill>
                            <a:latin typeface="Cambria Math" panose="02040503050406030204" pitchFamily="18" charset="0"/>
                            <a:ea typeface="Cambria Math" panose="02040503050406030204" pitchFamily="18" charset="0"/>
                            <a:sym typeface="Symbol" panose="05050102010706020507" pitchFamily="18" charset="2"/>
                          </a:rPr>
                          <m:t>)</m:t>
                        </m:r>
                        <m:r>
                          <m:rPr>
                            <m:nor/>
                          </m:rPr>
                          <a:rPr lang="en-US" sz="2000" b="1" i="1" dirty="0"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m:t>
                        </m:r>
                      </m:e>
                      <m:sup>
                        <m:r>
                          <a:rPr lang="en-IN" sz="2000" b="1" i="1">
                            <a:solidFill>
                              <a:srgbClr val="FFFF00"/>
                            </a:solidFill>
                            <a:latin typeface="Cambria Math" panose="02040503050406030204" pitchFamily="18" charset="0"/>
                          </a:rPr>
                          <m:t>𝟐</m:t>
                        </m:r>
                      </m:sup>
                    </m:sSup>
                  </m:oMath>
                </a14:m>
                <a:r>
                  <a:rPr lang="en-IN" sz="2000" b="1" i="1" dirty="0">
                    <a:solidFill>
                      <a:srgbClr val="FFFF00"/>
                    </a:solidFill>
                  </a:rPr>
                  <a:t> + </a:t>
                </a:r>
                <a14:m>
                  <m:oMath xmlns:m="http://schemas.openxmlformats.org/officeDocument/2006/math">
                    <m:f>
                      <m:fPr>
                        <m:ctrlPr>
                          <a:rPr lang="en-IN" sz="2000" b="1" i="1">
                            <a:solidFill>
                              <a:srgbClr val="FFFF00"/>
                            </a:solidFill>
                            <a:latin typeface="Cambria Math" panose="02040503050406030204" pitchFamily="18" charset="0"/>
                          </a:rPr>
                        </m:ctrlPr>
                      </m:fPr>
                      <m:num>
                        <m:sSup>
                          <m:sSupPr>
                            <m:ctrlPr>
                              <a:rPr lang="en-IN" sz="2000" b="1" i="1">
                                <a:solidFill>
                                  <a:srgbClr val="FFFF00"/>
                                </a:solidFill>
                                <a:latin typeface="Cambria Math" panose="02040503050406030204" pitchFamily="18" charset="0"/>
                              </a:rPr>
                            </m:ctrlPr>
                          </m:sSupPr>
                          <m:e>
                            <m:sSub>
                              <m:sSubPr>
                                <m:ctrlPr>
                                  <a:rPr lang="en-IN" sz="2000" b="1" i="1">
                                    <a:solidFill>
                                      <a:srgbClr val="FFFF00"/>
                                    </a:solidFill>
                                    <a:latin typeface="Cambria Math" panose="02040503050406030204" pitchFamily="18" charset="0"/>
                                    <a:ea typeface="Cambria Math" panose="02040503050406030204" pitchFamily="18" charset="0"/>
                                  </a:rPr>
                                </m:ctrlPr>
                              </m:sSubPr>
                              <m:e>
                                <m:r>
                                  <m:rPr>
                                    <m:nor/>
                                  </m:rPr>
                                  <a:rPr lang="en-IN" sz="2000" b="1" i="1" dirty="0">
                                    <a:solidFill>
                                      <a:srgbClr val="FFFF00"/>
                                    </a:solidFill>
                                    <a:latin typeface="Cambria Math" panose="02040503050406030204" pitchFamily="18" charset="0"/>
                                    <a:ea typeface="Cambria Math" panose="02040503050406030204" pitchFamily="18" charset="0"/>
                                  </a:rPr>
                                  <m:t>(</m:t>
                                </m:r>
                                <m:r>
                                  <a:rPr lang="en-IN" sz="2000" b="1" i="1">
                                    <a:solidFill>
                                      <a:srgbClr val="FFFF00"/>
                                    </a:solidFill>
                                    <a:latin typeface="Cambria Math" panose="02040503050406030204" pitchFamily="18" charset="0"/>
                                    <a:ea typeface="Cambria Math" panose="02040503050406030204" pitchFamily="18" charset="0"/>
                                  </a:rPr>
                                  <m:t>𝑸</m:t>
                                </m:r>
                              </m:e>
                              <m:sub>
                                <m:r>
                                  <a:rPr lang="en-US" sz="2000" b="1" i="1">
                                    <a:solidFill>
                                      <a:srgbClr val="FFFF00"/>
                                    </a:solidFill>
                                    <a:latin typeface="Cambria Math" panose="02040503050406030204" pitchFamily="18" charset="0"/>
                                    <a:ea typeface="Cambria Math" panose="02040503050406030204" pitchFamily="18" charset="0"/>
                                  </a:rPr>
                                  <m:t>𝒎</m:t>
                                </m:r>
                                <m:r>
                                  <a:rPr lang="en-IN" sz="2000" b="1" i="1">
                                    <a:solidFill>
                                      <a:srgbClr val="FFFF00"/>
                                    </a:solidFill>
                                    <a:latin typeface="Cambria Math" panose="02040503050406030204" pitchFamily="18" charset="0"/>
                                    <a:ea typeface="Cambria Math" panose="02040503050406030204" pitchFamily="18" charset="0"/>
                                  </a:rPr>
                                  <m:t>𝒂𝒙</m:t>
                                </m:r>
                              </m:sub>
                            </m:sSub>
                            <m:r>
                              <m:rPr>
                                <m:nor/>
                              </m:rPr>
                              <a:rPr lang="en-US" sz="2000" b="1" i="1" dirty="0" smtClean="0">
                                <a:solidFill>
                                  <a:srgbClr val="FFFF00"/>
                                </a:solidFill>
                                <a:latin typeface="Cambria Math" panose="02040503050406030204" pitchFamily="18" charset="0"/>
                                <a:ea typeface="Cambria Math" panose="02040503050406030204" pitchFamily="18" charset="0"/>
                              </a:rPr>
                              <m:t>co</m:t>
                            </m:r>
                            <m:r>
                              <m:rPr>
                                <m:nor/>
                              </m:rPr>
                              <a:rPr lang="en-IN" sz="2000" b="1" i="1" dirty="0">
                                <a:solidFill>
                                  <a:srgbClr val="FFFF00"/>
                                </a:solidFill>
                                <a:latin typeface="Cambria Math" panose="02040503050406030204" pitchFamily="18" charset="0"/>
                                <a:ea typeface="Cambria Math" panose="02040503050406030204" pitchFamily="18" charset="0"/>
                              </a:rPr>
                              <m:t>s</m:t>
                            </m:r>
                            <m:r>
                              <m:rPr>
                                <m:nor/>
                              </m:rPr>
                              <a:rPr lang="en-IN" sz="2000" b="1" i="1" dirty="0">
                                <a:solidFill>
                                  <a:srgbClr val="FFFF00"/>
                                </a:solidFill>
                                <a:latin typeface="Cambria Math" panose="02040503050406030204" pitchFamily="18" charset="0"/>
                                <a:ea typeface="Cambria Math" panose="02040503050406030204" pitchFamily="18" charset="0"/>
                              </a:rPr>
                              <m:t>(</m:t>
                            </m:r>
                            <m:r>
                              <a:rPr lang="en-IN" sz="2000" b="1" i="1" dirty="0"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m:t>
                            </m:r>
                            <m:r>
                              <a:rPr lang="en-US" sz="2000" b="1" i="1" dirty="0"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𝒕</m:t>
                            </m:r>
                            <m:r>
                              <m:rPr>
                                <m:nor/>
                              </m:rPr>
                              <a:rPr lang="en-IN" sz="2000" b="1" i="1" dirty="0">
                                <a:solidFill>
                                  <a:srgbClr val="FFFF00"/>
                                </a:solidFill>
                                <a:latin typeface="Cambria Math" panose="02040503050406030204" pitchFamily="18" charset="0"/>
                                <a:ea typeface="Cambria Math" panose="02040503050406030204" pitchFamily="18" charset="0"/>
                                <a:sym typeface="Symbol" panose="05050102010706020507" pitchFamily="18" charset="2"/>
                              </a:rPr>
                              <m:t>)</m:t>
                            </m:r>
                            <m:r>
                              <m:rPr>
                                <m:nor/>
                              </m:rPr>
                              <a:rPr lang="en-US" sz="2000" b="1" i="1" dirty="0" smtClean="0">
                                <a:solidFill>
                                  <a:srgbClr val="FFFF00"/>
                                </a:solidFill>
                                <a:latin typeface="Cambria Math" panose="02040503050406030204" pitchFamily="18" charset="0"/>
                                <a:ea typeface="Cambria Math" panose="02040503050406030204" pitchFamily="18" charset="0"/>
                                <a:sym typeface="Symbol" panose="05050102010706020507" pitchFamily="18" charset="2"/>
                              </a:rPr>
                              <m:t>)</m:t>
                            </m:r>
                          </m:e>
                          <m:sup>
                            <m:r>
                              <a:rPr lang="en-IN" sz="2000" b="1" i="1">
                                <a:solidFill>
                                  <a:srgbClr val="FFFF00"/>
                                </a:solidFill>
                                <a:latin typeface="Cambria Math" panose="02040503050406030204" pitchFamily="18" charset="0"/>
                              </a:rPr>
                              <m:t>𝟐</m:t>
                            </m:r>
                          </m:sup>
                        </m:sSup>
                      </m:num>
                      <m:den>
                        <m:r>
                          <a:rPr lang="en-US" sz="2000" b="1" i="1" smtClean="0">
                            <a:solidFill>
                              <a:srgbClr val="FFFF00"/>
                            </a:solidFill>
                            <a:latin typeface="Cambria Math" panose="02040503050406030204" pitchFamily="18" charset="0"/>
                          </a:rPr>
                          <m:t>𝟐</m:t>
                        </m:r>
                        <m:r>
                          <a:rPr lang="en-US" sz="2000" b="1" i="1" smtClean="0">
                            <a:solidFill>
                              <a:srgbClr val="FFFF00"/>
                            </a:solidFill>
                            <a:latin typeface="Cambria Math" panose="02040503050406030204" pitchFamily="18" charset="0"/>
                          </a:rPr>
                          <m:t>𝑪</m:t>
                        </m:r>
                      </m:den>
                    </m:f>
                  </m:oMath>
                </a14:m>
                <a:endParaRPr lang="en-IN" sz="2000" b="1" i="1" dirty="0">
                  <a:solidFill>
                    <a:srgbClr val="FFFF00"/>
                  </a:solidFill>
                </a:endParaRPr>
              </a:p>
            </p:txBody>
          </p:sp>
        </mc:Choice>
        <mc:Fallback>
          <p:sp>
            <p:nvSpPr>
              <p:cNvPr id="164" name="Rectangle 163">
                <a:extLst>
                  <a:ext uri="{FF2B5EF4-FFF2-40B4-BE49-F238E27FC236}">
                    <a16:creationId xmlns:a16="http://schemas.microsoft.com/office/drawing/2014/main" id="{1E5F6C1C-77CD-4613-BCF6-2EF5DF030CBA}"/>
                  </a:ext>
                </a:extLst>
              </p:cNvPr>
              <p:cNvSpPr>
                <a:spLocks noRot="1" noChangeAspect="1" noMove="1" noResize="1" noEditPoints="1" noAdjustHandles="1" noChangeArrowheads="1" noChangeShapeType="1" noTextEdit="1"/>
              </p:cNvSpPr>
              <p:nvPr/>
            </p:nvSpPr>
            <p:spPr>
              <a:xfrm>
                <a:off x="-6624" y="5575602"/>
                <a:ext cx="4776500" cy="596638"/>
              </a:xfrm>
              <a:prstGeom prst="rect">
                <a:avLst/>
              </a:prstGeom>
              <a:blipFill>
                <a:blip r:embed="rId18"/>
                <a:stretch>
                  <a:fillRect b="-71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4" name="TextBox 223">
                <a:extLst>
                  <a:ext uri="{FF2B5EF4-FFF2-40B4-BE49-F238E27FC236}">
                    <a16:creationId xmlns:a16="http://schemas.microsoft.com/office/drawing/2014/main" id="{3826C3AE-02E2-4CE7-A403-D3D6303A7747}"/>
                  </a:ext>
                </a:extLst>
              </p:cNvPr>
              <p:cNvSpPr txBox="1"/>
              <p:nvPr/>
            </p:nvSpPr>
            <p:spPr>
              <a:xfrm>
                <a:off x="5534500" y="5525104"/>
                <a:ext cx="1145122" cy="6994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200" b="1" i="1" smtClean="0">
                          <a:solidFill>
                            <a:schemeClr val="bg1"/>
                          </a:solidFill>
                          <a:latin typeface="Cambria Math" panose="02040503050406030204" pitchFamily="18" charset="0"/>
                        </a:rPr>
                        <m:t>𝝎</m:t>
                      </m:r>
                      <m:r>
                        <a:rPr lang="en-IN" sz="2200" b="1" i="0">
                          <a:solidFill>
                            <a:schemeClr val="bg1"/>
                          </a:solidFill>
                          <a:latin typeface="Cambria Math" panose="02040503050406030204" pitchFamily="18" charset="0"/>
                        </a:rPr>
                        <m:t>=</m:t>
                      </m:r>
                      <m:f>
                        <m:fPr>
                          <m:ctrlPr>
                            <a:rPr lang="en-IN" sz="2200" b="1" i="1">
                              <a:solidFill>
                                <a:schemeClr val="bg1"/>
                              </a:solidFill>
                              <a:latin typeface="Cambria Math" panose="02040503050406030204" pitchFamily="18" charset="0"/>
                            </a:rPr>
                          </m:ctrlPr>
                        </m:fPr>
                        <m:num>
                          <m:r>
                            <a:rPr lang="en-IN" sz="2200" b="1" i="0">
                              <a:solidFill>
                                <a:schemeClr val="bg1"/>
                              </a:solidFill>
                              <a:latin typeface="Cambria Math" panose="02040503050406030204" pitchFamily="18" charset="0"/>
                            </a:rPr>
                            <m:t>𝟏</m:t>
                          </m:r>
                        </m:num>
                        <m:den>
                          <m:rad>
                            <m:radPr>
                              <m:degHide m:val="on"/>
                              <m:ctrlPr>
                                <a:rPr lang="en-IN" sz="2200" b="1" i="1">
                                  <a:solidFill>
                                    <a:schemeClr val="bg1"/>
                                  </a:solidFill>
                                  <a:latin typeface="Cambria Math" panose="02040503050406030204" pitchFamily="18" charset="0"/>
                                </a:rPr>
                              </m:ctrlPr>
                            </m:radPr>
                            <m:deg/>
                            <m:e>
                              <m:r>
                                <a:rPr lang="en-IN" sz="2200" b="1" i="1">
                                  <a:solidFill>
                                    <a:schemeClr val="bg1"/>
                                  </a:solidFill>
                                  <a:latin typeface="Cambria Math" panose="02040503050406030204" pitchFamily="18" charset="0"/>
                                </a:rPr>
                                <m:t>𝑳𝒄</m:t>
                              </m:r>
                            </m:e>
                          </m:rad>
                        </m:den>
                      </m:f>
                    </m:oMath>
                  </m:oMathPara>
                </a14:m>
                <a:endParaRPr lang="en-IN" sz="2200" b="1" dirty="0">
                  <a:solidFill>
                    <a:schemeClr val="bg1"/>
                  </a:solidFill>
                </a:endParaRPr>
              </a:p>
            </p:txBody>
          </p:sp>
        </mc:Choice>
        <mc:Fallback xmlns="">
          <p:sp>
            <p:nvSpPr>
              <p:cNvPr id="224" name="TextBox 223">
                <a:extLst>
                  <a:ext uri="{FF2B5EF4-FFF2-40B4-BE49-F238E27FC236}">
                    <a16:creationId xmlns:a16="http://schemas.microsoft.com/office/drawing/2014/main" id="{3826C3AE-02E2-4CE7-A403-D3D6303A7747}"/>
                  </a:ext>
                </a:extLst>
              </p:cNvPr>
              <p:cNvSpPr txBox="1">
                <a:spLocks noRot="1" noChangeAspect="1" noMove="1" noResize="1" noEditPoints="1" noAdjustHandles="1" noChangeArrowheads="1" noChangeShapeType="1" noTextEdit="1"/>
              </p:cNvSpPr>
              <p:nvPr/>
            </p:nvSpPr>
            <p:spPr>
              <a:xfrm>
                <a:off x="5534500" y="5525104"/>
                <a:ext cx="1145122" cy="699422"/>
              </a:xfrm>
              <a:prstGeom prst="rect">
                <a:avLst/>
              </a:prstGeom>
              <a:blipFill>
                <a:blip r:embed="rId1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6" name="TextBox 225">
                <a:extLst>
                  <a:ext uri="{FF2B5EF4-FFF2-40B4-BE49-F238E27FC236}">
                    <a16:creationId xmlns:a16="http://schemas.microsoft.com/office/drawing/2014/main" id="{6F47E3B9-D6EB-4CF7-AB01-E3484BD60886}"/>
                  </a:ext>
                </a:extLst>
              </p:cNvPr>
              <p:cNvSpPr txBox="1"/>
              <p:nvPr/>
            </p:nvSpPr>
            <p:spPr>
              <a:xfrm>
                <a:off x="7627" y="6241894"/>
                <a:ext cx="4186531" cy="5821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1" i="1" smtClean="0">
                          <a:solidFill>
                            <a:srgbClr val="FFFF00"/>
                          </a:solidFill>
                          <a:latin typeface="Cambria Math" panose="02040503050406030204" pitchFamily="18" charset="0"/>
                        </a:rPr>
                        <m:t>𝑼</m:t>
                      </m:r>
                      <m:r>
                        <a:rPr lang="en-IN" b="1" i="0">
                          <a:solidFill>
                            <a:srgbClr val="FFFF00"/>
                          </a:solidFill>
                          <a:latin typeface="Cambria Math" panose="02040503050406030204" pitchFamily="18" charset="0"/>
                        </a:rPr>
                        <m:t>=</m:t>
                      </m:r>
                      <m:f>
                        <m:fPr>
                          <m:ctrlPr>
                            <a:rPr lang="en-IN" b="1" i="1">
                              <a:solidFill>
                                <a:srgbClr val="FFFF00"/>
                              </a:solidFill>
                              <a:latin typeface="Cambria Math" panose="02040503050406030204" pitchFamily="18" charset="0"/>
                            </a:rPr>
                          </m:ctrlPr>
                        </m:fPr>
                        <m:num>
                          <m:sSup>
                            <m:sSupPr>
                              <m:ctrlPr>
                                <a:rPr lang="en-IN" b="1" i="1">
                                  <a:solidFill>
                                    <a:srgbClr val="FFFF00"/>
                                  </a:solidFill>
                                  <a:latin typeface="Cambria Math" panose="02040503050406030204" pitchFamily="18" charset="0"/>
                                </a:rPr>
                              </m:ctrlPr>
                            </m:sSupPr>
                            <m:e>
                              <m:sSub>
                                <m:sSubPr>
                                  <m:ctrlPr>
                                    <a:rPr lang="en-IN" b="1" i="1">
                                      <a:solidFill>
                                        <a:srgbClr val="FFFF00"/>
                                      </a:solidFill>
                                      <a:latin typeface="Cambria Math" panose="02040503050406030204" pitchFamily="18" charset="0"/>
                                      <a:ea typeface="Cambria Math" panose="02040503050406030204" pitchFamily="18" charset="0"/>
                                    </a:rPr>
                                  </m:ctrlPr>
                                </m:sSubPr>
                                <m:e>
                                  <m:r>
                                    <a:rPr lang="en-IN" b="1" i="1">
                                      <a:solidFill>
                                        <a:srgbClr val="FFFF00"/>
                                      </a:solidFill>
                                      <a:latin typeface="Cambria Math" panose="02040503050406030204" pitchFamily="18" charset="0"/>
                                      <a:ea typeface="Cambria Math" panose="02040503050406030204" pitchFamily="18" charset="0"/>
                                    </a:rPr>
                                    <m:t>𝑸</m:t>
                                  </m:r>
                                </m:e>
                                <m:sub>
                                  <m:r>
                                    <a:rPr lang="en-US" b="1" i="1">
                                      <a:solidFill>
                                        <a:srgbClr val="FFFF00"/>
                                      </a:solidFill>
                                      <a:latin typeface="Cambria Math" panose="02040503050406030204" pitchFamily="18" charset="0"/>
                                      <a:ea typeface="Cambria Math" panose="02040503050406030204" pitchFamily="18" charset="0"/>
                                    </a:rPr>
                                    <m:t>𝒎</m:t>
                                  </m:r>
                                  <m:r>
                                    <a:rPr lang="en-IN" b="1" i="1">
                                      <a:solidFill>
                                        <a:srgbClr val="FFFF00"/>
                                      </a:solidFill>
                                      <a:latin typeface="Cambria Math" panose="02040503050406030204" pitchFamily="18" charset="0"/>
                                      <a:ea typeface="Cambria Math" panose="02040503050406030204" pitchFamily="18" charset="0"/>
                                    </a:rPr>
                                    <m:t>𝒂𝒙</m:t>
                                  </m:r>
                                </m:sub>
                              </m:sSub>
                            </m:e>
                            <m:sup>
                              <m:r>
                                <a:rPr lang="en-IN" b="1" i="0">
                                  <a:solidFill>
                                    <a:srgbClr val="FFFF00"/>
                                  </a:solidFill>
                                  <a:latin typeface="Cambria Math" panose="02040503050406030204" pitchFamily="18" charset="0"/>
                                </a:rPr>
                                <m:t>𝟐</m:t>
                              </m:r>
                            </m:sup>
                          </m:sSup>
                        </m:num>
                        <m:den>
                          <m:r>
                            <a:rPr lang="en-IN" b="1" i="0">
                              <a:solidFill>
                                <a:srgbClr val="FFFF00"/>
                              </a:solidFill>
                              <a:latin typeface="Cambria Math" panose="02040503050406030204" pitchFamily="18" charset="0"/>
                            </a:rPr>
                            <m:t>𝟐</m:t>
                          </m:r>
                          <m:r>
                            <a:rPr lang="en-IN" b="1" i="1">
                              <a:solidFill>
                                <a:srgbClr val="FFFF00"/>
                              </a:solidFill>
                              <a:latin typeface="Cambria Math" panose="02040503050406030204" pitchFamily="18" charset="0"/>
                            </a:rPr>
                            <m:t>𝒄</m:t>
                          </m:r>
                        </m:den>
                      </m:f>
                      <m:d>
                        <m:dPr>
                          <m:ctrlPr>
                            <a:rPr lang="en-IN" b="1" i="1">
                              <a:solidFill>
                                <a:srgbClr val="FFFF00"/>
                              </a:solidFill>
                              <a:latin typeface="Cambria Math" panose="02040503050406030204" pitchFamily="18" charset="0"/>
                            </a:rPr>
                          </m:ctrlPr>
                        </m:dPr>
                        <m:e>
                          <m:func>
                            <m:funcPr>
                              <m:ctrlPr>
                                <a:rPr lang="en-IN" b="1" i="1">
                                  <a:solidFill>
                                    <a:srgbClr val="FFFF00"/>
                                  </a:solidFill>
                                  <a:latin typeface="Cambria Math" panose="02040503050406030204" pitchFamily="18" charset="0"/>
                                </a:rPr>
                              </m:ctrlPr>
                            </m:funcPr>
                            <m:fName>
                              <m:sSup>
                                <m:sSupPr>
                                  <m:ctrlPr>
                                    <a:rPr lang="en-IN" b="1" i="1">
                                      <a:solidFill>
                                        <a:srgbClr val="FFFF00"/>
                                      </a:solidFill>
                                      <a:latin typeface="Cambria Math" panose="02040503050406030204" pitchFamily="18" charset="0"/>
                                    </a:rPr>
                                  </m:ctrlPr>
                                </m:sSupPr>
                                <m:e>
                                  <m:r>
                                    <a:rPr lang="en-IN" b="1" i="0">
                                      <a:solidFill>
                                        <a:srgbClr val="FFFF00"/>
                                      </a:solidFill>
                                      <a:latin typeface="Cambria Math" panose="02040503050406030204" pitchFamily="18" charset="0"/>
                                    </a:rPr>
                                    <m:t>𝐬𝐢𝐧</m:t>
                                  </m:r>
                                </m:e>
                                <m:sup>
                                  <m:r>
                                    <a:rPr lang="en-IN" b="1" i="0">
                                      <a:solidFill>
                                        <a:srgbClr val="FFFF00"/>
                                      </a:solidFill>
                                      <a:latin typeface="Cambria Math" panose="02040503050406030204" pitchFamily="18" charset="0"/>
                                    </a:rPr>
                                    <m:t>𝟐</m:t>
                                  </m:r>
                                </m:sup>
                              </m:sSup>
                            </m:fName>
                            <m:e>
                              <m:r>
                                <a:rPr lang="en-IN" b="1" i="1">
                                  <a:solidFill>
                                    <a:srgbClr val="FFFF00"/>
                                  </a:solidFill>
                                  <a:latin typeface="Cambria Math" panose="02040503050406030204" pitchFamily="18" charset="0"/>
                                </a:rPr>
                                <m:t>𝝎</m:t>
                              </m:r>
                              <m:r>
                                <a:rPr lang="en-IN" b="1" i="1">
                                  <a:solidFill>
                                    <a:srgbClr val="FFFF00"/>
                                  </a:solidFill>
                                  <a:latin typeface="Cambria Math" panose="02040503050406030204" pitchFamily="18" charset="0"/>
                                </a:rPr>
                                <m:t>𝒕</m:t>
                              </m:r>
                            </m:e>
                          </m:func>
                          <m:r>
                            <a:rPr lang="en-IN" b="1" i="0">
                              <a:solidFill>
                                <a:srgbClr val="FFFF00"/>
                              </a:solidFill>
                              <a:latin typeface="Cambria Math" panose="02040503050406030204" pitchFamily="18" charset="0"/>
                            </a:rPr>
                            <m:t>+</m:t>
                          </m:r>
                          <m:func>
                            <m:funcPr>
                              <m:ctrlPr>
                                <a:rPr lang="en-IN" b="1" i="1">
                                  <a:solidFill>
                                    <a:srgbClr val="FFFF00"/>
                                  </a:solidFill>
                                  <a:latin typeface="Cambria Math" panose="02040503050406030204" pitchFamily="18" charset="0"/>
                                </a:rPr>
                              </m:ctrlPr>
                            </m:funcPr>
                            <m:fName>
                              <m:sSup>
                                <m:sSupPr>
                                  <m:ctrlPr>
                                    <a:rPr lang="en-IN" b="1" i="1">
                                      <a:solidFill>
                                        <a:srgbClr val="FFFF00"/>
                                      </a:solidFill>
                                      <a:latin typeface="Cambria Math" panose="02040503050406030204" pitchFamily="18" charset="0"/>
                                    </a:rPr>
                                  </m:ctrlPr>
                                </m:sSupPr>
                                <m:e>
                                  <m:r>
                                    <a:rPr lang="en-US" b="1" i="0" smtClean="0">
                                      <a:solidFill>
                                        <a:srgbClr val="FFFF00"/>
                                      </a:solidFill>
                                      <a:latin typeface="Cambria Math" panose="02040503050406030204" pitchFamily="18" charset="0"/>
                                    </a:rPr>
                                    <m:t>𝐜𝐨𝐬</m:t>
                                  </m:r>
                                </m:e>
                                <m:sup>
                                  <m:r>
                                    <a:rPr lang="en-IN" b="1">
                                      <a:solidFill>
                                        <a:srgbClr val="FFFF00"/>
                                      </a:solidFill>
                                      <a:latin typeface="Cambria Math" panose="02040503050406030204" pitchFamily="18" charset="0"/>
                                    </a:rPr>
                                    <m:t>𝟐</m:t>
                                  </m:r>
                                </m:sup>
                              </m:sSup>
                            </m:fName>
                            <m:e>
                              <m:r>
                                <a:rPr lang="en-IN" b="1" i="1">
                                  <a:solidFill>
                                    <a:srgbClr val="FFFF00"/>
                                  </a:solidFill>
                                  <a:latin typeface="Cambria Math" panose="02040503050406030204" pitchFamily="18" charset="0"/>
                                </a:rPr>
                                <m:t>𝝎</m:t>
                              </m:r>
                              <m:r>
                                <a:rPr lang="en-IN" b="1" i="1">
                                  <a:solidFill>
                                    <a:srgbClr val="FFFF00"/>
                                  </a:solidFill>
                                  <a:latin typeface="Cambria Math" panose="02040503050406030204" pitchFamily="18" charset="0"/>
                                </a:rPr>
                                <m:t>𝒕</m:t>
                              </m:r>
                            </m:e>
                          </m:func>
                        </m:e>
                      </m:d>
                      <m:r>
                        <a:rPr lang="en-IN" b="1" i="0">
                          <a:solidFill>
                            <a:srgbClr val="FFFF00"/>
                          </a:solidFill>
                          <a:latin typeface="Cambria Math" panose="02040503050406030204" pitchFamily="18" charset="0"/>
                        </a:rPr>
                        <m:t>=</m:t>
                      </m:r>
                      <m:f>
                        <m:fPr>
                          <m:ctrlPr>
                            <a:rPr lang="en-IN" b="1" i="1">
                              <a:solidFill>
                                <a:srgbClr val="FFFF00"/>
                              </a:solidFill>
                              <a:latin typeface="Cambria Math" panose="02040503050406030204" pitchFamily="18" charset="0"/>
                            </a:rPr>
                          </m:ctrlPr>
                        </m:fPr>
                        <m:num>
                          <m:sSup>
                            <m:sSupPr>
                              <m:ctrlPr>
                                <a:rPr lang="en-IN" b="1" i="1">
                                  <a:solidFill>
                                    <a:srgbClr val="FFFF00"/>
                                  </a:solidFill>
                                  <a:latin typeface="Cambria Math" panose="02040503050406030204" pitchFamily="18" charset="0"/>
                                </a:rPr>
                              </m:ctrlPr>
                            </m:sSupPr>
                            <m:e>
                              <m:sSub>
                                <m:sSubPr>
                                  <m:ctrlPr>
                                    <a:rPr lang="en-IN" b="1" i="1">
                                      <a:solidFill>
                                        <a:srgbClr val="FFFF00"/>
                                      </a:solidFill>
                                      <a:latin typeface="Cambria Math" panose="02040503050406030204" pitchFamily="18" charset="0"/>
                                      <a:ea typeface="Cambria Math" panose="02040503050406030204" pitchFamily="18" charset="0"/>
                                    </a:rPr>
                                  </m:ctrlPr>
                                </m:sSubPr>
                                <m:e>
                                  <m:r>
                                    <a:rPr lang="en-IN" b="1" i="1">
                                      <a:solidFill>
                                        <a:srgbClr val="FFFF00"/>
                                      </a:solidFill>
                                      <a:latin typeface="Cambria Math" panose="02040503050406030204" pitchFamily="18" charset="0"/>
                                      <a:ea typeface="Cambria Math" panose="02040503050406030204" pitchFamily="18" charset="0"/>
                                    </a:rPr>
                                    <m:t>𝑸</m:t>
                                  </m:r>
                                </m:e>
                                <m:sub>
                                  <m:r>
                                    <a:rPr lang="en-US" b="1" i="1">
                                      <a:solidFill>
                                        <a:srgbClr val="FFFF00"/>
                                      </a:solidFill>
                                      <a:latin typeface="Cambria Math" panose="02040503050406030204" pitchFamily="18" charset="0"/>
                                      <a:ea typeface="Cambria Math" panose="02040503050406030204" pitchFamily="18" charset="0"/>
                                    </a:rPr>
                                    <m:t>𝒎</m:t>
                                  </m:r>
                                  <m:r>
                                    <a:rPr lang="en-IN" b="1" i="1">
                                      <a:solidFill>
                                        <a:srgbClr val="FFFF00"/>
                                      </a:solidFill>
                                      <a:latin typeface="Cambria Math" panose="02040503050406030204" pitchFamily="18" charset="0"/>
                                      <a:ea typeface="Cambria Math" panose="02040503050406030204" pitchFamily="18" charset="0"/>
                                    </a:rPr>
                                    <m:t>𝒂𝒙</m:t>
                                  </m:r>
                                </m:sub>
                              </m:sSub>
                            </m:e>
                            <m:sup>
                              <m:r>
                                <a:rPr lang="en-IN" b="1">
                                  <a:solidFill>
                                    <a:srgbClr val="FFFF00"/>
                                  </a:solidFill>
                                  <a:latin typeface="Cambria Math" panose="02040503050406030204" pitchFamily="18" charset="0"/>
                                </a:rPr>
                                <m:t>𝟐</m:t>
                              </m:r>
                            </m:sup>
                          </m:sSup>
                        </m:num>
                        <m:den>
                          <m:r>
                            <a:rPr lang="en-IN" b="1">
                              <a:solidFill>
                                <a:srgbClr val="FFFF00"/>
                              </a:solidFill>
                              <a:latin typeface="Cambria Math" panose="02040503050406030204" pitchFamily="18" charset="0"/>
                            </a:rPr>
                            <m:t>𝟐</m:t>
                          </m:r>
                          <m:r>
                            <a:rPr lang="en-IN" b="1" i="1">
                              <a:solidFill>
                                <a:srgbClr val="FFFF00"/>
                              </a:solidFill>
                              <a:latin typeface="Cambria Math" panose="02040503050406030204" pitchFamily="18" charset="0"/>
                            </a:rPr>
                            <m:t>𝒄</m:t>
                          </m:r>
                        </m:den>
                      </m:f>
                    </m:oMath>
                  </m:oMathPara>
                </a14:m>
                <a:endParaRPr lang="en-IN" b="1" dirty="0">
                  <a:solidFill>
                    <a:srgbClr val="FFFF00"/>
                  </a:solidFill>
                </a:endParaRPr>
              </a:p>
            </p:txBody>
          </p:sp>
        </mc:Choice>
        <mc:Fallback xmlns="">
          <p:sp>
            <p:nvSpPr>
              <p:cNvPr id="226" name="TextBox 225">
                <a:extLst>
                  <a:ext uri="{FF2B5EF4-FFF2-40B4-BE49-F238E27FC236}">
                    <a16:creationId xmlns:a16="http://schemas.microsoft.com/office/drawing/2014/main" id="{6F47E3B9-D6EB-4CF7-AB01-E3484BD60886}"/>
                  </a:ext>
                </a:extLst>
              </p:cNvPr>
              <p:cNvSpPr txBox="1">
                <a:spLocks noRot="1" noChangeAspect="1" noMove="1" noResize="1" noEditPoints="1" noAdjustHandles="1" noChangeArrowheads="1" noChangeShapeType="1" noTextEdit="1"/>
              </p:cNvSpPr>
              <p:nvPr/>
            </p:nvSpPr>
            <p:spPr>
              <a:xfrm>
                <a:off x="7627" y="6241894"/>
                <a:ext cx="4186531" cy="582147"/>
              </a:xfrm>
              <a:prstGeom prst="rect">
                <a:avLst/>
              </a:prstGeom>
              <a:blipFill>
                <a:blip r:embed="rId20"/>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00990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50"/>
                                  </p:iterate>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50"/>
                                  </p:iterate>
                                  <p:childTnLst>
                                    <p:set>
                                      <p:cBhvr>
                                        <p:cTn id="14" dur="1" fill="hold">
                                          <p:stCondLst>
                                            <p:cond delay="0"/>
                                          </p:stCondLst>
                                        </p:cTn>
                                        <p:tgtEl>
                                          <p:spTgt spid="1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50"/>
                                  </p:iterate>
                                  <p:childTnLst>
                                    <p:set>
                                      <p:cBhvr>
                                        <p:cTn id="22"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4" grpId="0"/>
      <p:bldP spid="164" grpId="0"/>
      <p:bldP spid="224" grpId="0"/>
      <p:bldP spid="22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Summary</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1487B36-A3AD-4A7C-B825-E50285353B1A}"/>
              </a:ext>
            </a:extLst>
          </p:cNvPr>
          <p:cNvSpPr/>
          <p:nvPr/>
        </p:nvSpPr>
        <p:spPr>
          <a:xfrm>
            <a:off x="1" y="809695"/>
            <a:ext cx="12191999" cy="523220"/>
          </a:xfrm>
          <a:prstGeom prst="rect">
            <a:avLst/>
          </a:prstGeom>
        </p:spPr>
        <p:txBody>
          <a:bodyPr wrap="square">
            <a:spAutoFit/>
          </a:bodyPr>
          <a:lstStyle/>
          <a:p>
            <a:pPr algn="ctr"/>
            <a:r>
              <a:rPr lang="en-IN" sz="2800" dirty="0">
                <a:solidFill>
                  <a:srgbClr val="00FF00"/>
                </a:solidFill>
                <a:latin typeface="Arial" panose="020B0604020202020204" pitchFamily="34" charset="0"/>
                <a:cs typeface="Arial" panose="020B0604020202020204" pitchFamily="34" charset="0"/>
              </a:rPr>
              <a:t>Oscillations in electrical circuits: similarities with mechanical oscillations</a:t>
            </a:r>
          </a:p>
        </p:txBody>
      </p:sp>
      <p:grpSp>
        <p:nvGrpSpPr>
          <p:cNvPr id="66" name="Group 65">
            <a:extLst>
              <a:ext uri="{FF2B5EF4-FFF2-40B4-BE49-F238E27FC236}">
                <a16:creationId xmlns:a16="http://schemas.microsoft.com/office/drawing/2014/main" id="{00BF5469-E077-40FE-9ECB-A5FAA82B0825}"/>
              </a:ext>
            </a:extLst>
          </p:cNvPr>
          <p:cNvGrpSpPr/>
          <p:nvPr/>
        </p:nvGrpSpPr>
        <p:grpSpPr>
          <a:xfrm>
            <a:off x="126121" y="1724118"/>
            <a:ext cx="2689271" cy="1420493"/>
            <a:chOff x="172499" y="1791939"/>
            <a:chExt cx="3592704" cy="1662178"/>
          </a:xfrm>
        </p:grpSpPr>
        <p:grpSp>
          <p:nvGrpSpPr>
            <p:cNvPr id="67" name="Group 66">
              <a:extLst>
                <a:ext uri="{FF2B5EF4-FFF2-40B4-BE49-F238E27FC236}">
                  <a16:creationId xmlns:a16="http://schemas.microsoft.com/office/drawing/2014/main" id="{8A6BBA8B-4CF2-4B58-8048-5BB73A96BAA9}"/>
                </a:ext>
              </a:extLst>
            </p:cNvPr>
            <p:cNvGrpSpPr/>
            <p:nvPr/>
          </p:nvGrpSpPr>
          <p:grpSpPr>
            <a:xfrm>
              <a:off x="172499" y="1791939"/>
              <a:ext cx="3592704" cy="1662178"/>
              <a:chOff x="-113521" y="2380343"/>
              <a:chExt cx="5827840" cy="2836869"/>
            </a:xfrm>
          </p:grpSpPr>
          <p:cxnSp>
            <p:nvCxnSpPr>
              <p:cNvPr id="69" name="Straight Connector 68">
                <a:extLst>
                  <a:ext uri="{FF2B5EF4-FFF2-40B4-BE49-F238E27FC236}">
                    <a16:creationId xmlns:a16="http://schemas.microsoft.com/office/drawing/2014/main" id="{B90598F5-57E6-4158-85C4-32AA05064F0A}"/>
                  </a:ext>
                </a:extLst>
              </p:cNvPr>
              <p:cNvCxnSpPr>
                <a:cxnSpLocks/>
              </p:cNvCxnSpPr>
              <p:nvPr/>
            </p:nvCxnSpPr>
            <p:spPr>
              <a:xfrm>
                <a:off x="754743" y="2627086"/>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A997B05-19EC-4685-9C1C-3FF1070084BE}"/>
                  </a:ext>
                </a:extLst>
              </p:cNvPr>
              <p:cNvCxnSpPr>
                <a:cxnSpLocks/>
              </p:cNvCxnSpPr>
              <p:nvPr/>
            </p:nvCxnSpPr>
            <p:spPr>
              <a:xfrm flipV="1">
                <a:off x="2743200" y="2380343"/>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DA6E2D6-8613-4746-B2BE-15A4BCD927CB}"/>
                  </a:ext>
                </a:extLst>
              </p:cNvPr>
              <p:cNvCxnSpPr>
                <a:cxnSpLocks/>
              </p:cNvCxnSpPr>
              <p:nvPr/>
            </p:nvCxnSpPr>
            <p:spPr>
              <a:xfrm>
                <a:off x="3316514" y="2619829"/>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2" name="Isosceles Triangle 71">
                <a:extLst>
                  <a:ext uri="{FF2B5EF4-FFF2-40B4-BE49-F238E27FC236}">
                    <a16:creationId xmlns:a16="http://schemas.microsoft.com/office/drawing/2014/main" id="{A3C7217B-F6F0-404E-B0E0-30CD69FEBA03}"/>
                  </a:ext>
                </a:extLst>
              </p:cNvPr>
              <p:cNvSpPr/>
              <p:nvPr/>
            </p:nvSpPr>
            <p:spPr>
              <a:xfrm rot="10800000" flipH="1">
                <a:off x="3275148" y="2394857"/>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3" name="Straight Connector 72">
                <a:extLst>
                  <a:ext uri="{FF2B5EF4-FFF2-40B4-BE49-F238E27FC236}">
                    <a16:creationId xmlns:a16="http://schemas.microsoft.com/office/drawing/2014/main" id="{3B6C6231-BE2C-452B-B1DE-E044F6BBDE01}"/>
                  </a:ext>
                </a:extLst>
              </p:cNvPr>
              <p:cNvCxnSpPr>
                <a:cxnSpLocks/>
              </p:cNvCxnSpPr>
              <p:nvPr/>
            </p:nvCxnSpPr>
            <p:spPr>
              <a:xfrm flipV="1">
                <a:off x="781594" y="2599298"/>
                <a:ext cx="2" cy="970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F6DDA1C-A326-43FD-942E-43EAB3E7434C}"/>
                  </a:ext>
                </a:extLst>
              </p:cNvPr>
              <p:cNvCxnSpPr>
                <a:cxnSpLocks/>
              </p:cNvCxnSpPr>
              <p:nvPr/>
            </p:nvCxnSpPr>
            <p:spPr>
              <a:xfrm flipH="1" flipV="1">
                <a:off x="781594" y="4131019"/>
                <a:ext cx="3" cy="10861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CD7D313-38A1-4D0E-9D15-32A1809DBC6C}"/>
                  </a:ext>
                </a:extLst>
              </p:cNvPr>
              <p:cNvCxnSpPr>
                <a:cxnSpLocks/>
              </p:cNvCxnSpPr>
              <p:nvPr/>
            </p:nvCxnSpPr>
            <p:spPr>
              <a:xfrm flipV="1">
                <a:off x="479923" y="4126679"/>
                <a:ext cx="642364" cy="2"/>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C808DA1-421A-47B2-95EE-6E3800F394B0}"/>
                  </a:ext>
                </a:extLst>
              </p:cNvPr>
              <p:cNvCxnSpPr>
                <a:cxnSpLocks/>
              </p:cNvCxnSpPr>
              <p:nvPr/>
            </p:nvCxnSpPr>
            <p:spPr>
              <a:xfrm>
                <a:off x="1667315" y="5159825"/>
                <a:ext cx="2002971" cy="0"/>
              </a:xfrm>
              <a:prstGeom prst="line">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CDB294C-732F-452B-89B6-F60E9093F615}"/>
                  </a:ext>
                </a:extLst>
              </p:cNvPr>
              <p:cNvCxnSpPr>
                <a:cxnSpLocks/>
              </p:cNvCxnSpPr>
              <p:nvPr/>
            </p:nvCxnSpPr>
            <p:spPr>
              <a:xfrm>
                <a:off x="792269" y="5159825"/>
                <a:ext cx="452484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F4A7B96-1B6A-4CBF-9EED-C511F6EB7DE0}"/>
                  </a:ext>
                </a:extLst>
              </p:cNvPr>
              <p:cNvCxnSpPr>
                <a:cxnSpLocks/>
              </p:cNvCxnSpPr>
              <p:nvPr/>
            </p:nvCxnSpPr>
            <p:spPr>
              <a:xfrm flipV="1">
                <a:off x="5293013" y="2590801"/>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8941405-B366-4854-8D85-926A41E3ED37}"/>
                  </a:ext>
                </a:extLst>
              </p:cNvPr>
              <p:cNvCxnSpPr>
                <a:cxnSpLocks/>
              </p:cNvCxnSpPr>
              <p:nvPr/>
            </p:nvCxnSpPr>
            <p:spPr>
              <a:xfrm flipV="1">
                <a:off x="5293012" y="4238175"/>
                <a:ext cx="0" cy="9790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09818432-D58F-4CDD-B972-C02A313916B7}"/>
                  </a:ext>
                </a:extLst>
              </p:cNvPr>
              <p:cNvSpPr/>
              <p:nvPr/>
            </p:nvSpPr>
            <p:spPr>
              <a:xfrm>
                <a:off x="-113521" y="3460863"/>
                <a:ext cx="569981"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10F5CEB5-F242-4F80-9F6F-494A1A30BF1E}"/>
                      </a:ext>
                    </a:extLst>
                  </p:cNvPr>
                  <p:cNvSpPr/>
                  <p:nvPr/>
                </p:nvSpPr>
                <p:spPr>
                  <a:xfrm>
                    <a:off x="1508096" y="4371701"/>
                    <a:ext cx="2268962"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I =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US" b="1" i="1" smtClean="0">
                                <a:solidFill>
                                  <a:schemeClr val="bg1"/>
                                </a:solidFill>
                                <a:latin typeface="Cambria Math" panose="02040503050406030204" pitchFamily="18" charset="0"/>
                                <a:ea typeface="Cambria Math" panose="02040503050406030204" pitchFamily="18" charset="0"/>
                              </a:rPr>
                              <m:t>𝑰</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r>
                      <a:rPr lang="en-IN" b="1" dirty="0">
                        <a:solidFill>
                          <a:schemeClr val="bg1"/>
                        </a:solidFill>
                        <a:latin typeface="Times New Roman" panose="02020603050405020304" pitchFamily="18" charset="0"/>
                        <a:cs typeface="Times New Roman" panose="02020603050405020304" pitchFamily="18" charset="0"/>
                      </a:rPr>
                      <a:t> </a:t>
                    </a:r>
                  </a:p>
                </p:txBody>
              </p:sp>
            </mc:Choice>
            <mc:Fallback xmlns="">
              <p:sp>
                <p:nvSpPr>
                  <p:cNvPr id="82" name="Rectangle 81">
                    <a:extLst>
                      <a:ext uri="{FF2B5EF4-FFF2-40B4-BE49-F238E27FC236}">
                        <a16:creationId xmlns:a16="http://schemas.microsoft.com/office/drawing/2014/main" id="{10F5CEB5-F242-4F80-9F6F-494A1A30BF1E}"/>
                      </a:ext>
                    </a:extLst>
                  </p:cNvPr>
                  <p:cNvSpPr>
                    <a:spLocks noRot="1" noChangeAspect="1" noMove="1" noResize="1" noEditPoints="1" noAdjustHandles="1" noChangeArrowheads="1" noChangeShapeType="1" noTextEdit="1"/>
                  </p:cNvSpPr>
                  <p:nvPr/>
                </p:nvSpPr>
                <p:spPr>
                  <a:xfrm>
                    <a:off x="1508096" y="4371701"/>
                    <a:ext cx="2268962" cy="737594"/>
                  </a:xfrm>
                  <a:prstGeom prst="rect">
                    <a:avLst/>
                  </a:prstGeom>
                  <a:blipFill>
                    <a:blip r:embed="rId5"/>
                    <a:stretch>
                      <a:fillRect l="-5263" t="-8197" b="-24590"/>
                    </a:stretch>
                  </a:blipFill>
                </p:spPr>
                <p:txBody>
                  <a:bodyPr/>
                  <a:lstStyle/>
                  <a:p>
                    <a:r>
                      <a:rPr lang="en-IN">
                        <a:noFill/>
                      </a:rPr>
                      <a:t> </a:t>
                    </a:r>
                  </a:p>
                </p:txBody>
              </p:sp>
            </mc:Fallback>
          </mc:AlternateContent>
          <p:grpSp>
            <p:nvGrpSpPr>
              <p:cNvPr id="83" name="Group 82">
                <a:extLst>
                  <a:ext uri="{FF2B5EF4-FFF2-40B4-BE49-F238E27FC236}">
                    <a16:creationId xmlns:a16="http://schemas.microsoft.com/office/drawing/2014/main" id="{55FA9506-52C3-47C5-9C08-0041CBBDACB2}"/>
                  </a:ext>
                </a:extLst>
              </p:cNvPr>
              <p:cNvGrpSpPr/>
              <p:nvPr/>
            </p:nvGrpSpPr>
            <p:grpSpPr>
              <a:xfrm>
                <a:off x="4648144" y="3256358"/>
                <a:ext cx="1066175" cy="1244584"/>
                <a:chOff x="6572001" y="2872993"/>
                <a:chExt cx="1066175" cy="2155368"/>
              </a:xfrm>
            </p:grpSpPr>
            <p:sp>
              <p:nvSpPr>
                <p:cNvPr id="86" name="Arc 85">
                  <a:extLst>
                    <a:ext uri="{FF2B5EF4-FFF2-40B4-BE49-F238E27FC236}">
                      <a16:creationId xmlns:a16="http://schemas.microsoft.com/office/drawing/2014/main" id="{C9C93755-9CED-4DC9-92F3-AEECD9E69BDD}"/>
                    </a:ext>
                  </a:extLst>
                </p:cNvPr>
                <p:cNvSpPr/>
                <p:nvPr/>
              </p:nvSpPr>
              <p:spPr>
                <a:xfrm>
                  <a:off x="6751977" y="3429000"/>
                  <a:ext cx="878114" cy="598705"/>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87" name="Arc 86">
                  <a:extLst>
                    <a:ext uri="{FF2B5EF4-FFF2-40B4-BE49-F238E27FC236}">
                      <a16:creationId xmlns:a16="http://schemas.microsoft.com/office/drawing/2014/main" id="{EF974F80-B7BF-42D9-8153-0698440A112B}"/>
                    </a:ext>
                  </a:extLst>
                </p:cNvPr>
                <p:cNvSpPr/>
                <p:nvPr/>
              </p:nvSpPr>
              <p:spPr>
                <a:xfrm>
                  <a:off x="6760062" y="3177241"/>
                  <a:ext cx="878114" cy="461665"/>
                </a:xfrm>
                <a:prstGeom prst="arc">
                  <a:avLst>
                    <a:gd name="adj1" fmla="val 16200000"/>
                    <a:gd name="adj2" fmla="val 10618582"/>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8" name="Arc 87">
                  <a:extLst>
                    <a:ext uri="{FF2B5EF4-FFF2-40B4-BE49-F238E27FC236}">
                      <a16:creationId xmlns:a16="http://schemas.microsoft.com/office/drawing/2014/main" id="{9BB0AE66-D423-443C-8B99-132DE3340ADD}"/>
                    </a:ext>
                  </a:extLst>
                </p:cNvPr>
                <p:cNvSpPr/>
                <p:nvPr/>
              </p:nvSpPr>
              <p:spPr>
                <a:xfrm>
                  <a:off x="6743892" y="3814289"/>
                  <a:ext cx="878114" cy="492443"/>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9" name="Arc 88">
                  <a:extLst>
                    <a:ext uri="{FF2B5EF4-FFF2-40B4-BE49-F238E27FC236}">
                      <a16:creationId xmlns:a16="http://schemas.microsoft.com/office/drawing/2014/main" id="{7772BEB4-F1AF-469B-AE57-F56310281054}"/>
                    </a:ext>
                  </a:extLst>
                </p:cNvPr>
                <p:cNvSpPr/>
                <p:nvPr/>
              </p:nvSpPr>
              <p:spPr>
                <a:xfrm>
                  <a:off x="6760062" y="4168603"/>
                  <a:ext cx="878114" cy="421535"/>
                </a:xfrm>
                <a:prstGeom prst="arc">
                  <a:avLst>
                    <a:gd name="adj1" fmla="val 11660505"/>
                    <a:gd name="adj2" fmla="val 5955058"/>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0" name="Rectangle 89">
                  <a:extLst>
                    <a:ext uri="{FF2B5EF4-FFF2-40B4-BE49-F238E27FC236}">
                      <a16:creationId xmlns:a16="http://schemas.microsoft.com/office/drawing/2014/main" id="{27EEFADC-6BBB-4A26-B50B-5D0026A41468}"/>
                    </a:ext>
                  </a:extLst>
                </p:cNvPr>
                <p:cNvSpPr/>
                <p:nvPr/>
              </p:nvSpPr>
              <p:spPr>
                <a:xfrm>
                  <a:off x="6572001" y="2872993"/>
                  <a:ext cx="277219" cy="215536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4" name="Rectangle 83">
                <a:extLst>
                  <a:ext uri="{FF2B5EF4-FFF2-40B4-BE49-F238E27FC236}">
                    <a16:creationId xmlns:a16="http://schemas.microsoft.com/office/drawing/2014/main" id="{0C3B8ED6-0B8C-4622-9A24-CF348D555EAD}"/>
                  </a:ext>
                </a:extLst>
              </p:cNvPr>
              <p:cNvSpPr/>
              <p:nvPr/>
            </p:nvSpPr>
            <p:spPr>
              <a:xfrm>
                <a:off x="4058931" y="3460863"/>
                <a:ext cx="549179"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L</a:t>
                </a:r>
              </a:p>
            </p:txBody>
          </p:sp>
        </p:grpSp>
        <p:cxnSp>
          <p:nvCxnSpPr>
            <p:cNvPr id="68" name="Straight Connector 67">
              <a:extLst>
                <a:ext uri="{FF2B5EF4-FFF2-40B4-BE49-F238E27FC236}">
                  <a16:creationId xmlns:a16="http://schemas.microsoft.com/office/drawing/2014/main" id="{FF9F8C2B-7F8C-49A0-BB75-74B894AC0C43}"/>
                </a:ext>
              </a:extLst>
            </p:cNvPr>
            <p:cNvCxnSpPr>
              <a:cxnSpLocks/>
            </p:cNvCxnSpPr>
            <p:nvPr/>
          </p:nvCxnSpPr>
          <p:spPr>
            <a:xfrm flipV="1">
              <a:off x="546356" y="2522368"/>
              <a:ext cx="396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grpSp>
      <p:sp>
        <p:nvSpPr>
          <p:cNvPr id="212" name="Rectangle 211">
            <a:extLst>
              <a:ext uri="{FF2B5EF4-FFF2-40B4-BE49-F238E27FC236}">
                <a16:creationId xmlns:a16="http://schemas.microsoft.com/office/drawing/2014/main" id="{94C9ABAE-971B-4DEE-96B2-E40654AB62FF}"/>
              </a:ext>
            </a:extLst>
          </p:cNvPr>
          <p:cNvSpPr/>
          <p:nvPr/>
        </p:nvSpPr>
        <p:spPr>
          <a:xfrm>
            <a:off x="1263342" y="1928880"/>
            <a:ext cx="658194" cy="369332"/>
          </a:xfrm>
          <a:prstGeom prst="rect">
            <a:avLst/>
          </a:prstGeom>
        </p:spPr>
        <p:txBody>
          <a:bodyPr wrap="none">
            <a:spAutoFit/>
          </a:bodyPr>
          <a:lstStyle/>
          <a:p>
            <a:r>
              <a:rPr lang="en-IN" b="1" dirty="0">
                <a:solidFill>
                  <a:srgbClr val="FF0000"/>
                </a:solidFill>
                <a:latin typeface="Times New Roman" panose="02020603050405020304" pitchFamily="18" charset="0"/>
                <a:cs typeface="Times New Roman" panose="02020603050405020304" pitchFamily="18" charset="0"/>
              </a:rPr>
              <a:t>t = T</a:t>
            </a:r>
          </a:p>
        </p:txBody>
      </p:sp>
      <p:sp>
        <p:nvSpPr>
          <p:cNvPr id="218" name="Rectangle 217">
            <a:extLst>
              <a:ext uri="{FF2B5EF4-FFF2-40B4-BE49-F238E27FC236}">
                <a16:creationId xmlns:a16="http://schemas.microsoft.com/office/drawing/2014/main" id="{11F214C7-C799-4220-AD44-01F6A55C8E7D}"/>
              </a:ext>
            </a:extLst>
          </p:cNvPr>
          <p:cNvSpPr/>
          <p:nvPr/>
        </p:nvSpPr>
        <p:spPr>
          <a:xfrm>
            <a:off x="524341" y="2275222"/>
            <a:ext cx="726481"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Q = 0</a:t>
            </a:r>
          </a:p>
        </p:txBody>
      </p:sp>
      <p:sp>
        <p:nvSpPr>
          <p:cNvPr id="2064" name="Arc 2063">
            <a:extLst>
              <a:ext uri="{FF2B5EF4-FFF2-40B4-BE49-F238E27FC236}">
                <a16:creationId xmlns:a16="http://schemas.microsoft.com/office/drawing/2014/main" id="{BEDC93E6-6A10-4CBC-A8B0-5C6518F3F442}"/>
              </a:ext>
            </a:extLst>
          </p:cNvPr>
          <p:cNvSpPr/>
          <p:nvPr/>
        </p:nvSpPr>
        <p:spPr>
          <a:xfrm>
            <a:off x="2469300" y="2191497"/>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8" name="Arc 227">
            <a:extLst>
              <a:ext uri="{FF2B5EF4-FFF2-40B4-BE49-F238E27FC236}">
                <a16:creationId xmlns:a16="http://schemas.microsoft.com/office/drawing/2014/main" id="{65AFB966-CAE0-455D-B3C2-AF2A941107A9}"/>
              </a:ext>
            </a:extLst>
          </p:cNvPr>
          <p:cNvSpPr/>
          <p:nvPr/>
        </p:nvSpPr>
        <p:spPr>
          <a:xfrm>
            <a:off x="2392725" y="2211586"/>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9" name="Arc 228">
            <a:extLst>
              <a:ext uri="{FF2B5EF4-FFF2-40B4-BE49-F238E27FC236}">
                <a16:creationId xmlns:a16="http://schemas.microsoft.com/office/drawing/2014/main" id="{701999DE-8875-4267-AEA3-5E62978AF8C9}"/>
              </a:ext>
            </a:extLst>
          </p:cNvPr>
          <p:cNvSpPr/>
          <p:nvPr/>
        </p:nvSpPr>
        <p:spPr>
          <a:xfrm>
            <a:off x="2538514" y="2211586"/>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0" name="Arc 229">
            <a:extLst>
              <a:ext uri="{FF2B5EF4-FFF2-40B4-BE49-F238E27FC236}">
                <a16:creationId xmlns:a16="http://schemas.microsoft.com/office/drawing/2014/main" id="{A6CD1119-E78D-48A2-9377-95036723C459}"/>
              </a:ext>
            </a:extLst>
          </p:cNvPr>
          <p:cNvSpPr/>
          <p:nvPr/>
        </p:nvSpPr>
        <p:spPr>
          <a:xfrm flipH="1">
            <a:off x="2732200" y="2187626"/>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1" name="Arc 230">
            <a:extLst>
              <a:ext uri="{FF2B5EF4-FFF2-40B4-BE49-F238E27FC236}">
                <a16:creationId xmlns:a16="http://schemas.microsoft.com/office/drawing/2014/main" id="{7FEBE862-9D79-4258-8A01-1FC73CAB2922}"/>
              </a:ext>
            </a:extLst>
          </p:cNvPr>
          <p:cNvSpPr/>
          <p:nvPr/>
        </p:nvSpPr>
        <p:spPr>
          <a:xfrm flipH="1">
            <a:off x="2679585" y="2190892"/>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2" name="Arc 231">
            <a:extLst>
              <a:ext uri="{FF2B5EF4-FFF2-40B4-BE49-F238E27FC236}">
                <a16:creationId xmlns:a16="http://schemas.microsoft.com/office/drawing/2014/main" id="{67F533F3-75AB-49DC-A6DD-C6A28A84E8EE}"/>
              </a:ext>
            </a:extLst>
          </p:cNvPr>
          <p:cNvSpPr/>
          <p:nvPr/>
        </p:nvSpPr>
        <p:spPr>
          <a:xfrm flipH="1">
            <a:off x="2792150" y="2170522"/>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3" name="Rectangle 232">
            <a:extLst>
              <a:ext uri="{FF2B5EF4-FFF2-40B4-BE49-F238E27FC236}">
                <a16:creationId xmlns:a16="http://schemas.microsoft.com/office/drawing/2014/main" id="{48B1E225-46BA-4C1D-9400-FFE776B88394}"/>
              </a:ext>
            </a:extLst>
          </p:cNvPr>
          <p:cNvSpPr/>
          <p:nvPr/>
        </p:nvSpPr>
        <p:spPr>
          <a:xfrm>
            <a:off x="2681837" y="2670205"/>
            <a:ext cx="338554"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B</a:t>
            </a:r>
          </a:p>
        </p:txBody>
      </p:sp>
      <p:grpSp>
        <p:nvGrpSpPr>
          <p:cNvPr id="236" name="Group 235">
            <a:extLst>
              <a:ext uri="{FF2B5EF4-FFF2-40B4-BE49-F238E27FC236}">
                <a16:creationId xmlns:a16="http://schemas.microsoft.com/office/drawing/2014/main" id="{2B9979A8-001D-4359-AC47-5134D88800D2}"/>
              </a:ext>
            </a:extLst>
          </p:cNvPr>
          <p:cNvGrpSpPr/>
          <p:nvPr/>
        </p:nvGrpSpPr>
        <p:grpSpPr>
          <a:xfrm>
            <a:off x="590747" y="3613980"/>
            <a:ext cx="2275303" cy="1735018"/>
            <a:chOff x="8454602" y="5244657"/>
            <a:chExt cx="2275303" cy="1735018"/>
          </a:xfrm>
        </p:grpSpPr>
        <mc:AlternateContent xmlns:mc="http://schemas.openxmlformats.org/markup-compatibility/2006" xmlns:a14="http://schemas.microsoft.com/office/drawing/2010/main">
          <mc:Choice Requires="a14">
            <p:sp>
              <p:nvSpPr>
                <p:cNvPr id="165" name="TextBox 164">
                  <a:extLst>
                    <a:ext uri="{FF2B5EF4-FFF2-40B4-BE49-F238E27FC236}">
                      <a16:creationId xmlns:a16="http://schemas.microsoft.com/office/drawing/2014/main" id="{A438420A-AB82-4044-A6A8-539E5168989A}"/>
                    </a:ext>
                  </a:extLst>
                </p:cNvPr>
                <p:cNvSpPr txBox="1"/>
                <p:nvPr/>
              </p:nvSpPr>
              <p:spPr>
                <a:xfrm>
                  <a:off x="8454602" y="5253713"/>
                  <a:ext cx="2275303" cy="8756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sz="2800" b="1" i="1">
                                <a:solidFill>
                                  <a:srgbClr val="FF0000"/>
                                </a:solidFill>
                                <a:latin typeface="Cambria Math" panose="02040503050406030204" pitchFamily="18" charset="0"/>
                              </a:rPr>
                            </m:ctrlPr>
                          </m:fPr>
                          <m:num>
                            <m:sSup>
                              <m:sSupPr>
                                <m:ctrlPr>
                                  <a:rPr lang="en-IN" sz="2800" b="1" i="1">
                                    <a:solidFill>
                                      <a:srgbClr val="FF0000"/>
                                    </a:solidFill>
                                    <a:latin typeface="Cambria Math" panose="02040503050406030204" pitchFamily="18" charset="0"/>
                                  </a:rPr>
                                </m:ctrlPr>
                              </m:sSupPr>
                              <m:e>
                                <m:r>
                                  <a:rPr lang="en-IN" sz="2800" b="1" i="0">
                                    <a:solidFill>
                                      <a:srgbClr val="FF0000"/>
                                    </a:solidFill>
                                    <a:latin typeface="Cambria Math" panose="02040503050406030204" pitchFamily="18" charset="0"/>
                                  </a:rPr>
                                  <m:t>ⅆ</m:t>
                                </m:r>
                              </m:e>
                              <m:sup>
                                <m:r>
                                  <a:rPr lang="en-IN" sz="2800" b="1" i="0">
                                    <a:solidFill>
                                      <a:srgbClr val="FF0000"/>
                                    </a:solidFill>
                                    <a:latin typeface="Cambria Math" panose="02040503050406030204" pitchFamily="18" charset="0"/>
                                  </a:rPr>
                                  <m:t>𝟐</m:t>
                                </m:r>
                              </m:sup>
                            </m:sSup>
                            <m:r>
                              <a:rPr lang="en-IN" sz="2800" b="1" i="1">
                                <a:solidFill>
                                  <a:srgbClr val="FF0000"/>
                                </a:solidFill>
                                <a:latin typeface="Cambria Math" panose="02040503050406030204" pitchFamily="18" charset="0"/>
                              </a:rPr>
                              <m:t>𝑸</m:t>
                            </m:r>
                          </m:num>
                          <m:den>
                            <m:r>
                              <a:rPr lang="en-IN" sz="2800" b="1" i="0">
                                <a:solidFill>
                                  <a:srgbClr val="FF0000"/>
                                </a:solidFill>
                                <a:latin typeface="Cambria Math" panose="02040503050406030204" pitchFamily="18" charset="0"/>
                              </a:rPr>
                              <m:t>ⅆ</m:t>
                            </m:r>
                            <m:sSup>
                              <m:sSupPr>
                                <m:ctrlPr>
                                  <a:rPr lang="en-IN" sz="2800" b="1" i="1">
                                    <a:solidFill>
                                      <a:srgbClr val="FF0000"/>
                                    </a:solidFill>
                                    <a:latin typeface="Cambria Math" panose="02040503050406030204" pitchFamily="18" charset="0"/>
                                  </a:rPr>
                                </m:ctrlPr>
                              </m:sSupPr>
                              <m:e>
                                <m:r>
                                  <a:rPr lang="en-IN" sz="2800" b="1" i="1">
                                    <a:solidFill>
                                      <a:srgbClr val="FF0000"/>
                                    </a:solidFill>
                                    <a:latin typeface="Cambria Math" panose="02040503050406030204" pitchFamily="18" charset="0"/>
                                  </a:rPr>
                                  <m:t>𝒕</m:t>
                                </m:r>
                              </m:e>
                              <m:sup>
                                <m:r>
                                  <a:rPr lang="en-IN" sz="2800" b="1" i="0">
                                    <a:solidFill>
                                      <a:srgbClr val="FF0000"/>
                                    </a:solidFill>
                                    <a:latin typeface="Cambria Math" panose="02040503050406030204" pitchFamily="18" charset="0"/>
                                  </a:rPr>
                                  <m:t>𝟐</m:t>
                                </m:r>
                              </m:sup>
                            </m:sSup>
                          </m:den>
                        </m:f>
                        <m:r>
                          <a:rPr lang="en-IN" sz="2800" b="1" i="0">
                            <a:solidFill>
                              <a:srgbClr val="FF0000"/>
                            </a:solidFill>
                            <a:latin typeface="Cambria Math" panose="02040503050406030204" pitchFamily="18" charset="0"/>
                          </a:rPr>
                          <m:t>=</m:t>
                        </m:r>
                        <m:r>
                          <a:rPr lang="en-US" sz="2800" b="1" i="0" smtClean="0">
                            <a:solidFill>
                              <a:srgbClr val="FF0000"/>
                            </a:solidFill>
                            <a:latin typeface="Cambria Math" panose="02040503050406030204" pitchFamily="18" charset="0"/>
                          </a:rPr>
                          <m:t>−</m:t>
                        </m:r>
                        <m:f>
                          <m:fPr>
                            <m:ctrlPr>
                              <a:rPr lang="en-IN" sz="2800" b="1" i="1">
                                <a:solidFill>
                                  <a:srgbClr val="FF0000"/>
                                </a:solidFill>
                                <a:latin typeface="Cambria Math" panose="02040503050406030204" pitchFamily="18" charset="0"/>
                              </a:rPr>
                            </m:ctrlPr>
                          </m:fPr>
                          <m:num>
                            <m:r>
                              <a:rPr lang="en-US" sz="2800" b="1" i="1" smtClean="0">
                                <a:solidFill>
                                  <a:srgbClr val="FF0000"/>
                                </a:solidFill>
                                <a:latin typeface="Cambria Math" panose="02040503050406030204" pitchFamily="18" charset="0"/>
                              </a:rPr>
                              <m:t>𝟏</m:t>
                            </m:r>
                          </m:num>
                          <m:den>
                            <m:r>
                              <a:rPr lang="en-US" sz="2800" b="1" i="1" smtClean="0">
                                <a:solidFill>
                                  <a:srgbClr val="FF0000"/>
                                </a:solidFill>
                                <a:latin typeface="Cambria Math" panose="02040503050406030204" pitchFamily="18" charset="0"/>
                              </a:rPr>
                              <m:t>𝑳𝑪</m:t>
                            </m:r>
                          </m:den>
                        </m:f>
                        <m:r>
                          <a:rPr lang="en-US" sz="2800" b="1" i="0" smtClean="0">
                            <a:solidFill>
                              <a:srgbClr val="FF0000"/>
                            </a:solidFill>
                            <a:latin typeface="Cambria Math" panose="02040503050406030204" pitchFamily="18" charset="0"/>
                          </a:rPr>
                          <m:t>𝐐</m:t>
                        </m:r>
                      </m:oMath>
                    </m:oMathPara>
                  </a14:m>
                  <a:endParaRPr lang="en-IN" sz="2800" b="1" dirty="0">
                    <a:solidFill>
                      <a:srgbClr val="FF0000"/>
                    </a:solidFill>
                  </a:endParaRPr>
                </a:p>
              </p:txBody>
            </p:sp>
          </mc:Choice>
          <mc:Fallback xmlns="">
            <p:sp>
              <p:nvSpPr>
                <p:cNvPr id="165" name="TextBox 164">
                  <a:extLst>
                    <a:ext uri="{FF2B5EF4-FFF2-40B4-BE49-F238E27FC236}">
                      <a16:creationId xmlns:a16="http://schemas.microsoft.com/office/drawing/2014/main" id="{A438420A-AB82-4044-A6A8-539E5168989A}"/>
                    </a:ext>
                  </a:extLst>
                </p:cNvPr>
                <p:cNvSpPr txBox="1">
                  <a:spLocks noRot="1" noChangeAspect="1" noMove="1" noResize="1" noEditPoints="1" noAdjustHandles="1" noChangeArrowheads="1" noChangeShapeType="1" noTextEdit="1"/>
                </p:cNvSpPr>
                <p:nvPr/>
              </p:nvSpPr>
              <p:spPr>
                <a:xfrm>
                  <a:off x="8454602" y="5253713"/>
                  <a:ext cx="2275303" cy="875624"/>
                </a:xfrm>
                <a:prstGeom prst="rect">
                  <a:avLst/>
                </a:prstGeom>
                <a:blipFill>
                  <a:blip r:embed="rId6"/>
                  <a:stretch>
                    <a:fillRect/>
                  </a:stretch>
                </a:blipFill>
              </p:spPr>
              <p:txBody>
                <a:bodyPr/>
                <a:lstStyle/>
                <a:p>
                  <a:r>
                    <a:rPr lang="en-IN">
                      <a:noFill/>
                    </a:rPr>
                    <a:t> </a:t>
                  </a:r>
                </a:p>
              </p:txBody>
            </p:sp>
          </mc:Fallback>
        </mc:AlternateContent>
        <p:sp>
          <p:nvSpPr>
            <p:cNvPr id="166" name="Rectangle 165">
              <a:extLst>
                <a:ext uri="{FF2B5EF4-FFF2-40B4-BE49-F238E27FC236}">
                  <a16:creationId xmlns:a16="http://schemas.microsoft.com/office/drawing/2014/main" id="{07B8712D-353D-482E-8DC7-844FFA59D681}"/>
                </a:ext>
              </a:extLst>
            </p:cNvPr>
            <p:cNvSpPr/>
            <p:nvPr/>
          </p:nvSpPr>
          <p:spPr>
            <a:xfrm>
              <a:off x="9889698" y="5244657"/>
              <a:ext cx="540661" cy="99933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mc:AlternateContent xmlns:mc="http://schemas.openxmlformats.org/markup-compatibility/2006" xmlns:a14="http://schemas.microsoft.com/office/drawing/2010/main">
          <mc:Choice Requires="a14">
            <p:sp>
              <p:nvSpPr>
                <p:cNvPr id="182" name="TextBox 181">
                  <a:extLst>
                    <a:ext uri="{FF2B5EF4-FFF2-40B4-BE49-F238E27FC236}">
                      <a16:creationId xmlns:a16="http://schemas.microsoft.com/office/drawing/2014/main" id="{C5B45C2C-1EC4-4AAF-AA58-FCC3AC4A1B72}"/>
                    </a:ext>
                  </a:extLst>
                </p:cNvPr>
                <p:cNvSpPr txBox="1"/>
                <p:nvPr/>
              </p:nvSpPr>
              <p:spPr>
                <a:xfrm>
                  <a:off x="9996247" y="6539042"/>
                  <a:ext cx="540661" cy="440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800" b="1" i="1" smtClean="0">
                                <a:solidFill>
                                  <a:srgbClr val="FFFF00"/>
                                </a:solidFill>
                                <a:latin typeface="Cambria Math" panose="02040503050406030204" pitchFamily="18" charset="0"/>
                              </a:rPr>
                            </m:ctrlPr>
                          </m:sSupPr>
                          <m:e>
                            <m:r>
                              <a:rPr lang="en-IN" sz="2800" b="1" i="1">
                                <a:solidFill>
                                  <a:srgbClr val="FFFF00"/>
                                </a:solidFill>
                                <a:latin typeface="Cambria Math" panose="02040503050406030204" pitchFamily="18" charset="0"/>
                              </a:rPr>
                              <m:t>𝝎</m:t>
                            </m:r>
                          </m:e>
                          <m:sup>
                            <m:r>
                              <a:rPr lang="en-IN" sz="2800" b="1" i="0">
                                <a:solidFill>
                                  <a:srgbClr val="FFFF00"/>
                                </a:solidFill>
                                <a:latin typeface="Cambria Math" panose="02040503050406030204" pitchFamily="18" charset="0"/>
                              </a:rPr>
                              <m:t>𝟐</m:t>
                            </m:r>
                          </m:sup>
                        </m:sSup>
                      </m:oMath>
                    </m:oMathPara>
                  </a14:m>
                  <a:endParaRPr lang="en-IN" sz="2800" b="1" dirty="0">
                    <a:solidFill>
                      <a:srgbClr val="FFFF00"/>
                    </a:solidFill>
                  </a:endParaRPr>
                </a:p>
              </p:txBody>
            </p:sp>
          </mc:Choice>
          <mc:Fallback xmlns="">
            <p:sp>
              <p:nvSpPr>
                <p:cNvPr id="182" name="TextBox 181">
                  <a:extLst>
                    <a:ext uri="{FF2B5EF4-FFF2-40B4-BE49-F238E27FC236}">
                      <a16:creationId xmlns:a16="http://schemas.microsoft.com/office/drawing/2014/main" id="{C5B45C2C-1EC4-4AAF-AA58-FCC3AC4A1B72}"/>
                    </a:ext>
                  </a:extLst>
                </p:cNvPr>
                <p:cNvSpPr txBox="1">
                  <a:spLocks noRot="1" noChangeAspect="1" noMove="1" noResize="1" noEditPoints="1" noAdjustHandles="1" noChangeArrowheads="1" noChangeShapeType="1" noTextEdit="1"/>
                </p:cNvSpPr>
                <p:nvPr/>
              </p:nvSpPr>
              <p:spPr>
                <a:xfrm>
                  <a:off x="9996247" y="6539042"/>
                  <a:ext cx="540661" cy="440633"/>
                </a:xfrm>
                <a:prstGeom prst="rect">
                  <a:avLst/>
                </a:prstGeom>
                <a:blipFill>
                  <a:blip r:embed="rId7"/>
                  <a:stretch>
                    <a:fillRect/>
                  </a:stretch>
                </a:blipFill>
              </p:spPr>
              <p:txBody>
                <a:bodyPr/>
                <a:lstStyle/>
                <a:p>
                  <a:r>
                    <a:rPr lang="en-IN">
                      <a:noFill/>
                    </a:rPr>
                    <a:t> </a:t>
                  </a:r>
                </a:p>
              </p:txBody>
            </p:sp>
          </mc:Fallback>
        </mc:AlternateContent>
        <p:cxnSp>
          <p:nvCxnSpPr>
            <p:cNvPr id="183" name="Straight Arrow Connector 182">
              <a:extLst>
                <a:ext uri="{FF2B5EF4-FFF2-40B4-BE49-F238E27FC236}">
                  <a16:creationId xmlns:a16="http://schemas.microsoft.com/office/drawing/2014/main" id="{B53FC5A6-8748-4755-8C16-DAC7E0C3984E}"/>
                </a:ext>
              </a:extLst>
            </p:cNvPr>
            <p:cNvCxnSpPr>
              <a:cxnSpLocks/>
            </p:cNvCxnSpPr>
            <p:nvPr/>
          </p:nvCxnSpPr>
          <p:spPr>
            <a:xfrm flipH="1">
              <a:off x="10168784" y="6256959"/>
              <a:ext cx="4129" cy="34092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7" name="Group 236">
            <a:extLst>
              <a:ext uri="{FF2B5EF4-FFF2-40B4-BE49-F238E27FC236}">
                <a16:creationId xmlns:a16="http://schemas.microsoft.com/office/drawing/2014/main" id="{40FD64F2-9DF7-4423-8CF7-4577AB39235D}"/>
              </a:ext>
            </a:extLst>
          </p:cNvPr>
          <p:cNvGrpSpPr/>
          <p:nvPr/>
        </p:nvGrpSpPr>
        <p:grpSpPr>
          <a:xfrm>
            <a:off x="274967" y="5502606"/>
            <a:ext cx="3194401" cy="842174"/>
            <a:chOff x="1376537" y="5950248"/>
            <a:chExt cx="3194401" cy="842174"/>
          </a:xfrm>
        </p:grpSpPr>
        <mc:AlternateContent xmlns:mc="http://schemas.openxmlformats.org/markup-compatibility/2006" xmlns:a14="http://schemas.microsoft.com/office/drawing/2010/main">
          <mc:Choice Requires="a14">
            <p:sp>
              <p:nvSpPr>
                <p:cNvPr id="184" name="TextBox 183">
                  <a:extLst>
                    <a:ext uri="{FF2B5EF4-FFF2-40B4-BE49-F238E27FC236}">
                      <a16:creationId xmlns:a16="http://schemas.microsoft.com/office/drawing/2014/main" id="{54323CF7-E553-46A4-A49B-B5721EFE84AA}"/>
                    </a:ext>
                  </a:extLst>
                </p:cNvPr>
                <p:cNvSpPr txBox="1"/>
                <p:nvPr/>
              </p:nvSpPr>
              <p:spPr>
                <a:xfrm>
                  <a:off x="1376537" y="6361535"/>
                  <a:ext cx="3194401" cy="430887"/>
                </a:xfrm>
                <a:prstGeom prst="rect">
                  <a:avLst/>
                </a:prstGeom>
                <a:noFill/>
                <a:ln w="38100">
                  <a:solidFill>
                    <a:srgbClr val="FF0000"/>
                  </a:solidFill>
                </a:ln>
              </p:spPr>
              <p:txBody>
                <a:bodyPr wrap="none" lIns="0" tIns="0" rIns="0" bIns="0" rtlCol="0">
                  <a:spAutoFit/>
                </a:bodyPr>
                <a:lstStyle/>
                <a:p>
                  <a14:m>
                    <m:oMath xmlns:m="http://schemas.openxmlformats.org/officeDocument/2006/math">
                      <m:r>
                        <a:rPr lang="en-IN" sz="2800" b="1" i="1" smtClean="0">
                          <a:solidFill>
                            <a:schemeClr val="bg1"/>
                          </a:solidFill>
                          <a:latin typeface="Cambria Math" panose="02040503050406030204" pitchFamily="18" charset="0"/>
                        </a:rPr>
                        <m:t>𝑸</m:t>
                      </m:r>
                      <m:r>
                        <a:rPr lang="en-IN" sz="2800" b="1" i="1">
                          <a:solidFill>
                            <a:schemeClr val="bg1"/>
                          </a:solidFill>
                          <a:latin typeface="Cambria Math" panose="02040503050406030204" pitchFamily="18" charset="0"/>
                          <a:ea typeface="Cambria Math" panose="02040503050406030204" pitchFamily="18" charset="0"/>
                        </a:rPr>
                        <m:t>=</m:t>
                      </m:r>
                      <m:sSub>
                        <m:sSubPr>
                          <m:ctrlPr>
                            <a:rPr lang="en-IN" sz="2800" b="1" i="1">
                              <a:solidFill>
                                <a:schemeClr val="bg1"/>
                              </a:solidFill>
                              <a:latin typeface="Cambria Math" panose="02040503050406030204" pitchFamily="18" charset="0"/>
                              <a:ea typeface="Cambria Math" panose="02040503050406030204" pitchFamily="18" charset="0"/>
                            </a:rPr>
                          </m:ctrlPr>
                        </m:sSubPr>
                        <m:e>
                          <m:r>
                            <a:rPr lang="en-IN" sz="2800" b="1" i="1">
                              <a:solidFill>
                                <a:schemeClr val="bg1"/>
                              </a:solidFill>
                              <a:latin typeface="Cambria Math" panose="02040503050406030204" pitchFamily="18" charset="0"/>
                              <a:ea typeface="Cambria Math" panose="02040503050406030204" pitchFamily="18" charset="0"/>
                            </a:rPr>
                            <m:t>𝑸</m:t>
                          </m:r>
                        </m:e>
                        <m:sub>
                          <m:r>
                            <a:rPr lang="en-US" sz="2800" b="1" i="1" smtClean="0">
                              <a:solidFill>
                                <a:schemeClr val="bg1"/>
                              </a:solidFill>
                              <a:latin typeface="Cambria Math" panose="02040503050406030204" pitchFamily="18" charset="0"/>
                              <a:ea typeface="Cambria Math" panose="02040503050406030204" pitchFamily="18" charset="0"/>
                            </a:rPr>
                            <m:t>𝒎</m:t>
                          </m:r>
                          <m:r>
                            <a:rPr lang="en-IN" sz="2800" b="1" i="1">
                              <a:solidFill>
                                <a:schemeClr val="bg1"/>
                              </a:solidFill>
                              <a:latin typeface="Cambria Math" panose="02040503050406030204" pitchFamily="18" charset="0"/>
                              <a:ea typeface="Cambria Math" panose="02040503050406030204" pitchFamily="18" charset="0"/>
                            </a:rPr>
                            <m:t>𝒂𝒙</m:t>
                          </m:r>
                        </m:sub>
                      </m:sSub>
                      <m:r>
                        <a:rPr lang="en-IN" sz="2800" b="1" i="1">
                          <a:solidFill>
                            <a:schemeClr val="bg1"/>
                          </a:solidFill>
                          <a:latin typeface="Cambria Math" panose="02040503050406030204" pitchFamily="18" charset="0"/>
                          <a:ea typeface="Cambria Math" panose="02040503050406030204" pitchFamily="18" charset="0"/>
                        </a:rPr>
                        <m:t>𝒄</m:t>
                      </m:r>
                    </m:oMath>
                  </a14:m>
                  <a:r>
                    <a:rPr lang="en-IN" sz="2800" b="1" i="1" dirty="0">
                      <a:solidFill>
                        <a:schemeClr val="bg1"/>
                      </a:solidFill>
                      <a:latin typeface="Cambria Math" panose="02040503050406030204" pitchFamily="18" charset="0"/>
                      <a:ea typeface="Cambria Math" panose="02040503050406030204" pitchFamily="18" charset="0"/>
                    </a:rPr>
                    <a:t>o</a:t>
                  </a:r>
                  <a:r>
                    <a:rPr lang="en-IN" sz="2800" b="1" i="1" dirty="0" err="1">
                      <a:solidFill>
                        <a:schemeClr val="bg1"/>
                      </a:solidFill>
                      <a:latin typeface="Cambria Math" panose="02040503050406030204" pitchFamily="18" charset="0"/>
                      <a:ea typeface="Cambria Math" panose="02040503050406030204" pitchFamily="18" charset="0"/>
                    </a:rPr>
                    <a:t>s</a:t>
                  </a:r>
                  <a:r>
                    <a:rPr lang="en-IN" sz="2800" b="1" i="1" dirty="0">
                      <a:solidFill>
                        <a:schemeClr val="bg1"/>
                      </a:solidFill>
                      <a:latin typeface="Cambria Math" panose="02040503050406030204" pitchFamily="18" charset="0"/>
                      <a:ea typeface="Cambria Math" panose="02040503050406030204" pitchFamily="18" charset="0"/>
                    </a:rPr>
                    <a:t>(</a:t>
                  </a:r>
                  <a:r>
                    <a:rPr lang="en-IN" sz="2800" b="1" i="1" dirty="0">
                      <a:solidFill>
                        <a:schemeClr val="bg1"/>
                      </a:solidFill>
                      <a:latin typeface="Cambria Math" panose="02040503050406030204" pitchFamily="18" charset="0"/>
                      <a:ea typeface="Cambria Math" panose="02040503050406030204" pitchFamily="18" charset="0"/>
                      <a:sym typeface="Symbol" panose="05050102010706020507" pitchFamily="18" charset="2"/>
                    </a:rPr>
                    <a:t>t+</a:t>
                  </a:r>
                  <a:r>
                    <a:rPr lang="en-IN" sz="2800" b="1" i="1" dirty="0">
                      <a:solidFill>
                        <a:schemeClr val="bg1"/>
                      </a:solidFill>
                      <a:latin typeface="Cambria Math" panose="02040503050406030204" pitchFamily="18" charset="0"/>
                      <a:ea typeface="Cambria Math" panose="02040503050406030204" pitchFamily="18" charset="0"/>
                    </a:rPr>
                    <a:t>)</a:t>
                  </a:r>
                </a:p>
              </p:txBody>
            </p:sp>
          </mc:Choice>
          <mc:Fallback xmlns="">
            <p:sp>
              <p:nvSpPr>
                <p:cNvPr id="184" name="TextBox 183">
                  <a:extLst>
                    <a:ext uri="{FF2B5EF4-FFF2-40B4-BE49-F238E27FC236}">
                      <a16:creationId xmlns:a16="http://schemas.microsoft.com/office/drawing/2014/main" id="{54323CF7-E553-46A4-A49B-B5721EFE84AA}"/>
                    </a:ext>
                  </a:extLst>
                </p:cNvPr>
                <p:cNvSpPr txBox="1">
                  <a:spLocks noRot="1" noChangeAspect="1" noMove="1" noResize="1" noEditPoints="1" noAdjustHandles="1" noChangeArrowheads="1" noChangeShapeType="1" noTextEdit="1"/>
                </p:cNvSpPr>
                <p:nvPr/>
              </p:nvSpPr>
              <p:spPr>
                <a:xfrm>
                  <a:off x="1376537" y="6361535"/>
                  <a:ext cx="3194401" cy="430887"/>
                </a:xfrm>
                <a:prstGeom prst="rect">
                  <a:avLst/>
                </a:prstGeom>
                <a:blipFill>
                  <a:blip r:embed="rId8"/>
                  <a:stretch>
                    <a:fillRect t="-19481" r="-5849" b="-41558"/>
                  </a:stretch>
                </a:blipFill>
                <a:ln w="38100">
                  <a:solidFill>
                    <a:srgbClr val="FF0000"/>
                  </a:solidFill>
                </a:ln>
              </p:spPr>
              <p:txBody>
                <a:bodyPr/>
                <a:lstStyle/>
                <a:p>
                  <a:r>
                    <a:rPr lang="en-IN">
                      <a:noFill/>
                    </a:rPr>
                    <a:t> </a:t>
                  </a:r>
                </a:p>
              </p:txBody>
            </p:sp>
          </mc:Fallback>
        </mc:AlternateContent>
        <p:sp>
          <p:nvSpPr>
            <p:cNvPr id="185" name="Rectangle 184">
              <a:extLst>
                <a:ext uri="{FF2B5EF4-FFF2-40B4-BE49-F238E27FC236}">
                  <a16:creationId xmlns:a16="http://schemas.microsoft.com/office/drawing/2014/main" id="{6C2DA0B3-1690-4545-924D-9484AC48CCD8}"/>
                </a:ext>
              </a:extLst>
            </p:cNvPr>
            <p:cNvSpPr/>
            <p:nvPr/>
          </p:nvSpPr>
          <p:spPr>
            <a:xfrm>
              <a:off x="2255770" y="5950248"/>
              <a:ext cx="1359668" cy="461665"/>
            </a:xfrm>
            <a:prstGeom prst="rect">
              <a:avLst/>
            </a:prstGeom>
          </p:spPr>
          <p:txBody>
            <a:bodyPr wrap="none">
              <a:spAutoFit/>
            </a:bodyPr>
            <a:lstStyle/>
            <a:p>
              <a:r>
                <a:rPr lang="en-IN" sz="2400" b="1" dirty="0">
                  <a:highlight>
                    <a:srgbClr val="FFFF00"/>
                  </a:highlight>
                  <a:latin typeface="Comic Sans MS" panose="030F0702030302020204" pitchFamily="66" charset="0"/>
                  <a:cs typeface="Arial" panose="020B0604020202020204" pitchFamily="34" charset="0"/>
                </a:rPr>
                <a:t>Solution</a:t>
              </a:r>
              <a:endParaRPr lang="en-IN" sz="2400" b="1" dirty="0">
                <a:highlight>
                  <a:srgbClr val="FFFF00"/>
                </a:highlight>
                <a:latin typeface="Comic Sans MS" panose="030F0702030302020204" pitchFamily="66" charset="0"/>
              </a:endParaRPr>
            </a:p>
          </p:txBody>
        </p:sp>
      </p:grpSp>
      <p:grpSp>
        <p:nvGrpSpPr>
          <p:cNvPr id="2049" name="Group 2048">
            <a:extLst>
              <a:ext uri="{FF2B5EF4-FFF2-40B4-BE49-F238E27FC236}">
                <a16:creationId xmlns:a16="http://schemas.microsoft.com/office/drawing/2014/main" id="{FF040B02-FAC3-428F-B61D-C8EDECD696C5}"/>
              </a:ext>
            </a:extLst>
          </p:cNvPr>
          <p:cNvGrpSpPr/>
          <p:nvPr/>
        </p:nvGrpSpPr>
        <p:grpSpPr>
          <a:xfrm>
            <a:off x="4416328" y="1782904"/>
            <a:ext cx="3313151" cy="4608277"/>
            <a:chOff x="4717522" y="1837261"/>
            <a:chExt cx="3313151" cy="4608277"/>
          </a:xfrm>
        </p:grpSpPr>
        <p:grpSp>
          <p:nvGrpSpPr>
            <p:cNvPr id="2060" name="Group 2059">
              <a:extLst>
                <a:ext uri="{FF2B5EF4-FFF2-40B4-BE49-F238E27FC236}">
                  <a16:creationId xmlns:a16="http://schemas.microsoft.com/office/drawing/2014/main" id="{1A6298A9-0F51-4930-9B73-C1EA24DF212F}"/>
                </a:ext>
              </a:extLst>
            </p:cNvPr>
            <p:cNvGrpSpPr/>
            <p:nvPr/>
          </p:nvGrpSpPr>
          <p:grpSpPr>
            <a:xfrm>
              <a:off x="4717523" y="1837261"/>
              <a:ext cx="2765314" cy="921901"/>
              <a:chOff x="3810633" y="2283472"/>
              <a:chExt cx="2765314" cy="921901"/>
            </a:xfrm>
          </p:grpSpPr>
          <p:grpSp>
            <p:nvGrpSpPr>
              <p:cNvPr id="167" name="Group 166">
                <a:extLst>
                  <a:ext uri="{FF2B5EF4-FFF2-40B4-BE49-F238E27FC236}">
                    <a16:creationId xmlns:a16="http://schemas.microsoft.com/office/drawing/2014/main" id="{02AA5208-A420-43C5-B6F7-0B0FD7654EB8}"/>
                  </a:ext>
                </a:extLst>
              </p:cNvPr>
              <p:cNvGrpSpPr/>
              <p:nvPr/>
            </p:nvGrpSpPr>
            <p:grpSpPr>
              <a:xfrm>
                <a:off x="3810633" y="2683424"/>
                <a:ext cx="2765314" cy="521949"/>
                <a:chOff x="486000" y="1356229"/>
                <a:chExt cx="4367351" cy="1137569"/>
              </a:xfrm>
            </p:grpSpPr>
            <p:grpSp>
              <p:nvGrpSpPr>
                <p:cNvPr id="168" name="Group 167">
                  <a:extLst>
                    <a:ext uri="{FF2B5EF4-FFF2-40B4-BE49-F238E27FC236}">
                      <a16:creationId xmlns:a16="http://schemas.microsoft.com/office/drawing/2014/main" id="{AF6FF88D-1EDB-439F-8440-31DEEEFB7146}"/>
                    </a:ext>
                  </a:extLst>
                </p:cNvPr>
                <p:cNvGrpSpPr/>
                <p:nvPr/>
              </p:nvGrpSpPr>
              <p:grpSpPr>
                <a:xfrm>
                  <a:off x="693661" y="1626448"/>
                  <a:ext cx="1927478" cy="461019"/>
                  <a:chOff x="328175" y="1813871"/>
                  <a:chExt cx="3367525" cy="756030"/>
                </a:xfrm>
              </p:grpSpPr>
              <p:cxnSp>
                <p:nvCxnSpPr>
                  <p:cNvPr id="172" name="Straight Connector 171">
                    <a:extLst>
                      <a:ext uri="{FF2B5EF4-FFF2-40B4-BE49-F238E27FC236}">
                        <a16:creationId xmlns:a16="http://schemas.microsoft.com/office/drawing/2014/main" id="{A3A3529A-9B25-4B14-A987-B383E6A30E0F}"/>
                      </a:ext>
                    </a:extLst>
                  </p:cNvPr>
                  <p:cNvCxnSpPr>
                    <a:cxnSpLocks/>
                  </p:cNvCxnSpPr>
                  <p:nvPr/>
                </p:nvCxnSpPr>
                <p:spPr>
                  <a:xfrm flipV="1">
                    <a:off x="770091" y="1832924"/>
                    <a:ext cx="201907" cy="4626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6729979-E34B-458A-B0B1-30805C8E97CE}"/>
                      </a:ext>
                    </a:extLst>
                  </p:cNvPr>
                  <p:cNvCxnSpPr>
                    <a:cxnSpLocks/>
                  </p:cNvCxnSpPr>
                  <p:nvPr/>
                </p:nvCxnSpPr>
                <p:spPr>
                  <a:xfrm>
                    <a:off x="962473" y="1832922"/>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FE50AE7-7B91-46C3-BB7B-07992B4530F7}"/>
                      </a:ext>
                    </a:extLst>
                  </p:cNvPr>
                  <p:cNvCxnSpPr>
                    <a:cxnSpLocks/>
                  </p:cNvCxnSpPr>
                  <p:nvPr/>
                </p:nvCxnSpPr>
                <p:spPr>
                  <a:xfrm flipV="1">
                    <a:off x="1297619" y="1823397"/>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3E4B58F-DD00-4C9D-992C-315530DA45C6}"/>
                      </a:ext>
                    </a:extLst>
                  </p:cNvPr>
                  <p:cNvCxnSpPr>
                    <a:cxnSpLocks/>
                  </p:cNvCxnSpPr>
                  <p:nvPr/>
                </p:nvCxnSpPr>
                <p:spPr>
                  <a:xfrm>
                    <a:off x="1645943" y="1823396"/>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F4146F6-6CDB-427A-96BA-AB77741BE4CA}"/>
                      </a:ext>
                    </a:extLst>
                  </p:cNvPr>
                  <p:cNvCxnSpPr>
                    <a:cxnSpLocks/>
                  </p:cNvCxnSpPr>
                  <p:nvPr/>
                </p:nvCxnSpPr>
                <p:spPr>
                  <a:xfrm flipV="1">
                    <a:off x="1992944" y="181387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FD7B213-A3CE-4393-BC57-3C82F7302A65}"/>
                      </a:ext>
                    </a:extLst>
                  </p:cNvPr>
                  <p:cNvCxnSpPr>
                    <a:cxnSpLocks/>
                  </p:cNvCxnSpPr>
                  <p:nvPr/>
                </p:nvCxnSpPr>
                <p:spPr>
                  <a:xfrm>
                    <a:off x="2341268" y="1813871"/>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2A97B41-DC1F-44FD-8C50-96A46DDDDE0B}"/>
                      </a:ext>
                    </a:extLst>
                  </p:cNvPr>
                  <p:cNvCxnSpPr>
                    <a:cxnSpLocks/>
                  </p:cNvCxnSpPr>
                  <p:nvPr/>
                </p:nvCxnSpPr>
                <p:spPr>
                  <a:xfrm flipV="1">
                    <a:off x="2688269" y="183292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13E4E1B-7E8A-43FC-A7D2-BEE857095B8E}"/>
                      </a:ext>
                    </a:extLst>
                  </p:cNvPr>
                  <p:cNvCxnSpPr>
                    <a:cxnSpLocks/>
                  </p:cNvCxnSpPr>
                  <p:nvPr/>
                </p:nvCxnSpPr>
                <p:spPr>
                  <a:xfrm>
                    <a:off x="3036593" y="1832921"/>
                    <a:ext cx="201907" cy="462604"/>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1B0B8AF-4970-433F-91F6-A13888EA54C9}"/>
                      </a:ext>
                    </a:extLst>
                  </p:cNvPr>
                  <p:cNvCxnSpPr>
                    <a:cxnSpLocks/>
                  </p:cNvCxnSpPr>
                  <p:nvPr/>
                </p:nvCxnSpPr>
                <p:spPr>
                  <a:xfrm flipV="1">
                    <a:off x="3228975" y="2262971"/>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4E22E648-2AC8-418F-AD40-5A6148113F14}"/>
                      </a:ext>
                    </a:extLst>
                  </p:cNvPr>
                  <p:cNvCxnSpPr>
                    <a:cxnSpLocks/>
                  </p:cNvCxnSpPr>
                  <p:nvPr/>
                </p:nvCxnSpPr>
                <p:spPr>
                  <a:xfrm flipV="1">
                    <a:off x="328175" y="2279247"/>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69B9A387-7E78-422B-AA8F-CF13DA85DD40}"/>
                    </a:ext>
                  </a:extLst>
                </p:cNvPr>
                <p:cNvSpPr/>
                <p:nvPr/>
              </p:nvSpPr>
              <p:spPr>
                <a:xfrm>
                  <a:off x="2621138" y="1500964"/>
                  <a:ext cx="695717" cy="755067"/>
                </a:xfrm>
                <a:prstGeom prst="rect">
                  <a:avLst/>
                </a:prstGeom>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0" name="Cube 169">
                  <a:extLst>
                    <a:ext uri="{FF2B5EF4-FFF2-40B4-BE49-F238E27FC236}">
                      <a16:creationId xmlns:a16="http://schemas.microsoft.com/office/drawing/2014/main" id="{D162E794-2223-4398-81D9-24376697C773}"/>
                    </a:ext>
                  </a:extLst>
                </p:cNvPr>
                <p:cNvSpPr/>
                <p:nvPr/>
              </p:nvSpPr>
              <p:spPr>
                <a:xfrm rot="5400000">
                  <a:off x="45152" y="1797077"/>
                  <a:ext cx="1133463" cy="251767"/>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1" name="Cube 170">
                  <a:extLst>
                    <a:ext uri="{FF2B5EF4-FFF2-40B4-BE49-F238E27FC236}">
                      <a16:creationId xmlns:a16="http://schemas.microsoft.com/office/drawing/2014/main" id="{2CFE0FA6-1334-4E7F-AD5C-CD9B8E1E90BE}"/>
                    </a:ext>
                  </a:extLst>
                </p:cNvPr>
                <p:cNvSpPr/>
                <p:nvPr/>
              </p:nvSpPr>
              <p:spPr>
                <a:xfrm>
                  <a:off x="486000" y="2261839"/>
                  <a:ext cx="4367351" cy="231959"/>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9" name="TextBox 198">
                <a:extLst>
                  <a:ext uri="{FF2B5EF4-FFF2-40B4-BE49-F238E27FC236}">
                    <a16:creationId xmlns:a16="http://schemas.microsoft.com/office/drawing/2014/main" id="{C90EAC9A-4CC0-49B1-A63C-C4E416923CCB}"/>
                  </a:ext>
                </a:extLst>
              </p:cNvPr>
              <p:cNvSpPr txBox="1"/>
              <p:nvPr/>
            </p:nvSpPr>
            <p:spPr>
              <a:xfrm>
                <a:off x="4475519" y="2283472"/>
                <a:ext cx="1026932" cy="624762"/>
              </a:xfrm>
              <a:prstGeom prst="rect">
                <a:avLst/>
              </a:prstGeom>
              <a:noFill/>
            </p:spPr>
            <p:txBody>
              <a:bodyPr wrap="none" rtlCol="0">
                <a:spAutoFit/>
              </a:bodyPr>
              <a:lstStyle/>
              <a:p>
                <a:r>
                  <a:rPr lang="en-US" b="1" i="1" dirty="0">
                    <a:solidFill>
                      <a:schemeClr val="bg1"/>
                    </a:solidFill>
                    <a:latin typeface="Times New Roman" panose="02020603050405020304" pitchFamily="18" charset="0"/>
                    <a:cs typeface="Times New Roman" panose="02020603050405020304" pitchFamily="18" charset="0"/>
                  </a:rPr>
                  <a:t>v = - </a:t>
                </a:r>
                <a:r>
                  <a:rPr lang="en-IN" sz="2000" b="1" dirty="0" err="1">
                    <a:solidFill>
                      <a:schemeClr val="bg1"/>
                    </a:solidFill>
                    <a:latin typeface="Times New Roman" panose="02020603050405020304" pitchFamily="18" charset="0"/>
                    <a:cs typeface="Times New Roman" panose="02020603050405020304" pitchFamily="18" charset="0"/>
                  </a:rPr>
                  <a:t>v</a:t>
                </a:r>
                <a:r>
                  <a:rPr lang="en-IN" sz="2000" b="1" baseline="-25000" dirty="0" err="1">
                    <a:solidFill>
                      <a:schemeClr val="bg1"/>
                    </a:solidFill>
                    <a:latin typeface="Times New Roman" panose="02020603050405020304" pitchFamily="18" charset="0"/>
                    <a:cs typeface="Times New Roman" panose="02020603050405020304" pitchFamily="18" charset="0"/>
                  </a:rPr>
                  <a:t>max</a:t>
                </a:r>
                <a:r>
                  <a:rPr lang="en-IN" sz="2000" b="1" baseline="-25000" dirty="0">
                    <a:solidFill>
                      <a:schemeClr val="bg1"/>
                    </a:solidFill>
                    <a:latin typeface="Times New Roman" panose="02020603050405020304" pitchFamily="18" charset="0"/>
                    <a:cs typeface="Times New Roman" panose="02020603050405020304" pitchFamily="18" charset="0"/>
                  </a:rPr>
                  <a:t> </a:t>
                </a:r>
                <a:endParaRPr lang="en-IN" sz="2000" b="1" dirty="0">
                  <a:solidFill>
                    <a:schemeClr val="bg1"/>
                  </a:solidFill>
                  <a:latin typeface="Times New Roman" panose="02020603050405020304" pitchFamily="18" charset="0"/>
                  <a:cs typeface="Times New Roman" panose="02020603050405020304" pitchFamily="18" charset="0"/>
                </a:endParaRPr>
              </a:p>
              <a:p>
                <a:endParaRPr lang="en-IN" b="1" i="1" dirty="0">
                  <a:solidFill>
                    <a:schemeClr val="bg1"/>
                  </a:solidFill>
                  <a:latin typeface="Times New Roman" panose="02020603050405020304" pitchFamily="18" charset="0"/>
                  <a:cs typeface="Times New Roman" panose="02020603050405020304" pitchFamily="18" charset="0"/>
                </a:endParaRPr>
              </a:p>
            </p:txBody>
          </p:sp>
        </p:grpSp>
        <p:sp>
          <p:nvSpPr>
            <p:cNvPr id="239" name="Rectangle 238">
              <a:extLst>
                <a:ext uri="{FF2B5EF4-FFF2-40B4-BE49-F238E27FC236}">
                  <a16:creationId xmlns:a16="http://schemas.microsoft.com/office/drawing/2014/main" id="{5C2FD61A-13BE-4AD3-A25E-20891DE85F06}"/>
                </a:ext>
              </a:extLst>
            </p:cNvPr>
            <p:cNvSpPr/>
            <p:nvPr/>
          </p:nvSpPr>
          <p:spPr>
            <a:xfrm>
              <a:off x="5984874" y="2701716"/>
              <a:ext cx="662361" cy="369332"/>
            </a:xfrm>
            <a:prstGeom prst="rect">
              <a:avLst/>
            </a:prstGeom>
          </p:spPr>
          <p:txBody>
            <a:bodyPr wrap="none">
              <a:spAutoFit/>
            </a:bodyPr>
            <a:lstStyle/>
            <a:p>
              <a:r>
                <a:rPr lang="en-US" b="1" dirty="0">
                  <a:solidFill>
                    <a:srgbClr val="FFFF00"/>
                  </a:solidFill>
                  <a:latin typeface="Times New Roman" panose="02020603050405020304" pitchFamily="18" charset="0"/>
                  <a:cs typeface="Times New Roman" panose="02020603050405020304" pitchFamily="18" charset="0"/>
                </a:rPr>
                <a:t>x = 0</a:t>
              </a:r>
              <a:endParaRPr lang="en-IN" b="1" dirty="0">
                <a:solidFill>
                  <a:srgbClr val="FFFF00"/>
                </a:solidFill>
                <a:latin typeface="Times New Roman" panose="02020603050405020304" pitchFamily="18" charset="0"/>
                <a:cs typeface="Times New Roman" panose="02020603050405020304" pitchFamily="18" charset="0"/>
              </a:endParaRPr>
            </a:p>
          </p:txBody>
        </p:sp>
        <p:grpSp>
          <p:nvGrpSpPr>
            <p:cNvPr id="186" name="Group 185">
              <a:extLst>
                <a:ext uri="{FF2B5EF4-FFF2-40B4-BE49-F238E27FC236}">
                  <a16:creationId xmlns:a16="http://schemas.microsoft.com/office/drawing/2014/main" id="{9C9E7216-DEBF-434E-A1A0-176A3E7F5A11}"/>
                </a:ext>
              </a:extLst>
            </p:cNvPr>
            <p:cNvGrpSpPr/>
            <p:nvPr/>
          </p:nvGrpSpPr>
          <p:grpSpPr>
            <a:xfrm>
              <a:off x="4717522" y="3529572"/>
              <a:ext cx="2280368" cy="1760710"/>
              <a:chOff x="3478331" y="2082835"/>
              <a:chExt cx="2280368" cy="1760710"/>
            </a:xfrm>
          </p:grpSpPr>
          <mc:AlternateContent xmlns:mc="http://schemas.openxmlformats.org/markup-compatibility/2006" xmlns:a14="http://schemas.microsoft.com/office/drawing/2010/main">
            <mc:Choice Requires="a14">
              <p:sp>
                <p:nvSpPr>
                  <p:cNvPr id="187" name="Rectangle 186">
                    <a:extLst>
                      <a:ext uri="{FF2B5EF4-FFF2-40B4-BE49-F238E27FC236}">
                        <a16:creationId xmlns:a16="http://schemas.microsoft.com/office/drawing/2014/main" id="{AD1A5E48-796F-4DEB-8DA2-DA56A73E28D5}"/>
                      </a:ext>
                    </a:extLst>
                  </p:cNvPr>
                  <p:cNvSpPr/>
                  <p:nvPr/>
                </p:nvSpPr>
                <p:spPr>
                  <a:xfrm>
                    <a:off x="3478331" y="2082835"/>
                    <a:ext cx="2280368" cy="877356"/>
                  </a:xfrm>
                  <a:prstGeom prst="rect">
                    <a:avLst/>
                  </a:prstGeom>
                </p:spPr>
                <p:txBody>
                  <a:bodyPr wrap="none">
                    <a:spAutoFit/>
                  </a:bodyPr>
                  <a:lstStyle/>
                  <a:p>
                    <a14:m>
                      <m:oMath xmlns:m="http://schemas.openxmlformats.org/officeDocument/2006/math">
                        <m:f>
                          <m:fPr>
                            <m:ctrlPr>
                              <a:rPr lang="en-IN" sz="3200" b="1" i="1" smtClean="0">
                                <a:solidFill>
                                  <a:schemeClr val="bg1"/>
                                </a:solidFill>
                                <a:latin typeface="Cambria Math" panose="02040503050406030204" pitchFamily="18" charset="0"/>
                                <a:ea typeface="Cambria Math" panose="02040503050406030204" pitchFamily="18" charset="0"/>
                              </a:rPr>
                            </m:ctrlPr>
                          </m:fPr>
                          <m:num>
                            <m:sSup>
                              <m:sSupPr>
                                <m:ctrlPr>
                                  <a:rPr lang="en-IN" sz="3200" b="1" i="1">
                                    <a:solidFill>
                                      <a:schemeClr val="bg1"/>
                                    </a:solidFill>
                                    <a:latin typeface="Cambria Math" panose="02040503050406030204" pitchFamily="18" charset="0"/>
                                    <a:ea typeface="Cambria Math" panose="02040503050406030204" pitchFamily="18" charset="0"/>
                                  </a:rPr>
                                </m:ctrlPr>
                              </m:sSupPr>
                              <m:e>
                                <m:r>
                                  <a:rPr lang="en-IN" sz="3200" b="1">
                                    <a:solidFill>
                                      <a:schemeClr val="bg1"/>
                                    </a:solidFill>
                                    <a:latin typeface="Cambria Math" panose="02040503050406030204" pitchFamily="18" charset="0"/>
                                    <a:ea typeface="Cambria Math" panose="02040503050406030204" pitchFamily="18" charset="0"/>
                                  </a:rPr>
                                  <m:t>ⅆ</m:t>
                                </m:r>
                              </m:e>
                              <m:sup>
                                <m:r>
                                  <a:rPr lang="en-IN" sz="3200" b="1" i="1">
                                    <a:solidFill>
                                      <a:schemeClr val="bg1"/>
                                    </a:solidFill>
                                    <a:latin typeface="Cambria Math" panose="02040503050406030204" pitchFamily="18" charset="0"/>
                                    <a:ea typeface="Cambria Math" panose="02040503050406030204" pitchFamily="18" charset="0"/>
                                  </a:rPr>
                                  <m:t>𝟐</m:t>
                                </m:r>
                              </m:sup>
                            </m:sSup>
                            <m:r>
                              <a:rPr lang="en-IN" sz="3200" b="1" i="1">
                                <a:solidFill>
                                  <a:schemeClr val="bg1"/>
                                </a:solidFill>
                                <a:latin typeface="Cambria Math" panose="02040503050406030204" pitchFamily="18" charset="0"/>
                                <a:ea typeface="Cambria Math" panose="02040503050406030204" pitchFamily="18" charset="0"/>
                              </a:rPr>
                              <m:t>𝒙</m:t>
                            </m:r>
                          </m:num>
                          <m:den>
                            <m:r>
                              <a:rPr lang="en-IN" sz="3200" b="1">
                                <a:solidFill>
                                  <a:schemeClr val="bg1"/>
                                </a:solidFill>
                                <a:latin typeface="Cambria Math" panose="02040503050406030204" pitchFamily="18" charset="0"/>
                                <a:ea typeface="Cambria Math" panose="02040503050406030204" pitchFamily="18" charset="0"/>
                              </a:rPr>
                              <m:t>ⅆ</m:t>
                            </m:r>
                            <m:sSup>
                              <m:sSupPr>
                                <m:ctrlPr>
                                  <a:rPr lang="en-IN" sz="3200" b="1" i="1">
                                    <a:solidFill>
                                      <a:schemeClr val="bg1"/>
                                    </a:solidFill>
                                    <a:latin typeface="Cambria Math" panose="02040503050406030204" pitchFamily="18" charset="0"/>
                                    <a:ea typeface="Cambria Math" panose="02040503050406030204" pitchFamily="18" charset="0"/>
                                  </a:rPr>
                                </m:ctrlPr>
                              </m:sSupPr>
                              <m:e>
                                <m:r>
                                  <a:rPr lang="en-IN" sz="3200" b="1" i="1">
                                    <a:solidFill>
                                      <a:schemeClr val="bg1"/>
                                    </a:solidFill>
                                    <a:latin typeface="Cambria Math" panose="02040503050406030204" pitchFamily="18" charset="0"/>
                                    <a:ea typeface="Cambria Math" panose="02040503050406030204" pitchFamily="18" charset="0"/>
                                  </a:rPr>
                                  <m:t>𝒕</m:t>
                                </m:r>
                              </m:e>
                              <m:sup>
                                <m:r>
                                  <a:rPr lang="en-IN" sz="3200" b="1" i="1">
                                    <a:solidFill>
                                      <a:schemeClr val="bg1"/>
                                    </a:solidFill>
                                    <a:latin typeface="Cambria Math" panose="02040503050406030204" pitchFamily="18" charset="0"/>
                                    <a:ea typeface="Cambria Math" panose="02040503050406030204" pitchFamily="18" charset="0"/>
                                  </a:rPr>
                                  <m:t>𝟐</m:t>
                                </m:r>
                              </m:sup>
                            </m:sSup>
                          </m:den>
                        </m:f>
                        <m:r>
                          <a:rPr lang="en-US" sz="3200" b="1" i="0" smtClean="0">
                            <a:solidFill>
                              <a:schemeClr val="bg1"/>
                            </a:solidFill>
                            <a:latin typeface="Cambria Math" panose="02040503050406030204" pitchFamily="18" charset="0"/>
                            <a:ea typeface="Cambria Math" panose="02040503050406030204" pitchFamily="18" charset="0"/>
                          </a:rPr>
                          <m:t>=</m:t>
                        </m:r>
                        <m:r>
                          <a:rPr lang="en-US" sz="3200" b="1">
                            <a:solidFill>
                              <a:schemeClr val="bg1"/>
                            </a:solidFill>
                            <a:latin typeface="Cambria Math" panose="02040503050406030204" pitchFamily="18" charset="0"/>
                            <a:ea typeface="Cambria Math" panose="02040503050406030204" pitchFamily="18" charset="0"/>
                          </a:rPr>
                          <m:t>−</m:t>
                        </m:r>
                        <m:f>
                          <m:fPr>
                            <m:ctrlPr>
                              <a:rPr lang="en-IN" sz="3200" b="1" i="1">
                                <a:solidFill>
                                  <a:schemeClr val="bg1"/>
                                </a:solidFill>
                                <a:latin typeface="Cambria Math" panose="02040503050406030204" pitchFamily="18" charset="0"/>
                                <a:ea typeface="Cambria Math" panose="02040503050406030204" pitchFamily="18" charset="0"/>
                              </a:rPr>
                            </m:ctrlPr>
                          </m:fPr>
                          <m:num>
                            <m:r>
                              <a:rPr lang="en-US" sz="3200" b="1" i="1">
                                <a:solidFill>
                                  <a:schemeClr val="bg1"/>
                                </a:solidFill>
                                <a:latin typeface="Cambria Math" panose="02040503050406030204" pitchFamily="18" charset="0"/>
                                <a:ea typeface="Cambria Math" panose="02040503050406030204" pitchFamily="18" charset="0"/>
                              </a:rPr>
                              <m:t>𝒌</m:t>
                            </m:r>
                          </m:num>
                          <m:den>
                            <m:r>
                              <a:rPr lang="en-US" sz="3200" b="1" i="1">
                                <a:solidFill>
                                  <a:schemeClr val="bg1"/>
                                </a:solidFill>
                                <a:latin typeface="Cambria Math" panose="02040503050406030204" pitchFamily="18" charset="0"/>
                                <a:ea typeface="Cambria Math" panose="02040503050406030204" pitchFamily="18" charset="0"/>
                              </a:rPr>
                              <m:t>𝒎</m:t>
                            </m:r>
                          </m:den>
                        </m:f>
                        <m:r>
                          <a:rPr lang="en-US" sz="3200" b="1" i="1">
                            <a:solidFill>
                              <a:schemeClr val="bg1"/>
                            </a:solidFill>
                            <a:latin typeface="Cambria Math" panose="02040503050406030204" pitchFamily="18" charset="0"/>
                            <a:ea typeface="Cambria Math" panose="02040503050406030204" pitchFamily="18" charset="0"/>
                          </a:rPr>
                          <m:t>𝒙</m:t>
                        </m:r>
                      </m:oMath>
                    </a14:m>
                    <a:r>
                      <a:rPr lang="en-IN" sz="3200" b="1" dirty="0">
                        <a:solidFill>
                          <a:schemeClr val="bg1"/>
                        </a:solidFill>
                        <a:latin typeface="Cambria Math" panose="02040503050406030204" pitchFamily="18" charset="0"/>
                        <a:ea typeface="Cambria Math" panose="02040503050406030204" pitchFamily="18" charset="0"/>
                      </a:rPr>
                      <a:t> </a:t>
                    </a:r>
                    <a:endParaRPr lang="en-IN" sz="2800" b="1"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187" name="Rectangle 186">
                    <a:extLst>
                      <a:ext uri="{FF2B5EF4-FFF2-40B4-BE49-F238E27FC236}">
                        <a16:creationId xmlns:a16="http://schemas.microsoft.com/office/drawing/2014/main" id="{AD1A5E48-796F-4DEB-8DA2-DA56A73E28D5}"/>
                      </a:ext>
                    </a:extLst>
                  </p:cNvPr>
                  <p:cNvSpPr>
                    <a:spLocks noRot="1" noChangeAspect="1" noMove="1" noResize="1" noEditPoints="1" noAdjustHandles="1" noChangeArrowheads="1" noChangeShapeType="1" noTextEdit="1"/>
                  </p:cNvSpPr>
                  <p:nvPr/>
                </p:nvSpPr>
                <p:spPr>
                  <a:xfrm>
                    <a:off x="3478331" y="2082835"/>
                    <a:ext cx="2280368" cy="877356"/>
                  </a:xfrm>
                  <a:prstGeom prst="rect">
                    <a:avLst/>
                  </a:prstGeom>
                  <a:blipFill>
                    <a:blip r:embed="rId9"/>
                    <a:stretch>
                      <a:fillRect/>
                    </a:stretch>
                  </a:blipFill>
                </p:spPr>
                <p:txBody>
                  <a:bodyPr/>
                  <a:lstStyle/>
                  <a:p>
                    <a:r>
                      <a:rPr lang="en-IN">
                        <a:noFill/>
                      </a:rPr>
                      <a:t> </a:t>
                    </a:r>
                  </a:p>
                </p:txBody>
              </p:sp>
            </mc:Fallback>
          </mc:AlternateContent>
          <p:sp>
            <p:nvSpPr>
              <p:cNvPr id="188" name="Rectangle 187">
                <a:extLst>
                  <a:ext uri="{FF2B5EF4-FFF2-40B4-BE49-F238E27FC236}">
                    <a16:creationId xmlns:a16="http://schemas.microsoft.com/office/drawing/2014/main" id="{F9689D98-B855-4BD0-B245-5F5322155F0B}"/>
                  </a:ext>
                </a:extLst>
              </p:cNvPr>
              <p:cNvSpPr/>
              <p:nvPr/>
            </p:nvSpPr>
            <p:spPr>
              <a:xfrm>
                <a:off x="4970267" y="2106899"/>
                <a:ext cx="324852" cy="9075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id="{0C5E4963-3B00-4AA5-9368-83BD63D81974}"/>
                      </a:ext>
                    </a:extLst>
                  </p:cNvPr>
                  <p:cNvSpPr txBox="1"/>
                  <p:nvPr/>
                </p:nvSpPr>
                <p:spPr>
                  <a:xfrm>
                    <a:off x="4977507" y="3465878"/>
                    <a:ext cx="463204"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400" b="1" i="1" smtClean="0">
                                  <a:solidFill>
                                    <a:srgbClr val="FFFF00"/>
                                  </a:solidFill>
                                  <a:latin typeface="Cambria Math" panose="02040503050406030204" pitchFamily="18" charset="0"/>
                                </a:rPr>
                              </m:ctrlPr>
                            </m:sSupPr>
                            <m:e>
                              <m:r>
                                <a:rPr lang="en-IN" sz="2400" b="1" i="1">
                                  <a:solidFill>
                                    <a:srgbClr val="FFFF00"/>
                                  </a:solidFill>
                                  <a:latin typeface="Cambria Math" panose="02040503050406030204" pitchFamily="18" charset="0"/>
                                </a:rPr>
                                <m:t>𝝎</m:t>
                              </m:r>
                            </m:e>
                            <m:sup>
                              <m:r>
                                <a:rPr lang="en-IN" sz="2400" b="1" i="0">
                                  <a:solidFill>
                                    <a:srgbClr val="FFFF00"/>
                                  </a:solidFill>
                                  <a:latin typeface="Cambria Math" panose="02040503050406030204" pitchFamily="18" charset="0"/>
                                </a:rPr>
                                <m:t>𝟐</m:t>
                              </m:r>
                            </m:sup>
                          </m:sSup>
                        </m:oMath>
                      </m:oMathPara>
                    </a14:m>
                    <a:endParaRPr lang="en-IN" sz="2400" b="1" dirty="0">
                      <a:solidFill>
                        <a:srgbClr val="FFFF00"/>
                      </a:solidFill>
                    </a:endParaRPr>
                  </a:p>
                </p:txBody>
              </p:sp>
            </mc:Choice>
            <mc:Fallback xmlns="">
              <p:sp>
                <p:nvSpPr>
                  <p:cNvPr id="189" name="TextBox 188">
                    <a:extLst>
                      <a:ext uri="{FF2B5EF4-FFF2-40B4-BE49-F238E27FC236}">
                        <a16:creationId xmlns:a16="http://schemas.microsoft.com/office/drawing/2014/main" id="{0C5E4963-3B00-4AA5-9368-83BD63D81974}"/>
                      </a:ext>
                    </a:extLst>
                  </p:cNvPr>
                  <p:cNvSpPr txBox="1">
                    <a:spLocks noRot="1" noChangeAspect="1" noMove="1" noResize="1" noEditPoints="1" noAdjustHandles="1" noChangeArrowheads="1" noChangeShapeType="1" noTextEdit="1"/>
                  </p:cNvSpPr>
                  <p:nvPr/>
                </p:nvSpPr>
                <p:spPr>
                  <a:xfrm>
                    <a:off x="4977507" y="3465878"/>
                    <a:ext cx="463204" cy="377667"/>
                  </a:xfrm>
                  <a:prstGeom prst="rect">
                    <a:avLst/>
                  </a:prstGeom>
                  <a:blipFill>
                    <a:blip r:embed="rId10"/>
                    <a:stretch>
                      <a:fillRect l="-9211" t="-1613" r="-6579"/>
                    </a:stretch>
                  </a:blipFill>
                </p:spPr>
                <p:txBody>
                  <a:bodyPr/>
                  <a:lstStyle/>
                  <a:p>
                    <a:r>
                      <a:rPr lang="en-IN">
                        <a:noFill/>
                      </a:rPr>
                      <a:t> </a:t>
                    </a:r>
                  </a:p>
                </p:txBody>
              </p:sp>
            </mc:Fallback>
          </mc:AlternateContent>
          <p:cxnSp>
            <p:nvCxnSpPr>
              <p:cNvPr id="190" name="Straight Arrow Connector 189">
                <a:extLst>
                  <a:ext uri="{FF2B5EF4-FFF2-40B4-BE49-F238E27FC236}">
                    <a16:creationId xmlns:a16="http://schemas.microsoft.com/office/drawing/2014/main" id="{E7D90078-93B6-4B71-9D98-87FBB61228E5}"/>
                  </a:ext>
                </a:extLst>
              </p:cNvPr>
              <p:cNvCxnSpPr>
                <a:cxnSpLocks/>
              </p:cNvCxnSpPr>
              <p:nvPr/>
            </p:nvCxnSpPr>
            <p:spPr>
              <a:xfrm>
                <a:off x="5132693" y="3062584"/>
                <a:ext cx="0" cy="45142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
          <p:nvSpPr>
            <p:cNvPr id="241" name="Rectangle 240">
              <a:extLst>
                <a:ext uri="{FF2B5EF4-FFF2-40B4-BE49-F238E27FC236}">
                  <a16:creationId xmlns:a16="http://schemas.microsoft.com/office/drawing/2014/main" id="{2499C6EB-9F60-48EA-8C33-A047B9241E43}"/>
                </a:ext>
              </a:extLst>
            </p:cNvPr>
            <p:cNvSpPr/>
            <p:nvPr/>
          </p:nvSpPr>
          <p:spPr>
            <a:xfrm>
              <a:off x="4717522" y="5922318"/>
              <a:ext cx="3313151" cy="523220"/>
            </a:xfrm>
            <a:prstGeom prst="rect">
              <a:avLst/>
            </a:prstGeom>
            <a:ln w="38100">
              <a:solidFill>
                <a:srgbClr val="FF0000"/>
              </a:solidFill>
            </a:ln>
          </p:spPr>
          <p:txBody>
            <a:bodyPr wrap="none">
              <a:spAutoFit/>
            </a:bodyPr>
            <a:lstStyle/>
            <a:p>
              <a:r>
                <a:rPr lang="en-IN" sz="2800" b="1" dirty="0">
                  <a:solidFill>
                    <a:schemeClr val="bg1"/>
                  </a:solidFill>
                  <a:latin typeface="Times New Roman" panose="02020603050405020304" pitchFamily="18" charset="0"/>
                  <a:cs typeface="Times New Roman" panose="02020603050405020304" pitchFamily="18" charset="0"/>
                </a:rPr>
                <a:t>x (t) =A cos (</a:t>
              </a:r>
              <a:r>
                <a:rPr lang="en-IN" sz="2800" b="1" dirty="0" err="1">
                  <a:solidFill>
                    <a:schemeClr val="bg1"/>
                  </a:solidFill>
                  <a:latin typeface="Times New Roman" panose="02020603050405020304" pitchFamily="18" charset="0"/>
                  <a:cs typeface="Times New Roman" panose="02020603050405020304" pitchFamily="18" charset="0"/>
                </a:rPr>
                <a:t>ωt+Φ</a:t>
              </a:r>
              <a:r>
                <a:rPr lang="en-IN" sz="2800" b="1" dirty="0">
                  <a:solidFill>
                    <a:schemeClr val="bg1"/>
                  </a:solidFill>
                  <a:latin typeface="Times New Roman" panose="02020603050405020304" pitchFamily="18" charset="0"/>
                  <a:cs typeface="Times New Roman" panose="02020603050405020304" pitchFamily="18" charset="0"/>
                </a:rPr>
                <a:t>)</a:t>
              </a:r>
              <a:r>
                <a:rPr lang="en-IN" sz="2800" b="1" dirty="0">
                  <a:solidFill>
                    <a:srgbClr val="FFFF00"/>
                  </a:solidFill>
                  <a:latin typeface="Times New Roman" panose="02020603050405020304" pitchFamily="18" charset="0"/>
                  <a:cs typeface="Times New Roman" panose="02020603050405020304" pitchFamily="18" charset="0"/>
                </a:rPr>
                <a:t> </a:t>
              </a:r>
              <a:endParaRPr lang="en-IN" sz="2800" dirty="0"/>
            </a:p>
          </p:txBody>
        </p:sp>
        <p:sp>
          <p:nvSpPr>
            <p:cNvPr id="191" name="Rectangle 190">
              <a:extLst>
                <a:ext uri="{FF2B5EF4-FFF2-40B4-BE49-F238E27FC236}">
                  <a16:creationId xmlns:a16="http://schemas.microsoft.com/office/drawing/2014/main" id="{C87688B7-FEBE-4BE5-9264-F85EF48FA597}"/>
                </a:ext>
              </a:extLst>
            </p:cNvPr>
            <p:cNvSpPr/>
            <p:nvPr/>
          </p:nvSpPr>
          <p:spPr>
            <a:xfrm>
              <a:off x="5729507" y="5505531"/>
              <a:ext cx="1359668" cy="461665"/>
            </a:xfrm>
            <a:prstGeom prst="rect">
              <a:avLst/>
            </a:prstGeom>
          </p:spPr>
          <p:txBody>
            <a:bodyPr wrap="none">
              <a:spAutoFit/>
            </a:bodyPr>
            <a:lstStyle/>
            <a:p>
              <a:r>
                <a:rPr lang="en-IN" sz="2400" b="1" dirty="0">
                  <a:highlight>
                    <a:srgbClr val="FFFF00"/>
                  </a:highlight>
                  <a:latin typeface="Comic Sans MS" panose="030F0702030302020204" pitchFamily="66" charset="0"/>
                  <a:cs typeface="Arial" panose="020B0604020202020204" pitchFamily="34" charset="0"/>
                </a:rPr>
                <a:t>Solution</a:t>
              </a:r>
              <a:endParaRPr lang="en-IN" sz="2400" b="1" dirty="0">
                <a:highlight>
                  <a:srgbClr val="FFFF00"/>
                </a:highlight>
                <a:latin typeface="Comic Sans MS" panose="030F0702030302020204" pitchFamily="66" charset="0"/>
              </a:endParaRPr>
            </a:p>
          </p:txBody>
        </p:sp>
      </p:grpSp>
      <p:grpSp>
        <p:nvGrpSpPr>
          <p:cNvPr id="2048" name="Group 2047">
            <a:extLst>
              <a:ext uri="{FF2B5EF4-FFF2-40B4-BE49-F238E27FC236}">
                <a16:creationId xmlns:a16="http://schemas.microsoft.com/office/drawing/2014/main" id="{BBA50AAA-D029-45B2-9EEA-B691DB2C336A}"/>
              </a:ext>
            </a:extLst>
          </p:cNvPr>
          <p:cNvGrpSpPr/>
          <p:nvPr/>
        </p:nvGrpSpPr>
        <p:grpSpPr>
          <a:xfrm>
            <a:off x="7842298" y="1731386"/>
            <a:ext cx="4331206" cy="4402477"/>
            <a:chOff x="6991599" y="1556080"/>
            <a:chExt cx="5334695" cy="4988134"/>
          </a:xfrm>
        </p:grpSpPr>
        <p:grpSp>
          <p:nvGrpSpPr>
            <p:cNvPr id="192" name="Group 191">
              <a:extLst>
                <a:ext uri="{FF2B5EF4-FFF2-40B4-BE49-F238E27FC236}">
                  <a16:creationId xmlns:a16="http://schemas.microsoft.com/office/drawing/2014/main" id="{B11582BD-C4DB-40B9-B19B-3B001814D742}"/>
                </a:ext>
              </a:extLst>
            </p:cNvPr>
            <p:cNvGrpSpPr/>
            <p:nvPr/>
          </p:nvGrpSpPr>
          <p:grpSpPr>
            <a:xfrm>
              <a:off x="7104184" y="1556080"/>
              <a:ext cx="5215482" cy="2681828"/>
              <a:chOff x="6959800" y="2271688"/>
              <a:chExt cx="5215482" cy="2681828"/>
            </a:xfrm>
          </p:grpSpPr>
          <mc:AlternateContent xmlns:mc="http://schemas.openxmlformats.org/markup-compatibility/2006" xmlns:a14="http://schemas.microsoft.com/office/drawing/2010/main">
            <mc:Choice Requires="a14">
              <p:sp>
                <p:nvSpPr>
                  <p:cNvPr id="193" name="Rectangle 192">
                    <a:extLst>
                      <a:ext uri="{FF2B5EF4-FFF2-40B4-BE49-F238E27FC236}">
                        <a16:creationId xmlns:a16="http://schemas.microsoft.com/office/drawing/2014/main" id="{B56677F2-36C6-416B-9253-0FFD6C7FF7E7}"/>
                      </a:ext>
                    </a:extLst>
                  </p:cNvPr>
                  <p:cNvSpPr/>
                  <p:nvPr/>
                </p:nvSpPr>
                <p:spPr>
                  <a:xfrm>
                    <a:off x="6959800" y="2442299"/>
                    <a:ext cx="69166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800" b="1" i="1" smtClean="0">
                                  <a:solidFill>
                                    <a:srgbClr val="FF0000"/>
                                  </a:solidFill>
                                  <a:latin typeface="Cambria Math" panose="02040503050406030204" pitchFamily="18" charset="0"/>
                                  <a:ea typeface="Cambria Math" panose="02040503050406030204" pitchFamily="18" charset="0"/>
                                </a:rPr>
                              </m:ctrlPr>
                            </m:sSubPr>
                            <m:e>
                              <m:r>
                                <a:rPr lang="en-US" sz="2800" b="1" i="1" smtClean="0">
                                  <a:solidFill>
                                    <a:srgbClr val="FF0000"/>
                                  </a:solidFill>
                                  <a:latin typeface="Cambria Math" panose="02040503050406030204" pitchFamily="18" charset="0"/>
                                  <a:ea typeface="Cambria Math" panose="02040503050406030204" pitchFamily="18" charset="0"/>
                                </a:rPr>
                                <m:t>𝑼</m:t>
                              </m:r>
                            </m:e>
                            <m:sub>
                              <m:r>
                                <a:rPr lang="en-US" sz="2800" b="1" i="1" smtClean="0">
                                  <a:solidFill>
                                    <a:srgbClr val="FF0000"/>
                                  </a:solidFill>
                                  <a:latin typeface="Cambria Math" panose="02040503050406030204" pitchFamily="18" charset="0"/>
                                  <a:ea typeface="Cambria Math" panose="02040503050406030204" pitchFamily="18" charset="0"/>
                                </a:rPr>
                                <m:t>𝑳</m:t>
                              </m:r>
                            </m:sub>
                          </m:sSub>
                        </m:oMath>
                      </m:oMathPara>
                    </a14:m>
                    <a:endParaRPr lang="en-IN" sz="2800" b="1" dirty="0">
                      <a:solidFill>
                        <a:schemeClr val="bg1"/>
                      </a:solidFill>
                    </a:endParaRPr>
                  </a:p>
                </p:txBody>
              </p:sp>
            </mc:Choice>
            <mc:Fallback xmlns="">
              <p:sp>
                <p:nvSpPr>
                  <p:cNvPr id="205" name="Rectangle 204">
                    <a:extLst>
                      <a:ext uri="{FF2B5EF4-FFF2-40B4-BE49-F238E27FC236}">
                        <a16:creationId xmlns:a16="http://schemas.microsoft.com/office/drawing/2014/main" id="{1833E3D8-A084-4B4D-BF2A-1CACA7DFF5EF}"/>
                      </a:ext>
                    </a:extLst>
                  </p:cNvPr>
                  <p:cNvSpPr>
                    <a:spLocks noRot="1" noChangeAspect="1" noMove="1" noResize="1" noEditPoints="1" noAdjustHandles="1" noChangeArrowheads="1" noChangeShapeType="1" noTextEdit="1"/>
                  </p:cNvSpPr>
                  <p:nvPr/>
                </p:nvSpPr>
                <p:spPr>
                  <a:xfrm>
                    <a:off x="6959800" y="2442299"/>
                    <a:ext cx="691664" cy="523220"/>
                  </a:xfrm>
                  <a:prstGeom prst="rect">
                    <a:avLst/>
                  </a:prstGeom>
                  <a:blipFill>
                    <a:blip r:embed="rId11"/>
                    <a:stretch>
                      <a:fillRect/>
                    </a:stretch>
                  </a:blipFill>
                </p:spPr>
                <p:txBody>
                  <a:bodyPr/>
                  <a:lstStyle/>
                  <a:p>
                    <a:r>
                      <a:rPr lang="en-IN">
                        <a:noFill/>
                      </a:rPr>
                      <a:t> </a:t>
                    </a:r>
                  </a:p>
                </p:txBody>
              </p:sp>
            </mc:Fallback>
          </mc:AlternateContent>
          <p:grpSp>
            <p:nvGrpSpPr>
              <p:cNvPr id="194" name="Group 193">
                <a:extLst>
                  <a:ext uri="{FF2B5EF4-FFF2-40B4-BE49-F238E27FC236}">
                    <a16:creationId xmlns:a16="http://schemas.microsoft.com/office/drawing/2014/main" id="{127401FF-2527-4782-945E-4BE59F689735}"/>
                  </a:ext>
                </a:extLst>
              </p:cNvPr>
              <p:cNvGrpSpPr/>
              <p:nvPr/>
            </p:nvGrpSpPr>
            <p:grpSpPr>
              <a:xfrm>
                <a:off x="7628929" y="2271688"/>
                <a:ext cx="4525613" cy="2681828"/>
                <a:chOff x="917456" y="3001661"/>
                <a:chExt cx="4525613" cy="2681828"/>
              </a:xfrm>
            </p:grpSpPr>
            <p:cxnSp>
              <p:nvCxnSpPr>
                <p:cNvPr id="198" name="Straight Arrow Connector 197">
                  <a:extLst>
                    <a:ext uri="{FF2B5EF4-FFF2-40B4-BE49-F238E27FC236}">
                      <a16:creationId xmlns:a16="http://schemas.microsoft.com/office/drawing/2014/main" id="{0B7DA0C7-F643-45B4-869F-43BF50AF7780}"/>
                    </a:ext>
                  </a:extLst>
                </p:cNvPr>
                <p:cNvCxnSpPr>
                  <a:cxnSpLocks/>
                </p:cNvCxnSpPr>
                <p:nvPr/>
              </p:nvCxnSpPr>
              <p:spPr>
                <a:xfrm>
                  <a:off x="946615" y="5233661"/>
                  <a:ext cx="3779938"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0" name="Rectangle 199">
                      <a:extLst>
                        <a:ext uri="{FF2B5EF4-FFF2-40B4-BE49-F238E27FC236}">
                          <a16:creationId xmlns:a16="http://schemas.microsoft.com/office/drawing/2014/main" id="{8988714A-5553-472A-96D7-29AB34594090}"/>
                        </a:ext>
                      </a:extLst>
                    </p:cNvPr>
                    <p:cNvSpPr/>
                    <p:nvPr/>
                  </p:nvSpPr>
                  <p:spPr>
                    <a:xfrm>
                      <a:off x="4423938" y="4044498"/>
                      <a:ext cx="4171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47" name="Rectangle 46">
                      <a:extLst>
                        <a:ext uri="{FF2B5EF4-FFF2-40B4-BE49-F238E27FC236}">
                          <a16:creationId xmlns:a16="http://schemas.microsoft.com/office/drawing/2014/main" id="{F152B36E-56AF-4AE9-88D4-39792C4B7AFA}"/>
                        </a:ext>
                      </a:extLst>
                    </p:cNvPr>
                    <p:cNvSpPr>
                      <a:spLocks noRot="1" noChangeAspect="1" noMove="1" noResize="1" noEditPoints="1" noAdjustHandles="1" noChangeArrowheads="1" noChangeShapeType="1" noTextEdit="1"/>
                    </p:cNvSpPr>
                    <p:nvPr/>
                  </p:nvSpPr>
                  <p:spPr>
                    <a:xfrm>
                      <a:off x="4423938" y="4044498"/>
                      <a:ext cx="417102" cy="523220"/>
                    </a:xfrm>
                    <a:prstGeom prst="rect">
                      <a:avLst/>
                    </a:prstGeom>
                    <a:blipFill>
                      <a:blip r:embed="rId12"/>
                      <a:stretch>
                        <a:fillRect/>
                      </a:stretch>
                    </a:blipFill>
                  </p:spPr>
                  <p:txBody>
                    <a:bodyPr/>
                    <a:lstStyle/>
                    <a:p>
                      <a:r>
                        <a:rPr lang="en-IN">
                          <a:noFill/>
                        </a:rPr>
                        <a:t> </a:t>
                      </a:r>
                    </a:p>
                  </p:txBody>
                </p:sp>
              </mc:Fallback>
            </mc:AlternateContent>
            <p:cxnSp>
              <p:nvCxnSpPr>
                <p:cNvPr id="201" name="Straight Arrow Connector 200">
                  <a:extLst>
                    <a:ext uri="{FF2B5EF4-FFF2-40B4-BE49-F238E27FC236}">
                      <a16:creationId xmlns:a16="http://schemas.microsoft.com/office/drawing/2014/main" id="{A7B0AA80-D865-475D-840F-548E874F0760}"/>
                    </a:ext>
                  </a:extLst>
                </p:cNvPr>
                <p:cNvCxnSpPr>
                  <a:cxnSpLocks/>
                </p:cNvCxnSpPr>
                <p:nvPr/>
              </p:nvCxnSpPr>
              <p:spPr>
                <a:xfrm flipH="1" flipV="1">
                  <a:off x="962039" y="3001661"/>
                  <a:ext cx="1815" cy="223200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2" name="Rectangle 201">
                  <a:extLst>
                    <a:ext uri="{FF2B5EF4-FFF2-40B4-BE49-F238E27FC236}">
                      <a16:creationId xmlns:a16="http://schemas.microsoft.com/office/drawing/2014/main" id="{4D645AE9-0AC6-4364-965F-F177621B28E2}"/>
                    </a:ext>
                  </a:extLst>
                </p:cNvPr>
                <p:cNvSpPr/>
                <p:nvPr/>
              </p:nvSpPr>
              <p:spPr>
                <a:xfrm>
                  <a:off x="2700347" y="3388698"/>
                  <a:ext cx="1433032" cy="1783377"/>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3" name="Rectangle 202">
                  <a:extLst>
                    <a:ext uri="{FF2B5EF4-FFF2-40B4-BE49-F238E27FC236}">
                      <a16:creationId xmlns:a16="http://schemas.microsoft.com/office/drawing/2014/main" id="{D403CACF-536B-44F0-ABE2-8AD2345438A7}"/>
                    </a:ext>
                  </a:extLst>
                </p:cNvPr>
                <p:cNvSpPr/>
                <p:nvPr/>
              </p:nvSpPr>
              <p:spPr>
                <a:xfrm>
                  <a:off x="4010037" y="3312490"/>
                  <a:ext cx="1433032"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06" name="Group 205">
                  <a:extLst>
                    <a:ext uri="{FF2B5EF4-FFF2-40B4-BE49-F238E27FC236}">
                      <a16:creationId xmlns:a16="http://schemas.microsoft.com/office/drawing/2014/main" id="{0884F12D-0E34-4038-9D46-D1B72BC1B5F2}"/>
                    </a:ext>
                  </a:extLst>
                </p:cNvPr>
                <p:cNvGrpSpPr/>
                <p:nvPr/>
              </p:nvGrpSpPr>
              <p:grpSpPr>
                <a:xfrm>
                  <a:off x="970403" y="3697451"/>
                  <a:ext cx="2988369" cy="1478132"/>
                  <a:chOff x="998979" y="3597435"/>
                  <a:chExt cx="2988369" cy="1478132"/>
                </a:xfrm>
              </p:grpSpPr>
              <p:sp>
                <p:nvSpPr>
                  <p:cNvPr id="213" name="Freeform: Shape 212">
                    <a:extLst>
                      <a:ext uri="{FF2B5EF4-FFF2-40B4-BE49-F238E27FC236}">
                        <a16:creationId xmlns:a16="http://schemas.microsoft.com/office/drawing/2014/main" id="{6719ABB8-EDAD-43D7-9DF3-47973EA3CEE1}"/>
                      </a:ext>
                    </a:extLst>
                  </p:cNvPr>
                  <p:cNvSpPr/>
                  <p:nvPr/>
                </p:nvSpPr>
                <p:spPr>
                  <a:xfrm rot="10800000">
                    <a:off x="1122683" y="3597435"/>
                    <a:ext cx="2864665" cy="1478132"/>
                  </a:xfrm>
                  <a:custGeom>
                    <a:avLst/>
                    <a:gdLst>
                      <a:gd name="connsiteX0" fmla="*/ 0 w 2598821"/>
                      <a:gd name="connsiteY0" fmla="*/ 192505 h 1478132"/>
                      <a:gd name="connsiteX1" fmla="*/ 649705 w 2598821"/>
                      <a:gd name="connsiteY1" fmla="*/ 1455821 h 1478132"/>
                      <a:gd name="connsiteX2" fmla="*/ 1419726 w 2598821"/>
                      <a:gd name="connsiteY2" fmla="*/ 0 h 1478132"/>
                      <a:gd name="connsiteX3" fmla="*/ 2237873 w 2598821"/>
                      <a:gd name="connsiteY3" fmla="*/ 1455821 h 1478132"/>
                      <a:gd name="connsiteX4" fmla="*/ 2598821 w 2598821"/>
                      <a:gd name="connsiteY4" fmla="*/ 745958 h 1478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821" h="1478132">
                        <a:moveTo>
                          <a:pt x="0" y="192505"/>
                        </a:moveTo>
                        <a:cubicBezTo>
                          <a:pt x="206542" y="840205"/>
                          <a:pt x="413084" y="1487905"/>
                          <a:pt x="649705" y="1455821"/>
                        </a:cubicBezTo>
                        <a:cubicBezTo>
                          <a:pt x="886326" y="1423737"/>
                          <a:pt x="1155031" y="0"/>
                          <a:pt x="1419726" y="0"/>
                        </a:cubicBezTo>
                        <a:cubicBezTo>
                          <a:pt x="1684421" y="0"/>
                          <a:pt x="2041357" y="1331495"/>
                          <a:pt x="2237873" y="1455821"/>
                        </a:cubicBezTo>
                        <a:cubicBezTo>
                          <a:pt x="2434389" y="1580147"/>
                          <a:pt x="2516605" y="1163052"/>
                          <a:pt x="2598821" y="745958"/>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5" name="Straight Connector 214">
                    <a:extLst>
                      <a:ext uri="{FF2B5EF4-FFF2-40B4-BE49-F238E27FC236}">
                        <a16:creationId xmlns:a16="http://schemas.microsoft.com/office/drawing/2014/main" id="{CF42F305-9BA5-4A18-9DFA-2D33B314E584}"/>
                      </a:ext>
                    </a:extLst>
                  </p:cNvPr>
                  <p:cNvCxnSpPr>
                    <a:cxnSpLocks/>
                  </p:cNvCxnSpPr>
                  <p:nvPr/>
                </p:nvCxnSpPr>
                <p:spPr>
                  <a:xfrm flipH="1">
                    <a:off x="998979" y="4156710"/>
                    <a:ext cx="151470" cy="9188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07" name="Straight Connector 206">
                  <a:extLst>
                    <a:ext uri="{FF2B5EF4-FFF2-40B4-BE49-F238E27FC236}">
                      <a16:creationId xmlns:a16="http://schemas.microsoft.com/office/drawing/2014/main" id="{D2B9BB9F-CE69-4E64-B374-44FBE096818E}"/>
                    </a:ext>
                  </a:extLst>
                </p:cNvPr>
                <p:cNvCxnSpPr>
                  <a:cxnSpLocks/>
                </p:cNvCxnSpPr>
                <p:nvPr/>
              </p:nvCxnSpPr>
              <p:spPr>
                <a:xfrm>
                  <a:off x="3719478" y="4296686"/>
                  <a:ext cx="315040" cy="8550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BF80B7E-C01E-4B2D-B199-D17620C3B001}"/>
                    </a:ext>
                  </a:extLst>
                </p:cNvPr>
                <p:cNvCxnSpPr>
                  <a:cxnSpLocks/>
                </p:cNvCxnSpPr>
                <p:nvPr/>
              </p:nvCxnSpPr>
              <p:spPr>
                <a:xfrm>
                  <a:off x="917456" y="3673643"/>
                  <a:ext cx="3744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9" name="Rectangle 208">
                      <a:extLst>
                        <a:ext uri="{FF2B5EF4-FFF2-40B4-BE49-F238E27FC236}">
                          <a16:creationId xmlns:a16="http://schemas.microsoft.com/office/drawing/2014/main" id="{B5889298-3D08-4516-8024-931AAAEC6D0F}"/>
                        </a:ext>
                      </a:extLst>
                    </p:cNvPr>
                    <p:cNvSpPr/>
                    <p:nvPr/>
                  </p:nvSpPr>
                  <p:spPr>
                    <a:xfrm>
                      <a:off x="3819274" y="5230153"/>
                      <a:ext cx="495969" cy="4533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bg1"/>
                                </a:solidFill>
                                <a:latin typeface="Cambria Math" panose="02040503050406030204" pitchFamily="18" charset="0"/>
                              </a:rPr>
                              <m:t>𝑻</m:t>
                            </m:r>
                          </m:oMath>
                        </m:oMathPara>
                      </a14:m>
                      <a:endParaRPr lang="en-IN" sz="2000" b="1" dirty="0">
                        <a:solidFill>
                          <a:schemeClr val="bg1"/>
                        </a:solidFill>
                      </a:endParaRPr>
                    </a:p>
                  </p:txBody>
                </p:sp>
              </mc:Choice>
              <mc:Fallback xmlns="">
                <p:sp>
                  <p:nvSpPr>
                    <p:cNvPr id="209" name="Rectangle 208">
                      <a:extLst>
                        <a:ext uri="{FF2B5EF4-FFF2-40B4-BE49-F238E27FC236}">
                          <a16:creationId xmlns:a16="http://schemas.microsoft.com/office/drawing/2014/main" id="{B5889298-3D08-4516-8024-931AAAEC6D0F}"/>
                        </a:ext>
                      </a:extLst>
                    </p:cNvPr>
                    <p:cNvSpPr>
                      <a:spLocks noRot="1" noChangeAspect="1" noMove="1" noResize="1" noEditPoints="1" noAdjustHandles="1" noChangeArrowheads="1" noChangeShapeType="1" noTextEdit="1"/>
                    </p:cNvSpPr>
                    <p:nvPr/>
                  </p:nvSpPr>
                  <p:spPr>
                    <a:xfrm>
                      <a:off x="3819274" y="5230153"/>
                      <a:ext cx="495969" cy="453336"/>
                    </a:xfrm>
                    <a:prstGeom prst="rect">
                      <a:avLst/>
                    </a:prstGeom>
                    <a:blipFill>
                      <a:blip r:embed="rId13"/>
                      <a:stretch>
                        <a:fillRect/>
                      </a:stretch>
                    </a:blipFill>
                  </p:spPr>
                  <p:txBody>
                    <a:bodyPr/>
                    <a:lstStyle/>
                    <a:p>
                      <a:r>
                        <a:rPr lang="en-IN">
                          <a:noFill/>
                        </a:rPr>
                        <a:t> </a:t>
                      </a:r>
                    </a:p>
                  </p:txBody>
                </p:sp>
              </mc:Fallback>
            </mc:AlternateContent>
          </p:grpSp>
          <p:sp>
            <p:nvSpPr>
              <p:cNvPr id="195" name="Rectangle 194">
                <a:extLst>
                  <a:ext uri="{FF2B5EF4-FFF2-40B4-BE49-F238E27FC236}">
                    <a16:creationId xmlns:a16="http://schemas.microsoft.com/office/drawing/2014/main" id="{E4AB179A-2D1A-426D-A150-3241232C0A1A}"/>
                  </a:ext>
                </a:extLst>
              </p:cNvPr>
              <p:cNvSpPr/>
              <p:nvPr/>
            </p:nvSpPr>
            <p:spPr>
              <a:xfrm>
                <a:off x="11492691" y="2801816"/>
                <a:ext cx="682591"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96" name="Rectangle 195">
                    <a:extLst>
                      <a:ext uri="{FF2B5EF4-FFF2-40B4-BE49-F238E27FC236}">
                        <a16:creationId xmlns:a16="http://schemas.microsoft.com/office/drawing/2014/main" id="{571CFF90-A3D2-4D1C-86D6-9B329106CB58}"/>
                      </a:ext>
                    </a:extLst>
                  </p:cNvPr>
                  <p:cNvSpPr/>
                  <p:nvPr/>
                </p:nvSpPr>
                <p:spPr>
                  <a:xfrm>
                    <a:off x="11339299" y="4238570"/>
                    <a:ext cx="41710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280" name="Rectangle 279">
                    <a:extLst>
                      <a:ext uri="{FF2B5EF4-FFF2-40B4-BE49-F238E27FC236}">
                        <a16:creationId xmlns:a16="http://schemas.microsoft.com/office/drawing/2014/main" id="{99ABE9AE-5C37-4891-A33B-3976FCB1937D}"/>
                      </a:ext>
                    </a:extLst>
                  </p:cNvPr>
                  <p:cNvSpPr>
                    <a:spLocks noRot="1" noChangeAspect="1" noMove="1" noResize="1" noEditPoints="1" noAdjustHandles="1" noChangeArrowheads="1" noChangeShapeType="1" noTextEdit="1"/>
                  </p:cNvSpPr>
                  <p:nvPr/>
                </p:nvSpPr>
                <p:spPr>
                  <a:xfrm>
                    <a:off x="11339299" y="4238570"/>
                    <a:ext cx="417101" cy="523220"/>
                  </a:xfrm>
                  <a:prstGeom prst="rect">
                    <a:avLst/>
                  </a:prstGeom>
                  <a:blipFill>
                    <a:blip r:embed="rId14"/>
                    <a:stretch>
                      <a:fillRect/>
                    </a:stretch>
                  </a:blipFill>
                </p:spPr>
                <p:txBody>
                  <a:bodyPr/>
                  <a:lstStyle/>
                  <a:p>
                    <a:r>
                      <a:rPr lang="en-IN">
                        <a:noFill/>
                      </a:rPr>
                      <a:t> </a:t>
                    </a:r>
                  </a:p>
                </p:txBody>
              </p:sp>
            </mc:Fallback>
          </mc:AlternateContent>
        </p:grpSp>
        <p:grpSp>
          <p:nvGrpSpPr>
            <p:cNvPr id="219" name="Group 218">
              <a:extLst>
                <a:ext uri="{FF2B5EF4-FFF2-40B4-BE49-F238E27FC236}">
                  <a16:creationId xmlns:a16="http://schemas.microsoft.com/office/drawing/2014/main" id="{1D85335D-6E12-49F8-8D4F-590246C5C9B2}"/>
                </a:ext>
              </a:extLst>
            </p:cNvPr>
            <p:cNvGrpSpPr/>
            <p:nvPr/>
          </p:nvGrpSpPr>
          <p:grpSpPr>
            <a:xfrm>
              <a:off x="6991599" y="4194181"/>
              <a:ext cx="5334695" cy="2350033"/>
              <a:chOff x="6840587" y="2411757"/>
              <a:chExt cx="5334695" cy="2350033"/>
            </a:xfrm>
          </p:grpSpPr>
          <mc:AlternateContent xmlns:mc="http://schemas.openxmlformats.org/markup-compatibility/2006" xmlns:a14="http://schemas.microsoft.com/office/drawing/2010/main">
            <mc:Choice Requires="a14">
              <p:sp>
                <p:nvSpPr>
                  <p:cNvPr id="220" name="Rectangle 219">
                    <a:extLst>
                      <a:ext uri="{FF2B5EF4-FFF2-40B4-BE49-F238E27FC236}">
                        <a16:creationId xmlns:a16="http://schemas.microsoft.com/office/drawing/2014/main" id="{7E9B9411-1936-4505-BD0C-1FF21C5EAC4C}"/>
                      </a:ext>
                    </a:extLst>
                  </p:cNvPr>
                  <p:cNvSpPr/>
                  <p:nvPr/>
                </p:nvSpPr>
                <p:spPr>
                  <a:xfrm>
                    <a:off x="6840587" y="2411757"/>
                    <a:ext cx="70769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800" b="1" i="1" smtClean="0">
                                  <a:solidFill>
                                    <a:srgbClr val="FFFF00"/>
                                  </a:solidFill>
                                  <a:latin typeface="Cambria Math" panose="02040503050406030204" pitchFamily="18" charset="0"/>
                                  <a:ea typeface="Cambria Math" panose="02040503050406030204" pitchFamily="18" charset="0"/>
                                </a:rPr>
                              </m:ctrlPr>
                            </m:sSubPr>
                            <m:e>
                              <m:r>
                                <a:rPr lang="en-US" sz="2800" b="1" i="1" smtClean="0">
                                  <a:solidFill>
                                    <a:srgbClr val="FFFF00"/>
                                  </a:solidFill>
                                  <a:latin typeface="Cambria Math" panose="02040503050406030204" pitchFamily="18" charset="0"/>
                                  <a:ea typeface="Cambria Math" panose="02040503050406030204" pitchFamily="18" charset="0"/>
                                </a:rPr>
                                <m:t>𝑼</m:t>
                              </m:r>
                            </m:e>
                            <m:sub>
                              <m:r>
                                <a:rPr lang="en-US" sz="2800" b="1" i="1" smtClean="0">
                                  <a:solidFill>
                                    <a:srgbClr val="FFFF00"/>
                                  </a:solidFill>
                                  <a:latin typeface="Cambria Math" panose="02040503050406030204" pitchFamily="18" charset="0"/>
                                  <a:ea typeface="Cambria Math" panose="02040503050406030204" pitchFamily="18" charset="0"/>
                                </a:rPr>
                                <m:t>𝑪</m:t>
                              </m:r>
                            </m:sub>
                          </m:sSub>
                        </m:oMath>
                      </m:oMathPara>
                    </a14:m>
                    <a:endParaRPr lang="en-IN" sz="2800" b="1" dirty="0">
                      <a:solidFill>
                        <a:schemeClr val="bg1"/>
                      </a:solidFill>
                    </a:endParaRPr>
                  </a:p>
                </p:txBody>
              </p:sp>
            </mc:Choice>
            <mc:Fallback xmlns="">
              <p:sp>
                <p:nvSpPr>
                  <p:cNvPr id="220" name="Rectangle 219">
                    <a:extLst>
                      <a:ext uri="{FF2B5EF4-FFF2-40B4-BE49-F238E27FC236}">
                        <a16:creationId xmlns:a16="http://schemas.microsoft.com/office/drawing/2014/main" id="{7E9B9411-1936-4505-BD0C-1FF21C5EAC4C}"/>
                      </a:ext>
                    </a:extLst>
                  </p:cNvPr>
                  <p:cNvSpPr>
                    <a:spLocks noRot="1" noChangeAspect="1" noMove="1" noResize="1" noEditPoints="1" noAdjustHandles="1" noChangeArrowheads="1" noChangeShapeType="1" noTextEdit="1"/>
                  </p:cNvSpPr>
                  <p:nvPr/>
                </p:nvSpPr>
                <p:spPr>
                  <a:xfrm>
                    <a:off x="6840587" y="2411757"/>
                    <a:ext cx="707693" cy="523220"/>
                  </a:xfrm>
                  <a:prstGeom prst="rect">
                    <a:avLst/>
                  </a:prstGeom>
                  <a:blipFill>
                    <a:blip r:embed="rId15"/>
                    <a:stretch>
                      <a:fillRect/>
                    </a:stretch>
                  </a:blipFill>
                </p:spPr>
                <p:txBody>
                  <a:bodyPr/>
                  <a:lstStyle/>
                  <a:p>
                    <a:r>
                      <a:rPr lang="en-IN">
                        <a:noFill/>
                      </a:rPr>
                      <a:t> </a:t>
                    </a:r>
                  </a:p>
                </p:txBody>
              </p:sp>
            </mc:Fallback>
          </mc:AlternateContent>
          <p:grpSp>
            <p:nvGrpSpPr>
              <p:cNvPr id="221" name="Group 220">
                <a:extLst>
                  <a:ext uri="{FF2B5EF4-FFF2-40B4-BE49-F238E27FC236}">
                    <a16:creationId xmlns:a16="http://schemas.microsoft.com/office/drawing/2014/main" id="{D98FABF0-6980-4200-AABA-76B0BE9D77BC}"/>
                  </a:ext>
                </a:extLst>
              </p:cNvPr>
              <p:cNvGrpSpPr/>
              <p:nvPr/>
            </p:nvGrpSpPr>
            <p:grpSpPr>
              <a:xfrm>
                <a:off x="7628929" y="2582517"/>
                <a:ext cx="4525613" cy="1921171"/>
                <a:chOff x="917456" y="3312490"/>
                <a:chExt cx="4525613" cy="1921171"/>
              </a:xfrm>
            </p:grpSpPr>
            <p:cxnSp>
              <p:nvCxnSpPr>
                <p:cNvPr id="242" name="Straight Arrow Connector 241">
                  <a:extLst>
                    <a:ext uri="{FF2B5EF4-FFF2-40B4-BE49-F238E27FC236}">
                      <a16:creationId xmlns:a16="http://schemas.microsoft.com/office/drawing/2014/main" id="{A7D7A879-F236-419D-8996-26A273B228E2}"/>
                    </a:ext>
                  </a:extLst>
                </p:cNvPr>
                <p:cNvCxnSpPr>
                  <a:cxnSpLocks/>
                </p:cNvCxnSpPr>
                <p:nvPr/>
              </p:nvCxnSpPr>
              <p:spPr>
                <a:xfrm>
                  <a:off x="946615" y="5233661"/>
                  <a:ext cx="3779938"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3" name="Freeform: Shape 242">
                  <a:extLst>
                    <a:ext uri="{FF2B5EF4-FFF2-40B4-BE49-F238E27FC236}">
                      <a16:creationId xmlns:a16="http://schemas.microsoft.com/office/drawing/2014/main" id="{9676619B-81BA-4CD8-816E-B3E0F529A97B}"/>
                    </a:ext>
                  </a:extLst>
                </p:cNvPr>
                <p:cNvSpPr/>
                <p:nvPr/>
              </p:nvSpPr>
              <p:spPr>
                <a:xfrm>
                  <a:off x="971999" y="3673643"/>
                  <a:ext cx="2598821" cy="1478132"/>
                </a:xfrm>
                <a:custGeom>
                  <a:avLst/>
                  <a:gdLst>
                    <a:gd name="connsiteX0" fmla="*/ 0 w 2598821"/>
                    <a:gd name="connsiteY0" fmla="*/ 192505 h 1478132"/>
                    <a:gd name="connsiteX1" fmla="*/ 649705 w 2598821"/>
                    <a:gd name="connsiteY1" fmla="*/ 1455821 h 1478132"/>
                    <a:gd name="connsiteX2" fmla="*/ 1419726 w 2598821"/>
                    <a:gd name="connsiteY2" fmla="*/ 0 h 1478132"/>
                    <a:gd name="connsiteX3" fmla="*/ 2237873 w 2598821"/>
                    <a:gd name="connsiteY3" fmla="*/ 1455821 h 1478132"/>
                    <a:gd name="connsiteX4" fmla="*/ 2598821 w 2598821"/>
                    <a:gd name="connsiteY4" fmla="*/ 745958 h 1478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821" h="1478132">
                      <a:moveTo>
                        <a:pt x="0" y="192505"/>
                      </a:moveTo>
                      <a:cubicBezTo>
                        <a:pt x="206542" y="840205"/>
                        <a:pt x="413084" y="1487905"/>
                        <a:pt x="649705" y="1455821"/>
                      </a:cubicBezTo>
                      <a:cubicBezTo>
                        <a:pt x="886326" y="1423737"/>
                        <a:pt x="1155031" y="0"/>
                        <a:pt x="1419726" y="0"/>
                      </a:cubicBezTo>
                      <a:cubicBezTo>
                        <a:pt x="1684421" y="0"/>
                        <a:pt x="2041357" y="1331495"/>
                        <a:pt x="2237873" y="1455821"/>
                      </a:cubicBezTo>
                      <a:cubicBezTo>
                        <a:pt x="2434389" y="1580147"/>
                        <a:pt x="2516605" y="1163052"/>
                        <a:pt x="2598821" y="745958"/>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44" name="Rectangle 243">
                      <a:extLst>
                        <a:ext uri="{FF2B5EF4-FFF2-40B4-BE49-F238E27FC236}">
                          <a16:creationId xmlns:a16="http://schemas.microsoft.com/office/drawing/2014/main" id="{81D524C3-A1F9-437F-8D3C-0A13BEA476D7}"/>
                        </a:ext>
                      </a:extLst>
                    </p:cNvPr>
                    <p:cNvSpPr/>
                    <p:nvPr/>
                  </p:nvSpPr>
                  <p:spPr>
                    <a:xfrm>
                      <a:off x="4423938" y="4044498"/>
                      <a:ext cx="4171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47" name="Rectangle 46">
                      <a:extLst>
                        <a:ext uri="{FF2B5EF4-FFF2-40B4-BE49-F238E27FC236}">
                          <a16:creationId xmlns:a16="http://schemas.microsoft.com/office/drawing/2014/main" id="{F152B36E-56AF-4AE9-88D4-39792C4B7AFA}"/>
                        </a:ext>
                      </a:extLst>
                    </p:cNvPr>
                    <p:cNvSpPr>
                      <a:spLocks noRot="1" noChangeAspect="1" noMove="1" noResize="1" noEditPoints="1" noAdjustHandles="1" noChangeArrowheads="1" noChangeShapeType="1" noTextEdit="1"/>
                    </p:cNvSpPr>
                    <p:nvPr/>
                  </p:nvSpPr>
                  <p:spPr>
                    <a:xfrm>
                      <a:off x="4423938" y="4044498"/>
                      <a:ext cx="417102" cy="523220"/>
                    </a:xfrm>
                    <a:prstGeom prst="rect">
                      <a:avLst/>
                    </a:prstGeom>
                    <a:blipFill>
                      <a:blip r:embed="rId12"/>
                      <a:stretch>
                        <a:fillRect/>
                      </a:stretch>
                    </a:blipFill>
                  </p:spPr>
                  <p:txBody>
                    <a:bodyPr/>
                    <a:lstStyle/>
                    <a:p>
                      <a:r>
                        <a:rPr lang="en-IN">
                          <a:noFill/>
                        </a:rPr>
                        <a:t> </a:t>
                      </a:r>
                    </a:p>
                  </p:txBody>
                </p:sp>
              </mc:Fallback>
            </mc:AlternateContent>
            <p:cxnSp>
              <p:nvCxnSpPr>
                <p:cNvPr id="246" name="Straight Arrow Connector 245">
                  <a:extLst>
                    <a:ext uri="{FF2B5EF4-FFF2-40B4-BE49-F238E27FC236}">
                      <a16:creationId xmlns:a16="http://schemas.microsoft.com/office/drawing/2014/main" id="{7DEB3C44-4366-4B6C-B0AB-AFA817F8C605}"/>
                    </a:ext>
                  </a:extLst>
                </p:cNvPr>
                <p:cNvCxnSpPr>
                  <a:cxnSpLocks/>
                </p:cNvCxnSpPr>
                <p:nvPr/>
              </p:nvCxnSpPr>
              <p:spPr>
                <a:xfrm flipH="1" flipV="1">
                  <a:off x="957212" y="3477816"/>
                  <a:ext cx="0" cy="174897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7" name="Rectangle 246">
                  <a:extLst>
                    <a:ext uri="{FF2B5EF4-FFF2-40B4-BE49-F238E27FC236}">
                      <a16:creationId xmlns:a16="http://schemas.microsoft.com/office/drawing/2014/main" id="{57AD4B76-8AD7-481F-90FA-CF13D2E43017}"/>
                    </a:ext>
                  </a:extLst>
                </p:cNvPr>
                <p:cNvSpPr/>
                <p:nvPr/>
              </p:nvSpPr>
              <p:spPr>
                <a:xfrm>
                  <a:off x="2700347" y="3388698"/>
                  <a:ext cx="1433032" cy="1783377"/>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8" name="Freeform: Shape 247">
                  <a:extLst>
                    <a:ext uri="{FF2B5EF4-FFF2-40B4-BE49-F238E27FC236}">
                      <a16:creationId xmlns:a16="http://schemas.microsoft.com/office/drawing/2014/main" id="{04FBB5F6-7787-4AA4-9548-5557A5A7FBBF}"/>
                    </a:ext>
                  </a:extLst>
                </p:cNvPr>
                <p:cNvSpPr/>
                <p:nvPr/>
              </p:nvSpPr>
              <p:spPr>
                <a:xfrm>
                  <a:off x="2624601" y="3710703"/>
                  <a:ext cx="2598821" cy="1478132"/>
                </a:xfrm>
                <a:custGeom>
                  <a:avLst/>
                  <a:gdLst>
                    <a:gd name="connsiteX0" fmla="*/ 0 w 2598821"/>
                    <a:gd name="connsiteY0" fmla="*/ 192505 h 1478132"/>
                    <a:gd name="connsiteX1" fmla="*/ 649705 w 2598821"/>
                    <a:gd name="connsiteY1" fmla="*/ 1455821 h 1478132"/>
                    <a:gd name="connsiteX2" fmla="*/ 1419726 w 2598821"/>
                    <a:gd name="connsiteY2" fmla="*/ 0 h 1478132"/>
                    <a:gd name="connsiteX3" fmla="*/ 2237873 w 2598821"/>
                    <a:gd name="connsiteY3" fmla="*/ 1455821 h 1478132"/>
                    <a:gd name="connsiteX4" fmla="*/ 2598821 w 2598821"/>
                    <a:gd name="connsiteY4" fmla="*/ 745958 h 1478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8821" h="1478132">
                      <a:moveTo>
                        <a:pt x="0" y="192505"/>
                      </a:moveTo>
                      <a:cubicBezTo>
                        <a:pt x="206542" y="840205"/>
                        <a:pt x="413084" y="1487905"/>
                        <a:pt x="649705" y="1455821"/>
                      </a:cubicBezTo>
                      <a:cubicBezTo>
                        <a:pt x="886326" y="1423737"/>
                        <a:pt x="1155031" y="0"/>
                        <a:pt x="1419726" y="0"/>
                      </a:cubicBezTo>
                      <a:cubicBezTo>
                        <a:pt x="1684421" y="0"/>
                        <a:pt x="2041357" y="1331495"/>
                        <a:pt x="2237873" y="1455821"/>
                      </a:cubicBezTo>
                      <a:cubicBezTo>
                        <a:pt x="2434389" y="1580147"/>
                        <a:pt x="2516605" y="1163052"/>
                        <a:pt x="2598821" y="745958"/>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 name="Rectangle 248">
                  <a:extLst>
                    <a:ext uri="{FF2B5EF4-FFF2-40B4-BE49-F238E27FC236}">
                      <a16:creationId xmlns:a16="http://schemas.microsoft.com/office/drawing/2014/main" id="{6329101D-FC2F-457C-BF3C-84BDFBE49525}"/>
                    </a:ext>
                  </a:extLst>
                </p:cNvPr>
                <p:cNvSpPr/>
                <p:nvPr/>
              </p:nvSpPr>
              <p:spPr>
                <a:xfrm>
                  <a:off x="4010037" y="3312490"/>
                  <a:ext cx="1433032"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50" name="Straight Connector 249">
                  <a:extLst>
                    <a:ext uri="{FF2B5EF4-FFF2-40B4-BE49-F238E27FC236}">
                      <a16:creationId xmlns:a16="http://schemas.microsoft.com/office/drawing/2014/main" id="{857AE949-7461-4E8F-9904-ADC72ACEF29C}"/>
                    </a:ext>
                  </a:extLst>
                </p:cNvPr>
                <p:cNvCxnSpPr>
                  <a:cxnSpLocks/>
                </p:cNvCxnSpPr>
                <p:nvPr/>
              </p:nvCxnSpPr>
              <p:spPr>
                <a:xfrm>
                  <a:off x="917456" y="3673643"/>
                  <a:ext cx="3744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2" name="Rectangle 221">
                <a:extLst>
                  <a:ext uri="{FF2B5EF4-FFF2-40B4-BE49-F238E27FC236}">
                    <a16:creationId xmlns:a16="http://schemas.microsoft.com/office/drawing/2014/main" id="{0F37D2ED-5186-4BB1-8E11-44EBA111938F}"/>
                  </a:ext>
                </a:extLst>
              </p:cNvPr>
              <p:cNvSpPr/>
              <p:nvPr/>
            </p:nvSpPr>
            <p:spPr>
              <a:xfrm>
                <a:off x="11492691" y="2801816"/>
                <a:ext cx="682591"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223" name="Rectangle 222">
                    <a:extLst>
                      <a:ext uri="{FF2B5EF4-FFF2-40B4-BE49-F238E27FC236}">
                        <a16:creationId xmlns:a16="http://schemas.microsoft.com/office/drawing/2014/main" id="{C0EC0AA7-3477-4B8E-AF02-DCB1D1F03E94}"/>
                      </a:ext>
                    </a:extLst>
                  </p:cNvPr>
                  <p:cNvSpPr/>
                  <p:nvPr/>
                </p:nvSpPr>
                <p:spPr>
                  <a:xfrm>
                    <a:off x="11339299" y="4238570"/>
                    <a:ext cx="41710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285" name="Rectangle 284">
                    <a:extLst>
                      <a:ext uri="{FF2B5EF4-FFF2-40B4-BE49-F238E27FC236}">
                        <a16:creationId xmlns:a16="http://schemas.microsoft.com/office/drawing/2014/main" id="{5D0C9778-74FC-4FBD-B6E1-7A8ED286F55D}"/>
                      </a:ext>
                    </a:extLst>
                  </p:cNvPr>
                  <p:cNvSpPr>
                    <a:spLocks noRot="1" noChangeAspect="1" noMove="1" noResize="1" noEditPoints="1" noAdjustHandles="1" noChangeArrowheads="1" noChangeShapeType="1" noTextEdit="1"/>
                  </p:cNvSpPr>
                  <p:nvPr/>
                </p:nvSpPr>
                <p:spPr>
                  <a:xfrm>
                    <a:off x="11339299" y="4238570"/>
                    <a:ext cx="417101" cy="523220"/>
                  </a:xfrm>
                  <a:prstGeom prst="rect">
                    <a:avLst/>
                  </a:prstGeom>
                  <a:blipFill>
                    <a:blip r:embed="rId16"/>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252" name="Rectangle 251">
                  <a:extLst>
                    <a:ext uri="{FF2B5EF4-FFF2-40B4-BE49-F238E27FC236}">
                      <a16:creationId xmlns:a16="http://schemas.microsoft.com/office/drawing/2014/main" id="{FD92B3AF-6F26-4583-AD57-65E622DEDCA7}"/>
                    </a:ext>
                  </a:extLst>
                </p:cNvPr>
                <p:cNvSpPr/>
                <p:nvPr/>
              </p:nvSpPr>
              <p:spPr>
                <a:xfrm>
                  <a:off x="10930836" y="4990150"/>
                  <a:ext cx="1205715" cy="842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IN" sz="2400" b="1" i="1" dirty="0">
                            <a:solidFill>
                              <a:srgbClr val="FFFF00"/>
                            </a:solidFill>
                          </a:rPr>
                          <m:t> </m:t>
                        </m:r>
                        <m:f>
                          <m:fPr>
                            <m:ctrlPr>
                              <a:rPr lang="en-IN" sz="2400" b="1" i="1">
                                <a:solidFill>
                                  <a:srgbClr val="FFFF00"/>
                                </a:solidFill>
                                <a:latin typeface="Cambria Math" panose="02040503050406030204" pitchFamily="18" charset="0"/>
                              </a:rPr>
                            </m:ctrlPr>
                          </m:fPr>
                          <m:num>
                            <m:sSup>
                              <m:sSupPr>
                                <m:ctrlPr>
                                  <a:rPr lang="en-IN" sz="2400" b="1" i="1">
                                    <a:solidFill>
                                      <a:srgbClr val="FFFF00"/>
                                    </a:solidFill>
                                    <a:latin typeface="Cambria Math" panose="02040503050406030204" pitchFamily="18" charset="0"/>
                                  </a:rPr>
                                </m:ctrlPr>
                              </m:sSupPr>
                              <m:e>
                                <m:r>
                                  <m:rPr>
                                    <m:nor/>
                                  </m:rPr>
                                  <a:rPr lang="en-US" sz="2400" b="1" dirty="0">
                                    <a:solidFill>
                                      <a:srgbClr val="FFFF00"/>
                                    </a:solidFill>
                                    <a:latin typeface="Times New Roman" panose="02020603050405020304" pitchFamily="18" charset="0"/>
                                    <a:cs typeface="Times New Roman" panose="02020603050405020304" pitchFamily="18" charset="0"/>
                                  </a:rPr>
                                  <m:t>Q</m:t>
                                </m:r>
                                <m:r>
                                  <m:rPr>
                                    <m:nor/>
                                  </m:rPr>
                                  <a:rPr lang="en-IN" sz="2400" b="1" baseline="-25000" dirty="0">
                                    <a:solidFill>
                                      <a:srgbClr val="FFFF00"/>
                                    </a:solidFill>
                                    <a:latin typeface="Times New Roman" panose="02020603050405020304" pitchFamily="18" charset="0"/>
                                    <a:cs typeface="Times New Roman" panose="02020603050405020304" pitchFamily="18" charset="0"/>
                                  </a:rPr>
                                  <m:t>max</m:t>
                                </m:r>
                                <m:r>
                                  <m:rPr>
                                    <m:nor/>
                                  </m:rPr>
                                  <a:rPr lang="en-IN" sz="2400" dirty="0">
                                    <a:solidFill>
                                      <a:srgbClr val="FFFF00"/>
                                    </a:solidFill>
                                  </a:rPr>
                                  <m:t> </m:t>
                                </m:r>
                              </m:e>
                              <m:sup>
                                <m:r>
                                  <a:rPr lang="en-IN" sz="2400" b="1" i="1">
                                    <a:solidFill>
                                      <a:srgbClr val="FFFF00"/>
                                    </a:solidFill>
                                    <a:latin typeface="Cambria Math" panose="02040503050406030204" pitchFamily="18" charset="0"/>
                                  </a:rPr>
                                  <m:t>𝟐</m:t>
                                </m:r>
                              </m:sup>
                            </m:sSup>
                          </m:num>
                          <m:den>
                            <m:r>
                              <a:rPr lang="en-US" sz="2400" b="1" i="1">
                                <a:solidFill>
                                  <a:srgbClr val="FFFF00"/>
                                </a:solidFill>
                                <a:latin typeface="Cambria Math" panose="02040503050406030204" pitchFamily="18" charset="0"/>
                              </a:rPr>
                              <m:t>𝟐</m:t>
                            </m:r>
                            <m:r>
                              <a:rPr lang="en-US" sz="2400" b="1" i="1">
                                <a:solidFill>
                                  <a:srgbClr val="FFFF00"/>
                                </a:solidFill>
                                <a:latin typeface="Cambria Math" panose="02040503050406030204" pitchFamily="18" charset="0"/>
                              </a:rPr>
                              <m:t>𝑪</m:t>
                            </m:r>
                          </m:den>
                        </m:f>
                      </m:oMath>
                    </m:oMathPara>
                  </a14:m>
                  <a:endParaRPr lang="en-IN" sz="2400" b="1" dirty="0"/>
                </a:p>
              </p:txBody>
            </p:sp>
          </mc:Choice>
          <mc:Fallback xmlns="">
            <p:sp>
              <p:nvSpPr>
                <p:cNvPr id="252" name="Rectangle 251">
                  <a:extLst>
                    <a:ext uri="{FF2B5EF4-FFF2-40B4-BE49-F238E27FC236}">
                      <a16:creationId xmlns:a16="http://schemas.microsoft.com/office/drawing/2014/main" id="{FD92B3AF-6F26-4583-AD57-65E622DEDCA7}"/>
                    </a:ext>
                  </a:extLst>
                </p:cNvPr>
                <p:cNvSpPr>
                  <a:spLocks noRot="1" noChangeAspect="1" noMove="1" noResize="1" noEditPoints="1" noAdjustHandles="1" noChangeArrowheads="1" noChangeShapeType="1" noTextEdit="1"/>
                </p:cNvSpPr>
                <p:nvPr/>
              </p:nvSpPr>
              <p:spPr>
                <a:xfrm>
                  <a:off x="10930836" y="4990150"/>
                  <a:ext cx="1205715" cy="842859"/>
                </a:xfrm>
                <a:prstGeom prst="rect">
                  <a:avLst/>
                </a:prstGeom>
                <a:blipFill>
                  <a:blip r:embed="rId17"/>
                  <a:stretch>
                    <a:fillRect r="-6211" b="-65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3" name="Rectangle 252">
                  <a:extLst>
                    <a:ext uri="{FF2B5EF4-FFF2-40B4-BE49-F238E27FC236}">
                      <a16:creationId xmlns:a16="http://schemas.microsoft.com/office/drawing/2014/main" id="{D0309199-2091-4170-9DEA-88A4EE15BB43}"/>
                    </a:ext>
                  </a:extLst>
                </p:cNvPr>
                <p:cNvSpPr/>
                <p:nvPr/>
              </p:nvSpPr>
              <p:spPr>
                <a:xfrm>
                  <a:off x="9000594" y="3795681"/>
                  <a:ext cx="495969" cy="7551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IN" sz="2000" b="1" i="1" smtClean="0">
                                <a:solidFill>
                                  <a:schemeClr val="bg1"/>
                                </a:solidFill>
                                <a:latin typeface="Cambria Math" panose="02040503050406030204" pitchFamily="18" charset="0"/>
                              </a:rPr>
                            </m:ctrlPr>
                          </m:fPr>
                          <m:num>
                            <m:r>
                              <a:rPr lang="en-US" sz="2000" b="1" i="1" smtClean="0">
                                <a:solidFill>
                                  <a:schemeClr val="bg1"/>
                                </a:solidFill>
                                <a:latin typeface="Cambria Math" panose="02040503050406030204" pitchFamily="18" charset="0"/>
                              </a:rPr>
                              <m:t>𝑻</m:t>
                            </m:r>
                          </m:num>
                          <m:den>
                            <m:r>
                              <a:rPr lang="en-IN" sz="2000" b="1" i="1">
                                <a:solidFill>
                                  <a:schemeClr val="bg1"/>
                                </a:solidFill>
                                <a:latin typeface="Cambria Math" panose="02040503050406030204" pitchFamily="18" charset="0"/>
                              </a:rPr>
                              <m:t>𝟐</m:t>
                            </m:r>
                          </m:den>
                        </m:f>
                      </m:oMath>
                    </m:oMathPara>
                  </a14:m>
                  <a:endParaRPr lang="en-IN" sz="2000" b="1" dirty="0">
                    <a:solidFill>
                      <a:schemeClr val="bg1"/>
                    </a:solidFill>
                  </a:endParaRPr>
                </a:p>
              </p:txBody>
            </p:sp>
          </mc:Choice>
          <mc:Fallback xmlns="">
            <p:sp>
              <p:nvSpPr>
                <p:cNvPr id="253" name="Rectangle 252">
                  <a:extLst>
                    <a:ext uri="{FF2B5EF4-FFF2-40B4-BE49-F238E27FC236}">
                      <a16:creationId xmlns:a16="http://schemas.microsoft.com/office/drawing/2014/main" id="{D0309199-2091-4170-9DEA-88A4EE15BB43}"/>
                    </a:ext>
                  </a:extLst>
                </p:cNvPr>
                <p:cNvSpPr>
                  <a:spLocks noRot="1" noChangeAspect="1" noMove="1" noResize="1" noEditPoints="1" noAdjustHandles="1" noChangeArrowheads="1" noChangeShapeType="1" noTextEdit="1"/>
                </p:cNvSpPr>
                <p:nvPr/>
              </p:nvSpPr>
              <p:spPr>
                <a:xfrm>
                  <a:off x="9000594" y="3795681"/>
                  <a:ext cx="495969" cy="755197"/>
                </a:xfrm>
                <a:prstGeom prst="rect">
                  <a:avLst/>
                </a:prstGeom>
                <a:blipFill>
                  <a:blip r:embed="rId18"/>
                  <a:stretch>
                    <a:fillRect/>
                  </a:stretch>
                </a:blipFill>
              </p:spPr>
              <p:txBody>
                <a:bodyPr/>
                <a:lstStyle/>
                <a:p>
                  <a:r>
                    <a:rPr lang="en-IN">
                      <a:noFill/>
                    </a:rPr>
                    <a:t> </a:t>
                  </a:r>
                </a:p>
              </p:txBody>
            </p:sp>
          </mc:Fallback>
        </mc:AlternateContent>
        <p:cxnSp>
          <p:nvCxnSpPr>
            <p:cNvPr id="256" name="Straight Connector 255">
              <a:extLst>
                <a:ext uri="{FF2B5EF4-FFF2-40B4-BE49-F238E27FC236}">
                  <a16:creationId xmlns:a16="http://schemas.microsoft.com/office/drawing/2014/main" id="{A0E69D8E-E518-46CD-B152-DE9B8E3D29CE}"/>
                </a:ext>
              </a:extLst>
            </p:cNvPr>
            <p:cNvCxnSpPr>
              <a:cxnSpLocks/>
            </p:cNvCxnSpPr>
            <p:nvPr/>
          </p:nvCxnSpPr>
          <p:spPr>
            <a:xfrm flipH="1">
              <a:off x="9235002" y="3511578"/>
              <a:ext cx="0" cy="28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14B41FE-97DF-4980-A674-5851EE083F7E}"/>
                </a:ext>
              </a:extLst>
            </p:cNvPr>
            <p:cNvCxnSpPr>
              <a:cxnSpLocks/>
            </p:cNvCxnSpPr>
            <p:nvPr/>
          </p:nvCxnSpPr>
          <p:spPr>
            <a:xfrm flipH="1">
              <a:off x="10896628" y="3504982"/>
              <a:ext cx="0" cy="28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1DADAD20-4C0B-4630-99B0-92C1822A01A1}"/>
                </a:ext>
              </a:extLst>
            </p:cNvPr>
            <p:cNvCxnSpPr>
              <a:cxnSpLocks/>
            </p:cNvCxnSpPr>
            <p:nvPr/>
          </p:nvCxnSpPr>
          <p:spPr>
            <a:xfrm flipH="1">
              <a:off x="9228378" y="4724148"/>
              <a:ext cx="0" cy="28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169B3087-4B5A-40E6-949B-E1CA5A334EF4}"/>
                </a:ext>
              </a:extLst>
            </p:cNvPr>
            <p:cNvCxnSpPr>
              <a:cxnSpLocks/>
            </p:cNvCxnSpPr>
            <p:nvPr/>
          </p:nvCxnSpPr>
          <p:spPr>
            <a:xfrm flipH="1">
              <a:off x="10890004" y="4717552"/>
              <a:ext cx="0" cy="28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4AAEEB31-01AE-4965-8FC3-F548A8750A0C}"/>
                </a:ext>
              </a:extLst>
            </p:cNvPr>
            <p:cNvCxnSpPr>
              <a:cxnSpLocks/>
            </p:cNvCxnSpPr>
            <p:nvPr/>
          </p:nvCxnSpPr>
          <p:spPr>
            <a:xfrm>
              <a:off x="11018294" y="2233414"/>
              <a:ext cx="0" cy="153790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F15971D9-82B1-498D-95E1-0B6C293895D7}"/>
                </a:ext>
              </a:extLst>
            </p:cNvPr>
            <p:cNvCxnSpPr>
              <a:cxnSpLocks/>
            </p:cNvCxnSpPr>
            <p:nvPr/>
          </p:nvCxnSpPr>
          <p:spPr>
            <a:xfrm>
              <a:off x="11018797" y="4733267"/>
              <a:ext cx="0" cy="153790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4" name="Rectangle 263">
                <a:extLst>
                  <a:ext uri="{FF2B5EF4-FFF2-40B4-BE49-F238E27FC236}">
                    <a16:creationId xmlns:a16="http://schemas.microsoft.com/office/drawing/2014/main" id="{9622249D-DABA-4952-9BD6-3E2BD3A133EA}"/>
                  </a:ext>
                </a:extLst>
              </p:cNvPr>
              <p:cNvSpPr/>
              <p:nvPr/>
            </p:nvSpPr>
            <p:spPr>
              <a:xfrm>
                <a:off x="11079741" y="2592650"/>
                <a:ext cx="1175835"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000" b="1" i="1" smtClean="0">
                          <a:solidFill>
                            <a:srgbClr val="FFFF00"/>
                          </a:solidFill>
                          <a:latin typeface="Cambria Math" panose="02040503050406030204" pitchFamily="18" charset="0"/>
                        </a:rPr>
                        <m:t> </m:t>
                      </m:r>
                      <m:f>
                        <m:fPr>
                          <m:ctrlPr>
                            <a:rPr lang="en-IN" sz="2000" b="1" i="1" smtClean="0">
                              <a:solidFill>
                                <a:srgbClr val="FF0000"/>
                              </a:solidFill>
                              <a:latin typeface="Cambria Math" panose="02040503050406030204" pitchFamily="18" charset="0"/>
                            </a:rPr>
                          </m:ctrlPr>
                        </m:fPr>
                        <m:num>
                          <m:r>
                            <a:rPr lang="en-IN" sz="2000" b="1" i="1">
                              <a:solidFill>
                                <a:srgbClr val="FF0000"/>
                              </a:solidFill>
                              <a:latin typeface="Cambria Math" panose="02040503050406030204" pitchFamily="18" charset="0"/>
                            </a:rPr>
                            <m:t>𝟏</m:t>
                          </m:r>
                        </m:num>
                        <m:den>
                          <m:r>
                            <a:rPr lang="en-IN" sz="2000" b="1" i="1">
                              <a:solidFill>
                                <a:srgbClr val="FF0000"/>
                              </a:solidFill>
                              <a:latin typeface="Cambria Math" panose="02040503050406030204" pitchFamily="18" charset="0"/>
                            </a:rPr>
                            <m:t>𝟐</m:t>
                          </m:r>
                        </m:den>
                      </m:f>
                      <m:r>
                        <a:rPr lang="en-US" sz="2000" b="1" i="1" smtClean="0">
                          <a:solidFill>
                            <a:srgbClr val="FF0000"/>
                          </a:solidFill>
                          <a:latin typeface="Cambria Math" panose="02040503050406030204" pitchFamily="18" charset="0"/>
                        </a:rPr>
                        <m:t>𝑳</m:t>
                      </m:r>
                      <m:sSup>
                        <m:sSupPr>
                          <m:ctrlPr>
                            <a:rPr lang="en-IN" sz="2000" b="1" i="1">
                              <a:solidFill>
                                <a:srgbClr val="FF0000"/>
                              </a:solidFill>
                              <a:latin typeface="Cambria Math" panose="02040503050406030204" pitchFamily="18" charset="0"/>
                            </a:rPr>
                          </m:ctrlPr>
                        </m:sSupPr>
                        <m:e>
                          <m:r>
                            <m:rPr>
                              <m:nor/>
                            </m:rPr>
                            <a:rPr lang="en-US" sz="2000" b="1" i="0" dirty="0" smtClean="0">
                              <a:solidFill>
                                <a:srgbClr val="FF0000"/>
                              </a:solidFill>
                              <a:latin typeface="Times New Roman" panose="02020603050405020304" pitchFamily="18" charset="0"/>
                              <a:cs typeface="Times New Roman" panose="02020603050405020304" pitchFamily="18" charset="0"/>
                            </a:rPr>
                            <m:t>I</m:t>
                          </m:r>
                          <m:r>
                            <m:rPr>
                              <m:nor/>
                            </m:rPr>
                            <a:rPr lang="en-IN" sz="2000" b="1" baseline="-25000" dirty="0">
                              <a:solidFill>
                                <a:srgbClr val="FF0000"/>
                              </a:solidFill>
                              <a:latin typeface="Times New Roman" panose="02020603050405020304" pitchFamily="18" charset="0"/>
                              <a:cs typeface="Times New Roman" panose="02020603050405020304" pitchFamily="18" charset="0"/>
                            </a:rPr>
                            <m:t>max</m:t>
                          </m:r>
                        </m:e>
                        <m:sup>
                          <m:r>
                            <a:rPr lang="en-IN" sz="2000" b="1" i="1">
                              <a:solidFill>
                                <a:srgbClr val="FF0000"/>
                              </a:solidFill>
                              <a:latin typeface="Cambria Math" panose="02040503050406030204" pitchFamily="18" charset="0"/>
                            </a:rPr>
                            <m:t>𝟐</m:t>
                          </m:r>
                        </m:sup>
                      </m:sSup>
                    </m:oMath>
                  </m:oMathPara>
                </a14:m>
                <a:endParaRPr lang="en-IN" sz="2000" b="1" i="1" dirty="0">
                  <a:solidFill>
                    <a:srgbClr val="FFFF00"/>
                  </a:solidFill>
                </a:endParaRPr>
              </a:p>
            </p:txBody>
          </p:sp>
        </mc:Choice>
        <mc:Fallback xmlns="">
          <p:sp>
            <p:nvSpPr>
              <p:cNvPr id="264" name="Rectangle 263">
                <a:extLst>
                  <a:ext uri="{FF2B5EF4-FFF2-40B4-BE49-F238E27FC236}">
                    <a16:creationId xmlns:a16="http://schemas.microsoft.com/office/drawing/2014/main" id="{9622249D-DABA-4952-9BD6-3E2BD3A133EA}"/>
                  </a:ext>
                </a:extLst>
              </p:cNvPr>
              <p:cNvSpPr>
                <a:spLocks noRot="1" noChangeAspect="1" noMove="1" noResize="1" noEditPoints="1" noAdjustHandles="1" noChangeArrowheads="1" noChangeShapeType="1" noTextEdit="1"/>
              </p:cNvSpPr>
              <p:nvPr/>
            </p:nvSpPr>
            <p:spPr>
              <a:xfrm>
                <a:off x="11079741" y="2592650"/>
                <a:ext cx="1175835" cy="668516"/>
              </a:xfrm>
              <a:prstGeom prst="rect">
                <a:avLst/>
              </a:prstGeom>
              <a:blipFill>
                <a:blip r:embed="rId19"/>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4963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Summary</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1487B36-A3AD-4A7C-B825-E50285353B1A}"/>
              </a:ext>
            </a:extLst>
          </p:cNvPr>
          <p:cNvSpPr/>
          <p:nvPr/>
        </p:nvSpPr>
        <p:spPr>
          <a:xfrm>
            <a:off x="1" y="809695"/>
            <a:ext cx="12191999" cy="523220"/>
          </a:xfrm>
          <a:prstGeom prst="rect">
            <a:avLst/>
          </a:prstGeom>
        </p:spPr>
        <p:txBody>
          <a:bodyPr wrap="square">
            <a:spAutoFit/>
          </a:bodyPr>
          <a:lstStyle/>
          <a:p>
            <a:pPr algn="ctr"/>
            <a:r>
              <a:rPr lang="en-IN" sz="2800" dirty="0">
                <a:solidFill>
                  <a:srgbClr val="00FF00"/>
                </a:solidFill>
                <a:latin typeface="Arial" panose="020B0604020202020204" pitchFamily="34" charset="0"/>
                <a:cs typeface="Arial" panose="020B0604020202020204" pitchFamily="34" charset="0"/>
              </a:rPr>
              <a:t>Oscillations in electrical circuits: similarities with mechanical oscillations</a:t>
            </a:r>
          </a:p>
        </p:txBody>
      </p:sp>
      <p:grpSp>
        <p:nvGrpSpPr>
          <p:cNvPr id="66" name="Group 65">
            <a:extLst>
              <a:ext uri="{FF2B5EF4-FFF2-40B4-BE49-F238E27FC236}">
                <a16:creationId xmlns:a16="http://schemas.microsoft.com/office/drawing/2014/main" id="{00BF5469-E077-40FE-9ECB-A5FAA82B0825}"/>
              </a:ext>
            </a:extLst>
          </p:cNvPr>
          <p:cNvGrpSpPr/>
          <p:nvPr/>
        </p:nvGrpSpPr>
        <p:grpSpPr>
          <a:xfrm>
            <a:off x="126121" y="1724118"/>
            <a:ext cx="2689271" cy="1420493"/>
            <a:chOff x="172499" y="1791939"/>
            <a:chExt cx="3592704" cy="1662178"/>
          </a:xfrm>
        </p:grpSpPr>
        <p:grpSp>
          <p:nvGrpSpPr>
            <p:cNvPr id="67" name="Group 66">
              <a:extLst>
                <a:ext uri="{FF2B5EF4-FFF2-40B4-BE49-F238E27FC236}">
                  <a16:creationId xmlns:a16="http://schemas.microsoft.com/office/drawing/2014/main" id="{8A6BBA8B-4CF2-4B58-8048-5BB73A96BAA9}"/>
                </a:ext>
              </a:extLst>
            </p:cNvPr>
            <p:cNvGrpSpPr/>
            <p:nvPr/>
          </p:nvGrpSpPr>
          <p:grpSpPr>
            <a:xfrm>
              <a:off x="172499" y="1791939"/>
              <a:ext cx="3592704" cy="1662178"/>
              <a:chOff x="-113521" y="2380343"/>
              <a:chExt cx="5827840" cy="2836869"/>
            </a:xfrm>
          </p:grpSpPr>
          <p:cxnSp>
            <p:nvCxnSpPr>
              <p:cNvPr id="69" name="Straight Connector 68">
                <a:extLst>
                  <a:ext uri="{FF2B5EF4-FFF2-40B4-BE49-F238E27FC236}">
                    <a16:creationId xmlns:a16="http://schemas.microsoft.com/office/drawing/2014/main" id="{B90598F5-57E6-4158-85C4-32AA05064F0A}"/>
                  </a:ext>
                </a:extLst>
              </p:cNvPr>
              <p:cNvCxnSpPr>
                <a:cxnSpLocks/>
              </p:cNvCxnSpPr>
              <p:nvPr/>
            </p:nvCxnSpPr>
            <p:spPr>
              <a:xfrm>
                <a:off x="754743" y="2627086"/>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A997B05-19EC-4685-9C1C-3FF1070084BE}"/>
                  </a:ext>
                </a:extLst>
              </p:cNvPr>
              <p:cNvCxnSpPr>
                <a:cxnSpLocks/>
              </p:cNvCxnSpPr>
              <p:nvPr/>
            </p:nvCxnSpPr>
            <p:spPr>
              <a:xfrm flipV="1">
                <a:off x="2743200" y="2380343"/>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DA6E2D6-8613-4746-B2BE-15A4BCD927CB}"/>
                  </a:ext>
                </a:extLst>
              </p:cNvPr>
              <p:cNvCxnSpPr>
                <a:cxnSpLocks/>
              </p:cNvCxnSpPr>
              <p:nvPr/>
            </p:nvCxnSpPr>
            <p:spPr>
              <a:xfrm>
                <a:off x="3316514" y="2619829"/>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2" name="Isosceles Triangle 71">
                <a:extLst>
                  <a:ext uri="{FF2B5EF4-FFF2-40B4-BE49-F238E27FC236}">
                    <a16:creationId xmlns:a16="http://schemas.microsoft.com/office/drawing/2014/main" id="{A3C7217B-F6F0-404E-B0E0-30CD69FEBA03}"/>
                  </a:ext>
                </a:extLst>
              </p:cNvPr>
              <p:cNvSpPr/>
              <p:nvPr/>
            </p:nvSpPr>
            <p:spPr>
              <a:xfrm rot="10800000" flipH="1">
                <a:off x="3275148" y="2394857"/>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3" name="Straight Connector 72">
                <a:extLst>
                  <a:ext uri="{FF2B5EF4-FFF2-40B4-BE49-F238E27FC236}">
                    <a16:creationId xmlns:a16="http://schemas.microsoft.com/office/drawing/2014/main" id="{3B6C6231-BE2C-452B-B1DE-E044F6BBDE01}"/>
                  </a:ext>
                </a:extLst>
              </p:cNvPr>
              <p:cNvCxnSpPr>
                <a:cxnSpLocks/>
              </p:cNvCxnSpPr>
              <p:nvPr/>
            </p:nvCxnSpPr>
            <p:spPr>
              <a:xfrm flipV="1">
                <a:off x="781594" y="2599298"/>
                <a:ext cx="2" cy="970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F6DDA1C-A326-43FD-942E-43EAB3E7434C}"/>
                  </a:ext>
                </a:extLst>
              </p:cNvPr>
              <p:cNvCxnSpPr>
                <a:cxnSpLocks/>
              </p:cNvCxnSpPr>
              <p:nvPr/>
            </p:nvCxnSpPr>
            <p:spPr>
              <a:xfrm flipH="1" flipV="1">
                <a:off x="781594" y="4131019"/>
                <a:ext cx="3" cy="10861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CD7D313-38A1-4D0E-9D15-32A1809DBC6C}"/>
                  </a:ext>
                </a:extLst>
              </p:cNvPr>
              <p:cNvCxnSpPr>
                <a:cxnSpLocks/>
              </p:cNvCxnSpPr>
              <p:nvPr/>
            </p:nvCxnSpPr>
            <p:spPr>
              <a:xfrm flipV="1">
                <a:off x="479923" y="4126679"/>
                <a:ext cx="642364" cy="2"/>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C808DA1-421A-47B2-95EE-6E3800F394B0}"/>
                  </a:ext>
                </a:extLst>
              </p:cNvPr>
              <p:cNvCxnSpPr>
                <a:cxnSpLocks/>
              </p:cNvCxnSpPr>
              <p:nvPr/>
            </p:nvCxnSpPr>
            <p:spPr>
              <a:xfrm>
                <a:off x="1667315" y="5159825"/>
                <a:ext cx="2002971" cy="0"/>
              </a:xfrm>
              <a:prstGeom prst="line">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CDB294C-732F-452B-89B6-F60E9093F615}"/>
                  </a:ext>
                </a:extLst>
              </p:cNvPr>
              <p:cNvCxnSpPr>
                <a:cxnSpLocks/>
              </p:cNvCxnSpPr>
              <p:nvPr/>
            </p:nvCxnSpPr>
            <p:spPr>
              <a:xfrm>
                <a:off x="792269" y="5159825"/>
                <a:ext cx="452484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F4A7B96-1B6A-4CBF-9EED-C511F6EB7DE0}"/>
                  </a:ext>
                </a:extLst>
              </p:cNvPr>
              <p:cNvCxnSpPr>
                <a:cxnSpLocks/>
              </p:cNvCxnSpPr>
              <p:nvPr/>
            </p:nvCxnSpPr>
            <p:spPr>
              <a:xfrm flipV="1">
                <a:off x="5293013" y="2590801"/>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8941405-B366-4854-8D85-926A41E3ED37}"/>
                  </a:ext>
                </a:extLst>
              </p:cNvPr>
              <p:cNvCxnSpPr>
                <a:cxnSpLocks/>
              </p:cNvCxnSpPr>
              <p:nvPr/>
            </p:nvCxnSpPr>
            <p:spPr>
              <a:xfrm flipV="1">
                <a:off x="5293012" y="4238175"/>
                <a:ext cx="0" cy="9790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09818432-D58F-4CDD-B972-C02A313916B7}"/>
                  </a:ext>
                </a:extLst>
              </p:cNvPr>
              <p:cNvSpPr/>
              <p:nvPr/>
            </p:nvSpPr>
            <p:spPr>
              <a:xfrm>
                <a:off x="-113521" y="3460863"/>
                <a:ext cx="569981"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C</a:t>
                </a:r>
              </a:p>
            </p:txBody>
          </p:sp>
          <mc:AlternateContent xmlns:mc="http://schemas.openxmlformats.org/markup-compatibility/2006">
            <mc:Choice xmlns:a14="http://schemas.microsoft.com/office/drawing/2010/main" Requires="a14">
              <p:sp>
                <p:nvSpPr>
                  <p:cNvPr id="82" name="Rectangle 81">
                    <a:extLst>
                      <a:ext uri="{FF2B5EF4-FFF2-40B4-BE49-F238E27FC236}">
                        <a16:creationId xmlns:a16="http://schemas.microsoft.com/office/drawing/2014/main" id="{10F5CEB5-F242-4F80-9F6F-494A1A30BF1E}"/>
                      </a:ext>
                    </a:extLst>
                  </p:cNvPr>
                  <p:cNvSpPr/>
                  <p:nvPr/>
                </p:nvSpPr>
                <p:spPr>
                  <a:xfrm>
                    <a:off x="1508096" y="4371701"/>
                    <a:ext cx="2268962" cy="737594"/>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I = </a:t>
                    </a:r>
                    <a14:m>
                      <m:oMath xmlns:m="http://schemas.openxmlformats.org/officeDocument/2006/math">
                        <m:sSub>
                          <m:sSubPr>
                            <m:ctrlPr>
                              <a:rPr lang="en-IN" b="1" i="1">
                                <a:solidFill>
                                  <a:schemeClr val="bg1"/>
                                </a:solidFill>
                                <a:latin typeface="Cambria Math" panose="02040503050406030204" pitchFamily="18" charset="0"/>
                                <a:ea typeface="Cambria Math" panose="02040503050406030204" pitchFamily="18" charset="0"/>
                              </a:rPr>
                            </m:ctrlPr>
                          </m:sSubPr>
                          <m:e>
                            <m:r>
                              <a:rPr lang="en-US" b="1" i="1" smtClean="0">
                                <a:solidFill>
                                  <a:schemeClr val="bg1"/>
                                </a:solidFill>
                                <a:latin typeface="Cambria Math" panose="02040503050406030204" pitchFamily="18" charset="0"/>
                                <a:ea typeface="Cambria Math" panose="02040503050406030204" pitchFamily="18" charset="0"/>
                              </a:rPr>
                              <m:t>𝑰</m:t>
                            </m:r>
                          </m:e>
                          <m:sub>
                            <m:r>
                              <a:rPr lang="en-US" b="1" i="1">
                                <a:solidFill>
                                  <a:schemeClr val="bg1"/>
                                </a:solidFill>
                                <a:latin typeface="Cambria Math" panose="02040503050406030204" pitchFamily="18" charset="0"/>
                                <a:ea typeface="Cambria Math" panose="02040503050406030204" pitchFamily="18" charset="0"/>
                              </a:rPr>
                              <m:t>𝒎</m:t>
                            </m:r>
                            <m:r>
                              <a:rPr lang="en-IN" b="1" i="1">
                                <a:solidFill>
                                  <a:schemeClr val="bg1"/>
                                </a:solidFill>
                                <a:latin typeface="Cambria Math" panose="02040503050406030204" pitchFamily="18" charset="0"/>
                                <a:ea typeface="Cambria Math" panose="02040503050406030204" pitchFamily="18" charset="0"/>
                              </a:rPr>
                              <m:t>𝒂𝒙</m:t>
                            </m:r>
                          </m:sub>
                        </m:sSub>
                      </m:oMath>
                    </a14:m>
                    <a:r>
                      <a:rPr lang="en-IN" b="1" dirty="0">
                        <a:solidFill>
                          <a:schemeClr val="bg1"/>
                        </a:solidFill>
                        <a:latin typeface="Times New Roman" panose="02020603050405020304" pitchFamily="18" charset="0"/>
                        <a:cs typeface="Times New Roman" panose="02020603050405020304" pitchFamily="18" charset="0"/>
                      </a:rPr>
                      <a:t> </a:t>
                    </a:r>
                  </a:p>
                </p:txBody>
              </p:sp>
            </mc:Choice>
            <mc:Fallback>
              <p:sp>
                <p:nvSpPr>
                  <p:cNvPr id="82" name="Rectangle 81">
                    <a:extLst>
                      <a:ext uri="{FF2B5EF4-FFF2-40B4-BE49-F238E27FC236}">
                        <a16:creationId xmlns:a16="http://schemas.microsoft.com/office/drawing/2014/main" id="{10F5CEB5-F242-4F80-9F6F-494A1A30BF1E}"/>
                      </a:ext>
                    </a:extLst>
                  </p:cNvPr>
                  <p:cNvSpPr>
                    <a:spLocks noRot="1" noChangeAspect="1" noMove="1" noResize="1" noEditPoints="1" noAdjustHandles="1" noChangeArrowheads="1" noChangeShapeType="1" noTextEdit="1"/>
                  </p:cNvSpPr>
                  <p:nvPr/>
                </p:nvSpPr>
                <p:spPr>
                  <a:xfrm>
                    <a:off x="1508096" y="4371701"/>
                    <a:ext cx="2268962" cy="737594"/>
                  </a:xfrm>
                  <a:prstGeom prst="rect">
                    <a:avLst/>
                  </a:prstGeom>
                  <a:blipFill>
                    <a:blip r:embed="rId3"/>
                    <a:stretch>
                      <a:fillRect l="-4651" t="-8197" b="-24590"/>
                    </a:stretch>
                  </a:blipFill>
                </p:spPr>
                <p:txBody>
                  <a:bodyPr/>
                  <a:lstStyle/>
                  <a:p>
                    <a:r>
                      <a:rPr lang="en-IN">
                        <a:noFill/>
                      </a:rPr>
                      <a:t> </a:t>
                    </a:r>
                  </a:p>
                </p:txBody>
              </p:sp>
            </mc:Fallback>
          </mc:AlternateContent>
          <p:grpSp>
            <p:nvGrpSpPr>
              <p:cNvPr id="83" name="Group 82">
                <a:extLst>
                  <a:ext uri="{FF2B5EF4-FFF2-40B4-BE49-F238E27FC236}">
                    <a16:creationId xmlns:a16="http://schemas.microsoft.com/office/drawing/2014/main" id="{55FA9506-52C3-47C5-9C08-0041CBBDACB2}"/>
                  </a:ext>
                </a:extLst>
              </p:cNvPr>
              <p:cNvGrpSpPr/>
              <p:nvPr/>
            </p:nvGrpSpPr>
            <p:grpSpPr>
              <a:xfrm>
                <a:off x="4648144" y="3256358"/>
                <a:ext cx="1066175" cy="1244584"/>
                <a:chOff x="6572001" y="2872993"/>
                <a:chExt cx="1066175" cy="2155368"/>
              </a:xfrm>
            </p:grpSpPr>
            <p:sp>
              <p:nvSpPr>
                <p:cNvPr id="86" name="Arc 85">
                  <a:extLst>
                    <a:ext uri="{FF2B5EF4-FFF2-40B4-BE49-F238E27FC236}">
                      <a16:creationId xmlns:a16="http://schemas.microsoft.com/office/drawing/2014/main" id="{C9C93755-9CED-4DC9-92F3-AEECD9E69BDD}"/>
                    </a:ext>
                  </a:extLst>
                </p:cNvPr>
                <p:cNvSpPr/>
                <p:nvPr/>
              </p:nvSpPr>
              <p:spPr>
                <a:xfrm>
                  <a:off x="6751977" y="3429000"/>
                  <a:ext cx="878114" cy="598705"/>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87" name="Arc 86">
                  <a:extLst>
                    <a:ext uri="{FF2B5EF4-FFF2-40B4-BE49-F238E27FC236}">
                      <a16:creationId xmlns:a16="http://schemas.microsoft.com/office/drawing/2014/main" id="{EF974F80-B7BF-42D9-8153-0698440A112B}"/>
                    </a:ext>
                  </a:extLst>
                </p:cNvPr>
                <p:cNvSpPr/>
                <p:nvPr/>
              </p:nvSpPr>
              <p:spPr>
                <a:xfrm>
                  <a:off x="6760062" y="3177241"/>
                  <a:ext cx="878114" cy="461665"/>
                </a:xfrm>
                <a:prstGeom prst="arc">
                  <a:avLst>
                    <a:gd name="adj1" fmla="val 16200000"/>
                    <a:gd name="adj2" fmla="val 10618582"/>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8" name="Arc 87">
                  <a:extLst>
                    <a:ext uri="{FF2B5EF4-FFF2-40B4-BE49-F238E27FC236}">
                      <a16:creationId xmlns:a16="http://schemas.microsoft.com/office/drawing/2014/main" id="{9BB0AE66-D423-443C-8B99-132DE3340ADD}"/>
                    </a:ext>
                  </a:extLst>
                </p:cNvPr>
                <p:cNvSpPr/>
                <p:nvPr/>
              </p:nvSpPr>
              <p:spPr>
                <a:xfrm>
                  <a:off x="6743892" y="3814289"/>
                  <a:ext cx="878114" cy="492443"/>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9" name="Arc 88">
                  <a:extLst>
                    <a:ext uri="{FF2B5EF4-FFF2-40B4-BE49-F238E27FC236}">
                      <a16:creationId xmlns:a16="http://schemas.microsoft.com/office/drawing/2014/main" id="{7772BEB4-F1AF-469B-AE57-F56310281054}"/>
                    </a:ext>
                  </a:extLst>
                </p:cNvPr>
                <p:cNvSpPr/>
                <p:nvPr/>
              </p:nvSpPr>
              <p:spPr>
                <a:xfrm>
                  <a:off x="6760062" y="4168603"/>
                  <a:ext cx="878114" cy="421535"/>
                </a:xfrm>
                <a:prstGeom prst="arc">
                  <a:avLst>
                    <a:gd name="adj1" fmla="val 11660505"/>
                    <a:gd name="adj2" fmla="val 5955058"/>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0" name="Rectangle 89">
                  <a:extLst>
                    <a:ext uri="{FF2B5EF4-FFF2-40B4-BE49-F238E27FC236}">
                      <a16:creationId xmlns:a16="http://schemas.microsoft.com/office/drawing/2014/main" id="{27EEFADC-6BBB-4A26-B50B-5D0026A41468}"/>
                    </a:ext>
                  </a:extLst>
                </p:cNvPr>
                <p:cNvSpPr/>
                <p:nvPr/>
              </p:nvSpPr>
              <p:spPr>
                <a:xfrm>
                  <a:off x="6572001" y="2872993"/>
                  <a:ext cx="277219" cy="215536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4" name="Rectangle 83">
                <a:extLst>
                  <a:ext uri="{FF2B5EF4-FFF2-40B4-BE49-F238E27FC236}">
                    <a16:creationId xmlns:a16="http://schemas.microsoft.com/office/drawing/2014/main" id="{0C3B8ED6-0B8C-4622-9A24-CF348D555EAD}"/>
                  </a:ext>
                </a:extLst>
              </p:cNvPr>
              <p:cNvSpPr/>
              <p:nvPr/>
            </p:nvSpPr>
            <p:spPr>
              <a:xfrm>
                <a:off x="4058931" y="3460863"/>
                <a:ext cx="549179" cy="630345"/>
              </a:xfrm>
              <a:prstGeom prst="rect">
                <a:avLst/>
              </a:prstGeom>
            </p:spPr>
            <p:txBody>
              <a:bodyPr wrap="none">
                <a:spAutoFit/>
              </a:bodyPr>
              <a:lstStyle/>
              <a:p>
                <a:r>
                  <a:rPr lang="en-IN" b="1" dirty="0">
                    <a:solidFill>
                      <a:srgbClr val="0066FF"/>
                    </a:solidFill>
                    <a:latin typeface="Times New Roman" panose="02020603050405020304" pitchFamily="18" charset="0"/>
                    <a:cs typeface="Times New Roman" panose="02020603050405020304" pitchFamily="18" charset="0"/>
                  </a:rPr>
                  <a:t>L</a:t>
                </a:r>
              </a:p>
            </p:txBody>
          </p:sp>
        </p:grpSp>
        <p:cxnSp>
          <p:nvCxnSpPr>
            <p:cNvPr id="68" name="Straight Connector 67">
              <a:extLst>
                <a:ext uri="{FF2B5EF4-FFF2-40B4-BE49-F238E27FC236}">
                  <a16:creationId xmlns:a16="http://schemas.microsoft.com/office/drawing/2014/main" id="{FF9F8C2B-7F8C-49A0-BB75-74B894AC0C43}"/>
                </a:ext>
              </a:extLst>
            </p:cNvPr>
            <p:cNvCxnSpPr>
              <a:cxnSpLocks/>
            </p:cNvCxnSpPr>
            <p:nvPr/>
          </p:nvCxnSpPr>
          <p:spPr>
            <a:xfrm flipV="1">
              <a:off x="546356" y="2522368"/>
              <a:ext cx="396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grpSp>
      <p:sp>
        <p:nvSpPr>
          <p:cNvPr id="212" name="Rectangle 211">
            <a:extLst>
              <a:ext uri="{FF2B5EF4-FFF2-40B4-BE49-F238E27FC236}">
                <a16:creationId xmlns:a16="http://schemas.microsoft.com/office/drawing/2014/main" id="{94C9ABAE-971B-4DEE-96B2-E40654AB62FF}"/>
              </a:ext>
            </a:extLst>
          </p:cNvPr>
          <p:cNvSpPr/>
          <p:nvPr/>
        </p:nvSpPr>
        <p:spPr>
          <a:xfrm>
            <a:off x="1263342" y="1928880"/>
            <a:ext cx="658194" cy="369332"/>
          </a:xfrm>
          <a:prstGeom prst="rect">
            <a:avLst/>
          </a:prstGeom>
        </p:spPr>
        <p:txBody>
          <a:bodyPr wrap="none">
            <a:spAutoFit/>
          </a:bodyPr>
          <a:lstStyle/>
          <a:p>
            <a:r>
              <a:rPr lang="en-IN" b="1" dirty="0">
                <a:solidFill>
                  <a:srgbClr val="FF0000"/>
                </a:solidFill>
                <a:latin typeface="Times New Roman" panose="02020603050405020304" pitchFamily="18" charset="0"/>
                <a:cs typeface="Times New Roman" panose="02020603050405020304" pitchFamily="18" charset="0"/>
              </a:rPr>
              <a:t>t = T</a:t>
            </a:r>
          </a:p>
        </p:txBody>
      </p:sp>
      <p:sp>
        <p:nvSpPr>
          <p:cNvPr id="218" name="Rectangle 217">
            <a:extLst>
              <a:ext uri="{FF2B5EF4-FFF2-40B4-BE49-F238E27FC236}">
                <a16:creationId xmlns:a16="http://schemas.microsoft.com/office/drawing/2014/main" id="{11F214C7-C799-4220-AD44-01F6A55C8E7D}"/>
              </a:ext>
            </a:extLst>
          </p:cNvPr>
          <p:cNvSpPr/>
          <p:nvPr/>
        </p:nvSpPr>
        <p:spPr>
          <a:xfrm>
            <a:off x="524341" y="2275222"/>
            <a:ext cx="726481"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Q = 0</a:t>
            </a:r>
          </a:p>
        </p:txBody>
      </p:sp>
      <p:sp>
        <p:nvSpPr>
          <p:cNvPr id="2064" name="Arc 2063">
            <a:extLst>
              <a:ext uri="{FF2B5EF4-FFF2-40B4-BE49-F238E27FC236}">
                <a16:creationId xmlns:a16="http://schemas.microsoft.com/office/drawing/2014/main" id="{BEDC93E6-6A10-4CBC-A8B0-5C6518F3F442}"/>
              </a:ext>
            </a:extLst>
          </p:cNvPr>
          <p:cNvSpPr/>
          <p:nvPr/>
        </p:nvSpPr>
        <p:spPr>
          <a:xfrm>
            <a:off x="2469300" y="2191497"/>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8" name="Arc 227">
            <a:extLst>
              <a:ext uri="{FF2B5EF4-FFF2-40B4-BE49-F238E27FC236}">
                <a16:creationId xmlns:a16="http://schemas.microsoft.com/office/drawing/2014/main" id="{65AFB966-CAE0-455D-B3C2-AF2A941107A9}"/>
              </a:ext>
            </a:extLst>
          </p:cNvPr>
          <p:cNvSpPr/>
          <p:nvPr/>
        </p:nvSpPr>
        <p:spPr>
          <a:xfrm>
            <a:off x="2392725" y="2211586"/>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9" name="Arc 228">
            <a:extLst>
              <a:ext uri="{FF2B5EF4-FFF2-40B4-BE49-F238E27FC236}">
                <a16:creationId xmlns:a16="http://schemas.microsoft.com/office/drawing/2014/main" id="{701999DE-8875-4267-AEA3-5E62978AF8C9}"/>
              </a:ext>
            </a:extLst>
          </p:cNvPr>
          <p:cNvSpPr/>
          <p:nvPr/>
        </p:nvSpPr>
        <p:spPr>
          <a:xfrm>
            <a:off x="2538514" y="2211586"/>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0" name="Arc 229">
            <a:extLst>
              <a:ext uri="{FF2B5EF4-FFF2-40B4-BE49-F238E27FC236}">
                <a16:creationId xmlns:a16="http://schemas.microsoft.com/office/drawing/2014/main" id="{A6CD1119-E78D-48A2-9377-95036723C459}"/>
              </a:ext>
            </a:extLst>
          </p:cNvPr>
          <p:cNvSpPr/>
          <p:nvPr/>
        </p:nvSpPr>
        <p:spPr>
          <a:xfrm flipH="1">
            <a:off x="2732200" y="2187626"/>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1" name="Arc 230">
            <a:extLst>
              <a:ext uri="{FF2B5EF4-FFF2-40B4-BE49-F238E27FC236}">
                <a16:creationId xmlns:a16="http://schemas.microsoft.com/office/drawing/2014/main" id="{7FEBE862-9D79-4258-8A01-1FC73CAB2922}"/>
              </a:ext>
            </a:extLst>
          </p:cNvPr>
          <p:cNvSpPr/>
          <p:nvPr/>
        </p:nvSpPr>
        <p:spPr>
          <a:xfrm flipH="1">
            <a:off x="2679585" y="2190892"/>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2" name="Arc 231">
            <a:extLst>
              <a:ext uri="{FF2B5EF4-FFF2-40B4-BE49-F238E27FC236}">
                <a16:creationId xmlns:a16="http://schemas.microsoft.com/office/drawing/2014/main" id="{67F533F3-75AB-49DC-A6DD-C6A28A84E8EE}"/>
              </a:ext>
            </a:extLst>
          </p:cNvPr>
          <p:cNvSpPr/>
          <p:nvPr/>
        </p:nvSpPr>
        <p:spPr>
          <a:xfrm flipH="1">
            <a:off x="2792150" y="2170522"/>
            <a:ext cx="97205" cy="531194"/>
          </a:xfrm>
          <a:prstGeom prst="arc">
            <a:avLst>
              <a:gd name="adj1" fmla="val 16200000"/>
              <a:gd name="adj2" fmla="val 5393112"/>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3" name="Rectangle 232">
            <a:extLst>
              <a:ext uri="{FF2B5EF4-FFF2-40B4-BE49-F238E27FC236}">
                <a16:creationId xmlns:a16="http://schemas.microsoft.com/office/drawing/2014/main" id="{48B1E225-46BA-4C1D-9400-FFE776B88394}"/>
              </a:ext>
            </a:extLst>
          </p:cNvPr>
          <p:cNvSpPr/>
          <p:nvPr/>
        </p:nvSpPr>
        <p:spPr>
          <a:xfrm>
            <a:off x="2681837" y="2670205"/>
            <a:ext cx="338554"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B</a:t>
            </a:r>
          </a:p>
        </p:txBody>
      </p:sp>
      <p:grpSp>
        <p:nvGrpSpPr>
          <p:cNvPr id="2049" name="Group 2048">
            <a:extLst>
              <a:ext uri="{FF2B5EF4-FFF2-40B4-BE49-F238E27FC236}">
                <a16:creationId xmlns:a16="http://schemas.microsoft.com/office/drawing/2014/main" id="{FF040B02-FAC3-428F-B61D-C8EDECD696C5}"/>
              </a:ext>
            </a:extLst>
          </p:cNvPr>
          <p:cNvGrpSpPr/>
          <p:nvPr/>
        </p:nvGrpSpPr>
        <p:grpSpPr>
          <a:xfrm>
            <a:off x="4416329" y="1782904"/>
            <a:ext cx="2765314" cy="1233787"/>
            <a:chOff x="4717523" y="1837261"/>
            <a:chExt cx="2765314" cy="1233787"/>
          </a:xfrm>
        </p:grpSpPr>
        <p:grpSp>
          <p:nvGrpSpPr>
            <p:cNvPr id="2060" name="Group 2059">
              <a:extLst>
                <a:ext uri="{FF2B5EF4-FFF2-40B4-BE49-F238E27FC236}">
                  <a16:creationId xmlns:a16="http://schemas.microsoft.com/office/drawing/2014/main" id="{1A6298A9-0F51-4930-9B73-C1EA24DF212F}"/>
                </a:ext>
              </a:extLst>
            </p:cNvPr>
            <p:cNvGrpSpPr/>
            <p:nvPr/>
          </p:nvGrpSpPr>
          <p:grpSpPr>
            <a:xfrm>
              <a:off x="4717523" y="1837261"/>
              <a:ext cx="2765314" cy="921901"/>
              <a:chOff x="3810633" y="2283472"/>
              <a:chExt cx="2765314" cy="921901"/>
            </a:xfrm>
          </p:grpSpPr>
          <p:grpSp>
            <p:nvGrpSpPr>
              <p:cNvPr id="167" name="Group 166">
                <a:extLst>
                  <a:ext uri="{FF2B5EF4-FFF2-40B4-BE49-F238E27FC236}">
                    <a16:creationId xmlns:a16="http://schemas.microsoft.com/office/drawing/2014/main" id="{02AA5208-A420-43C5-B6F7-0B0FD7654EB8}"/>
                  </a:ext>
                </a:extLst>
              </p:cNvPr>
              <p:cNvGrpSpPr/>
              <p:nvPr/>
            </p:nvGrpSpPr>
            <p:grpSpPr>
              <a:xfrm>
                <a:off x="3810633" y="2683424"/>
                <a:ext cx="2765314" cy="521949"/>
                <a:chOff x="486000" y="1356229"/>
                <a:chExt cx="4367351" cy="1137569"/>
              </a:xfrm>
            </p:grpSpPr>
            <p:grpSp>
              <p:nvGrpSpPr>
                <p:cNvPr id="168" name="Group 167">
                  <a:extLst>
                    <a:ext uri="{FF2B5EF4-FFF2-40B4-BE49-F238E27FC236}">
                      <a16:creationId xmlns:a16="http://schemas.microsoft.com/office/drawing/2014/main" id="{AF6FF88D-1EDB-439F-8440-31DEEEFB7146}"/>
                    </a:ext>
                  </a:extLst>
                </p:cNvPr>
                <p:cNvGrpSpPr/>
                <p:nvPr/>
              </p:nvGrpSpPr>
              <p:grpSpPr>
                <a:xfrm>
                  <a:off x="693661" y="1626448"/>
                  <a:ext cx="1927478" cy="461019"/>
                  <a:chOff x="328175" y="1813871"/>
                  <a:chExt cx="3367525" cy="756030"/>
                </a:xfrm>
              </p:grpSpPr>
              <p:cxnSp>
                <p:nvCxnSpPr>
                  <p:cNvPr id="172" name="Straight Connector 171">
                    <a:extLst>
                      <a:ext uri="{FF2B5EF4-FFF2-40B4-BE49-F238E27FC236}">
                        <a16:creationId xmlns:a16="http://schemas.microsoft.com/office/drawing/2014/main" id="{A3A3529A-9B25-4B14-A987-B383E6A30E0F}"/>
                      </a:ext>
                    </a:extLst>
                  </p:cNvPr>
                  <p:cNvCxnSpPr>
                    <a:cxnSpLocks/>
                  </p:cNvCxnSpPr>
                  <p:nvPr/>
                </p:nvCxnSpPr>
                <p:spPr>
                  <a:xfrm flipV="1">
                    <a:off x="770091" y="1832924"/>
                    <a:ext cx="201907" cy="4626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6729979-E34B-458A-B0B1-30805C8E97CE}"/>
                      </a:ext>
                    </a:extLst>
                  </p:cNvPr>
                  <p:cNvCxnSpPr>
                    <a:cxnSpLocks/>
                  </p:cNvCxnSpPr>
                  <p:nvPr/>
                </p:nvCxnSpPr>
                <p:spPr>
                  <a:xfrm>
                    <a:off x="962473" y="1832922"/>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FE50AE7-7B91-46C3-BB7B-07992B4530F7}"/>
                      </a:ext>
                    </a:extLst>
                  </p:cNvPr>
                  <p:cNvCxnSpPr>
                    <a:cxnSpLocks/>
                  </p:cNvCxnSpPr>
                  <p:nvPr/>
                </p:nvCxnSpPr>
                <p:spPr>
                  <a:xfrm flipV="1">
                    <a:off x="1297619" y="1823397"/>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3E4B58F-DD00-4C9D-992C-315530DA45C6}"/>
                      </a:ext>
                    </a:extLst>
                  </p:cNvPr>
                  <p:cNvCxnSpPr>
                    <a:cxnSpLocks/>
                  </p:cNvCxnSpPr>
                  <p:nvPr/>
                </p:nvCxnSpPr>
                <p:spPr>
                  <a:xfrm>
                    <a:off x="1645943" y="1823396"/>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F4146F6-6CDB-427A-96BA-AB77741BE4CA}"/>
                      </a:ext>
                    </a:extLst>
                  </p:cNvPr>
                  <p:cNvCxnSpPr>
                    <a:cxnSpLocks/>
                  </p:cNvCxnSpPr>
                  <p:nvPr/>
                </p:nvCxnSpPr>
                <p:spPr>
                  <a:xfrm flipV="1">
                    <a:off x="1992944" y="181387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FD7B213-A3CE-4393-BC57-3C82F7302A65}"/>
                      </a:ext>
                    </a:extLst>
                  </p:cNvPr>
                  <p:cNvCxnSpPr>
                    <a:cxnSpLocks/>
                  </p:cNvCxnSpPr>
                  <p:nvPr/>
                </p:nvCxnSpPr>
                <p:spPr>
                  <a:xfrm>
                    <a:off x="2341268" y="1813871"/>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2A97B41-DC1F-44FD-8C50-96A46DDDDE0B}"/>
                      </a:ext>
                    </a:extLst>
                  </p:cNvPr>
                  <p:cNvCxnSpPr>
                    <a:cxnSpLocks/>
                  </p:cNvCxnSpPr>
                  <p:nvPr/>
                </p:nvCxnSpPr>
                <p:spPr>
                  <a:xfrm flipV="1">
                    <a:off x="2688269" y="183292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13E4E1B-7E8A-43FC-A7D2-BEE857095B8E}"/>
                      </a:ext>
                    </a:extLst>
                  </p:cNvPr>
                  <p:cNvCxnSpPr>
                    <a:cxnSpLocks/>
                  </p:cNvCxnSpPr>
                  <p:nvPr/>
                </p:nvCxnSpPr>
                <p:spPr>
                  <a:xfrm>
                    <a:off x="3036593" y="1832921"/>
                    <a:ext cx="201907" cy="462604"/>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1B0B8AF-4970-433F-91F6-A13888EA54C9}"/>
                      </a:ext>
                    </a:extLst>
                  </p:cNvPr>
                  <p:cNvCxnSpPr>
                    <a:cxnSpLocks/>
                  </p:cNvCxnSpPr>
                  <p:nvPr/>
                </p:nvCxnSpPr>
                <p:spPr>
                  <a:xfrm flipV="1">
                    <a:off x="3228975" y="2262971"/>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4E22E648-2AC8-418F-AD40-5A6148113F14}"/>
                      </a:ext>
                    </a:extLst>
                  </p:cNvPr>
                  <p:cNvCxnSpPr>
                    <a:cxnSpLocks/>
                  </p:cNvCxnSpPr>
                  <p:nvPr/>
                </p:nvCxnSpPr>
                <p:spPr>
                  <a:xfrm flipV="1">
                    <a:off x="328175" y="2279247"/>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69B9A387-7E78-422B-AA8F-CF13DA85DD40}"/>
                    </a:ext>
                  </a:extLst>
                </p:cNvPr>
                <p:cNvSpPr/>
                <p:nvPr/>
              </p:nvSpPr>
              <p:spPr>
                <a:xfrm>
                  <a:off x="2621138" y="1500964"/>
                  <a:ext cx="695717" cy="755067"/>
                </a:xfrm>
                <a:prstGeom prst="rect">
                  <a:avLst/>
                </a:prstGeom>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0" name="Cube 169">
                  <a:extLst>
                    <a:ext uri="{FF2B5EF4-FFF2-40B4-BE49-F238E27FC236}">
                      <a16:creationId xmlns:a16="http://schemas.microsoft.com/office/drawing/2014/main" id="{D162E794-2223-4398-81D9-24376697C773}"/>
                    </a:ext>
                  </a:extLst>
                </p:cNvPr>
                <p:cNvSpPr/>
                <p:nvPr/>
              </p:nvSpPr>
              <p:spPr>
                <a:xfrm rot="5400000">
                  <a:off x="45152" y="1797077"/>
                  <a:ext cx="1133463" cy="251767"/>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1" name="Cube 170">
                  <a:extLst>
                    <a:ext uri="{FF2B5EF4-FFF2-40B4-BE49-F238E27FC236}">
                      <a16:creationId xmlns:a16="http://schemas.microsoft.com/office/drawing/2014/main" id="{2CFE0FA6-1334-4E7F-AD5C-CD9B8E1E90BE}"/>
                    </a:ext>
                  </a:extLst>
                </p:cNvPr>
                <p:cNvSpPr/>
                <p:nvPr/>
              </p:nvSpPr>
              <p:spPr>
                <a:xfrm>
                  <a:off x="486000" y="2261839"/>
                  <a:ext cx="4367351" cy="231959"/>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9" name="TextBox 198">
                <a:extLst>
                  <a:ext uri="{FF2B5EF4-FFF2-40B4-BE49-F238E27FC236}">
                    <a16:creationId xmlns:a16="http://schemas.microsoft.com/office/drawing/2014/main" id="{C90EAC9A-4CC0-49B1-A63C-C4E416923CCB}"/>
                  </a:ext>
                </a:extLst>
              </p:cNvPr>
              <p:cNvSpPr txBox="1"/>
              <p:nvPr/>
            </p:nvSpPr>
            <p:spPr>
              <a:xfrm>
                <a:off x="4475519" y="2283472"/>
                <a:ext cx="1026932" cy="624762"/>
              </a:xfrm>
              <a:prstGeom prst="rect">
                <a:avLst/>
              </a:prstGeom>
              <a:noFill/>
            </p:spPr>
            <p:txBody>
              <a:bodyPr wrap="none" rtlCol="0">
                <a:spAutoFit/>
              </a:bodyPr>
              <a:lstStyle/>
              <a:p>
                <a:r>
                  <a:rPr lang="en-US" b="1" i="1" dirty="0">
                    <a:solidFill>
                      <a:schemeClr val="bg1"/>
                    </a:solidFill>
                    <a:latin typeface="Times New Roman" panose="02020603050405020304" pitchFamily="18" charset="0"/>
                    <a:cs typeface="Times New Roman" panose="02020603050405020304" pitchFamily="18" charset="0"/>
                  </a:rPr>
                  <a:t>v = - </a:t>
                </a:r>
                <a:r>
                  <a:rPr lang="en-IN" sz="2000" b="1" dirty="0" err="1">
                    <a:solidFill>
                      <a:schemeClr val="bg1"/>
                    </a:solidFill>
                    <a:latin typeface="Times New Roman" panose="02020603050405020304" pitchFamily="18" charset="0"/>
                    <a:cs typeface="Times New Roman" panose="02020603050405020304" pitchFamily="18" charset="0"/>
                  </a:rPr>
                  <a:t>v</a:t>
                </a:r>
                <a:r>
                  <a:rPr lang="en-IN" sz="2000" b="1" baseline="-25000" dirty="0" err="1">
                    <a:solidFill>
                      <a:schemeClr val="bg1"/>
                    </a:solidFill>
                    <a:latin typeface="Times New Roman" panose="02020603050405020304" pitchFamily="18" charset="0"/>
                    <a:cs typeface="Times New Roman" panose="02020603050405020304" pitchFamily="18" charset="0"/>
                  </a:rPr>
                  <a:t>max</a:t>
                </a:r>
                <a:r>
                  <a:rPr lang="en-IN" sz="2000" b="1" baseline="-25000" dirty="0">
                    <a:solidFill>
                      <a:schemeClr val="bg1"/>
                    </a:solidFill>
                    <a:latin typeface="Times New Roman" panose="02020603050405020304" pitchFamily="18" charset="0"/>
                    <a:cs typeface="Times New Roman" panose="02020603050405020304" pitchFamily="18" charset="0"/>
                  </a:rPr>
                  <a:t> </a:t>
                </a:r>
                <a:endParaRPr lang="en-IN" sz="2000" b="1" dirty="0">
                  <a:solidFill>
                    <a:schemeClr val="bg1"/>
                  </a:solidFill>
                  <a:latin typeface="Times New Roman" panose="02020603050405020304" pitchFamily="18" charset="0"/>
                  <a:cs typeface="Times New Roman" panose="02020603050405020304" pitchFamily="18" charset="0"/>
                </a:endParaRPr>
              </a:p>
              <a:p>
                <a:endParaRPr lang="en-IN" b="1" i="1" dirty="0">
                  <a:solidFill>
                    <a:schemeClr val="bg1"/>
                  </a:solidFill>
                  <a:latin typeface="Times New Roman" panose="02020603050405020304" pitchFamily="18" charset="0"/>
                  <a:cs typeface="Times New Roman" panose="02020603050405020304" pitchFamily="18" charset="0"/>
                </a:endParaRPr>
              </a:p>
            </p:txBody>
          </p:sp>
        </p:grpSp>
        <p:sp>
          <p:nvSpPr>
            <p:cNvPr id="239" name="Rectangle 238">
              <a:extLst>
                <a:ext uri="{FF2B5EF4-FFF2-40B4-BE49-F238E27FC236}">
                  <a16:creationId xmlns:a16="http://schemas.microsoft.com/office/drawing/2014/main" id="{5C2FD61A-13BE-4AD3-A25E-20891DE85F06}"/>
                </a:ext>
              </a:extLst>
            </p:cNvPr>
            <p:cNvSpPr/>
            <p:nvPr/>
          </p:nvSpPr>
          <p:spPr>
            <a:xfrm>
              <a:off x="5984874" y="2701716"/>
              <a:ext cx="662361" cy="369332"/>
            </a:xfrm>
            <a:prstGeom prst="rect">
              <a:avLst/>
            </a:prstGeom>
          </p:spPr>
          <p:txBody>
            <a:bodyPr wrap="none">
              <a:spAutoFit/>
            </a:bodyPr>
            <a:lstStyle/>
            <a:p>
              <a:r>
                <a:rPr lang="en-US" b="1" dirty="0">
                  <a:solidFill>
                    <a:srgbClr val="FFFF00"/>
                  </a:solidFill>
                  <a:latin typeface="Times New Roman" panose="02020603050405020304" pitchFamily="18" charset="0"/>
                  <a:cs typeface="Times New Roman" panose="02020603050405020304" pitchFamily="18" charset="0"/>
                </a:rPr>
                <a:t>x = 0</a:t>
              </a:r>
              <a:endParaRPr lang="en-IN" b="1" dirty="0">
                <a:solidFill>
                  <a:srgbClr val="FFFF00"/>
                </a:solidFill>
                <a:latin typeface="Times New Roman" panose="02020603050405020304" pitchFamily="18" charset="0"/>
                <a:cs typeface="Times New Roman" panose="02020603050405020304" pitchFamily="18" charset="0"/>
              </a:endParaRPr>
            </a:p>
          </p:txBody>
        </p:sp>
      </p:grpSp>
      <p:pic>
        <p:nvPicPr>
          <p:cNvPr id="5" name="Picture 4">
            <a:extLst>
              <a:ext uri="{FF2B5EF4-FFF2-40B4-BE49-F238E27FC236}">
                <a16:creationId xmlns:a16="http://schemas.microsoft.com/office/drawing/2014/main" id="{B2B98B67-7103-4C06-816A-A4F7866935C9}"/>
              </a:ext>
            </a:extLst>
          </p:cNvPr>
          <p:cNvPicPr>
            <a:picLocks noChangeAspect="1"/>
          </p:cNvPicPr>
          <p:nvPr/>
        </p:nvPicPr>
        <p:blipFill>
          <a:blip r:embed="rId4"/>
          <a:stretch>
            <a:fillRect/>
          </a:stretch>
        </p:blipFill>
        <p:spPr>
          <a:xfrm>
            <a:off x="2776790" y="3810001"/>
            <a:ext cx="6812913" cy="1280521"/>
          </a:xfrm>
          <a:prstGeom prst="rect">
            <a:avLst/>
          </a:prstGeom>
        </p:spPr>
      </p:pic>
    </p:spTree>
    <p:extLst>
      <p:ext uri="{BB962C8B-B14F-4D97-AF65-F5344CB8AC3E}">
        <p14:creationId xmlns:p14="http://schemas.microsoft.com/office/powerpoint/2010/main" val="179987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Electrical Oscillators: LC Circuit</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771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Electrical Oscillators: LC Circuit</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04774B8-B2F4-4BAF-991A-7A3D2FBDD2FD}"/>
              </a:ext>
            </a:extLst>
          </p:cNvPr>
          <p:cNvSpPr/>
          <p:nvPr/>
        </p:nvSpPr>
        <p:spPr>
          <a:xfrm>
            <a:off x="1" y="981971"/>
            <a:ext cx="12191999" cy="523220"/>
          </a:xfrm>
          <a:prstGeom prst="rect">
            <a:avLst/>
          </a:prstGeom>
        </p:spPr>
        <p:txBody>
          <a:bodyPr wrap="square">
            <a:spAutoFit/>
          </a:bodyPr>
          <a:lstStyle/>
          <a:p>
            <a:pPr algn="ctr"/>
            <a:r>
              <a:rPr lang="en-IN" sz="2800" dirty="0">
                <a:solidFill>
                  <a:schemeClr val="bg1"/>
                </a:solidFill>
                <a:latin typeface="Arial" panose="020B0604020202020204" pitchFamily="34" charset="0"/>
                <a:cs typeface="Arial" panose="020B0604020202020204" pitchFamily="34" charset="0"/>
              </a:rPr>
              <a:t>Oscillations in electrical circuits: similarities</a:t>
            </a:r>
          </a:p>
        </p:txBody>
      </p:sp>
    </p:spTree>
    <p:extLst>
      <p:ext uri="{BB962C8B-B14F-4D97-AF65-F5344CB8AC3E}">
        <p14:creationId xmlns:p14="http://schemas.microsoft.com/office/powerpoint/2010/main" val="63262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Electrical Oscillators: LC Circuit</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04774B8-B2F4-4BAF-991A-7A3D2FBDD2FD}"/>
              </a:ext>
            </a:extLst>
          </p:cNvPr>
          <p:cNvSpPr/>
          <p:nvPr/>
        </p:nvSpPr>
        <p:spPr>
          <a:xfrm>
            <a:off x="1" y="981971"/>
            <a:ext cx="12191999" cy="523220"/>
          </a:xfrm>
          <a:prstGeom prst="rect">
            <a:avLst/>
          </a:prstGeom>
        </p:spPr>
        <p:txBody>
          <a:bodyPr wrap="square">
            <a:spAutoFit/>
          </a:bodyPr>
          <a:lstStyle/>
          <a:p>
            <a:pPr algn="ctr"/>
            <a:r>
              <a:rPr lang="en-IN" sz="2800" dirty="0">
                <a:solidFill>
                  <a:schemeClr val="bg1"/>
                </a:solidFill>
                <a:latin typeface="Arial" panose="020B0604020202020204" pitchFamily="34" charset="0"/>
                <a:cs typeface="Arial" panose="020B0604020202020204" pitchFamily="34" charset="0"/>
              </a:rPr>
              <a:t>Oscillations in electrical circuits: similarities</a:t>
            </a:r>
          </a:p>
        </p:txBody>
      </p:sp>
      <p:cxnSp>
        <p:nvCxnSpPr>
          <p:cNvPr id="6" name="Straight Connector 5">
            <a:extLst>
              <a:ext uri="{FF2B5EF4-FFF2-40B4-BE49-F238E27FC236}">
                <a16:creationId xmlns:a16="http://schemas.microsoft.com/office/drawing/2014/main" id="{CC2DCB24-C82A-4B6A-BB44-96A7DB0EAED8}"/>
              </a:ext>
            </a:extLst>
          </p:cNvPr>
          <p:cNvCxnSpPr>
            <a:cxnSpLocks/>
          </p:cNvCxnSpPr>
          <p:nvPr/>
        </p:nvCxnSpPr>
        <p:spPr>
          <a:xfrm>
            <a:off x="754743" y="2627086"/>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9494F20-C358-4A13-8635-173B868B03F9}"/>
              </a:ext>
            </a:extLst>
          </p:cNvPr>
          <p:cNvCxnSpPr>
            <a:cxnSpLocks/>
          </p:cNvCxnSpPr>
          <p:nvPr/>
        </p:nvCxnSpPr>
        <p:spPr>
          <a:xfrm flipV="1">
            <a:off x="2743200" y="2380343"/>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B6B5631-0FE2-4D34-BF05-A6B2212FA253}"/>
              </a:ext>
            </a:extLst>
          </p:cNvPr>
          <p:cNvCxnSpPr>
            <a:cxnSpLocks/>
          </p:cNvCxnSpPr>
          <p:nvPr/>
        </p:nvCxnSpPr>
        <p:spPr>
          <a:xfrm>
            <a:off x="3316514" y="2619829"/>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57700FE3-BF7C-43CD-BE47-2A902F54D464}"/>
              </a:ext>
            </a:extLst>
          </p:cNvPr>
          <p:cNvSpPr/>
          <p:nvPr/>
        </p:nvSpPr>
        <p:spPr>
          <a:xfrm rot="10800000" flipH="1">
            <a:off x="3275148" y="2394857"/>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4F99E789-E296-41D0-B22D-8C96FE9D562A}"/>
              </a:ext>
            </a:extLst>
          </p:cNvPr>
          <p:cNvCxnSpPr>
            <a:cxnSpLocks/>
          </p:cNvCxnSpPr>
          <p:nvPr/>
        </p:nvCxnSpPr>
        <p:spPr>
          <a:xfrm flipH="1" flipV="1">
            <a:off x="781595" y="2619829"/>
            <a:ext cx="1" cy="121194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C2190D0-04F7-46BC-90E5-0406AED5C760}"/>
              </a:ext>
            </a:extLst>
          </p:cNvPr>
          <p:cNvCxnSpPr>
            <a:cxnSpLocks/>
          </p:cNvCxnSpPr>
          <p:nvPr/>
        </p:nvCxnSpPr>
        <p:spPr>
          <a:xfrm flipH="1" flipV="1">
            <a:off x="781595" y="3962402"/>
            <a:ext cx="1" cy="121194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3A9C09-495A-4DA0-BC9F-816196CE86C3}"/>
              </a:ext>
            </a:extLst>
          </p:cNvPr>
          <p:cNvCxnSpPr>
            <a:cxnSpLocks/>
          </p:cNvCxnSpPr>
          <p:nvPr/>
        </p:nvCxnSpPr>
        <p:spPr>
          <a:xfrm flipV="1">
            <a:off x="601595" y="3824514"/>
            <a:ext cx="360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1DD1045-26B2-4663-9CFA-A4B4F2F0D2FF}"/>
              </a:ext>
            </a:extLst>
          </p:cNvPr>
          <p:cNvCxnSpPr>
            <a:cxnSpLocks/>
          </p:cNvCxnSpPr>
          <p:nvPr/>
        </p:nvCxnSpPr>
        <p:spPr>
          <a:xfrm flipV="1">
            <a:off x="597029" y="3962398"/>
            <a:ext cx="360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0BDCF0-E0CD-40AC-B743-93D780A1887E}"/>
              </a:ext>
            </a:extLst>
          </p:cNvPr>
          <p:cNvCxnSpPr>
            <a:cxnSpLocks/>
          </p:cNvCxnSpPr>
          <p:nvPr/>
        </p:nvCxnSpPr>
        <p:spPr>
          <a:xfrm>
            <a:off x="754743" y="5159826"/>
            <a:ext cx="2002971" cy="0"/>
          </a:xfrm>
          <a:prstGeom prst="line">
            <a:avLst/>
          </a:prstGeom>
          <a:ln w="571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BA3F635-1856-4373-A830-F99E426E31BB}"/>
              </a:ext>
            </a:extLst>
          </p:cNvPr>
          <p:cNvCxnSpPr>
            <a:cxnSpLocks/>
          </p:cNvCxnSpPr>
          <p:nvPr/>
        </p:nvCxnSpPr>
        <p:spPr>
          <a:xfrm>
            <a:off x="2487021" y="5159826"/>
            <a:ext cx="2808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929699-F43A-4678-B4F0-F18EC245A2EC}"/>
              </a:ext>
            </a:extLst>
          </p:cNvPr>
          <p:cNvCxnSpPr>
            <a:cxnSpLocks/>
          </p:cNvCxnSpPr>
          <p:nvPr/>
        </p:nvCxnSpPr>
        <p:spPr>
          <a:xfrm flipV="1">
            <a:off x="5293013" y="2590801"/>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0DD6771-ECB9-4879-8319-26CECC563DF1}"/>
              </a:ext>
            </a:extLst>
          </p:cNvPr>
          <p:cNvCxnSpPr>
            <a:cxnSpLocks/>
          </p:cNvCxnSpPr>
          <p:nvPr/>
        </p:nvCxnSpPr>
        <p:spPr>
          <a:xfrm flipV="1">
            <a:off x="5293013" y="4238172"/>
            <a:ext cx="0" cy="936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48" name="Rectangle 2047">
            <a:extLst>
              <a:ext uri="{FF2B5EF4-FFF2-40B4-BE49-F238E27FC236}">
                <a16:creationId xmlns:a16="http://schemas.microsoft.com/office/drawing/2014/main" id="{AAB0B187-61A8-4EA2-B2B8-1D189E8109A2}"/>
              </a:ext>
            </a:extLst>
          </p:cNvPr>
          <p:cNvSpPr/>
          <p:nvPr/>
        </p:nvSpPr>
        <p:spPr>
          <a:xfrm>
            <a:off x="983881" y="3653965"/>
            <a:ext cx="407484" cy="461665"/>
          </a:xfrm>
          <a:prstGeom prst="rect">
            <a:avLst/>
          </a:prstGeom>
        </p:spPr>
        <p:txBody>
          <a:bodyPr wrap="none">
            <a:spAutoFit/>
          </a:bodyPr>
          <a:lstStyle/>
          <a:p>
            <a:r>
              <a:rPr lang="en-IN" sz="2400" b="1" dirty="0">
                <a:solidFill>
                  <a:srgbClr val="0066FF"/>
                </a:solidFill>
                <a:latin typeface="Times New Roman" panose="02020603050405020304" pitchFamily="18" charset="0"/>
                <a:cs typeface="Times New Roman" panose="02020603050405020304" pitchFamily="18" charset="0"/>
              </a:rPr>
              <a:t>C</a:t>
            </a:r>
          </a:p>
        </p:txBody>
      </p:sp>
      <p:sp>
        <p:nvSpPr>
          <p:cNvPr id="39" name="Rectangle 38">
            <a:extLst>
              <a:ext uri="{FF2B5EF4-FFF2-40B4-BE49-F238E27FC236}">
                <a16:creationId xmlns:a16="http://schemas.microsoft.com/office/drawing/2014/main" id="{45578EE4-E11D-46F4-A4E9-5D2D64C4982A}"/>
              </a:ext>
            </a:extLst>
          </p:cNvPr>
          <p:cNvSpPr/>
          <p:nvPr/>
        </p:nvSpPr>
        <p:spPr>
          <a:xfrm>
            <a:off x="231202" y="3230396"/>
            <a:ext cx="598241" cy="461665"/>
          </a:xfrm>
          <a:prstGeom prst="rect">
            <a:avLst/>
          </a:prstGeom>
        </p:spPr>
        <p:txBody>
          <a:bodyPr wrap="none">
            <a:spAutoFit/>
          </a:bodyPr>
          <a:lstStyle/>
          <a:p>
            <a:r>
              <a:rPr lang="en-IN" sz="2400" b="1" dirty="0">
                <a:solidFill>
                  <a:schemeClr val="bg1"/>
                </a:solidFill>
                <a:latin typeface="Times New Roman" panose="02020603050405020304" pitchFamily="18" charset="0"/>
                <a:cs typeface="Times New Roman" panose="02020603050405020304" pitchFamily="18" charset="0"/>
              </a:rPr>
              <a:t>+Q</a:t>
            </a:r>
          </a:p>
        </p:txBody>
      </p:sp>
      <p:sp>
        <p:nvSpPr>
          <p:cNvPr id="40" name="Rectangle 39">
            <a:extLst>
              <a:ext uri="{FF2B5EF4-FFF2-40B4-BE49-F238E27FC236}">
                <a16:creationId xmlns:a16="http://schemas.microsoft.com/office/drawing/2014/main" id="{9ECB3528-2A9F-4DD7-B5F8-DE3AC6C54225}"/>
              </a:ext>
            </a:extLst>
          </p:cNvPr>
          <p:cNvSpPr/>
          <p:nvPr/>
        </p:nvSpPr>
        <p:spPr>
          <a:xfrm>
            <a:off x="310768" y="3950677"/>
            <a:ext cx="526106" cy="461665"/>
          </a:xfrm>
          <a:prstGeom prst="rect">
            <a:avLst/>
          </a:prstGeom>
        </p:spPr>
        <p:txBody>
          <a:bodyPr wrap="none">
            <a:spAutoFit/>
          </a:bodyPr>
          <a:lstStyle/>
          <a:p>
            <a:r>
              <a:rPr lang="en-IN" sz="2400" b="1" dirty="0">
                <a:solidFill>
                  <a:schemeClr val="bg1"/>
                </a:solidFill>
                <a:latin typeface="Times New Roman" panose="02020603050405020304" pitchFamily="18" charset="0"/>
                <a:cs typeface="Times New Roman" panose="02020603050405020304" pitchFamily="18" charset="0"/>
              </a:rPr>
              <a:t>-Q</a:t>
            </a:r>
          </a:p>
        </p:txBody>
      </p:sp>
      <p:sp>
        <p:nvSpPr>
          <p:cNvPr id="42" name="Rectangle 41">
            <a:extLst>
              <a:ext uri="{FF2B5EF4-FFF2-40B4-BE49-F238E27FC236}">
                <a16:creationId xmlns:a16="http://schemas.microsoft.com/office/drawing/2014/main" id="{06D22294-F3E4-4F57-A249-FCF8C57309B9}"/>
              </a:ext>
            </a:extLst>
          </p:cNvPr>
          <p:cNvSpPr/>
          <p:nvPr/>
        </p:nvSpPr>
        <p:spPr>
          <a:xfrm>
            <a:off x="2548275" y="4561110"/>
            <a:ext cx="304892" cy="461665"/>
          </a:xfrm>
          <a:prstGeom prst="rect">
            <a:avLst/>
          </a:prstGeom>
        </p:spPr>
        <p:txBody>
          <a:bodyPr wrap="none">
            <a:spAutoFit/>
          </a:bodyPr>
          <a:lstStyle/>
          <a:p>
            <a:r>
              <a:rPr lang="en-IN" sz="2400" b="1" dirty="0">
                <a:solidFill>
                  <a:schemeClr val="bg1"/>
                </a:solidFill>
                <a:latin typeface="Times New Roman" panose="02020603050405020304" pitchFamily="18" charset="0"/>
                <a:cs typeface="Times New Roman" panose="02020603050405020304" pitchFamily="18" charset="0"/>
              </a:rPr>
              <a:t>I</a:t>
            </a:r>
          </a:p>
        </p:txBody>
      </p:sp>
      <p:grpSp>
        <p:nvGrpSpPr>
          <p:cNvPr id="8" name="Group 7">
            <a:extLst>
              <a:ext uri="{FF2B5EF4-FFF2-40B4-BE49-F238E27FC236}">
                <a16:creationId xmlns:a16="http://schemas.microsoft.com/office/drawing/2014/main" id="{076820C3-C803-42FA-BEC6-F84EA434C5F5}"/>
              </a:ext>
            </a:extLst>
          </p:cNvPr>
          <p:cNvGrpSpPr/>
          <p:nvPr/>
        </p:nvGrpSpPr>
        <p:grpSpPr>
          <a:xfrm>
            <a:off x="4648144" y="3256358"/>
            <a:ext cx="1066175" cy="1244584"/>
            <a:chOff x="6572001" y="2872993"/>
            <a:chExt cx="1066175" cy="2155368"/>
          </a:xfrm>
        </p:grpSpPr>
        <p:sp>
          <p:nvSpPr>
            <p:cNvPr id="29" name="Arc 28">
              <a:extLst>
                <a:ext uri="{FF2B5EF4-FFF2-40B4-BE49-F238E27FC236}">
                  <a16:creationId xmlns:a16="http://schemas.microsoft.com/office/drawing/2014/main" id="{238BB90B-4EA6-4178-8222-584693082F16}"/>
                </a:ext>
              </a:extLst>
            </p:cNvPr>
            <p:cNvSpPr/>
            <p:nvPr/>
          </p:nvSpPr>
          <p:spPr>
            <a:xfrm>
              <a:off x="6751977" y="3429000"/>
              <a:ext cx="878114" cy="598705"/>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1" name="Arc 30">
              <a:extLst>
                <a:ext uri="{FF2B5EF4-FFF2-40B4-BE49-F238E27FC236}">
                  <a16:creationId xmlns:a16="http://schemas.microsoft.com/office/drawing/2014/main" id="{92C892F4-3CFE-40D8-9557-CE5D749BEA0A}"/>
                </a:ext>
              </a:extLst>
            </p:cNvPr>
            <p:cNvSpPr/>
            <p:nvPr/>
          </p:nvSpPr>
          <p:spPr>
            <a:xfrm>
              <a:off x="6760062" y="3177241"/>
              <a:ext cx="878114" cy="461665"/>
            </a:xfrm>
            <a:prstGeom prst="arc">
              <a:avLst>
                <a:gd name="adj1" fmla="val 16200000"/>
                <a:gd name="adj2" fmla="val 10618582"/>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Arc 33">
              <a:extLst>
                <a:ext uri="{FF2B5EF4-FFF2-40B4-BE49-F238E27FC236}">
                  <a16:creationId xmlns:a16="http://schemas.microsoft.com/office/drawing/2014/main" id="{B7B66805-D587-4AC6-9220-9C7936E14426}"/>
                </a:ext>
              </a:extLst>
            </p:cNvPr>
            <p:cNvSpPr/>
            <p:nvPr/>
          </p:nvSpPr>
          <p:spPr>
            <a:xfrm>
              <a:off x="6743892" y="3814289"/>
              <a:ext cx="878114" cy="492443"/>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Arc 34">
              <a:extLst>
                <a:ext uri="{FF2B5EF4-FFF2-40B4-BE49-F238E27FC236}">
                  <a16:creationId xmlns:a16="http://schemas.microsoft.com/office/drawing/2014/main" id="{58CDF1E9-B7BB-410C-A090-704E11B5DDBD}"/>
                </a:ext>
              </a:extLst>
            </p:cNvPr>
            <p:cNvSpPr/>
            <p:nvPr/>
          </p:nvSpPr>
          <p:spPr>
            <a:xfrm>
              <a:off x="6760062" y="4168603"/>
              <a:ext cx="878114" cy="421535"/>
            </a:xfrm>
            <a:prstGeom prst="arc">
              <a:avLst>
                <a:gd name="adj1" fmla="val 11660505"/>
                <a:gd name="adj2" fmla="val 5955058"/>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ectangle 6">
              <a:extLst>
                <a:ext uri="{FF2B5EF4-FFF2-40B4-BE49-F238E27FC236}">
                  <a16:creationId xmlns:a16="http://schemas.microsoft.com/office/drawing/2014/main" id="{453AC107-6AB5-4EF5-99E7-D19304E86A40}"/>
                </a:ext>
              </a:extLst>
            </p:cNvPr>
            <p:cNvSpPr/>
            <p:nvPr/>
          </p:nvSpPr>
          <p:spPr>
            <a:xfrm>
              <a:off x="6572001" y="2872993"/>
              <a:ext cx="277219" cy="215536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2" name="Rectangle 31">
            <a:extLst>
              <a:ext uri="{FF2B5EF4-FFF2-40B4-BE49-F238E27FC236}">
                <a16:creationId xmlns:a16="http://schemas.microsoft.com/office/drawing/2014/main" id="{3359DE9F-0CEA-4176-9E21-5D7126A7EDB4}"/>
              </a:ext>
            </a:extLst>
          </p:cNvPr>
          <p:cNvSpPr/>
          <p:nvPr/>
        </p:nvSpPr>
        <p:spPr>
          <a:xfrm>
            <a:off x="4570938" y="3608611"/>
            <a:ext cx="389850" cy="461665"/>
          </a:xfrm>
          <a:prstGeom prst="rect">
            <a:avLst/>
          </a:prstGeom>
        </p:spPr>
        <p:txBody>
          <a:bodyPr wrap="none">
            <a:spAutoFit/>
          </a:bodyPr>
          <a:lstStyle/>
          <a:p>
            <a:r>
              <a:rPr lang="en-IN" sz="2400" b="1" dirty="0">
                <a:solidFill>
                  <a:srgbClr val="0066FF"/>
                </a:solidFill>
                <a:latin typeface="Times New Roman" panose="02020603050405020304" pitchFamily="18" charset="0"/>
                <a:cs typeface="Times New Roman" panose="02020603050405020304" pitchFamily="18" charset="0"/>
              </a:rPr>
              <a:t>L</a:t>
            </a:r>
          </a:p>
        </p:txBody>
      </p:sp>
    </p:spTree>
    <p:extLst>
      <p:ext uri="{BB962C8B-B14F-4D97-AF65-F5344CB8AC3E}">
        <p14:creationId xmlns:p14="http://schemas.microsoft.com/office/powerpoint/2010/main" val="126527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Electrical Oscillators: LC Circuit</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04774B8-B2F4-4BAF-991A-7A3D2FBDD2FD}"/>
              </a:ext>
            </a:extLst>
          </p:cNvPr>
          <p:cNvSpPr/>
          <p:nvPr/>
        </p:nvSpPr>
        <p:spPr>
          <a:xfrm>
            <a:off x="1" y="981971"/>
            <a:ext cx="12191999" cy="523220"/>
          </a:xfrm>
          <a:prstGeom prst="rect">
            <a:avLst/>
          </a:prstGeom>
        </p:spPr>
        <p:txBody>
          <a:bodyPr wrap="square">
            <a:spAutoFit/>
          </a:bodyPr>
          <a:lstStyle/>
          <a:p>
            <a:pPr algn="ctr"/>
            <a:r>
              <a:rPr lang="en-IN" sz="2800" dirty="0">
                <a:solidFill>
                  <a:schemeClr val="bg1"/>
                </a:solidFill>
                <a:latin typeface="Arial" panose="020B0604020202020204" pitchFamily="34" charset="0"/>
                <a:cs typeface="Arial" panose="020B0604020202020204" pitchFamily="34" charset="0"/>
              </a:rPr>
              <a:t>Oscillations in electrical circuits: similarities</a:t>
            </a:r>
          </a:p>
        </p:txBody>
      </p:sp>
      <p:cxnSp>
        <p:nvCxnSpPr>
          <p:cNvPr id="6" name="Straight Connector 5">
            <a:extLst>
              <a:ext uri="{FF2B5EF4-FFF2-40B4-BE49-F238E27FC236}">
                <a16:creationId xmlns:a16="http://schemas.microsoft.com/office/drawing/2014/main" id="{CC2DCB24-C82A-4B6A-BB44-96A7DB0EAED8}"/>
              </a:ext>
            </a:extLst>
          </p:cNvPr>
          <p:cNvCxnSpPr>
            <a:cxnSpLocks/>
          </p:cNvCxnSpPr>
          <p:nvPr/>
        </p:nvCxnSpPr>
        <p:spPr>
          <a:xfrm>
            <a:off x="754743" y="2627086"/>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9494F20-C358-4A13-8635-173B868B03F9}"/>
              </a:ext>
            </a:extLst>
          </p:cNvPr>
          <p:cNvCxnSpPr>
            <a:cxnSpLocks/>
          </p:cNvCxnSpPr>
          <p:nvPr/>
        </p:nvCxnSpPr>
        <p:spPr>
          <a:xfrm flipV="1">
            <a:off x="2743200" y="2380343"/>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B6B5631-0FE2-4D34-BF05-A6B2212FA253}"/>
              </a:ext>
            </a:extLst>
          </p:cNvPr>
          <p:cNvCxnSpPr>
            <a:cxnSpLocks/>
          </p:cNvCxnSpPr>
          <p:nvPr/>
        </p:nvCxnSpPr>
        <p:spPr>
          <a:xfrm>
            <a:off x="3316514" y="2619829"/>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57700FE3-BF7C-43CD-BE47-2A902F54D464}"/>
              </a:ext>
            </a:extLst>
          </p:cNvPr>
          <p:cNvSpPr/>
          <p:nvPr/>
        </p:nvSpPr>
        <p:spPr>
          <a:xfrm rot="10800000" flipH="1">
            <a:off x="3275148" y="2394857"/>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4F99E789-E296-41D0-B22D-8C96FE9D562A}"/>
              </a:ext>
            </a:extLst>
          </p:cNvPr>
          <p:cNvCxnSpPr>
            <a:cxnSpLocks/>
          </p:cNvCxnSpPr>
          <p:nvPr/>
        </p:nvCxnSpPr>
        <p:spPr>
          <a:xfrm flipH="1" flipV="1">
            <a:off x="781595" y="2619829"/>
            <a:ext cx="1" cy="121194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C2190D0-04F7-46BC-90E5-0406AED5C760}"/>
              </a:ext>
            </a:extLst>
          </p:cNvPr>
          <p:cNvCxnSpPr>
            <a:cxnSpLocks/>
          </p:cNvCxnSpPr>
          <p:nvPr/>
        </p:nvCxnSpPr>
        <p:spPr>
          <a:xfrm flipH="1" flipV="1">
            <a:off x="781595" y="3962402"/>
            <a:ext cx="1" cy="121194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3A9C09-495A-4DA0-BC9F-816196CE86C3}"/>
              </a:ext>
            </a:extLst>
          </p:cNvPr>
          <p:cNvCxnSpPr>
            <a:cxnSpLocks/>
          </p:cNvCxnSpPr>
          <p:nvPr/>
        </p:nvCxnSpPr>
        <p:spPr>
          <a:xfrm flipV="1">
            <a:off x="601595" y="3824514"/>
            <a:ext cx="360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1DD1045-26B2-4663-9CFA-A4B4F2F0D2FF}"/>
              </a:ext>
            </a:extLst>
          </p:cNvPr>
          <p:cNvCxnSpPr>
            <a:cxnSpLocks/>
          </p:cNvCxnSpPr>
          <p:nvPr/>
        </p:nvCxnSpPr>
        <p:spPr>
          <a:xfrm flipV="1">
            <a:off x="597029" y="3962398"/>
            <a:ext cx="360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0BDCF0-E0CD-40AC-B743-93D780A1887E}"/>
              </a:ext>
            </a:extLst>
          </p:cNvPr>
          <p:cNvCxnSpPr>
            <a:cxnSpLocks/>
          </p:cNvCxnSpPr>
          <p:nvPr/>
        </p:nvCxnSpPr>
        <p:spPr>
          <a:xfrm>
            <a:off x="754743" y="5159826"/>
            <a:ext cx="2002971" cy="0"/>
          </a:xfrm>
          <a:prstGeom prst="line">
            <a:avLst/>
          </a:prstGeom>
          <a:ln w="571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BA3F635-1856-4373-A830-F99E426E31BB}"/>
              </a:ext>
            </a:extLst>
          </p:cNvPr>
          <p:cNvCxnSpPr>
            <a:cxnSpLocks/>
          </p:cNvCxnSpPr>
          <p:nvPr/>
        </p:nvCxnSpPr>
        <p:spPr>
          <a:xfrm>
            <a:off x="2487021" y="5159826"/>
            <a:ext cx="2808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929699-F43A-4678-B4F0-F18EC245A2EC}"/>
              </a:ext>
            </a:extLst>
          </p:cNvPr>
          <p:cNvCxnSpPr>
            <a:cxnSpLocks/>
          </p:cNvCxnSpPr>
          <p:nvPr/>
        </p:nvCxnSpPr>
        <p:spPr>
          <a:xfrm flipV="1">
            <a:off x="5293013" y="2590801"/>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0DD6771-ECB9-4879-8319-26CECC563DF1}"/>
              </a:ext>
            </a:extLst>
          </p:cNvPr>
          <p:cNvCxnSpPr>
            <a:cxnSpLocks/>
          </p:cNvCxnSpPr>
          <p:nvPr/>
        </p:nvCxnSpPr>
        <p:spPr>
          <a:xfrm flipV="1">
            <a:off x="5293013" y="4238172"/>
            <a:ext cx="0" cy="936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48" name="Rectangle 2047">
            <a:extLst>
              <a:ext uri="{FF2B5EF4-FFF2-40B4-BE49-F238E27FC236}">
                <a16:creationId xmlns:a16="http://schemas.microsoft.com/office/drawing/2014/main" id="{AAB0B187-61A8-4EA2-B2B8-1D189E8109A2}"/>
              </a:ext>
            </a:extLst>
          </p:cNvPr>
          <p:cNvSpPr/>
          <p:nvPr/>
        </p:nvSpPr>
        <p:spPr>
          <a:xfrm>
            <a:off x="983881" y="3653965"/>
            <a:ext cx="407484" cy="461665"/>
          </a:xfrm>
          <a:prstGeom prst="rect">
            <a:avLst/>
          </a:prstGeom>
        </p:spPr>
        <p:txBody>
          <a:bodyPr wrap="none">
            <a:spAutoFit/>
          </a:bodyPr>
          <a:lstStyle/>
          <a:p>
            <a:r>
              <a:rPr lang="en-IN" sz="2400" b="1" dirty="0">
                <a:solidFill>
                  <a:srgbClr val="0066FF"/>
                </a:solidFill>
                <a:latin typeface="Times New Roman" panose="02020603050405020304" pitchFamily="18" charset="0"/>
                <a:cs typeface="Times New Roman" panose="02020603050405020304" pitchFamily="18" charset="0"/>
              </a:rPr>
              <a:t>C</a:t>
            </a:r>
          </a:p>
        </p:txBody>
      </p:sp>
      <p:sp>
        <p:nvSpPr>
          <p:cNvPr id="42" name="Rectangle 41">
            <a:extLst>
              <a:ext uri="{FF2B5EF4-FFF2-40B4-BE49-F238E27FC236}">
                <a16:creationId xmlns:a16="http://schemas.microsoft.com/office/drawing/2014/main" id="{06D22294-F3E4-4F57-A249-FCF8C57309B9}"/>
              </a:ext>
            </a:extLst>
          </p:cNvPr>
          <p:cNvSpPr/>
          <p:nvPr/>
        </p:nvSpPr>
        <p:spPr>
          <a:xfrm>
            <a:off x="2548275" y="4561110"/>
            <a:ext cx="304892" cy="461665"/>
          </a:xfrm>
          <a:prstGeom prst="rect">
            <a:avLst/>
          </a:prstGeom>
        </p:spPr>
        <p:txBody>
          <a:bodyPr wrap="none">
            <a:spAutoFit/>
          </a:bodyPr>
          <a:lstStyle/>
          <a:p>
            <a:r>
              <a:rPr lang="en-IN" sz="2400" b="1" dirty="0">
                <a:solidFill>
                  <a:schemeClr val="bg1"/>
                </a:solidFill>
                <a:latin typeface="Times New Roman" panose="02020603050405020304" pitchFamily="18" charset="0"/>
                <a:cs typeface="Times New Roman" panose="02020603050405020304" pitchFamily="18" charset="0"/>
              </a:rPr>
              <a:t>I</a:t>
            </a:r>
          </a:p>
        </p:txBody>
      </p:sp>
      <p:sp>
        <p:nvSpPr>
          <p:cNvPr id="27" name="Rectangle 26">
            <a:extLst>
              <a:ext uri="{FF2B5EF4-FFF2-40B4-BE49-F238E27FC236}">
                <a16:creationId xmlns:a16="http://schemas.microsoft.com/office/drawing/2014/main" id="{B61BD057-E77F-48E8-A533-95D6674A71D9}"/>
              </a:ext>
            </a:extLst>
          </p:cNvPr>
          <p:cNvSpPr/>
          <p:nvPr/>
        </p:nvSpPr>
        <p:spPr>
          <a:xfrm>
            <a:off x="7261" y="1584315"/>
            <a:ext cx="12191999" cy="492443"/>
          </a:xfrm>
          <a:prstGeom prst="rect">
            <a:avLst/>
          </a:prstGeom>
        </p:spPr>
        <p:txBody>
          <a:bodyPr wrap="square">
            <a:spAutoFit/>
          </a:bodyPr>
          <a:lstStyle/>
          <a:p>
            <a:pPr algn="ctr"/>
            <a:r>
              <a:rPr lang="en-IN" sz="2600" dirty="0">
                <a:solidFill>
                  <a:srgbClr val="FFFF00"/>
                </a:solidFill>
                <a:latin typeface="Arial" panose="020B0604020202020204" pitchFamily="34" charset="0"/>
                <a:cs typeface="Arial" panose="020B0604020202020204" pitchFamily="34" charset="0"/>
              </a:rPr>
              <a:t>When a capacitor is connected to an inductor the combination is an LC circuit</a:t>
            </a:r>
          </a:p>
        </p:txBody>
      </p:sp>
      <p:grpSp>
        <p:nvGrpSpPr>
          <p:cNvPr id="8" name="Group 7">
            <a:extLst>
              <a:ext uri="{FF2B5EF4-FFF2-40B4-BE49-F238E27FC236}">
                <a16:creationId xmlns:a16="http://schemas.microsoft.com/office/drawing/2014/main" id="{076820C3-C803-42FA-BEC6-F84EA434C5F5}"/>
              </a:ext>
            </a:extLst>
          </p:cNvPr>
          <p:cNvGrpSpPr/>
          <p:nvPr/>
        </p:nvGrpSpPr>
        <p:grpSpPr>
          <a:xfrm>
            <a:off x="4648144" y="3256358"/>
            <a:ext cx="1066175" cy="1244584"/>
            <a:chOff x="6572001" y="2872993"/>
            <a:chExt cx="1066175" cy="2155368"/>
          </a:xfrm>
        </p:grpSpPr>
        <p:sp>
          <p:nvSpPr>
            <p:cNvPr id="29" name="Arc 28">
              <a:extLst>
                <a:ext uri="{FF2B5EF4-FFF2-40B4-BE49-F238E27FC236}">
                  <a16:creationId xmlns:a16="http://schemas.microsoft.com/office/drawing/2014/main" id="{238BB90B-4EA6-4178-8222-584693082F16}"/>
                </a:ext>
              </a:extLst>
            </p:cNvPr>
            <p:cNvSpPr/>
            <p:nvPr/>
          </p:nvSpPr>
          <p:spPr>
            <a:xfrm>
              <a:off x="6751977" y="3429000"/>
              <a:ext cx="878114" cy="598705"/>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1" name="Arc 30">
              <a:extLst>
                <a:ext uri="{FF2B5EF4-FFF2-40B4-BE49-F238E27FC236}">
                  <a16:creationId xmlns:a16="http://schemas.microsoft.com/office/drawing/2014/main" id="{92C892F4-3CFE-40D8-9557-CE5D749BEA0A}"/>
                </a:ext>
              </a:extLst>
            </p:cNvPr>
            <p:cNvSpPr/>
            <p:nvPr/>
          </p:nvSpPr>
          <p:spPr>
            <a:xfrm>
              <a:off x="6760062" y="3177241"/>
              <a:ext cx="878114" cy="461665"/>
            </a:xfrm>
            <a:prstGeom prst="arc">
              <a:avLst>
                <a:gd name="adj1" fmla="val 16200000"/>
                <a:gd name="adj2" fmla="val 10618582"/>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Arc 33">
              <a:extLst>
                <a:ext uri="{FF2B5EF4-FFF2-40B4-BE49-F238E27FC236}">
                  <a16:creationId xmlns:a16="http://schemas.microsoft.com/office/drawing/2014/main" id="{B7B66805-D587-4AC6-9220-9C7936E14426}"/>
                </a:ext>
              </a:extLst>
            </p:cNvPr>
            <p:cNvSpPr/>
            <p:nvPr/>
          </p:nvSpPr>
          <p:spPr>
            <a:xfrm>
              <a:off x="6743892" y="3814289"/>
              <a:ext cx="878114" cy="492443"/>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Arc 34">
              <a:extLst>
                <a:ext uri="{FF2B5EF4-FFF2-40B4-BE49-F238E27FC236}">
                  <a16:creationId xmlns:a16="http://schemas.microsoft.com/office/drawing/2014/main" id="{58CDF1E9-B7BB-410C-A090-704E11B5DDBD}"/>
                </a:ext>
              </a:extLst>
            </p:cNvPr>
            <p:cNvSpPr/>
            <p:nvPr/>
          </p:nvSpPr>
          <p:spPr>
            <a:xfrm>
              <a:off x="6760062" y="4168603"/>
              <a:ext cx="878114" cy="421535"/>
            </a:xfrm>
            <a:prstGeom prst="arc">
              <a:avLst>
                <a:gd name="adj1" fmla="val 11660505"/>
                <a:gd name="adj2" fmla="val 5955058"/>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ectangle 6">
              <a:extLst>
                <a:ext uri="{FF2B5EF4-FFF2-40B4-BE49-F238E27FC236}">
                  <a16:creationId xmlns:a16="http://schemas.microsoft.com/office/drawing/2014/main" id="{453AC107-6AB5-4EF5-99E7-D19304E86A40}"/>
                </a:ext>
              </a:extLst>
            </p:cNvPr>
            <p:cNvSpPr/>
            <p:nvPr/>
          </p:nvSpPr>
          <p:spPr>
            <a:xfrm>
              <a:off x="6572001" y="2872993"/>
              <a:ext cx="277219" cy="215536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2" name="Rectangle 31">
            <a:extLst>
              <a:ext uri="{FF2B5EF4-FFF2-40B4-BE49-F238E27FC236}">
                <a16:creationId xmlns:a16="http://schemas.microsoft.com/office/drawing/2014/main" id="{3359DE9F-0CEA-4176-9E21-5D7126A7EDB4}"/>
              </a:ext>
            </a:extLst>
          </p:cNvPr>
          <p:cNvSpPr/>
          <p:nvPr/>
        </p:nvSpPr>
        <p:spPr>
          <a:xfrm>
            <a:off x="4570938" y="3608611"/>
            <a:ext cx="389850" cy="461665"/>
          </a:xfrm>
          <a:prstGeom prst="rect">
            <a:avLst/>
          </a:prstGeom>
        </p:spPr>
        <p:txBody>
          <a:bodyPr wrap="none">
            <a:spAutoFit/>
          </a:bodyPr>
          <a:lstStyle/>
          <a:p>
            <a:r>
              <a:rPr lang="en-IN" sz="2400" b="1" dirty="0">
                <a:solidFill>
                  <a:srgbClr val="0066FF"/>
                </a:solidFill>
                <a:latin typeface="Times New Roman" panose="02020603050405020304" pitchFamily="18" charset="0"/>
                <a:cs typeface="Times New Roman" panose="02020603050405020304" pitchFamily="18" charset="0"/>
              </a:rPr>
              <a:t>L</a:t>
            </a:r>
          </a:p>
        </p:txBody>
      </p:sp>
      <p:sp>
        <p:nvSpPr>
          <p:cNvPr id="30" name="Rectangle 29">
            <a:extLst>
              <a:ext uri="{FF2B5EF4-FFF2-40B4-BE49-F238E27FC236}">
                <a16:creationId xmlns:a16="http://schemas.microsoft.com/office/drawing/2014/main" id="{8079395C-8E1D-4D86-9DE5-90AEB42A8541}"/>
              </a:ext>
            </a:extLst>
          </p:cNvPr>
          <p:cNvSpPr/>
          <p:nvPr/>
        </p:nvSpPr>
        <p:spPr>
          <a:xfrm>
            <a:off x="231202" y="3230396"/>
            <a:ext cx="598241" cy="461665"/>
          </a:xfrm>
          <a:prstGeom prst="rect">
            <a:avLst/>
          </a:prstGeom>
        </p:spPr>
        <p:txBody>
          <a:bodyPr wrap="none">
            <a:spAutoFit/>
          </a:bodyPr>
          <a:lstStyle/>
          <a:p>
            <a:r>
              <a:rPr lang="en-IN" sz="2400" b="1" dirty="0">
                <a:solidFill>
                  <a:schemeClr val="bg1"/>
                </a:solidFill>
                <a:latin typeface="Times New Roman" panose="02020603050405020304" pitchFamily="18" charset="0"/>
                <a:cs typeface="Times New Roman" panose="02020603050405020304" pitchFamily="18" charset="0"/>
              </a:rPr>
              <a:t>+Q</a:t>
            </a:r>
          </a:p>
        </p:txBody>
      </p:sp>
      <p:sp>
        <p:nvSpPr>
          <p:cNvPr id="33" name="Rectangle 32">
            <a:extLst>
              <a:ext uri="{FF2B5EF4-FFF2-40B4-BE49-F238E27FC236}">
                <a16:creationId xmlns:a16="http://schemas.microsoft.com/office/drawing/2014/main" id="{AA46021A-C36D-4146-AB14-F782F05F27DE}"/>
              </a:ext>
            </a:extLst>
          </p:cNvPr>
          <p:cNvSpPr/>
          <p:nvPr/>
        </p:nvSpPr>
        <p:spPr>
          <a:xfrm>
            <a:off x="310768" y="3950677"/>
            <a:ext cx="526106" cy="461665"/>
          </a:xfrm>
          <a:prstGeom prst="rect">
            <a:avLst/>
          </a:prstGeom>
        </p:spPr>
        <p:txBody>
          <a:bodyPr wrap="none">
            <a:spAutoFit/>
          </a:bodyPr>
          <a:lstStyle/>
          <a:p>
            <a:r>
              <a:rPr lang="en-IN" sz="2400" b="1" dirty="0">
                <a:solidFill>
                  <a:schemeClr val="bg1"/>
                </a:solidFill>
                <a:latin typeface="Times New Roman" panose="02020603050405020304" pitchFamily="18" charset="0"/>
                <a:cs typeface="Times New Roman" panose="02020603050405020304" pitchFamily="18" charset="0"/>
              </a:rPr>
              <a:t>-Q</a:t>
            </a:r>
          </a:p>
        </p:txBody>
      </p:sp>
    </p:spTree>
    <p:extLst>
      <p:ext uri="{BB962C8B-B14F-4D97-AF65-F5344CB8AC3E}">
        <p14:creationId xmlns:p14="http://schemas.microsoft.com/office/powerpoint/2010/main" val="47647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Electrical Oscillators: LC Circuit</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04774B8-B2F4-4BAF-991A-7A3D2FBDD2FD}"/>
              </a:ext>
            </a:extLst>
          </p:cNvPr>
          <p:cNvSpPr/>
          <p:nvPr/>
        </p:nvSpPr>
        <p:spPr>
          <a:xfrm>
            <a:off x="1" y="981971"/>
            <a:ext cx="12191999" cy="523220"/>
          </a:xfrm>
          <a:prstGeom prst="rect">
            <a:avLst/>
          </a:prstGeom>
        </p:spPr>
        <p:txBody>
          <a:bodyPr wrap="square">
            <a:spAutoFit/>
          </a:bodyPr>
          <a:lstStyle/>
          <a:p>
            <a:pPr algn="ctr"/>
            <a:r>
              <a:rPr lang="en-IN" sz="2800" dirty="0">
                <a:solidFill>
                  <a:schemeClr val="bg1"/>
                </a:solidFill>
                <a:latin typeface="Arial" panose="020B0604020202020204" pitchFamily="34" charset="0"/>
                <a:cs typeface="Arial" panose="020B0604020202020204" pitchFamily="34" charset="0"/>
              </a:rPr>
              <a:t>Oscillations in electrical circuits: similarities</a:t>
            </a:r>
          </a:p>
        </p:txBody>
      </p:sp>
      <p:cxnSp>
        <p:nvCxnSpPr>
          <p:cNvPr id="6" name="Straight Connector 5">
            <a:extLst>
              <a:ext uri="{FF2B5EF4-FFF2-40B4-BE49-F238E27FC236}">
                <a16:creationId xmlns:a16="http://schemas.microsoft.com/office/drawing/2014/main" id="{CC2DCB24-C82A-4B6A-BB44-96A7DB0EAED8}"/>
              </a:ext>
            </a:extLst>
          </p:cNvPr>
          <p:cNvCxnSpPr>
            <a:cxnSpLocks/>
          </p:cNvCxnSpPr>
          <p:nvPr/>
        </p:nvCxnSpPr>
        <p:spPr>
          <a:xfrm>
            <a:off x="754743" y="2627086"/>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9494F20-C358-4A13-8635-173B868B03F9}"/>
              </a:ext>
            </a:extLst>
          </p:cNvPr>
          <p:cNvCxnSpPr>
            <a:cxnSpLocks/>
          </p:cNvCxnSpPr>
          <p:nvPr/>
        </p:nvCxnSpPr>
        <p:spPr>
          <a:xfrm flipV="1">
            <a:off x="2743200" y="2380343"/>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B6B5631-0FE2-4D34-BF05-A6B2212FA253}"/>
              </a:ext>
            </a:extLst>
          </p:cNvPr>
          <p:cNvCxnSpPr>
            <a:cxnSpLocks/>
          </p:cNvCxnSpPr>
          <p:nvPr/>
        </p:nvCxnSpPr>
        <p:spPr>
          <a:xfrm>
            <a:off x="3316514" y="2619829"/>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57700FE3-BF7C-43CD-BE47-2A902F54D464}"/>
              </a:ext>
            </a:extLst>
          </p:cNvPr>
          <p:cNvSpPr/>
          <p:nvPr/>
        </p:nvSpPr>
        <p:spPr>
          <a:xfrm rot="10800000" flipH="1">
            <a:off x="3275148" y="2394857"/>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4F99E789-E296-41D0-B22D-8C96FE9D562A}"/>
              </a:ext>
            </a:extLst>
          </p:cNvPr>
          <p:cNvCxnSpPr>
            <a:cxnSpLocks/>
          </p:cNvCxnSpPr>
          <p:nvPr/>
        </p:nvCxnSpPr>
        <p:spPr>
          <a:xfrm flipH="1" flipV="1">
            <a:off x="781595" y="2619829"/>
            <a:ext cx="1" cy="121194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C2190D0-04F7-46BC-90E5-0406AED5C760}"/>
              </a:ext>
            </a:extLst>
          </p:cNvPr>
          <p:cNvCxnSpPr>
            <a:cxnSpLocks/>
          </p:cNvCxnSpPr>
          <p:nvPr/>
        </p:nvCxnSpPr>
        <p:spPr>
          <a:xfrm flipH="1" flipV="1">
            <a:off x="781595" y="3962402"/>
            <a:ext cx="1" cy="121194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3A9C09-495A-4DA0-BC9F-816196CE86C3}"/>
              </a:ext>
            </a:extLst>
          </p:cNvPr>
          <p:cNvCxnSpPr>
            <a:cxnSpLocks/>
          </p:cNvCxnSpPr>
          <p:nvPr/>
        </p:nvCxnSpPr>
        <p:spPr>
          <a:xfrm flipV="1">
            <a:off x="601595" y="3824514"/>
            <a:ext cx="360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1DD1045-26B2-4663-9CFA-A4B4F2F0D2FF}"/>
              </a:ext>
            </a:extLst>
          </p:cNvPr>
          <p:cNvCxnSpPr>
            <a:cxnSpLocks/>
          </p:cNvCxnSpPr>
          <p:nvPr/>
        </p:nvCxnSpPr>
        <p:spPr>
          <a:xfrm flipV="1">
            <a:off x="597029" y="3962398"/>
            <a:ext cx="360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0BDCF0-E0CD-40AC-B743-93D780A1887E}"/>
              </a:ext>
            </a:extLst>
          </p:cNvPr>
          <p:cNvCxnSpPr>
            <a:cxnSpLocks/>
          </p:cNvCxnSpPr>
          <p:nvPr/>
        </p:nvCxnSpPr>
        <p:spPr>
          <a:xfrm>
            <a:off x="754743" y="5159826"/>
            <a:ext cx="2002971" cy="0"/>
          </a:xfrm>
          <a:prstGeom prst="line">
            <a:avLst/>
          </a:prstGeom>
          <a:ln w="571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BA3F635-1856-4373-A830-F99E426E31BB}"/>
              </a:ext>
            </a:extLst>
          </p:cNvPr>
          <p:cNvCxnSpPr>
            <a:cxnSpLocks/>
          </p:cNvCxnSpPr>
          <p:nvPr/>
        </p:nvCxnSpPr>
        <p:spPr>
          <a:xfrm>
            <a:off x="2487021" y="5159826"/>
            <a:ext cx="2808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929699-F43A-4678-B4F0-F18EC245A2EC}"/>
              </a:ext>
            </a:extLst>
          </p:cNvPr>
          <p:cNvCxnSpPr>
            <a:cxnSpLocks/>
          </p:cNvCxnSpPr>
          <p:nvPr/>
        </p:nvCxnSpPr>
        <p:spPr>
          <a:xfrm flipV="1">
            <a:off x="5293013" y="2590801"/>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0DD6771-ECB9-4879-8319-26CECC563DF1}"/>
              </a:ext>
            </a:extLst>
          </p:cNvPr>
          <p:cNvCxnSpPr>
            <a:cxnSpLocks/>
          </p:cNvCxnSpPr>
          <p:nvPr/>
        </p:nvCxnSpPr>
        <p:spPr>
          <a:xfrm flipV="1">
            <a:off x="5293013" y="4238172"/>
            <a:ext cx="0" cy="936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48" name="Rectangle 2047">
            <a:extLst>
              <a:ext uri="{FF2B5EF4-FFF2-40B4-BE49-F238E27FC236}">
                <a16:creationId xmlns:a16="http://schemas.microsoft.com/office/drawing/2014/main" id="{AAB0B187-61A8-4EA2-B2B8-1D189E8109A2}"/>
              </a:ext>
            </a:extLst>
          </p:cNvPr>
          <p:cNvSpPr/>
          <p:nvPr/>
        </p:nvSpPr>
        <p:spPr>
          <a:xfrm>
            <a:off x="983881" y="3653965"/>
            <a:ext cx="407484" cy="461665"/>
          </a:xfrm>
          <a:prstGeom prst="rect">
            <a:avLst/>
          </a:prstGeom>
        </p:spPr>
        <p:txBody>
          <a:bodyPr wrap="none">
            <a:spAutoFit/>
          </a:bodyPr>
          <a:lstStyle/>
          <a:p>
            <a:r>
              <a:rPr lang="en-IN" sz="2400" b="1" dirty="0">
                <a:solidFill>
                  <a:srgbClr val="0066FF"/>
                </a:solidFill>
                <a:latin typeface="Times New Roman" panose="02020603050405020304" pitchFamily="18" charset="0"/>
                <a:cs typeface="Times New Roman" panose="02020603050405020304" pitchFamily="18" charset="0"/>
              </a:rPr>
              <a:t>C</a:t>
            </a:r>
          </a:p>
        </p:txBody>
      </p:sp>
      <p:sp>
        <p:nvSpPr>
          <p:cNvPr id="42" name="Rectangle 41">
            <a:extLst>
              <a:ext uri="{FF2B5EF4-FFF2-40B4-BE49-F238E27FC236}">
                <a16:creationId xmlns:a16="http://schemas.microsoft.com/office/drawing/2014/main" id="{06D22294-F3E4-4F57-A249-FCF8C57309B9}"/>
              </a:ext>
            </a:extLst>
          </p:cNvPr>
          <p:cNvSpPr/>
          <p:nvPr/>
        </p:nvSpPr>
        <p:spPr>
          <a:xfrm>
            <a:off x="2548275" y="4561110"/>
            <a:ext cx="304892" cy="461665"/>
          </a:xfrm>
          <a:prstGeom prst="rect">
            <a:avLst/>
          </a:prstGeom>
        </p:spPr>
        <p:txBody>
          <a:bodyPr wrap="none">
            <a:spAutoFit/>
          </a:bodyPr>
          <a:lstStyle/>
          <a:p>
            <a:r>
              <a:rPr lang="en-IN" sz="2400" b="1" dirty="0">
                <a:solidFill>
                  <a:schemeClr val="bg1"/>
                </a:solidFill>
                <a:latin typeface="Times New Roman" panose="02020603050405020304" pitchFamily="18" charset="0"/>
                <a:cs typeface="Times New Roman" panose="02020603050405020304" pitchFamily="18" charset="0"/>
              </a:rPr>
              <a:t>I</a:t>
            </a:r>
          </a:p>
        </p:txBody>
      </p:sp>
      <p:sp>
        <p:nvSpPr>
          <p:cNvPr id="27" name="Rectangle 26">
            <a:extLst>
              <a:ext uri="{FF2B5EF4-FFF2-40B4-BE49-F238E27FC236}">
                <a16:creationId xmlns:a16="http://schemas.microsoft.com/office/drawing/2014/main" id="{B61BD057-E77F-48E8-A533-95D6674A71D9}"/>
              </a:ext>
            </a:extLst>
          </p:cNvPr>
          <p:cNvSpPr/>
          <p:nvPr/>
        </p:nvSpPr>
        <p:spPr>
          <a:xfrm>
            <a:off x="7261" y="1584315"/>
            <a:ext cx="12191999" cy="492443"/>
          </a:xfrm>
          <a:prstGeom prst="rect">
            <a:avLst/>
          </a:prstGeom>
        </p:spPr>
        <p:txBody>
          <a:bodyPr wrap="square">
            <a:spAutoFit/>
          </a:bodyPr>
          <a:lstStyle/>
          <a:p>
            <a:pPr algn="ctr"/>
            <a:r>
              <a:rPr lang="en-IN" sz="2600" dirty="0">
                <a:solidFill>
                  <a:srgbClr val="FFFF00"/>
                </a:solidFill>
                <a:latin typeface="Arial" panose="020B0604020202020204" pitchFamily="34" charset="0"/>
                <a:cs typeface="Arial" panose="020B0604020202020204" pitchFamily="34" charset="0"/>
              </a:rPr>
              <a:t>When a capacitor is connected to an inductor the combination is an LC circuit</a:t>
            </a:r>
          </a:p>
        </p:txBody>
      </p:sp>
      <p:grpSp>
        <p:nvGrpSpPr>
          <p:cNvPr id="8" name="Group 7">
            <a:extLst>
              <a:ext uri="{FF2B5EF4-FFF2-40B4-BE49-F238E27FC236}">
                <a16:creationId xmlns:a16="http://schemas.microsoft.com/office/drawing/2014/main" id="{076820C3-C803-42FA-BEC6-F84EA434C5F5}"/>
              </a:ext>
            </a:extLst>
          </p:cNvPr>
          <p:cNvGrpSpPr/>
          <p:nvPr/>
        </p:nvGrpSpPr>
        <p:grpSpPr>
          <a:xfrm>
            <a:off x="4648144" y="3256358"/>
            <a:ext cx="1066175" cy="1244584"/>
            <a:chOff x="6572001" y="2872993"/>
            <a:chExt cx="1066175" cy="2155368"/>
          </a:xfrm>
        </p:grpSpPr>
        <p:sp>
          <p:nvSpPr>
            <p:cNvPr id="29" name="Arc 28">
              <a:extLst>
                <a:ext uri="{FF2B5EF4-FFF2-40B4-BE49-F238E27FC236}">
                  <a16:creationId xmlns:a16="http://schemas.microsoft.com/office/drawing/2014/main" id="{238BB90B-4EA6-4178-8222-584693082F16}"/>
                </a:ext>
              </a:extLst>
            </p:cNvPr>
            <p:cNvSpPr/>
            <p:nvPr/>
          </p:nvSpPr>
          <p:spPr>
            <a:xfrm>
              <a:off x="6751977" y="3429000"/>
              <a:ext cx="878114" cy="598705"/>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1" name="Arc 30">
              <a:extLst>
                <a:ext uri="{FF2B5EF4-FFF2-40B4-BE49-F238E27FC236}">
                  <a16:creationId xmlns:a16="http://schemas.microsoft.com/office/drawing/2014/main" id="{92C892F4-3CFE-40D8-9557-CE5D749BEA0A}"/>
                </a:ext>
              </a:extLst>
            </p:cNvPr>
            <p:cNvSpPr/>
            <p:nvPr/>
          </p:nvSpPr>
          <p:spPr>
            <a:xfrm>
              <a:off x="6760062" y="3177241"/>
              <a:ext cx="878114" cy="461665"/>
            </a:xfrm>
            <a:prstGeom prst="arc">
              <a:avLst>
                <a:gd name="adj1" fmla="val 16200000"/>
                <a:gd name="adj2" fmla="val 10618582"/>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Arc 33">
              <a:extLst>
                <a:ext uri="{FF2B5EF4-FFF2-40B4-BE49-F238E27FC236}">
                  <a16:creationId xmlns:a16="http://schemas.microsoft.com/office/drawing/2014/main" id="{B7B66805-D587-4AC6-9220-9C7936E14426}"/>
                </a:ext>
              </a:extLst>
            </p:cNvPr>
            <p:cNvSpPr/>
            <p:nvPr/>
          </p:nvSpPr>
          <p:spPr>
            <a:xfrm>
              <a:off x="6743892" y="3814289"/>
              <a:ext cx="878114" cy="492443"/>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Arc 34">
              <a:extLst>
                <a:ext uri="{FF2B5EF4-FFF2-40B4-BE49-F238E27FC236}">
                  <a16:creationId xmlns:a16="http://schemas.microsoft.com/office/drawing/2014/main" id="{58CDF1E9-B7BB-410C-A090-704E11B5DDBD}"/>
                </a:ext>
              </a:extLst>
            </p:cNvPr>
            <p:cNvSpPr/>
            <p:nvPr/>
          </p:nvSpPr>
          <p:spPr>
            <a:xfrm>
              <a:off x="6760062" y="4168603"/>
              <a:ext cx="878114" cy="421535"/>
            </a:xfrm>
            <a:prstGeom prst="arc">
              <a:avLst>
                <a:gd name="adj1" fmla="val 11660505"/>
                <a:gd name="adj2" fmla="val 5955058"/>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ectangle 6">
              <a:extLst>
                <a:ext uri="{FF2B5EF4-FFF2-40B4-BE49-F238E27FC236}">
                  <a16:creationId xmlns:a16="http://schemas.microsoft.com/office/drawing/2014/main" id="{453AC107-6AB5-4EF5-99E7-D19304E86A40}"/>
                </a:ext>
              </a:extLst>
            </p:cNvPr>
            <p:cNvSpPr/>
            <p:nvPr/>
          </p:nvSpPr>
          <p:spPr>
            <a:xfrm>
              <a:off x="6572001" y="2872993"/>
              <a:ext cx="277219" cy="215536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2" name="Rectangle 31">
            <a:extLst>
              <a:ext uri="{FF2B5EF4-FFF2-40B4-BE49-F238E27FC236}">
                <a16:creationId xmlns:a16="http://schemas.microsoft.com/office/drawing/2014/main" id="{3359DE9F-0CEA-4176-9E21-5D7126A7EDB4}"/>
              </a:ext>
            </a:extLst>
          </p:cNvPr>
          <p:cNvSpPr/>
          <p:nvPr/>
        </p:nvSpPr>
        <p:spPr>
          <a:xfrm>
            <a:off x="4570938" y="3608611"/>
            <a:ext cx="389850" cy="461665"/>
          </a:xfrm>
          <a:prstGeom prst="rect">
            <a:avLst/>
          </a:prstGeom>
        </p:spPr>
        <p:txBody>
          <a:bodyPr wrap="none">
            <a:spAutoFit/>
          </a:bodyPr>
          <a:lstStyle/>
          <a:p>
            <a:r>
              <a:rPr lang="en-IN" sz="2400" b="1" dirty="0">
                <a:solidFill>
                  <a:srgbClr val="0066FF"/>
                </a:solidFill>
                <a:latin typeface="Times New Roman" panose="02020603050405020304" pitchFamily="18" charset="0"/>
                <a:cs typeface="Times New Roman" panose="02020603050405020304" pitchFamily="18" charset="0"/>
              </a:rPr>
              <a:t>L</a:t>
            </a:r>
          </a:p>
        </p:txBody>
      </p:sp>
      <p:sp>
        <p:nvSpPr>
          <p:cNvPr id="9" name="Rectangle 8">
            <a:extLst>
              <a:ext uri="{FF2B5EF4-FFF2-40B4-BE49-F238E27FC236}">
                <a16:creationId xmlns:a16="http://schemas.microsoft.com/office/drawing/2014/main" id="{B62AD120-1B25-4C58-A136-3F191401FE22}"/>
              </a:ext>
            </a:extLst>
          </p:cNvPr>
          <p:cNvSpPr/>
          <p:nvPr/>
        </p:nvSpPr>
        <p:spPr>
          <a:xfrm>
            <a:off x="5660664" y="2255782"/>
            <a:ext cx="6422160" cy="830997"/>
          </a:xfrm>
          <a:prstGeom prst="rect">
            <a:avLst/>
          </a:prstGeom>
        </p:spPr>
        <p:txBody>
          <a:bodyPr wrap="square">
            <a:spAutoFit/>
          </a:bodyPr>
          <a:lstStyle/>
          <a:p>
            <a:pPr algn="just"/>
            <a:r>
              <a:rPr lang="en-IN" sz="2400" dirty="0">
                <a:solidFill>
                  <a:schemeClr val="bg1"/>
                </a:solidFill>
                <a:latin typeface="Arial" panose="020B0604020202020204" pitchFamily="34" charset="0"/>
                <a:cs typeface="Arial" panose="020B0604020202020204" pitchFamily="34" charset="0"/>
              </a:rPr>
              <a:t>The Eqn. of voltage due to the instantaneous current I can be written as</a:t>
            </a:r>
            <a:r>
              <a:rPr lang="en-IN" dirty="0"/>
              <a: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259E161-F113-48FE-92F8-1DFAC859CB33}"/>
                  </a:ext>
                </a:extLst>
              </p:cNvPr>
              <p:cNvSpPr txBox="1"/>
              <p:nvPr/>
            </p:nvSpPr>
            <p:spPr>
              <a:xfrm>
                <a:off x="6375257" y="3199396"/>
                <a:ext cx="2094035" cy="8184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sz="2800" b="1" i="1" smtClean="0">
                              <a:solidFill>
                                <a:schemeClr val="bg1"/>
                              </a:solidFill>
                              <a:latin typeface="Cambria Math" panose="02040503050406030204" pitchFamily="18" charset="0"/>
                            </a:rPr>
                          </m:ctrlPr>
                        </m:fPr>
                        <m:num>
                          <m:r>
                            <a:rPr lang="en-US" sz="2800" b="1" i="1" smtClean="0">
                              <a:solidFill>
                                <a:schemeClr val="bg1"/>
                              </a:solidFill>
                              <a:latin typeface="Cambria Math" panose="02040503050406030204" pitchFamily="18" charset="0"/>
                            </a:rPr>
                            <m:t>𝑸</m:t>
                          </m:r>
                        </m:num>
                        <m:den>
                          <m:r>
                            <a:rPr lang="en-IN" sz="2800" b="1" i="1">
                              <a:solidFill>
                                <a:schemeClr val="bg1"/>
                              </a:solidFill>
                              <a:latin typeface="Cambria Math" panose="02040503050406030204" pitchFamily="18" charset="0"/>
                            </a:rPr>
                            <m:t>𝒄</m:t>
                          </m:r>
                        </m:den>
                      </m:f>
                      <m:r>
                        <a:rPr lang="en-IN" sz="2800" b="1" i="0">
                          <a:solidFill>
                            <a:schemeClr val="bg1"/>
                          </a:solidFill>
                          <a:latin typeface="Cambria Math" panose="02040503050406030204" pitchFamily="18" charset="0"/>
                        </a:rPr>
                        <m:t>+</m:t>
                      </m:r>
                      <m:r>
                        <a:rPr lang="en-IN" sz="2800" b="1" i="1">
                          <a:solidFill>
                            <a:schemeClr val="bg1"/>
                          </a:solidFill>
                          <a:latin typeface="Cambria Math" panose="02040503050406030204" pitchFamily="18" charset="0"/>
                        </a:rPr>
                        <m:t>𝑳</m:t>
                      </m:r>
                      <m:f>
                        <m:fPr>
                          <m:ctrlPr>
                            <a:rPr lang="en-IN" sz="2800" b="1" i="1">
                              <a:solidFill>
                                <a:schemeClr val="bg1"/>
                              </a:solidFill>
                              <a:latin typeface="Cambria Math" panose="02040503050406030204" pitchFamily="18" charset="0"/>
                            </a:rPr>
                          </m:ctrlPr>
                        </m:fPr>
                        <m:num>
                          <m:r>
                            <a:rPr lang="en-IN" sz="2800" b="1" i="0">
                              <a:solidFill>
                                <a:schemeClr val="bg1"/>
                              </a:solidFill>
                              <a:latin typeface="Cambria Math" panose="02040503050406030204" pitchFamily="18" charset="0"/>
                            </a:rPr>
                            <m:t>ⅆ</m:t>
                          </m:r>
                          <m:r>
                            <a:rPr lang="en-IN" sz="2800" b="1" i="1">
                              <a:solidFill>
                                <a:schemeClr val="bg1"/>
                              </a:solidFill>
                              <a:latin typeface="Cambria Math" panose="02040503050406030204" pitchFamily="18" charset="0"/>
                            </a:rPr>
                            <m:t>𝑰</m:t>
                          </m:r>
                        </m:num>
                        <m:den>
                          <m:r>
                            <a:rPr lang="en-IN" sz="2800" b="1" i="0">
                              <a:solidFill>
                                <a:schemeClr val="bg1"/>
                              </a:solidFill>
                              <a:latin typeface="Cambria Math" panose="02040503050406030204" pitchFamily="18" charset="0"/>
                            </a:rPr>
                            <m:t>ⅆ</m:t>
                          </m:r>
                          <m:r>
                            <a:rPr lang="en-IN" sz="2800" b="1" i="1">
                              <a:solidFill>
                                <a:schemeClr val="bg1"/>
                              </a:solidFill>
                              <a:latin typeface="Cambria Math" panose="02040503050406030204" pitchFamily="18" charset="0"/>
                            </a:rPr>
                            <m:t>𝒕</m:t>
                          </m:r>
                        </m:den>
                      </m:f>
                      <m:r>
                        <a:rPr lang="en-IN" sz="2800" b="1" i="0">
                          <a:solidFill>
                            <a:schemeClr val="bg1"/>
                          </a:solidFill>
                          <a:latin typeface="Cambria Math" panose="02040503050406030204" pitchFamily="18" charset="0"/>
                        </a:rPr>
                        <m:t>=</m:t>
                      </m:r>
                      <m:r>
                        <a:rPr lang="en-IN" sz="2800" b="1" i="0">
                          <a:solidFill>
                            <a:schemeClr val="bg1"/>
                          </a:solidFill>
                          <a:latin typeface="Cambria Math" panose="02040503050406030204" pitchFamily="18" charset="0"/>
                        </a:rPr>
                        <m:t>𝟎</m:t>
                      </m:r>
                    </m:oMath>
                  </m:oMathPara>
                </a14:m>
                <a:endParaRPr lang="en-IN" sz="2800" b="1" dirty="0"/>
              </a:p>
            </p:txBody>
          </p:sp>
        </mc:Choice>
        <mc:Fallback xmlns="">
          <p:sp>
            <p:nvSpPr>
              <p:cNvPr id="11" name="TextBox 10">
                <a:extLst>
                  <a:ext uri="{FF2B5EF4-FFF2-40B4-BE49-F238E27FC236}">
                    <a16:creationId xmlns:a16="http://schemas.microsoft.com/office/drawing/2014/main" id="{F259E161-F113-48FE-92F8-1DFAC859CB33}"/>
                  </a:ext>
                </a:extLst>
              </p:cNvPr>
              <p:cNvSpPr txBox="1">
                <a:spLocks noRot="1" noChangeAspect="1" noMove="1" noResize="1" noEditPoints="1" noAdjustHandles="1" noChangeArrowheads="1" noChangeShapeType="1" noTextEdit="1"/>
              </p:cNvSpPr>
              <p:nvPr/>
            </p:nvSpPr>
            <p:spPr>
              <a:xfrm>
                <a:off x="6375257" y="3199396"/>
                <a:ext cx="2094035" cy="81842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F1BC663-D6B9-4C6B-99F5-24514522CA13}"/>
                  </a:ext>
                </a:extLst>
              </p:cNvPr>
              <p:cNvSpPr txBox="1"/>
              <p:nvPr/>
            </p:nvSpPr>
            <p:spPr>
              <a:xfrm>
                <a:off x="10209566" y="3156116"/>
                <a:ext cx="1162946" cy="8184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panose="02040503050406030204" pitchFamily="18" charset="0"/>
                        </a:rPr>
                        <m:t>𝐈</m:t>
                      </m:r>
                      <m:r>
                        <a:rPr lang="en-US" sz="2800" b="1" i="0" smtClean="0">
                          <a:solidFill>
                            <a:schemeClr val="bg1"/>
                          </a:solidFill>
                          <a:latin typeface="Cambria Math" panose="02040503050406030204" pitchFamily="18" charset="0"/>
                        </a:rPr>
                        <m:t>=</m:t>
                      </m:r>
                      <m:f>
                        <m:fPr>
                          <m:ctrlPr>
                            <a:rPr lang="en-IN" sz="2800" b="1" i="1">
                              <a:solidFill>
                                <a:schemeClr val="bg1"/>
                              </a:solidFill>
                              <a:latin typeface="Cambria Math" panose="02040503050406030204" pitchFamily="18" charset="0"/>
                            </a:rPr>
                          </m:ctrlPr>
                        </m:fPr>
                        <m:num>
                          <m:r>
                            <a:rPr lang="en-IN" sz="2800" b="1" i="0">
                              <a:solidFill>
                                <a:schemeClr val="bg1"/>
                              </a:solidFill>
                              <a:latin typeface="Cambria Math" panose="02040503050406030204" pitchFamily="18" charset="0"/>
                            </a:rPr>
                            <m:t>ⅆ</m:t>
                          </m:r>
                          <m:r>
                            <a:rPr lang="en-US" sz="2800" b="1" i="1" smtClean="0">
                              <a:solidFill>
                                <a:schemeClr val="bg1"/>
                              </a:solidFill>
                              <a:latin typeface="Cambria Math" panose="02040503050406030204" pitchFamily="18" charset="0"/>
                            </a:rPr>
                            <m:t>𝑸</m:t>
                          </m:r>
                        </m:num>
                        <m:den>
                          <m:r>
                            <a:rPr lang="en-IN" sz="2800" b="1" i="0">
                              <a:solidFill>
                                <a:schemeClr val="bg1"/>
                              </a:solidFill>
                              <a:latin typeface="Cambria Math" panose="02040503050406030204" pitchFamily="18" charset="0"/>
                            </a:rPr>
                            <m:t>ⅆ</m:t>
                          </m:r>
                          <m:r>
                            <a:rPr lang="en-IN" sz="2800" b="1" i="1">
                              <a:solidFill>
                                <a:schemeClr val="bg1"/>
                              </a:solidFill>
                              <a:latin typeface="Cambria Math" panose="02040503050406030204" pitchFamily="18" charset="0"/>
                            </a:rPr>
                            <m:t>𝒕</m:t>
                          </m:r>
                        </m:den>
                      </m:f>
                    </m:oMath>
                  </m:oMathPara>
                </a14:m>
                <a:endParaRPr lang="en-IN" sz="2800" b="1" dirty="0"/>
              </a:p>
            </p:txBody>
          </p:sp>
        </mc:Choice>
        <mc:Fallback xmlns="">
          <p:sp>
            <p:nvSpPr>
              <p:cNvPr id="33" name="TextBox 32">
                <a:extLst>
                  <a:ext uri="{FF2B5EF4-FFF2-40B4-BE49-F238E27FC236}">
                    <a16:creationId xmlns:a16="http://schemas.microsoft.com/office/drawing/2014/main" id="{AF1BC663-D6B9-4C6B-99F5-24514522CA13}"/>
                  </a:ext>
                </a:extLst>
              </p:cNvPr>
              <p:cNvSpPr txBox="1">
                <a:spLocks noRot="1" noChangeAspect="1" noMove="1" noResize="1" noEditPoints="1" noAdjustHandles="1" noChangeArrowheads="1" noChangeShapeType="1" noTextEdit="1"/>
              </p:cNvSpPr>
              <p:nvPr/>
            </p:nvSpPr>
            <p:spPr>
              <a:xfrm>
                <a:off x="10209566" y="3156116"/>
                <a:ext cx="1162946" cy="818429"/>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AEA3CD7-3DF7-44A5-B148-C1F8265F221A}"/>
                  </a:ext>
                </a:extLst>
              </p:cNvPr>
              <p:cNvSpPr txBox="1"/>
              <p:nvPr/>
            </p:nvSpPr>
            <p:spPr>
              <a:xfrm>
                <a:off x="8099006" y="4171892"/>
                <a:ext cx="2371803" cy="8756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sz="2800" b="1" i="1" smtClean="0">
                              <a:solidFill>
                                <a:schemeClr val="bg1"/>
                              </a:solidFill>
                              <a:latin typeface="Cambria Math" panose="02040503050406030204" pitchFamily="18" charset="0"/>
                            </a:rPr>
                          </m:ctrlPr>
                        </m:fPr>
                        <m:num>
                          <m:r>
                            <a:rPr lang="en-US" sz="2800" b="1" i="1" smtClean="0">
                              <a:solidFill>
                                <a:schemeClr val="bg1"/>
                              </a:solidFill>
                              <a:latin typeface="Cambria Math" panose="02040503050406030204" pitchFamily="18" charset="0"/>
                            </a:rPr>
                            <m:t>𝑸</m:t>
                          </m:r>
                        </m:num>
                        <m:den>
                          <m:r>
                            <a:rPr lang="en-IN" sz="2800" b="1" i="1">
                              <a:solidFill>
                                <a:schemeClr val="bg1"/>
                              </a:solidFill>
                              <a:latin typeface="Cambria Math" panose="02040503050406030204" pitchFamily="18" charset="0"/>
                            </a:rPr>
                            <m:t>𝒄</m:t>
                          </m:r>
                        </m:den>
                      </m:f>
                      <m:r>
                        <a:rPr lang="en-IN" sz="2800" b="1" i="0">
                          <a:solidFill>
                            <a:schemeClr val="bg1"/>
                          </a:solidFill>
                          <a:latin typeface="Cambria Math" panose="02040503050406030204" pitchFamily="18" charset="0"/>
                        </a:rPr>
                        <m:t>+</m:t>
                      </m:r>
                      <m:r>
                        <a:rPr lang="en-IN" sz="2800" b="1" i="1">
                          <a:solidFill>
                            <a:schemeClr val="bg1"/>
                          </a:solidFill>
                          <a:latin typeface="Cambria Math" panose="02040503050406030204" pitchFamily="18" charset="0"/>
                        </a:rPr>
                        <m:t>𝑳</m:t>
                      </m:r>
                      <m:f>
                        <m:fPr>
                          <m:ctrlPr>
                            <a:rPr lang="en-IN" sz="2800" b="1" i="1">
                              <a:solidFill>
                                <a:schemeClr val="bg1"/>
                              </a:solidFill>
                              <a:latin typeface="Cambria Math" panose="02040503050406030204" pitchFamily="18" charset="0"/>
                            </a:rPr>
                          </m:ctrlPr>
                        </m:fPr>
                        <m:num>
                          <m:sSup>
                            <m:sSupPr>
                              <m:ctrlPr>
                                <a:rPr lang="en-IN" sz="2800" b="1" i="1">
                                  <a:solidFill>
                                    <a:schemeClr val="bg1"/>
                                  </a:solidFill>
                                  <a:latin typeface="Cambria Math" panose="02040503050406030204" pitchFamily="18" charset="0"/>
                                </a:rPr>
                              </m:ctrlPr>
                            </m:sSupPr>
                            <m:e>
                              <m:r>
                                <a:rPr lang="en-IN" sz="2800" b="1" i="0">
                                  <a:solidFill>
                                    <a:schemeClr val="bg1"/>
                                  </a:solidFill>
                                  <a:latin typeface="Cambria Math" panose="02040503050406030204" pitchFamily="18" charset="0"/>
                                </a:rPr>
                                <m:t>ⅆ</m:t>
                              </m:r>
                            </m:e>
                            <m:sup>
                              <m:r>
                                <a:rPr lang="en-IN" sz="2800" b="1" i="0">
                                  <a:solidFill>
                                    <a:schemeClr val="bg1"/>
                                  </a:solidFill>
                                  <a:latin typeface="Cambria Math" panose="02040503050406030204" pitchFamily="18" charset="0"/>
                                </a:rPr>
                                <m:t>𝟐</m:t>
                              </m:r>
                            </m:sup>
                          </m:sSup>
                          <m:r>
                            <a:rPr lang="en-IN" sz="2800" b="1" i="1">
                              <a:solidFill>
                                <a:schemeClr val="bg1"/>
                              </a:solidFill>
                              <a:latin typeface="Cambria Math" panose="02040503050406030204" pitchFamily="18" charset="0"/>
                            </a:rPr>
                            <m:t>𝑸</m:t>
                          </m:r>
                        </m:num>
                        <m:den>
                          <m:r>
                            <a:rPr lang="en-IN" sz="2800" b="1" i="0">
                              <a:solidFill>
                                <a:schemeClr val="bg1"/>
                              </a:solidFill>
                              <a:latin typeface="Cambria Math" panose="02040503050406030204" pitchFamily="18" charset="0"/>
                            </a:rPr>
                            <m:t>ⅆ</m:t>
                          </m:r>
                          <m:sSup>
                            <m:sSupPr>
                              <m:ctrlPr>
                                <a:rPr lang="en-IN" sz="2800" b="1" i="1">
                                  <a:solidFill>
                                    <a:schemeClr val="bg1"/>
                                  </a:solidFill>
                                  <a:latin typeface="Cambria Math" panose="02040503050406030204" pitchFamily="18" charset="0"/>
                                </a:rPr>
                              </m:ctrlPr>
                            </m:sSupPr>
                            <m:e>
                              <m:r>
                                <a:rPr lang="en-IN" sz="2800" b="1" i="1">
                                  <a:solidFill>
                                    <a:schemeClr val="bg1"/>
                                  </a:solidFill>
                                  <a:latin typeface="Cambria Math" panose="02040503050406030204" pitchFamily="18" charset="0"/>
                                </a:rPr>
                                <m:t>𝒕</m:t>
                              </m:r>
                            </m:e>
                            <m:sup>
                              <m:r>
                                <a:rPr lang="en-IN" sz="2800" b="1" i="0">
                                  <a:solidFill>
                                    <a:schemeClr val="bg1"/>
                                  </a:solidFill>
                                  <a:latin typeface="Cambria Math" panose="02040503050406030204" pitchFamily="18" charset="0"/>
                                </a:rPr>
                                <m:t>𝟐</m:t>
                              </m:r>
                            </m:sup>
                          </m:sSup>
                        </m:den>
                      </m:f>
                      <m:r>
                        <a:rPr lang="en-IN" sz="2800" b="1" i="0">
                          <a:solidFill>
                            <a:schemeClr val="bg1"/>
                          </a:solidFill>
                          <a:latin typeface="Cambria Math" panose="02040503050406030204" pitchFamily="18" charset="0"/>
                        </a:rPr>
                        <m:t>=</m:t>
                      </m:r>
                      <m:r>
                        <a:rPr lang="en-IN" sz="2800" b="1" i="0">
                          <a:solidFill>
                            <a:schemeClr val="bg1"/>
                          </a:solidFill>
                          <a:latin typeface="Cambria Math" panose="02040503050406030204" pitchFamily="18" charset="0"/>
                        </a:rPr>
                        <m:t>𝟎</m:t>
                      </m:r>
                    </m:oMath>
                  </m:oMathPara>
                </a14:m>
                <a:endParaRPr lang="en-IN" sz="2800" b="1" dirty="0">
                  <a:solidFill>
                    <a:schemeClr val="bg1"/>
                  </a:solidFill>
                </a:endParaRPr>
              </a:p>
            </p:txBody>
          </p:sp>
        </mc:Choice>
        <mc:Fallback xmlns="">
          <p:sp>
            <p:nvSpPr>
              <p:cNvPr id="14" name="TextBox 13">
                <a:extLst>
                  <a:ext uri="{FF2B5EF4-FFF2-40B4-BE49-F238E27FC236}">
                    <a16:creationId xmlns:a16="http://schemas.microsoft.com/office/drawing/2014/main" id="{1AEA3CD7-3DF7-44A5-B148-C1F8265F221A}"/>
                  </a:ext>
                </a:extLst>
              </p:cNvPr>
              <p:cNvSpPr txBox="1">
                <a:spLocks noRot="1" noChangeAspect="1" noMove="1" noResize="1" noEditPoints="1" noAdjustHandles="1" noChangeArrowheads="1" noChangeShapeType="1" noTextEdit="1"/>
              </p:cNvSpPr>
              <p:nvPr/>
            </p:nvSpPr>
            <p:spPr>
              <a:xfrm>
                <a:off x="8099006" y="4171892"/>
                <a:ext cx="2371803" cy="875624"/>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FA63067-1F8A-48AB-AB52-DE127FFD86B1}"/>
                  </a:ext>
                </a:extLst>
              </p:cNvPr>
              <p:cNvSpPr txBox="1"/>
              <p:nvPr/>
            </p:nvSpPr>
            <p:spPr>
              <a:xfrm>
                <a:off x="8454602" y="5253713"/>
                <a:ext cx="2275303" cy="8756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sz="2800" b="1" i="1">
                              <a:solidFill>
                                <a:srgbClr val="FF0000"/>
                              </a:solidFill>
                              <a:latin typeface="Cambria Math" panose="02040503050406030204" pitchFamily="18" charset="0"/>
                            </a:rPr>
                          </m:ctrlPr>
                        </m:fPr>
                        <m:num>
                          <m:sSup>
                            <m:sSupPr>
                              <m:ctrlPr>
                                <a:rPr lang="en-IN" sz="2800" b="1" i="1">
                                  <a:solidFill>
                                    <a:srgbClr val="FF0000"/>
                                  </a:solidFill>
                                  <a:latin typeface="Cambria Math" panose="02040503050406030204" pitchFamily="18" charset="0"/>
                                </a:rPr>
                              </m:ctrlPr>
                            </m:sSupPr>
                            <m:e>
                              <m:r>
                                <a:rPr lang="en-IN" sz="2800" b="1" i="0">
                                  <a:solidFill>
                                    <a:srgbClr val="FF0000"/>
                                  </a:solidFill>
                                  <a:latin typeface="Cambria Math" panose="02040503050406030204" pitchFamily="18" charset="0"/>
                                </a:rPr>
                                <m:t>ⅆ</m:t>
                              </m:r>
                            </m:e>
                            <m:sup>
                              <m:r>
                                <a:rPr lang="en-IN" sz="2800" b="1" i="0">
                                  <a:solidFill>
                                    <a:srgbClr val="FF0000"/>
                                  </a:solidFill>
                                  <a:latin typeface="Cambria Math" panose="02040503050406030204" pitchFamily="18" charset="0"/>
                                </a:rPr>
                                <m:t>𝟐</m:t>
                              </m:r>
                            </m:sup>
                          </m:sSup>
                          <m:r>
                            <a:rPr lang="en-IN" sz="2800" b="1" i="1">
                              <a:solidFill>
                                <a:srgbClr val="FF0000"/>
                              </a:solidFill>
                              <a:latin typeface="Cambria Math" panose="02040503050406030204" pitchFamily="18" charset="0"/>
                            </a:rPr>
                            <m:t>𝑸</m:t>
                          </m:r>
                        </m:num>
                        <m:den>
                          <m:r>
                            <a:rPr lang="en-IN" sz="2800" b="1" i="0">
                              <a:solidFill>
                                <a:srgbClr val="FF0000"/>
                              </a:solidFill>
                              <a:latin typeface="Cambria Math" panose="02040503050406030204" pitchFamily="18" charset="0"/>
                            </a:rPr>
                            <m:t>ⅆ</m:t>
                          </m:r>
                          <m:sSup>
                            <m:sSupPr>
                              <m:ctrlPr>
                                <a:rPr lang="en-IN" sz="2800" b="1" i="1">
                                  <a:solidFill>
                                    <a:srgbClr val="FF0000"/>
                                  </a:solidFill>
                                  <a:latin typeface="Cambria Math" panose="02040503050406030204" pitchFamily="18" charset="0"/>
                                </a:rPr>
                              </m:ctrlPr>
                            </m:sSupPr>
                            <m:e>
                              <m:r>
                                <a:rPr lang="en-IN" sz="2800" b="1" i="1">
                                  <a:solidFill>
                                    <a:srgbClr val="FF0000"/>
                                  </a:solidFill>
                                  <a:latin typeface="Cambria Math" panose="02040503050406030204" pitchFamily="18" charset="0"/>
                                </a:rPr>
                                <m:t>𝒕</m:t>
                              </m:r>
                            </m:e>
                            <m:sup>
                              <m:r>
                                <a:rPr lang="en-IN" sz="2800" b="1" i="0">
                                  <a:solidFill>
                                    <a:srgbClr val="FF0000"/>
                                  </a:solidFill>
                                  <a:latin typeface="Cambria Math" panose="02040503050406030204" pitchFamily="18" charset="0"/>
                                </a:rPr>
                                <m:t>𝟐</m:t>
                              </m:r>
                            </m:sup>
                          </m:sSup>
                        </m:den>
                      </m:f>
                      <m:r>
                        <a:rPr lang="en-IN" sz="2800" b="1" i="0">
                          <a:solidFill>
                            <a:srgbClr val="FF0000"/>
                          </a:solidFill>
                          <a:latin typeface="Cambria Math" panose="02040503050406030204" pitchFamily="18" charset="0"/>
                        </a:rPr>
                        <m:t>=</m:t>
                      </m:r>
                      <m:r>
                        <a:rPr lang="en-US" sz="2800" b="1" i="0" smtClean="0">
                          <a:solidFill>
                            <a:srgbClr val="FF0000"/>
                          </a:solidFill>
                          <a:latin typeface="Cambria Math" panose="02040503050406030204" pitchFamily="18" charset="0"/>
                        </a:rPr>
                        <m:t>−</m:t>
                      </m:r>
                      <m:f>
                        <m:fPr>
                          <m:ctrlPr>
                            <a:rPr lang="en-IN" sz="2800" b="1" i="1">
                              <a:solidFill>
                                <a:srgbClr val="FF0000"/>
                              </a:solidFill>
                              <a:latin typeface="Cambria Math" panose="02040503050406030204" pitchFamily="18" charset="0"/>
                            </a:rPr>
                          </m:ctrlPr>
                        </m:fPr>
                        <m:num>
                          <m:r>
                            <a:rPr lang="en-US" sz="2800" b="1" i="1" smtClean="0">
                              <a:solidFill>
                                <a:srgbClr val="FF0000"/>
                              </a:solidFill>
                              <a:latin typeface="Cambria Math" panose="02040503050406030204" pitchFamily="18" charset="0"/>
                            </a:rPr>
                            <m:t>𝟏</m:t>
                          </m:r>
                        </m:num>
                        <m:den>
                          <m:r>
                            <a:rPr lang="en-US" sz="2800" b="1" i="1" smtClean="0">
                              <a:solidFill>
                                <a:srgbClr val="FF0000"/>
                              </a:solidFill>
                              <a:latin typeface="Cambria Math" panose="02040503050406030204" pitchFamily="18" charset="0"/>
                            </a:rPr>
                            <m:t>𝑳𝑪</m:t>
                          </m:r>
                        </m:den>
                      </m:f>
                      <m:r>
                        <a:rPr lang="en-US" sz="2800" b="1" i="0" smtClean="0">
                          <a:solidFill>
                            <a:srgbClr val="FF0000"/>
                          </a:solidFill>
                          <a:latin typeface="Cambria Math" panose="02040503050406030204" pitchFamily="18" charset="0"/>
                        </a:rPr>
                        <m:t>𝐐</m:t>
                      </m:r>
                    </m:oMath>
                  </m:oMathPara>
                </a14:m>
                <a:endParaRPr lang="en-IN" sz="2800" b="1" dirty="0">
                  <a:solidFill>
                    <a:srgbClr val="FF0000"/>
                  </a:solidFill>
                </a:endParaRPr>
              </a:p>
            </p:txBody>
          </p:sp>
        </mc:Choice>
        <mc:Fallback xmlns="">
          <p:sp>
            <p:nvSpPr>
              <p:cNvPr id="37" name="TextBox 36">
                <a:extLst>
                  <a:ext uri="{FF2B5EF4-FFF2-40B4-BE49-F238E27FC236}">
                    <a16:creationId xmlns:a16="http://schemas.microsoft.com/office/drawing/2014/main" id="{8FA63067-1F8A-48AB-AB52-DE127FFD86B1}"/>
                  </a:ext>
                </a:extLst>
              </p:cNvPr>
              <p:cNvSpPr txBox="1">
                <a:spLocks noRot="1" noChangeAspect="1" noMove="1" noResize="1" noEditPoints="1" noAdjustHandles="1" noChangeArrowheads="1" noChangeShapeType="1" noTextEdit="1"/>
              </p:cNvSpPr>
              <p:nvPr/>
            </p:nvSpPr>
            <p:spPr>
              <a:xfrm>
                <a:off x="8454602" y="5253713"/>
                <a:ext cx="2275303" cy="875624"/>
              </a:xfrm>
              <a:prstGeom prst="rect">
                <a:avLst/>
              </a:prstGeom>
              <a:blipFill>
                <a:blip r:embed="rId6"/>
                <a:stretch>
                  <a:fillRect/>
                </a:stretch>
              </a:blipFill>
            </p:spPr>
            <p:txBody>
              <a:bodyPr/>
              <a:lstStyle/>
              <a:p>
                <a:r>
                  <a:rPr lang="en-IN">
                    <a:noFill/>
                  </a:rPr>
                  <a:t> </a:t>
                </a:r>
              </a:p>
            </p:txBody>
          </p:sp>
        </mc:Fallback>
      </mc:AlternateContent>
      <p:sp>
        <p:nvSpPr>
          <p:cNvPr id="38" name="Rectangle 37">
            <a:extLst>
              <a:ext uri="{FF2B5EF4-FFF2-40B4-BE49-F238E27FC236}">
                <a16:creationId xmlns:a16="http://schemas.microsoft.com/office/drawing/2014/main" id="{6624DE98-DF5A-4153-9BCA-71C98B4C998F}"/>
              </a:ext>
            </a:extLst>
          </p:cNvPr>
          <p:cNvSpPr/>
          <p:nvPr/>
        </p:nvSpPr>
        <p:spPr>
          <a:xfrm>
            <a:off x="231202" y="3230396"/>
            <a:ext cx="598241" cy="461665"/>
          </a:xfrm>
          <a:prstGeom prst="rect">
            <a:avLst/>
          </a:prstGeom>
        </p:spPr>
        <p:txBody>
          <a:bodyPr wrap="none">
            <a:spAutoFit/>
          </a:bodyPr>
          <a:lstStyle/>
          <a:p>
            <a:r>
              <a:rPr lang="en-IN" sz="2400" b="1" dirty="0">
                <a:solidFill>
                  <a:schemeClr val="bg1"/>
                </a:solidFill>
                <a:latin typeface="Times New Roman" panose="02020603050405020304" pitchFamily="18" charset="0"/>
                <a:cs typeface="Times New Roman" panose="02020603050405020304" pitchFamily="18" charset="0"/>
              </a:rPr>
              <a:t>+Q</a:t>
            </a:r>
          </a:p>
        </p:txBody>
      </p:sp>
      <p:sp>
        <p:nvSpPr>
          <p:cNvPr id="41" name="Rectangle 40">
            <a:extLst>
              <a:ext uri="{FF2B5EF4-FFF2-40B4-BE49-F238E27FC236}">
                <a16:creationId xmlns:a16="http://schemas.microsoft.com/office/drawing/2014/main" id="{019CC0EA-67F0-4FF0-BB63-07EF71225539}"/>
              </a:ext>
            </a:extLst>
          </p:cNvPr>
          <p:cNvSpPr/>
          <p:nvPr/>
        </p:nvSpPr>
        <p:spPr>
          <a:xfrm>
            <a:off x="310768" y="3950677"/>
            <a:ext cx="526106" cy="461665"/>
          </a:xfrm>
          <a:prstGeom prst="rect">
            <a:avLst/>
          </a:prstGeom>
        </p:spPr>
        <p:txBody>
          <a:bodyPr wrap="none">
            <a:spAutoFit/>
          </a:bodyPr>
          <a:lstStyle/>
          <a:p>
            <a:r>
              <a:rPr lang="en-IN" sz="2400" b="1" dirty="0">
                <a:solidFill>
                  <a:schemeClr val="bg1"/>
                </a:solidFill>
                <a:latin typeface="Times New Roman" panose="02020603050405020304" pitchFamily="18" charset="0"/>
                <a:cs typeface="Times New Roman" panose="02020603050405020304" pitchFamily="18" charset="0"/>
              </a:rPr>
              <a:t>-Q</a:t>
            </a:r>
          </a:p>
        </p:txBody>
      </p:sp>
    </p:spTree>
    <p:extLst>
      <p:ext uri="{BB962C8B-B14F-4D97-AF65-F5344CB8AC3E}">
        <p14:creationId xmlns:p14="http://schemas.microsoft.com/office/powerpoint/2010/main" val="330604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100"/>
                                  </p:iterate>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3" grpId="0"/>
      <p:bldP spid="14"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Electrical Oscillators: LC Circuit</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04774B8-B2F4-4BAF-991A-7A3D2FBDD2FD}"/>
              </a:ext>
            </a:extLst>
          </p:cNvPr>
          <p:cNvSpPr/>
          <p:nvPr/>
        </p:nvSpPr>
        <p:spPr>
          <a:xfrm>
            <a:off x="1" y="981971"/>
            <a:ext cx="12191999" cy="523220"/>
          </a:xfrm>
          <a:prstGeom prst="rect">
            <a:avLst/>
          </a:prstGeom>
        </p:spPr>
        <p:txBody>
          <a:bodyPr wrap="square">
            <a:spAutoFit/>
          </a:bodyPr>
          <a:lstStyle/>
          <a:p>
            <a:pPr algn="ctr"/>
            <a:r>
              <a:rPr lang="en-IN" sz="2800" dirty="0">
                <a:solidFill>
                  <a:schemeClr val="bg1"/>
                </a:solidFill>
                <a:latin typeface="Arial" panose="020B0604020202020204" pitchFamily="34" charset="0"/>
                <a:cs typeface="Arial" panose="020B0604020202020204" pitchFamily="34" charset="0"/>
              </a:rPr>
              <a:t>Oscillations in electrical circuits: similarities</a:t>
            </a:r>
          </a:p>
        </p:txBody>
      </p:sp>
      <p:cxnSp>
        <p:nvCxnSpPr>
          <p:cNvPr id="6" name="Straight Connector 5">
            <a:extLst>
              <a:ext uri="{FF2B5EF4-FFF2-40B4-BE49-F238E27FC236}">
                <a16:creationId xmlns:a16="http://schemas.microsoft.com/office/drawing/2014/main" id="{CC2DCB24-C82A-4B6A-BB44-96A7DB0EAED8}"/>
              </a:ext>
            </a:extLst>
          </p:cNvPr>
          <p:cNvCxnSpPr>
            <a:cxnSpLocks/>
          </p:cNvCxnSpPr>
          <p:nvPr/>
        </p:nvCxnSpPr>
        <p:spPr>
          <a:xfrm>
            <a:off x="754743" y="2627086"/>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9494F20-C358-4A13-8635-173B868B03F9}"/>
              </a:ext>
            </a:extLst>
          </p:cNvPr>
          <p:cNvCxnSpPr>
            <a:cxnSpLocks/>
          </p:cNvCxnSpPr>
          <p:nvPr/>
        </p:nvCxnSpPr>
        <p:spPr>
          <a:xfrm flipV="1">
            <a:off x="2743200" y="2380343"/>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B6B5631-0FE2-4D34-BF05-A6B2212FA253}"/>
              </a:ext>
            </a:extLst>
          </p:cNvPr>
          <p:cNvCxnSpPr>
            <a:cxnSpLocks/>
          </p:cNvCxnSpPr>
          <p:nvPr/>
        </p:nvCxnSpPr>
        <p:spPr>
          <a:xfrm>
            <a:off x="3316514" y="2619829"/>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57700FE3-BF7C-43CD-BE47-2A902F54D464}"/>
              </a:ext>
            </a:extLst>
          </p:cNvPr>
          <p:cNvSpPr/>
          <p:nvPr/>
        </p:nvSpPr>
        <p:spPr>
          <a:xfrm rot="10800000" flipH="1">
            <a:off x="3275148" y="2394857"/>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4F99E789-E296-41D0-B22D-8C96FE9D562A}"/>
              </a:ext>
            </a:extLst>
          </p:cNvPr>
          <p:cNvCxnSpPr>
            <a:cxnSpLocks/>
          </p:cNvCxnSpPr>
          <p:nvPr/>
        </p:nvCxnSpPr>
        <p:spPr>
          <a:xfrm flipH="1" flipV="1">
            <a:off x="781595" y="2619829"/>
            <a:ext cx="1" cy="121194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C2190D0-04F7-46BC-90E5-0406AED5C760}"/>
              </a:ext>
            </a:extLst>
          </p:cNvPr>
          <p:cNvCxnSpPr>
            <a:cxnSpLocks/>
          </p:cNvCxnSpPr>
          <p:nvPr/>
        </p:nvCxnSpPr>
        <p:spPr>
          <a:xfrm flipH="1" flipV="1">
            <a:off x="781595" y="3962402"/>
            <a:ext cx="1" cy="121194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3A9C09-495A-4DA0-BC9F-816196CE86C3}"/>
              </a:ext>
            </a:extLst>
          </p:cNvPr>
          <p:cNvCxnSpPr>
            <a:cxnSpLocks/>
          </p:cNvCxnSpPr>
          <p:nvPr/>
        </p:nvCxnSpPr>
        <p:spPr>
          <a:xfrm flipV="1">
            <a:off x="601595" y="3824514"/>
            <a:ext cx="360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1DD1045-26B2-4663-9CFA-A4B4F2F0D2FF}"/>
              </a:ext>
            </a:extLst>
          </p:cNvPr>
          <p:cNvCxnSpPr>
            <a:cxnSpLocks/>
          </p:cNvCxnSpPr>
          <p:nvPr/>
        </p:nvCxnSpPr>
        <p:spPr>
          <a:xfrm flipV="1">
            <a:off x="597029" y="3962398"/>
            <a:ext cx="360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0BDCF0-E0CD-40AC-B743-93D780A1887E}"/>
              </a:ext>
            </a:extLst>
          </p:cNvPr>
          <p:cNvCxnSpPr>
            <a:cxnSpLocks/>
          </p:cNvCxnSpPr>
          <p:nvPr/>
        </p:nvCxnSpPr>
        <p:spPr>
          <a:xfrm>
            <a:off x="754743" y="5159826"/>
            <a:ext cx="2002971" cy="0"/>
          </a:xfrm>
          <a:prstGeom prst="line">
            <a:avLst/>
          </a:prstGeom>
          <a:ln w="571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BA3F635-1856-4373-A830-F99E426E31BB}"/>
              </a:ext>
            </a:extLst>
          </p:cNvPr>
          <p:cNvCxnSpPr>
            <a:cxnSpLocks/>
          </p:cNvCxnSpPr>
          <p:nvPr/>
        </p:nvCxnSpPr>
        <p:spPr>
          <a:xfrm>
            <a:off x="2487021" y="5159826"/>
            <a:ext cx="2808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929699-F43A-4678-B4F0-F18EC245A2EC}"/>
              </a:ext>
            </a:extLst>
          </p:cNvPr>
          <p:cNvCxnSpPr>
            <a:cxnSpLocks/>
          </p:cNvCxnSpPr>
          <p:nvPr/>
        </p:nvCxnSpPr>
        <p:spPr>
          <a:xfrm flipV="1">
            <a:off x="5293013" y="2590801"/>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0DD6771-ECB9-4879-8319-26CECC563DF1}"/>
              </a:ext>
            </a:extLst>
          </p:cNvPr>
          <p:cNvCxnSpPr>
            <a:cxnSpLocks/>
          </p:cNvCxnSpPr>
          <p:nvPr/>
        </p:nvCxnSpPr>
        <p:spPr>
          <a:xfrm flipV="1">
            <a:off x="5293013" y="4238172"/>
            <a:ext cx="0" cy="936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48" name="Rectangle 2047">
            <a:extLst>
              <a:ext uri="{FF2B5EF4-FFF2-40B4-BE49-F238E27FC236}">
                <a16:creationId xmlns:a16="http://schemas.microsoft.com/office/drawing/2014/main" id="{AAB0B187-61A8-4EA2-B2B8-1D189E8109A2}"/>
              </a:ext>
            </a:extLst>
          </p:cNvPr>
          <p:cNvSpPr/>
          <p:nvPr/>
        </p:nvSpPr>
        <p:spPr>
          <a:xfrm>
            <a:off x="983881" y="3653965"/>
            <a:ext cx="407484" cy="461665"/>
          </a:xfrm>
          <a:prstGeom prst="rect">
            <a:avLst/>
          </a:prstGeom>
        </p:spPr>
        <p:txBody>
          <a:bodyPr wrap="none">
            <a:spAutoFit/>
          </a:bodyPr>
          <a:lstStyle/>
          <a:p>
            <a:r>
              <a:rPr lang="en-IN" sz="2400" b="1" dirty="0">
                <a:solidFill>
                  <a:srgbClr val="0066FF"/>
                </a:solidFill>
                <a:latin typeface="Times New Roman" panose="02020603050405020304" pitchFamily="18" charset="0"/>
                <a:cs typeface="Times New Roman" panose="02020603050405020304" pitchFamily="18" charset="0"/>
              </a:rPr>
              <a:t>C</a:t>
            </a:r>
          </a:p>
        </p:txBody>
      </p:sp>
      <p:sp>
        <p:nvSpPr>
          <p:cNvPr id="42" name="Rectangle 41">
            <a:extLst>
              <a:ext uri="{FF2B5EF4-FFF2-40B4-BE49-F238E27FC236}">
                <a16:creationId xmlns:a16="http://schemas.microsoft.com/office/drawing/2014/main" id="{06D22294-F3E4-4F57-A249-FCF8C57309B9}"/>
              </a:ext>
            </a:extLst>
          </p:cNvPr>
          <p:cNvSpPr/>
          <p:nvPr/>
        </p:nvSpPr>
        <p:spPr>
          <a:xfrm>
            <a:off x="2548275" y="4561110"/>
            <a:ext cx="304892" cy="461665"/>
          </a:xfrm>
          <a:prstGeom prst="rect">
            <a:avLst/>
          </a:prstGeom>
        </p:spPr>
        <p:txBody>
          <a:bodyPr wrap="none">
            <a:spAutoFit/>
          </a:bodyPr>
          <a:lstStyle/>
          <a:p>
            <a:r>
              <a:rPr lang="en-IN" sz="2400" b="1" dirty="0">
                <a:solidFill>
                  <a:schemeClr val="bg1"/>
                </a:solidFill>
                <a:latin typeface="Times New Roman" panose="02020603050405020304" pitchFamily="18" charset="0"/>
                <a:cs typeface="Times New Roman" panose="02020603050405020304" pitchFamily="18" charset="0"/>
              </a:rPr>
              <a:t>I</a:t>
            </a:r>
          </a:p>
        </p:txBody>
      </p:sp>
      <p:sp>
        <p:nvSpPr>
          <p:cNvPr id="27" name="Rectangle 26">
            <a:extLst>
              <a:ext uri="{FF2B5EF4-FFF2-40B4-BE49-F238E27FC236}">
                <a16:creationId xmlns:a16="http://schemas.microsoft.com/office/drawing/2014/main" id="{B61BD057-E77F-48E8-A533-95D6674A71D9}"/>
              </a:ext>
            </a:extLst>
          </p:cNvPr>
          <p:cNvSpPr/>
          <p:nvPr/>
        </p:nvSpPr>
        <p:spPr>
          <a:xfrm>
            <a:off x="7261" y="1584315"/>
            <a:ext cx="12191999" cy="492443"/>
          </a:xfrm>
          <a:prstGeom prst="rect">
            <a:avLst/>
          </a:prstGeom>
        </p:spPr>
        <p:txBody>
          <a:bodyPr wrap="square">
            <a:spAutoFit/>
          </a:bodyPr>
          <a:lstStyle/>
          <a:p>
            <a:pPr algn="ctr"/>
            <a:r>
              <a:rPr lang="en-IN" sz="2600" dirty="0">
                <a:solidFill>
                  <a:srgbClr val="FFFF00"/>
                </a:solidFill>
                <a:latin typeface="Arial" panose="020B0604020202020204" pitchFamily="34" charset="0"/>
                <a:cs typeface="Arial" panose="020B0604020202020204" pitchFamily="34" charset="0"/>
              </a:rPr>
              <a:t>When a capacitor is connected to an inductor the combination is an LC circuit</a:t>
            </a:r>
          </a:p>
        </p:txBody>
      </p:sp>
      <p:grpSp>
        <p:nvGrpSpPr>
          <p:cNvPr id="8" name="Group 7">
            <a:extLst>
              <a:ext uri="{FF2B5EF4-FFF2-40B4-BE49-F238E27FC236}">
                <a16:creationId xmlns:a16="http://schemas.microsoft.com/office/drawing/2014/main" id="{076820C3-C803-42FA-BEC6-F84EA434C5F5}"/>
              </a:ext>
            </a:extLst>
          </p:cNvPr>
          <p:cNvGrpSpPr/>
          <p:nvPr/>
        </p:nvGrpSpPr>
        <p:grpSpPr>
          <a:xfrm>
            <a:off x="4648144" y="3256358"/>
            <a:ext cx="1066175" cy="1244584"/>
            <a:chOff x="6572001" y="2872993"/>
            <a:chExt cx="1066175" cy="2155368"/>
          </a:xfrm>
        </p:grpSpPr>
        <p:sp>
          <p:nvSpPr>
            <p:cNvPr id="29" name="Arc 28">
              <a:extLst>
                <a:ext uri="{FF2B5EF4-FFF2-40B4-BE49-F238E27FC236}">
                  <a16:creationId xmlns:a16="http://schemas.microsoft.com/office/drawing/2014/main" id="{238BB90B-4EA6-4178-8222-584693082F16}"/>
                </a:ext>
              </a:extLst>
            </p:cNvPr>
            <p:cNvSpPr/>
            <p:nvPr/>
          </p:nvSpPr>
          <p:spPr>
            <a:xfrm>
              <a:off x="6751977" y="3429000"/>
              <a:ext cx="878114" cy="598705"/>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1" name="Arc 30">
              <a:extLst>
                <a:ext uri="{FF2B5EF4-FFF2-40B4-BE49-F238E27FC236}">
                  <a16:creationId xmlns:a16="http://schemas.microsoft.com/office/drawing/2014/main" id="{92C892F4-3CFE-40D8-9557-CE5D749BEA0A}"/>
                </a:ext>
              </a:extLst>
            </p:cNvPr>
            <p:cNvSpPr/>
            <p:nvPr/>
          </p:nvSpPr>
          <p:spPr>
            <a:xfrm>
              <a:off x="6760062" y="3177241"/>
              <a:ext cx="878114" cy="461665"/>
            </a:xfrm>
            <a:prstGeom prst="arc">
              <a:avLst>
                <a:gd name="adj1" fmla="val 16200000"/>
                <a:gd name="adj2" fmla="val 10618582"/>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Arc 33">
              <a:extLst>
                <a:ext uri="{FF2B5EF4-FFF2-40B4-BE49-F238E27FC236}">
                  <a16:creationId xmlns:a16="http://schemas.microsoft.com/office/drawing/2014/main" id="{B7B66805-D587-4AC6-9220-9C7936E14426}"/>
                </a:ext>
              </a:extLst>
            </p:cNvPr>
            <p:cNvSpPr/>
            <p:nvPr/>
          </p:nvSpPr>
          <p:spPr>
            <a:xfrm>
              <a:off x="6743892" y="3814289"/>
              <a:ext cx="878114" cy="492443"/>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Arc 34">
              <a:extLst>
                <a:ext uri="{FF2B5EF4-FFF2-40B4-BE49-F238E27FC236}">
                  <a16:creationId xmlns:a16="http://schemas.microsoft.com/office/drawing/2014/main" id="{58CDF1E9-B7BB-410C-A090-704E11B5DDBD}"/>
                </a:ext>
              </a:extLst>
            </p:cNvPr>
            <p:cNvSpPr/>
            <p:nvPr/>
          </p:nvSpPr>
          <p:spPr>
            <a:xfrm>
              <a:off x="6760062" y="4168603"/>
              <a:ext cx="878114" cy="421535"/>
            </a:xfrm>
            <a:prstGeom prst="arc">
              <a:avLst>
                <a:gd name="adj1" fmla="val 11660505"/>
                <a:gd name="adj2" fmla="val 5955058"/>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ectangle 6">
              <a:extLst>
                <a:ext uri="{FF2B5EF4-FFF2-40B4-BE49-F238E27FC236}">
                  <a16:creationId xmlns:a16="http://schemas.microsoft.com/office/drawing/2014/main" id="{453AC107-6AB5-4EF5-99E7-D19304E86A40}"/>
                </a:ext>
              </a:extLst>
            </p:cNvPr>
            <p:cNvSpPr/>
            <p:nvPr/>
          </p:nvSpPr>
          <p:spPr>
            <a:xfrm>
              <a:off x="6572001" y="2872993"/>
              <a:ext cx="277219" cy="215536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2" name="Rectangle 31">
            <a:extLst>
              <a:ext uri="{FF2B5EF4-FFF2-40B4-BE49-F238E27FC236}">
                <a16:creationId xmlns:a16="http://schemas.microsoft.com/office/drawing/2014/main" id="{3359DE9F-0CEA-4176-9E21-5D7126A7EDB4}"/>
              </a:ext>
            </a:extLst>
          </p:cNvPr>
          <p:cNvSpPr/>
          <p:nvPr/>
        </p:nvSpPr>
        <p:spPr>
          <a:xfrm>
            <a:off x="4570938" y="3608611"/>
            <a:ext cx="389850" cy="461665"/>
          </a:xfrm>
          <a:prstGeom prst="rect">
            <a:avLst/>
          </a:prstGeom>
        </p:spPr>
        <p:txBody>
          <a:bodyPr wrap="none">
            <a:spAutoFit/>
          </a:bodyPr>
          <a:lstStyle/>
          <a:p>
            <a:r>
              <a:rPr lang="en-IN" sz="2400" b="1" dirty="0">
                <a:solidFill>
                  <a:srgbClr val="0066FF"/>
                </a:solidFill>
                <a:latin typeface="Times New Roman" panose="02020603050405020304" pitchFamily="18" charset="0"/>
                <a:cs typeface="Times New Roman" panose="02020603050405020304" pitchFamily="18" charset="0"/>
              </a:rPr>
              <a:t>L</a:t>
            </a:r>
          </a:p>
        </p:txBody>
      </p:sp>
      <p:sp>
        <p:nvSpPr>
          <p:cNvPr id="9" name="Rectangle 8">
            <a:extLst>
              <a:ext uri="{FF2B5EF4-FFF2-40B4-BE49-F238E27FC236}">
                <a16:creationId xmlns:a16="http://schemas.microsoft.com/office/drawing/2014/main" id="{B62AD120-1B25-4C58-A136-3F191401FE22}"/>
              </a:ext>
            </a:extLst>
          </p:cNvPr>
          <p:cNvSpPr/>
          <p:nvPr/>
        </p:nvSpPr>
        <p:spPr>
          <a:xfrm>
            <a:off x="5660664" y="2255782"/>
            <a:ext cx="6422160" cy="830997"/>
          </a:xfrm>
          <a:prstGeom prst="rect">
            <a:avLst/>
          </a:prstGeom>
        </p:spPr>
        <p:txBody>
          <a:bodyPr wrap="square">
            <a:spAutoFit/>
          </a:bodyPr>
          <a:lstStyle/>
          <a:p>
            <a:pPr algn="just"/>
            <a:r>
              <a:rPr lang="en-IN" sz="2400" dirty="0">
                <a:solidFill>
                  <a:schemeClr val="bg1"/>
                </a:solidFill>
                <a:latin typeface="Arial" panose="020B0604020202020204" pitchFamily="34" charset="0"/>
                <a:cs typeface="Arial" panose="020B0604020202020204" pitchFamily="34" charset="0"/>
              </a:rPr>
              <a:t>The Eqn. of voltage due to the instantaneous current I can be written as</a:t>
            </a:r>
            <a:r>
              <a:rPr lang="en-IN" dirty="0"/>
              <a: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259E161-F113-48FE-92F8-1DFAC859CB33}"/>
                  </a:ext>
                </a:extLst>
              </p:cNvPr>
              <p:cNvSpPr txBox="1"/>
              <p:nvPr/>
            </p:nvSpPr>
            <p:spPr>
              <a:xfrm>
                <a:off x="6375257" y="3199396"/>
                <a:ext cx="2094035" cy="8184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sz="2800" b="1" i="1" smtClean="0">
                              <a:solidFill>
                                <a:schemeClr val="bg1"/>
                              </a:solidFill>
                              <a:latin typeface="Cambria Math" panose="02040503050406030204" pitchFamily="18" charset="0"/>
                            </a:rPr>
                          </m:ctrlPr>
                        </m:fPr>
                        <m:num>
                          <m:r>
                            <a:rPr lang="en-US" sz="2800" b="1" i="1" smtClean="0">
                              <a:solidFill>
                                <a:schemeClr val="bg1"/>
                              </a:solidFill>
                              <a:latin typeface="Cambria Math" panose="02040503050406030204" pitchFamily="18" charset="0"/>
                            </a:rPr>
                            <m:t>𝑸</m:t>
                          </m:r>
                        </m:num>
                        <m:den>
                          <m:r>
                            <a:rPr lang="en-IN" sz="2800" b="1" i="1">
                              <a:solidFill>
                                <a:schemeClr val="bg1"/>
                              </a:solidFill>
                              <a:latin typeface="Cambria Math" panose="02040503050406030204" pitchFamily="18" charset="0"/>
                            </a:rPr>
                            <m:t>𝒄</m:t>
                          </m:r>
                        </m:den>
                      </m:f>
                      <m:r>
                        <a:rPr lang="en-IN" sz="2800" b="1" i="0">
                          <a:solidFill>
                            <a:schemeClr val="bg1"/>
                          </a:solidFill>
                          <a:latin typeface="Cambria Math" panose="02040503050406030204" pitchFamily="18" charset="0"/>
                        </a:rPr>
                        <m:t>+</m:t>
                      </m:r>
                      <m:r>
                        <a:rPr lang="en-IN" sz="2800" b="1" i="1">
                          <a:solidFill>
                            <a:schemeClr val="bg1"/>
                          </a:solidFill>
                          <a:latin typeface="Cambria Math" panose="02040503050406030204" pitchFamily="18" charset="0"/>
                        </a:rPr>
                        <m:t>𝑳</m:t>
                      </m:r>
                      <m:f>
                        <m:fPr>
                          <m:ctrlPr>
                            <a:rPr lang="en-IN" sz="2800" b="1" i="1">
                              <a:solidFill>
                                <a:schemeClr val="bg1"/>
                              </a:solidFill>
                              <a:latin typeface="Cambria Math" panose="02040503050406030204" pitchFamily="18" charset="0"/>
                            </a:rPr>
                          </m:ctrlPr>
                        </m:fPr>
                        <m:num>
                          <m:r>
                            <a:rPr lang="en-IN" sz="2800" b="1" i="0">
                              <a:solidFill>
                                <a:schemeClr val="bg1"/>
                              </a:solidFill>
                              <a:latin typeface="Cambria Math" panose="02040503050406030204" pitchFamily="18" charset="0"/>
                            </a:rPr>
                            <m:t>ⅆ</m:t>
                          </m:r>
                          <m:r>
                            <a:rPr lang="en-IN" sz="2800" b="1" i="1">
                              <a:solidFill>
                                <a:schemeClr val="bg1"/>
                              </a:solidFill>
                              <a:latin typeface="Cambria Math" panose="02040503050406030204" pitchFamily="18" charset="0"/>
                            </a:rPr>
                            <m:t>𝑰</m:t>
                          </m:r>
                        </m:num>
                        <m:den>
                          <m:r>
                            <a:rPr lang="en-IN" sz="2800" b="1" i="0">
                              <a:solidFill>
                                <a:schemeClr val="bg1"/>
                              </a:solidFill>
                              <a:latin typeface="Cambria Math" panose="02040503050406030204" pitchFamily="18" charset="0"/>
                            </a:rPr>
                            <m:t>ⅆ</m:t>
                          </m:r>
                          <m:r>
                            <a:rPr lang="en-IN" sz="2800" b="1" i="1">
                              <a:solidFill>
                                <a:schemeClr val="bg1"/>
                              </a:solidFill>
                              <a:latin typeface="Cambria Math" panose="02040503050406030204" pitchFamily="18" charset="0"/>
                            </a:rPr>
                            <m:t>𝒕</m:t>
                          </m:r>
                        </m:den>
                      </m:f>
                      <m:r>
                        <a:rPr lang="en-IN" sz="2800" b="1" i="0">
                          <a:solidFill>
                            <a:schemeClr val="bg1"/>
                          </a:solidFill>
                          <a:latin typeface="Cambria Math" panose="02040503050406030204" pitchFamily="18" charset="0"/>
                        </a:rPr>
                        <m:t>=</m:t>
                      </m:r>
                      <m:r>
                        <a:rPr lang="en-IN" sz="2800" b="1" i="0">
                          <a:solidFill>
                            <a:schemeClr val="bg1"/>
                          </a:solidFill>
                          <a:latin typeface="Cambria Math" panose="02040503050406030204" pitchFamily="18" charset="0"/>
                        </a:rPr>
                        <m:t>𝟎</m:t>
                      </m:r>
                    </m:oMath>
                  </m:oMathPara>
                </a14:m>
                <a:endParaRPr lang="en-IN" sz="2800" b="1" dirty="0"/>
              </a:p>
            </p:txBody>
          </p:sp>
        </mc:Choice>
        <mc:Fallback xmlns="">
          <p:sp>
            <p:nvSpPr>
              <p:cNvPr id="11" name="TextBox 10">
                <a:extLst>
                  <a:ext uri="{FF2B5EF4-FFF2-40B4-BE49-F238E27FC236}">
                    <a16:creationId xmlns:a16="http://schemas.microsoft.com/office/drawing/2014/main" id="{F259E161-F113-48FE-92F8-1DFAC859CB33}"/>
                  </a:ext>
                </a:extLst>
              </p:cNvPr>
              <p:cNvSpPr txBox="1">
                <a:spLocks noRot="1" noChangeAspect="1" noMove="1" noResize="1" noEditPoints="1" noAdjustHandles="1" noChangeArrowheads="1" noChangeShapeType="1" noTextEdit="1"/>
              </p:cNvSpPr>
              <p:nvPr/>
            </p:nvSpPr>
            <p:spPr>
              <a:xfrm>
                <a:off x="6375257" y="3199396"/>
                <a:ext cx="2094035" cy="81842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F1BC663-D6B9-4C6B-99F5-24514522CA13}"/>
                  </a:ext>
                </a:extLst>
              </p:cNvPr>
              <p:cNvSpPr txBox="1"/>
              <p:nvPr/>
            </p:nvSpPr>
            <p:spPr>
              <a:xfrm>
                <a:off x="10209566" y="3156116"/>
                <a:ext cx="1162946" cy="8184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panose="02040503050406030204" pitchFamily="18" charset="0"/>
                        </a:rPr>
                        <m:t>𝐈</m:t>
                      </m:r>
                      <m:r>
                        <a:rPr lang="en-US" sz="2800" b="1" i="0" smtClean="0">
                          <a:solidFill>
                            <a:schemeClr val="bg1"/>
                          </a:solidFill>
                          <a:latin typeface="Cambria Math" panose="02040503050406030204" pitchFamily="18" charset="0"/>
                        </a:rPr>
                        <m:t>=</m:t>
                      </m:r>
                      <m:f>
                        <m:fPr>
                          <m:ctrlPr>
                            <a:rPr lang="en-IN" sz="2800" b="1" i="1">
                              <a:solidFill>
                                <a:schemeClr val="bg1"/>
                              </a:solidFill>
                              <a:latin typeface="Cambria Math" panose="02040503050406030204" pitchFamily="18" charset="0"/>
                            </a:rPr>
                          </m:ctrlPr>
                        </m:fPr>
                        <m:num>
                          <m:r>
                            <a:rPr lang="en-IN" sz="2800" b="1" i="0">
                              <a:solidFill>
                                <a:schemeClr val="bg1"/>
                              </a:solidFill>
                              <a:latin typeface="Cambria Math" panose="02040503050406030204" pitchFamily="18" charset="0"/>
                            </a:rPr>
                            <m:t>ⅆ</m:t>
                          </m:r>
                          <m:r>
                            <a:rPr lang="en-US" sz="2800" b="1" i="1" smtClean="0">
                              <a:solidFill>
                                <a:schemeClr val="bg1"/>
                              </a:solidFill>
                              <a:latin typeface="Cambria Math" panose="02040503050406030204" pitchFamily="18" charset="0"/>
                            </a:rPr>
                            <m:t>𝑸</m:t>
                          </m:r>
                        </m:num>
                        <m:den>
                          <m:r>
                            <a:rPr lang="en-IN" sz="2800" b="1" i="0">
                              <a:solidFill>
                                <a:schemeClr val="bg1"/>
                              </a:solidFill>
                              <a:latin typeface="Cambria Math" panose="02040503050406030204" pitchFamily="18" charset="0"/>
                            </a:rPr>
                            <m:t>ⅆ</m:t>
                          </m:r>
                          <m:r>
                            <a:rPr lang="en-IN" sz="2800" b="1" i="1">
                              <a:solidFill>
                                <a:schemeClr val="bg1"/>
                              </a:solidFill>
                              <a:latin typeface="Cambria Math" panose="02040503050406030204" pitchFamily="18" charset="0"/>
                            </a:rPr>
                            <m:t>𝒕</m:t>
                          </m:r>
                        </m:den>
                      </m:f>
                    </m:oMath>
                  </m:oMathPara>
                </a14:m>
                <a:endParaRPr lang="en-IN" sz="2800" b="1" dirty="0"/>
              </a:p>
            </p:txBody>
          </p:sp>
        </mc:Choice>
        <mc:Fallback xmlns="">
          <p:sp>
            <p:nvSpPr>
              <p:cNvPr id="33" name="TextBox 32">
                <a:extLst>
                  <a:ext uri="{FF2B5EF4-FFF2-40B4-BE49-F238E27FC236}">
                    <a16:creationId xmlns:a16="http://schemas.microsoft.com/office/drawing/2014/main" id="{AF1BC663-D6B9-4C6B-99F5-24514522CA13}"/>
                  </a:ext>
                </a:extLst>
              </p:cNvPr>
              <p:cNvSpPr txBox="1">
                <a:spLocks noRot="1" noChangeAspect="1" noMove="1" noResize="1" noEditPoints="1" noAdjustHandles="1" noChangeArrowheads="1" noChangeShapeType="1" noTextEdit="1"/>
              </p:cNvSpPr>
              <p:nvPr/>
            </p:nvSpPr>
            <p:spPr>
              <a:xfrm>
                <a:off x="10209566" y="3156116"/>
                <a:ext cx="1162946" cy="818429"/>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AEA3CD7-3DF7-44A5-B148-C1F8265F221A}"/>
                  </a:ext>
                </a:extLst>
              </p:cNvPr>
              <p:cNvSpPr txBox="1"/>
              <p:nvPr/>
            </p:nvSpPr>
            <p:spPr>
              <a:xfrm>
                <a:off x="8099006" y="4171892"/>
                <a:ext cx="2371803" cy="8756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sz="2800" b="1" i="1" smtClean="0">
                              <a:solidFill>
                                <a:schemeClr val="bg1"/>
                              </a:solidFill>
                              <a:latin typeface="Cambria Math" panose="02040503050406030204" pitchFamily="18" charset="0"/>
                            </a:rPr>
                          </m:ctrlPr>
                        </m:fPr>
                        <m:num>
                          <m:r>
                            <a:rPr lang="en-US" sz="2800" b="1" i="1" smtClean="0">
                              <a:solidFill>
                                <a:schemeClr val="bg1"/>
                              </a:solidFill>
                              <a:latin typeface="Cambria Math" panose="02040503050406030204" pitchFamily="18" charset="0"/>
                            </a:rPr>
                            <m:t>𝑸</m:t>
                          </m:r>
                        </m:num>
                        <m:den>
                          <m:r>
                            <a:rPr lang="en-IN" sz="2800" b="1" i="1">
                              <a:solidFill>
                                <a:schemeClr val="bg1"/>
                              </a:solidFill>
                              <a:latin typeface="Cambria Math" panose="02040503050406030204" pitchFamily="18" charset="0"/>
                            </a:rPr>
                            <m:t>𝒄</m:t>
                          </m:r>
                        </m:den>
                      </m:f>
                      <m:r>
                        <a:rPr lang="en-IN" sz="2800" b="1" i="0">
                          <a:solidFill>
                            <a:schemeClr val="bg1"/>
                          </a:solidFill>
                          <a:latin typeface="Cambria Math" panose="02040503050406030204" pitchFamily="18" charset="0"/>
                        </a:rPr>
                        <m:t>+</m:t>
                      </m:r>
                      <m:r>
                        <a:rPr lang="en-IN" sz="2800" b="1" i="1">
                          <a:solidFill>
                            <a:schemeClr val="bg1"/>
                          </a:solidFill>
                          <a:latin typeface="Cambria Math" panose="02040503050406030204" pitchFamily="18" charset="0"/>
                        </a:rPr>
                        <m:t>𝑳</m:t>
                      </m:r>
                      <m:f>
                        <m:fPr>
                          <m:ctrlPr>
                            <a:rPr lang="en-IN" sz="2800" b="1" i="1">
                              <a:solidFill>
                                <a:schemeClr val="bg1"/>
                              </a:solidFill>
                              <a:latin typeface="Cambria Math" panose="02040503050406030204" pitchFamily="18" charset="0"/>
                            </a:rPr>
                          </m:ctrlPr>
                        </m:fPr>
                        <m:num>
                          <m:sSup>
                            <m:sSupPr>
                              <m:ctrlPr>
                                <a:rPr lang="en-IN" sz="2800" b="1" i="1">
                                  <a:solidFill>
                                    <a:schemeClr val="bg1"/>
                                  </a:solidFill>
                                  <a:latin typeface="Cambria Math" panose="02040503050406030204" pitchFamily="18" charset="0"/>
                                </a:rPr>
                              </m:ctrlPr>
                            </m:sSupPr>
                            <m:e>
                              <m:r>
                                <a:rPr lang="en-IN" sz="2800" b="1" i="0">
                                  <a:solidFill>
                                    <a:schemeClr val="bg1"/>
                                  </a:solidFill>
                                  <a:latin typeface="Cambria Math" panose="02040503050406030204" pitchFamily="18" charset="0"/>
                                </a:rPr>
                                <m:t>ⅆ</m:t>
                              </m:r>
                            </m:e>
                            <m:sup>
                              <m:r>
                                <a:rPr lang="en-IN" sz="2800" b="1" i="0">
                                  <a:solidFill>
                                    <a:schemeClr val="bg1"/>
                                  </a:solidFill>
                                  <a:latin typeface="Cambria Math" panose="02040503050406030204" pitchFamily="18" charset="0"/>
                                </a:rPr>
                                <m:t>𝟐</m:t>
                              </m:r>
                            </m:sup>
                          </m:sSup>
                          <m:r>
                            <a:rPr lang="en-IN" sz="2800" b="1" i="1">
                              <a:solidFill>
                                <a:schemeClr val="bg1"/>
                              </a:solidFill>
                              <a:latin typeface="Cambria Math" panose="02040503050406030204" pitchFamily="18" charset="0"/>
                            </a:rPr>
                            <m:t>𝑸</m:t>
                          </m:r>
                        </m:num>
                        <m:den>
                          <m:r>
                            <a:rPr lang="en-IN" sz="2800" b="1" i="0">
                              <a:solidFill>
                                <a:schemeClr val="bg1"/>
                              </a:solidFill>
                              <a:latin typeface="Cambria Math" panose="02040503050406030204" pitchFamily="18" charset="0"/>
                            </a:rPr>
                            <m:t>ⅆ</m:t>
                          </m:r>
                          <m:sSup>
                            <m:sSupPr>
                              <m:ctrlPr>
                                <a:rPr lang="en-IN" sz="2800" b="1" i="1">
                                  <a:solidFill>
                                    <a:schemeClr val="bg1"/>
                                  </a:solidFill>
                                  <a:latin typeface="Cambria Math" panose="02040503050406030204" pitchFamily="18" charset="0"/>
                                </a:rPr>
                              </m:ctrlPr>
                            </m:sSupPr>
                            <m:e>
                              <m:r>
                                <a:rPr lang="en-IN" sz="2800" b="1" i="1">
                                  <a:solidFill>
                                    <a:schemeClr val="bg1"/>
                                  </a:solidFill>
                                  <a:latin typeface="Cambria Math" panose="02040503050406030204" pitchFamily="18" charset="0"/>
                                </a:rPr>
                                <m:t>𝒕</m:t>
                              </m:r>
                            </m:e>
                            <m:sup>
                              <m:r>
                                <a:rPr lang="en-IN" sz="2800" b="1" i="0">
                                  <a:solidFill>
                                    <a:schemeClr val="bg1"/>
                                  </a:solidFill>
                                  <a:latin typeface="Cambria Math" panose="02040503050406030204" pitchFamily="18" charset="0"/>
                                </a:rPr>
                                <m:t>𝟐</m:t>
                              </m:r>
                            </m:sup>
                          </m:sSup>
                        </m:den>
                      </m:f>
                      <m:r>
                        <a:rPr lang="en-IN" sz="2800" b="1" i="0">
                          <a:solidFill>
                            <a:schemeClr val="bg1"/>
                          </a:solidFill>
                          <a:latin typeface="Cambria Math" panose="02040503050406030204" pitchFamily="18" charset="0"/>
                        </a:rPr>
                        <m:t>=</m:t>
                      </m:r>
                      <m:r>
                        <a:rPr lang="en-IN" sz="2800" b="1" i="0">
                          <a:solidFill>
                            <a:schemeClr val="bg1"/>
                          </a:solidFill>
                          <a:latin typeface="Cambria Math" panose="02040503050406030204" pitchFamily="18" charset="0"/>
                        </a:rPr>
                        <m:t>𝟎</m:t>
                      </m:r>
                    </m:oMath>
                  </m:oMathPara>
                </a14:m>
                <a:endParaRPr lang="en-IN" sz="2800" b="1" dirty="0">
                  <a:solidFill>
                    <a:schemeClr val="bg1"/>
                  </a:solidFill>
                </a:endParaRPr>
              </a:p>
            </p:txBody>
          </p:sp>
        </mc:Choice>
        <mc:Fallback xmlns="">
          <p:sp>
            <p:nvSpPr>
              <p:cNvPr id="14" name="TextBox 13">
                <a:extLst>
                  <a:ext uri="{FF2B5EF4-FFF2-40B4-BE49-F238E27FC236}">
                    <a16:creationId xmlns:a16="http://schemas.microsoft.com/office/drawing/2014/main" id="{1AEA3CD7-3DF7-44A5-B148-C1F8265F221A}"/>
                  </a:ext>
                </a:extLst>
              </p:cNvPr>
              <p:cNvSpPr txBox="1">
                <a:spLocks noRot="1" noChangeAspect="1" noMove="1" noResize="1" noEditPoints="1" noAdjustHandles="1" noChangeArrowheads="1" noChangeShapeType="1" noTextEdit="1"/>
              </p:cNvSpPr>
              <p:nvPr/>
            </p:nvSpPr>
            <p:spPr>
              <a:xfrm>
                <a:off x="8099006" y="4171892"/>
                <a:ext cx="2371803" cy="875624"/>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FA63067-1F8A-48AB-AB52-DE127FFD86B1}"/>
                  </a:ext>
                </a:extLst>
              </p:cNvPr>
              <p:cNvSpPr txBox="1"/>
              <p:nvPr/>
            </p:nvSpPr>
            <p:spPr>
              <a:xfrm>
                <a:off x="8454602" y="5253713"/>
                <a:ext cx="2275303" cy="8756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sz="2800" b="1" i="1">
                              <a:solidFill>
                                <a:srgbClr val="FF0000"/>
                              </a:solidFill>
                              <a:latin typeface="Cambria Math" panose="02040503050406030204" pitchFamily="18" charset="0"/>
                            </a:rPr>
                          </m:ctrlPr>
                        </m:fPr>
                        <m:num>
                          <m:sSup>
                            <m:sSupPr>
                              <m:ctrlPr>
                                <a:rPr lang="en-IN" sz="2800" b="1" i="1">
                                  <a:solidFill>
                                    <a:srgbClr val="FF0000"/>
                                  </a:solidFill>
                                  <a:latin typeface="Cambria Math" panose="02040503050406030204" pitchFamily="18" charset="0"/>
                                </a:rPr>
                              </m:ctrlPr>
                            </m:sSupPr>
                            <m:e>
                              <m:r>
                                <a:rPr lang="en-IN" sz="2800" b="1" i="0">
                                  <a:solidFill>
                                    <a:srgbClr val="FF0000"/>
                                  </a:solidFill>
                                  <a:latin typeface="Cambria Math" panose="02040503050406030204" pitchFamily="18" charset="0"/>
                                </a:rPr>
                                <m:t>ⅆ</m:t>
                              </m:r>
                            </m:e>
                            <m:sup>
                              <m:r>
                                <a:rPr lang="en-IN" sz="2800" b="1" i="0">
                                  <a:solidFill>
                                    <a:srgbClr val="FF0000"/>
                                  </a:solidFill>
                                  <a:latin typeface="Cambria Math" panose="02040503050406030204" pitchFamily="18" charset="0"/>
                                </a:rPr>
                                <m:t>𝟐</m:t>
                              </m:r>
                            </m:sup>
                          </m:sSup>
                          <m:r>
                            <a:rPr lang="en-IN" sz="2800" b="1" i="1">
                              <a:solidFill>
                                <a:srgbClr val="FF0000"/>
                              </a:solidFill>
                              <a:latin typeface="Cambria Math" panose="02040503050406030204" pitchFamily="18" charset="0"/>
                            </a:rPr>
                            <m:t>𝑸</m:t>
                          </m:r>
                        </m:num>
                        <m:den>
                          <m:r>
                            <a:rPr lang="en-IN" sz="2800" b="1" i="0">
                              <a:solidFill>
                                <a:srgbClr val="FF0000"/>
                              </a:solidFill>
                              <a:latin typeface="Cambria Math" panose="02040503050406030204" pitchFamily="18" charset="0"/>
                            </a:rPr>
                            <m:t>ⅆ</m:t>
                          </m:r>
                          <m:sSup>
                            <m:sSupPr>
                              <m:ctrlPr>
                                <a:rPr lang="en-IN" sz="2800" b="1" i="1">
                                  <a:solidFill>
                                    <a:srgbClr val="FF0000"/>
                                  </a:solidFill>
                                  <a:latin typeface="Cambria Math" panose="02040503050406030204" pitchFamily="18" charset="0"/>
                                </a:rPr>
                              </m:ctrlPr>
                            </m:sSupPr>
                            <m:e>
                              <m:r>
                                <a:rPr lang="en-IN" sz="2800" b="1" i="1">
                                  <a:solidFill>
                                    <a:srgbClr val="FF0000"/>
                                  </a:solidFill>
                                  <a:latin typeface="Cambria Math" panose="02040503050406030204" pitchFamily="18" charset="0"/>
                                </a:rPr>
                                <m:t>𝒕</m:t>
                              </m:r>
                            </m:e>
                            <m:sup>
                              <m:r>
                                <a:rPr lang="en-IN" sz="2800" b="1" i="0">
                                  <a:solidFill>
                                    <a:srgbClr val="FF0000"/>
                                  </a:solidFill>
                                  <a:latin typeface="Cambria Math" panose="02040503050406030204" pitchFamily="18" charset="0"/>
                                </a:rPr>
                                <m:t>𝟐</m:t>
                              </m:r>
                            </m:sup>
                          </m:sSup>
                        </m:den>
                      </m:f>
                      <m:r>
                        <a:rPr lang="en-IN" sz="2800" b="1" i="0">
                          <a:solidFill>
                            <a:srgbClr val="FF0000"/>
                          </a:solidFill>
                          <a:latin typeface="Cambria Math" panose="02040503050406030204" pitchFamily="18" charset="0"/>
                        </a:rPr>
                        <m:t>=</m:t>
                      </m:r>
                      <m:r>
                        <a:rPr lang="en-US" sz="2800" b="1" i="0" smtClean="0">
                          <a:solidFill>
                            <a:srgbClr val="FF0000"/>
                          </a:solidFill>
                          <a:latin typeface="Cambria Math" panose="02040503050406030204" pitchFamily="18" charset="0"/>
                        </a:rPr>
                        <m:t>−</m:t>
                      </m:r>
                      <m:f>
                        <m:fPr>
                          <m:ctrlPr>
                            <a:rPr lang="en-IN" sz="2800" b="1" i="1">
                              <a:solidFill>
                                <a:srgbClr val="FF0000"/>
                              </a:solidFill>
                              <a:latin typeface="Cambria Math" panose="02040503050406030204" pitchFamily="18" charset="0"/>
                            </a:rPr>
                          </m:ctrlPr>
                        </m:fPr>
                        <m:num>
                          <m:r>
                            <a:rPr lang="en-US" sz="2800" b="1" i="1" smtClean="0">
                              <a:solidFill>
                                <a:srgbClr val="FF0000"/>
                              </a:solidFill>
                              <a:latin typeface="Cambria Math" panose="02040503050406030204" pitchFamily="18" charset="0"/>
                            </a:rPr>
                            <m:t>𝟏</m:t>
                          </m:r>
                        </m:num>
                        <m:den>
                          <m:r>
                            <a:rPr lang="en-US" sz="2800" b="1" i="1" smtClean="0">
                              <a:solidFill>
                                <a:srgbClr val="FF0000"/>
                              </a:solidFill>
                              <a:latin typeface="Cambria Math" panose="02040503050406030204" pitchFamily="18" charset="0"/>
                            </a:rPr>
                            <m:t>𝑳𝑪</m:t>
                          </m:r>
                        </m:den>
                      </m:f>
                      <m:r>
                        <a:rPr lang="en-US" sz="2800" b="1" i="0" smtClean="0">
                          <a:solidFill>
                            <a:srgbClr val="FF0000"/>
                          </a:solidFill>
                          <a:latin typeface="Cambria Math" panose="02040503050406030204" pitchFamily="18" charset="0"/>
                        </a:rPr>
                        <m:t>𝐐</m:t>
                      </m:r>
                    </m:oMath>
                  </m:oMathPara>
                </a14:m>
                <a:endParaRPr lang="en-IN" sz="2800" b="1" dirty="0">
                  <a:solidFill>
                    <a:srgbClr val="FF0000"/>
                  </a:solidFill>
                </a:endParaRPr>
              </a:p>
            </p:txBody>
          </p:sp>
        </mc:Choice>
        <mc:Fallback xmlns="">
          <p:sp>
            <p:nvSpPr>
              <p:cNvPr id="37" name="TextBox 36">
                <a:extLst>
                  <a:ext uri="{FF2B5EF4-FFF2-40B4-BE49-F238E27FC236}">
                    <a16:creationId xmlns:a16="http://schemas.microsoft.com/office/drawing/2014/main" id="{8FA63067-1F8A-48AB-AB52-DE127FFD86B1}"/>
                  </a:ext>
                </a:extLst>
              </p:cNvPr>
              <p:cNvSpPr txBox="1">
                <a:spLocks noRot="1" noChangeAspect="1" noMove="1" noResize="1" noEditPoints="1" noAdjustHandles="1" noChangeArrowheads="1" noChangeShapeType="1" noTextEdit="1"/>
              </p:cNvSpPr>
              <p:nvPr/>
            </p:nvSpPr>
            <p:spPr>
              <a:xfrm>
                <a:off x="8454602" y="5253713"/>
                <a:ext cx="2275303" cy="875624"/>
              </a:xfrm>
              <a:prstGeom prst="rect">
                <a:avLst/>
              </a:prstGeom>
              <a:blipFill>
                <a:blip r:embed="rId6"/>
                <a:stretch>
                  <a:fillRect/>
                </a:stretch>
              </a:blipFill>
            </p:spPr>
            <p:txBody>
              <a:bodyPr/>
              <a:lstStyle/>
              <a:p>
                <a:r>
                  <a:rPr lang="en-IN">
                    <a:noFill/>
                  </a:rPr>
                  <a:t> </a:t>
                </a:r>
              </a:p>
            </p:txBody>
          </p:sp>
        </mc:Fallback>
      </mc:AlternateContent>
      <p:sp>
        <p:nvSpPr>
          <p:cNvPr id="38" name="Rectangle 37">
            <a:extLst>
              <a:ext uri="{FF2B5EF4-FFF2-40B4-BE49-F238E27FC236}">
                <a16:creationId xmlns:a16="http://schemas.microsoft.com/office/drawing/2014/main" id="{86AAAE44-D7CC-4DCE-AE78-E68978EC688A}"/>
              </a:ext>
            </a:extLst>
          </p:cNvPr>
          <p:cNvSpPr/>
          <p:nvPr/>
        </p:nvSpPr>
        <p:spPr>
          <a:xfrm>
            <a:off x="9837062" y="5244657"/>
            <a:ext cx="540661" cy="907557"/>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76EDB76-AD77-4D94-B837-158131AD8BB7}"/>
                  </a:ext>
                </a:extLst>
              </p:cNvPr>
              <p:cNvSpPr txBox="1"/>
              <p:nvPr/>
            </p:nvSpPr>
            <p:spPr>
              <a:xfrm>
                <a:off x="10476783" y="6115217"/>
                <a:ext cx="540661" cy="440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800" b="1" i="1" smtClean="0">
                              <a:solidFill>
                                <a:srgbClr val="FFFF00"/>
                              </a:solidFill>
                              <a:latin typeface="Cambria Math" panose="02040503050406030204" pitchFamily="18" charset="0"/>
                            </a:rPr>
                          </m:ctrlPr>
                        </m:sSupPr>
                        <m:e>
                          <m:r>
                            <a:rPr lang="en-IN" sz="2800" b="1" i="1">
                              <a:solidFill>
                                <a:srgbClr val="FFFF00"/>
                              </a:solidFill>
                              <a:latin typeface="Cambria Math" panose="02040503050406030204" pitchFamily="18" charset="0"/>
                            </a:rPr>
                            <m:t>𝝎</m:t>
                          </m:r>
                        </m:e>
                        <m:sup>
                          <m:r>
                            <a:rPr lang="en-IN" sz="2800" b="1" i="0">
                              <a:solidFill>
                                <a:srgbClr val="FFFF00"/>
                              </a:solidFill>
                              <a:latin typeface="Cambria Math" panose="02040503050406030204" pitchFamily="18" charset="0"/>
                            </a:rPr>
                            <m:t>𝟐</m:t>
                          </m:r>
                        </m:sup>
                      </m:sSup>
                    </m:oMath>
                  </m:oMathPara>
                </a14:m>
                <a:endParaRPr lang="en-IN" sz="2800" b="1" dirty="0">
                  <a:solidFill>
                    <a:srgbClr val="FFFF00"/>
                  </a:solidFill>
                </a:endParaRPr>
              </a:p>
            </p:txBody>
          </p:sp>
        </mc:Choice>
        <mc:Fallback xmlns="">
          <p:sp>
            <p:nvSpPr>
              <p:cNvPr id="41" name="TextBox 40">
                <a:extLst>
                  <a:ext uri="{FF2B5EF4-FFF2-40B4-BE49-F238E27FC236}">
                    <a16:creationId xmlns:a16="http://schemas.microsoft.com/office/drawing/2014/main" id="{276EDB76-AD77-4D94-B837-158131AD8BB7}"/>
                  </a:ext>
                </a:extLst>
              </p:cNvPr>
              <p:cNvSpPr txBox="1">
                <a:spLocks noRot="1" noChangeAspect="1" noMove="1" noResize="1" noEditPoints="1" noAdjustHandles="1" noChangeArrowheads="1" noChangeShapeType="1" noTextEdit="1"/>
              </p:cNvSpPr>
              <p:nvPr/>
            </p:nvSpPr>
            <p:spPr>
              <a:xfrm>
                <a:off x="10476783" y="6115217"/>
                <a:ext cx="540661" cy="440633"/>
              </a:xfrm>
              <a:prstGeom prst="rect">
                <a:avLst/>
              </a:prstGeom>
              <a:blipFill>
                <a:blip r:embed="rId7"/>
                <a:stretch>
                  <a:fillRect/>
                </a:stretch>
              </a:blipFill>
            </p:spPr>
            <p:txBody>
              <a:bodyPr/>
              <a:lstStyle/>
              <a:p>
                <a:r>
                  <a:rPr lang="en-IN">
                    <a:noFill/>
                  </a:rPr>
                  <a:t> </a:t>
                </a:r>
              </a:p>
            </p:txBody>
          </p:sp>
        </mc:Fallback>
      </mc:AlternateContent>
      <p:cxnSp>
        <p:nvCxnSpPr>
          <p:cNvPr id="43" name="Straight Arrow Connector 42">
            <a:extLst>
              <a:ext uri="{FF2B5EF4-FFF2-40B4-BE49-F238E27FC236}">
                <a16:creationId xmlns:a16="http://schemas.microsoft.com/office/drawing/2014/main" id="{8FAE2439-D666-4E5B-A35A-C568A011CD5F}"/>
              </a:ext>
            </a:extLst>
          </p:cNvPr>
          <p:cNvCxnSpPr>
            <a:cxnSpLocks/>
          </p:cNvCxnSpPr>
          <p:nvPr/>
        </p:nvCxnSpPr>
        <p:spPr>
          <a:xfrm>
            <a:off x="10172913" y="6202367"/>
            <a:ext cx="303870" cy="13316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2092FF6A-B789-415A-9612-A4558C29321C}"/>
              </a:ext>
            </a:extLst>
          </p:cNvPr>
          <p:cNvSpPr/>
          <p:nvPr/>
        </p:nvSpPr>
        <p:spPr>
          <a:xfrm>
            <a:off x="231202" y="3230396"/>
            <a:ext cx="598241" cy="461665"/>
          </a:xfrm>
          <a:prstGeom prst="rect">
            <a:avLst/>
          </a:prstGeom>
        </p:spPr>
        <p:txBody>
          <a:bodyPr wrap="none">
            <a:spAutoFit/>
          </a:bodyPr>
          <a:lstStyle/>
          <a:p>
            <a:r>
              <a:rPr lang="en-IN" sz="2400" b="1" dirty="0">
                <a:solidFill>
                  <a:schemeClr val="bg1"/>
                </a:solidFill>
                <a:latin typeface="Times New Roman" panose="02020603050405020304" pitchFamily="18" charset="0"/>
                <a:cs typeface="Times New Roman" panose="02020603050405020304" pitchFamily="18" charset="0"/>
              </a:rPr>
              <a:t>+Q</a:t>
            </a:r>
          </a:p>
        </p:txBody>
      </p:sp>
      <p:sp>
        <p:nvSpPr>
          <p:cNvPr id="45" name="Rectangle 44">
            <a:extLst>
              <a:ext uri="{FF2B5EF4-FFF2-40B4-BE49-F238E27FC236}">
                <a16:creationId xmlns:a16="http://schemas.microsoft.com/office/drawing/2014/main" id="{A676F873-12E9-42B8-9054-3CB29C147263}"/>
              </a:ext>
            </a:extLst>
          </p:cNvPr>
          <p:cNvSpPr/>
          <p:nvPr/>
        </p:nvSpPr>
        <p:spPr>
          <a:xfrm>
            <a:off x="310768" y="3950677"/>
            <a:ext cx="526106" cy="461665"/>
          </a:xfrm>
          <a:prstGeom prst="rect">
            <a:avLst/>
          </a:prstGeom>
        </p:spPr>
        <p:txBody>
          <a:bodyPr wrap="none">
            <a:spAutoFit/>
          </a:bodyPr>
          <a:lstStyle/>
          <a:p>
            <a:r>
              <a:rPr lang="en-IN" sz="2400" b="1" dirty="0">
                <a:solidFill>
                  <a:schemeClr val="bg1"/>
                </a:solidFill>
                <a:latin typeface="Times New Roman" panose="02020603050405020304" pitchFamily="18" charset="0"/>
                <a:cs typeface="Times New Roman" panose="02020603050405020304" pitchFamily="18" charset="0"/>
              </a:rPr>
              <a:t>-Q</a:t>
            </a:r>
          </a:p>
        </p:txBody>
      </p:sp>
    </p:spTree>
    <p:extLst>
      <p:ext uri="{BB962C8B-B14F-4D97-AF65-F5344CB8AC3E}">
        <p14:creationId xmlns:p14="http://schemas.microsoft.com/office/powerpoint/2010/main" val="417158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Electrical Oscillators: LC Circuit</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04774B8-B2F4-4BAF-991A-7A3D2FBDD2FD}"/>
              </a:ext>
            </a:extLst>
          </p:cNvPr>
          <p:cNvSpPr/>
          <p:nvPr/>
        </p:nvSpPr>
        <p:spPr>
          <a:xfrm>
            <a:off x="1" y="981971"/>
            <a:ext cx="12191999" cy="523220"/>
          </a:xfrm>
          <a:prstGeom prst="rect">
            <a:avLst/>
          </a:prstGeom>
        </p:spPr>
        <p:txBody>
          <a:bodyPr wrap="square">
            <a:spAutoFit/>
          </a:bodyPr>
          <a:lstStyle/>
          <a:p>
            <a:pPr algn="ctr"/>
            <a:r>
              <a:rPr lang="en-IN" sz="2800" dirty="0">
                <a:solidFill>
                  <a:schemeClr val="bg1"/>
                </a:solidFill>
                <a:latin typeface="Arial" panose="020B0604020202020204" pitchFamily="34" charset="0"/>
                <a:cs typeface="Arial" panose="020B0604020202020204" pitchFamily="34" charset="0"/>
              </a:rPr>
              <a:t>Oscillations in electrical circuits: similarities</a:t>
            </a:r>
          </a:p>
        </p:txBody>
      </p:sp>
      <p:sp>
        <p:nvSpPr>
          <p:cNvPr id="27" name="Rectangle 26">
            <a:extLst>
              <a:ext uri="{FF2B5EF4-FFF2-40B4-BE49-F238E27FC236}">
                <a16:creationId xmlns:a16="http://schemas.microsoft.com/office/drawing/2014/main" id="{B61BD057-E77F-48E8-A533-95D6674A71D9}"/>
              </a:ext>
            </a:extLst>
          </p:cNvPr>
          <p:cNvSpPr/>
          <p:nvPr/>
        </p:nvSpPr>
        <p:spPr>
          <a:xfrm>
            <a:off x="7261" y="1584315"/>
            <a:ext cx="12191999" cy="492443"/>
          </a:xfrm>
          <a:prstGeom prst="rect">
            <a:avLst/>
          </a:prstGeom>
        </p:spPr>
        <p:txBody>
          <a:bodyPr wrap="square">
            <a:spAutoFit/>
          </a:bodyPr>
          <a:lstStyle/>
          <a:p>
            <a:pPr algn="ctr"/>
            <a:r>
              <a:rPr lang="en-IN" sz="2600" dirty="0">
                <a:solidFill>
                  <a:srgbClr val="FFFF00"/>
                </a:solidFill>
                <a:latin typeface="Arial" panose="020B0604020202020204" pitchFamily="34" charset="0"/>
                <a:cs typeface="Arial" panose="020B0604020202020204" pitchFamily="34" charset="0"/>
              </a:rPr>
              <a:t>When a capacitor is connected to an inductor the combination is an LC circuit</a:t>
            </a:r>
          </a:p>
        </p:txBody>
      </p:sp>
      <p:sp>
        <p:nvSpPr>
          <p:cNvPr id="9" name="Rectangle 8">
            <a:extLst>
              <a:ext uri="{FF2B5EF4-FFF2-40B4-BE49-F238E27FC236}">
                <a16:creationId xmlns:a16="http://schemas.microsoft.com/office/drawing/2014/main" id="{B62AD120-1B25-4C58-A136-3F191401FE22}"/>
              </a:ext>
            </a:extLst>
          </p:cNvPr>
          <p:cNvSpPr/>
          <p:nvPr/>
        </p:nvSpPr>
        <p:spPr>
          <a:xfrm>
            <a:off x="5660664" y="2255782"/>
            <a:ext cx="6422160" cy="830997"/>
          </a:xfrm>
          <a:prstGeom prst="rect">
            <a:avLst/>
          </a:prstGeom>
        </p:spPr>
        <p:txBody>
          <a:bodyPr wrap="square">
            <a:spAutoFit/>
          </a:bodyPr>
          <a:lstStyle/>
          <a:p>
            <a:pPr algn="just"/>
            <a:r>
              <a:rPr lang="en-IN" sz="2400" dirty="0">
                <a:solidFill>
                  <a:schemeClr val="bg1"/>
                </a:solidFill>
                <a:latin typeface="Arial" panose="020B0604020202020204" pitchFamily="34" charset="0"/>
                <a:cs typeface="Arial" panose="020B0604020202020204" pitchFamily="34" charset="0"/>
              </a:rPr>
              <a:t>The Eqn. of voltage due to the instantaneous current I can be written as</a:t>
            </a:r>
            <a:r>
              <a:rPr lang="en-IN" dirty="0"/>
              <a: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259E161-F113-48FE-92F8-1DFAC859CB33}"/>
                  </a:ext>
                </a:extLst>
              </p:cNvPr>
              <p:cNvSpPr txBox="1"/>
              <p:nvPr/>
            </p:nvSpPr>
            <p:spPr>
              <a:xfrm>
                <a:off x="6375257" y="3199396"/>
                <a:ext cx="2094035" cy="8184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sz="2800" b="1" i="1" smtClean="0">
                              <a:solidFill>
                                <a:schemeClr val="bg1"/>
                              </a:solidFill>
                              <a:latin typeface="Cambria Math" panose="02040503050406030204" pitchFamily="18" charset="0"/>
                            </a:rPr>
                          </m:ctrlPr>
                        </m:fPr>
                        <m:num>
                          <m:r>
                            <a:rPr lang="en-US" sz="2800" b="1" i="1" smtClean="0">
                              <a:solidFill>
                                <a:schemeClr val="bg1"/>
                              </a:solidFill>
                              <a:latin typeface="Cambria Math" panose="02040503050406030204" pitchFamily="18" charset="0"/>
                            </a:rPr>
                            <m:t>𝑸</m:t>
                          </m:r>
                        </m:num>
                        <m:den>
                          <m:r>
                            <a:rPr lang="en-IN" sz="2800" b="1" i="1">
                              <a:solidFill>
                                <a:schemeClr val="bg1"/>
                              </a:solidFill>
                              <a:latin typeface="Cambria Math" panose="02040503050406030204" pitchFamily="18" charset="0"/>
                            </a:rPr>
                            <m:t>𝒄</m:t>
                          </m:r>
                        </m:den>
                      </m:f>
                      <m:r>
                        <a:rPr lang="en-IN" sz="2800" b="1" i="0">
                          <a:solidFill>
                            <a:schemeClr val="bg1"/>
                          </a:solidFill>
                          <a:latin typeface="Cambria Math" panose="02040503050406030204" pitchFamily="18" charset="0"/>
                        </a:rPr>
                        <m:t>+</m:t>
                      </m:r>
                      <m:r>
                        <a:rPr lang="en-IN" sz="2800" b="1" i="1">
                          <a:solidFill>
                            <a:schemeClr val="bg1"/>
                          </a:solidFill>
                          <a:latin typeface="Cambria Math" panose="02040503050406030204" pitchFamily="18" charset="0"/>
                        </a:rPr>
                        <m:t>𝑳</m:t>
                      </m:r>
                      <m:f>
                        <m:fPr>
                          <m:ctrlPr>
                            <a:rPr lang="en-IN" sz="2800" b="1" i="1">
                              <a:solidFill>
                                <a:schemeClr val="bg1"/>
                              </a:solidFill>
                              <a:latin typeface="Cambria Math" panose="02040503050406030204" pitchFamily="18" charset="0"/>
                            </a:rPr>
                          </m:ctrlPr>
                        </m:fPr>
                        <m:num>
                          <m:r>
                            <a:rPr lang="en-IN" sz="2800" b="1" i="0">
                              <a:solidFill>
                                <a:schemeClr val="bg1"/>
                              </a:solidFill>
                              <a:latin typeface="Cambria Math" panose="02040503050406030204" pitchFamily="18" charset="0"/>
                            </a:rPr>
                            <m:t>ⅆ</m:t>
                          </m:r>
                          <m:r>
                            <a:rPr lang="en-IN" sz="2800" b="1" i="1">
                              <a:solidFill>
                                <a:schemeClr val="bg1"/>
                              </a:solidFill>
                              <a:latin typeface="Cambria Math" panose="02040503050406030204" pitchFamily="18" charset="0"/>
                            </a:rPr>
                            <m:t>𝑰</m:t>
                          </m:r>
                        </m:num>
                        <m:den>
                          <m:r>
                            <a:rPr lang="en-IN" sz="2800" b="1" i="0">
                              <a:solidFill>
                                <a:schemeClr val="bg1"/>
                              </a:solidFill>
                              <a:latin typeface="Cambria Math" panose="02040503050406030204" pitchFamily="18" charset="0"/>
                            </a:rPr>
                            <m:t>ⅆ</m:t>
                          </m:r>
                          <m:r>
                            <a:rPr lang="en-IN" sz="2800" b="1" i="1">
                              <a:solidFill>
                                <a:schemeClr val="bg1"/>
                              </a:solidFill>
                              <a:latin typeface="Cambria Math" panose="02040503050406030204" pitchFamily="18" charset="0"/>
                            </a:rPr>
                            <m:t>𝒕</m:t>
                          </m:r>
                        </m:den>
                      </m:f>
                      <m:r>
                        <a:rPr lang="en-IN" sz="2800" b="1" i="0">
                          <a:solidFill>
                            <a:schemeClr val="bg1"/>
                          </a:solidFill>
                          <a:latin typeface="Cambria Math" panose="02040503050406030204" pitchFamily="18" charset="0"/>
                        </a:rPr>
                        <m:t>=</m:t>
                      </m:r>
                      <m:r>
                        <a:rPr lang="en-IN" sz="2800" b="1" i="0">
                          <a:solidFill>
                            <a:schemeClr val="bg1"/>
                          </a:solidFill>
                          <a:latin typeface="Cambria Math" panose="02040503050406030204" pitchFamily="18" charset="0"/>
                        </a:rPr>
                        <m:t>𝟎</m:t>
                      </m:r>
                    </m:oMath>
                  </m:oMathPara>
                </a14:m>
                <a:endParaRPr lang="en-IN" sz="2800" b="1" dirty="0"/>
              </a:p>
            </p:txBody>
          </p:sp>
        </mc:Choice>
        <mc:Fallback xmlns="">
          <p:sp>
            <p:nvSpPr>
              <p:cNvPr id="11" name="TextBox 10">
                <a:extLst>
                  <a:ext uri="{FF2B5EF4-FFF2-40B4-BE49-F238E27FC236}">
                    <a16:creationId xmlns:a16="http://schemas.microsoft.com/office/drawing/2014/main" id="{F259E161-F113-48FE-92F8-1DFAC859CB33}"/>
                  </a:ext>
                </a:extLst>
              </p:cNvPr>
              <p:cNvSpPr txBox="1">
                <a:spLocks noRot="1" noChangeAspect="1" noMove="1" noResize="1" noEditPoints="1" noAdjustHandles="1" noChangeArrowheads="1" noChangeShapeType="1" noTextEdit="1"/>
              </p:cNvSpPr>
              <p:nvPr/>
            </p:nvSpPr>
            <p:spPr>
              <a:xfrm>
                <a:off x="6375257" y="3199396"/>
                <a:ext cx="2094035" cy="81842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F1BC663-D6B9-4C6B-99F5-24514522CA13}"/>
                  </a:ext>
                </a:extLst>
              </p:cNvPr>
              <p:cNvSpPr txBox="1"/>
              <p:nvPr/>
            </p:nvSpPr>
            <p:spPr>
              <a:xfrm>
                <a:off x="10209566" y="3156116"/>
                <a:ext cx="1162946" cy="8184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0" smtClean="0">
                          <a:solidFill>
                            <a:schemeClr val="bg1"/>
                          </a:solidFill>
                          <a:latin typeface="Cambria Math" panose="02040503050406030204" pitchFamily="18" charset="0"/>
                        </a:rPr>
                        <m:t>𝐈</m:t>
                      </m:r>
                      <m:r>
                        <a:rPr lang="en-US" sz="2800" b="1" i="0" smtClean="0">
                          <a:solidFill>
                            <a:schemeClr val="bg1"/>
                          </a:solidFill>
                          <a:latin typeface="Cambria Math" panose="02040503050406030204" pitchFamily="18" charset="0"/>
                        </a:rPr>
                        <m:t>=</m:t>
                      </m:r>
                      <m:f>
                        <m:fPr>
                          <m:ctrlPr>
                            <a:rPr lang="en-IN" sz="2800" b="1" i="1">
                              <a:solidFill>
                                <a:schemeClr val="bg1"/>
                              </a:solidFill>
                              <a:latin typeface="Cambria Math" panose="02040503050406030204" pitchFamily="18" charset="0"/>
                            </a:rPr>
                          </m:ctrlPr>
                        </m:fPr>
                        <m:num>
                          <m:r>
                            <a:rPr lang="en-IN" sz="2800" b="1" i="0">
                              <a:solidFill>
                                <a:schemeClr val="bg1"/>
                              </a:solidFill>
                              <a:latin typeface="Cambria Math" panose="02040503050406030204" pitchFamily="18" charset="0"/>
                            </a:rPr>
                            <m:t>ⅆ</m:t>
                          </m:r>
                          <m:r>
                            <a:rPr lang="en-US" sz="2800" b="1" i="1" smtClean="0">
                              <a:solidFill>
                                <a:schemeClr val="bg1"/>
                              </a:solidFill>
                              <a:latin typeface="Cambria Math" panose="02040503050406030204" pitchFamily="18" charset="0"/>
                            </a:rPr>
                            <m:t>𝑸</m:t>
                          </m:r>
                        </m:num>
                        <m:den>
                          <m:r>
                            <a:rPr lang="en-IN" sz="2800" b="1" i="0">
                              <a:solidFill>
                                <a:schemeClr val="bg1"/>
                              </a:solidFill>
                              <a:latin typeface="Cambria Math" panose="02040503050406030204" pitchFamily="18" charset="0"/>
                            </a:rPr>
                            <m:t>ⅆ</m:t>
                          </m:r>
                          <m:r>
                            <a:rPr lang="en-IN" sz="2800" b="1" i="1">
                              <a:solidFill>
                                <a:schemeClr val="bg1"/>
                              </a:solidFill>
                              <a:latin typeface="Cambria Math" panose="02040503050406030204" pitchFamily="18" charset="0"/>
                            </a:rPr>
                            <m:t>𝒕</m:t>
                          </m:r>
                        </m:den>
                      </m:f>
                    </m:oMath>
                  </m:oMathPara>
                </a14:m>
                <a:endParaRPr lang="en-IN" sz="2800" b="1" dirty="0"/>
              </a:p>
            </p:txBody>
          </p:sp>
        </mc:Choice>
        <mc:Fallback xmlns="">
          <p:sp>
            <p:nvSpPr>
              <p:cNvPr id="33" name="TextBox 32">
                <a:extLst>
                  <a:ext uri="{FF2B5EF4-FFF2-40B4-BE49-F238E27FC236}">
                    <a16:creationId xmlns:a16="http://schemas.microsoft.com/office/drawing/2014/main" id="{AF1BC663-D6B9-4C6B-99F5-24514522CA13}"/>
                  </a:ext>
                </a:extLst>
              </p:cNvPr>
              <p:cNvSpPr txBox="1">
                <a:spLocks noRot="1" noChangeAspect="1" noMove="1" noResize="1" noEditPoints="1" noAdjustHandles="1" noChangeArrowheads="1" noChangeShapeType="1" noTextEdit="1"/>
              </p:cNvSpPr>
              <p:nvPr/>
            </p:nvSpPr>
            <p:spPr>
              <a:xfrm>
                <a:off x="10209566" y="3156116"/>
                <a:ext cx="1162946" cy="818429"/>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AEA3CD7-3DF7-44A5-B148-C1F8265F221A}"/>
                  </a:ext>
                </a:extLst>
              </p:cNvPr>
              <p:cNvSpPr txBox="1"/>
              <p:nvPr/>
            </p:nvSpPr>
            <p:spPr>
              <a:xfrm>
                <a:off x="8099006" y="4171892"/>
                <a:ext cx="2371803" cy="8756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sz="2800" b="1" i="1" smtClean="0">
                              <a:solidFill>
                                <a:schemeClr val="bg1"/>
                              </a:solidFill>
                              <a:latin typeface="Cambria Math" panose="02040503050406030204" pitchFamily="18" charset="0"/>
                            </a:rPr>
                          </m:ctrlPr>
                        </m:fPr>
                        <m:num>
                          <m:r>
                            <a:rPr lang="en-US" sz="2800" b="1" i="1" smtClean="0">
                              <a:solidFill>
                                <a:schemeClr val="bg1"/>
                              </a:solidFill>
                              <a:latin typeface="Cambria Math" panose="02040503050406030204" pitchFamily="18" charset="0"/>
                            </a:rPr>
                            <m:t>𝑸</m:t>
                          </m:r>
                        </m:num>
                        <m:den>
                          <m:r>
                            <a:rPr lang="en-IN" sz="2800" b="1" i="1">
                              <a:solidFill>
                                <a:schemeClr val="bg1"/>
                              </a:solidFill>
                              <a:latin typeface="Cambria Math" panose="02040503050406030204" pitchFamily="18" charset="0"/>
                            </a:rPr>
                            <m:t>𝒄</m:t>
                          </m:r>
                        </m:den>
                      </m:f>
                      <m:r>
                        <a:rPr lang="en-IN" sz="2800" b="1" i="0">
                          <a:solidFill>
                            <a:schemeClr val="bg1"/>
                          </a:solidFill>
                          <a:latin typeface="Cambria Math" panose="02040503050406030204" pitchFamily="18" charset="0"/>
                        </a:rPr>
                        <m:t>+</m:t>
                      </m:r>
                      <m:r>
                        <a:rPr lang="en-IN" sz="2800" b="1" i="1">
                          <a:solidFill>
                            <a:schemeClr val="bg1"/>
                          </a:solidFill>
                          <a:latin typeface="Cambria Math" panose="02040503050406030204" pitchFamily="18" charset="0"/>
                        </a:rPr>
                        <m:t>𝑳</m:t>
                      </m:r>
                      <m:f>
                        <m:fPr>
                          <m:ctrlPr>
                            <a:rPr lang="en-IN" sz="2800" b="1" i="1">
                              <a:solidFill>
                                <a:schemeClr val="bg1"/>
                              </a:solidFill>
                              <a:latin typeface="Cambria Math" panose="02040503050406030204" pitchFamily="18" charset="0"/>
                            </a:rPr>
                          </m:ctrlPr>
                        </m:fPr>
                        <m:num>
                          <m:sSup>
                            <m:sSupPr>
                              <m:ctrlPr>
                                <a:rPr lang="en-IN" sz="2800" b="1" i="1">
                                  <a:solidFill>
                                    <a:schemeClr val="bg1"/>
                                  </a:solidFill>
                                  <a:latin typeface="Cambria Math" panose="02040503050406030204" pitchFamily="18" charset="0"/>
                                </a:rPr>
                              </m:ctrlPr>
                            </m:sSupPr>
                            <m:e>
                              <m:r>
                                <a:rPr lang="en-IN" sz="2800" b="1" i="0">
                                  <a:solidFill>
                                    <a:schemeClr val="bg1"/>
                                  </a:solidFill>
                                  <a:latin typeface="Cambria Math" panose="02040503050406030204" pitchFamily="18" charset="0"/>
                                </a:rPr>
                                <m:t>ⅆ</m:t>
                              </m:r>
                            </m:e>
                            <m:sup>
                              <m:r>
                                <a:rPr lang="en-IN" sz="2800" b="1" i="0">
                                  <a:solidFill>
                                    <a:schemeClr val="bg1"/>
                                  </a:solidFill>
                                  <a:latin typeface="Cambria Math" panose="02040503050406030204" pitchFamily="18" charset="0"/>
                                </a:rPr>
                                <m:t>𝟐</m:t>
                              </m:r>
                            </m:sup>
                          </m:sSup>
                          <m:r>
                            <a:rPr lang="en-IN" sz="2800" b="1" i="1">
                              <a:solidFill>
                                <a:schemeClr val="bg1"/>
                              </a:solidFill>
                              <a:latin typeface="Cambria Math" panose="02040503050406030204" pitchFamily="18" charset="0"/>
                            </a:rPr>
                            <m:t>𝑸</m:t>
                          </m:r>
                        </m:num>
                        <m:den>
                          <m:r>
                            <a:rPr lang="en-IN" sz="2800" b="1" i="0">
                              <a:solidFill>
                                <a:schemeClr val="bg1"/>
                              </a:solidFill>
                              <a:latin typeface="Cambria Math" panose="02040503050406030204" pitchFamily="18" charset="0"/>
                            </a:rPr>
                            <m:t>ⅆ</m:t>
                          </m:r>
                          <m:sSup>
                            <m:sSupPr>
                              <m:ctrlPr>
                                <a:rPr lang="en-IN" sz="2800" b="1" i="1">
                                  <a:solidFill>
                                    <a:schemeClr val="bg1"/>
                                  </a:solidFill>
                                  <a:latin typeface="Cambria Math" panose="02040503050406030204" pitchFamily="18" charset="0"/>
                                </a:rPr>
                              </m:ctrlPr>
                            </m:sSupPr>
                            <m:e>
                              <m:r>
                                <a:rPr lang="en-IN" sz="2800" b="1" i="1">
                                  <a:solidFill>
                                    <a:schemeClr val="bg1"/>
                                  </a:solidFill>
                                  <a:latin typeface="Cambria Math" panose="02040503050406030204" pitchFamily="18" charset="0"/>
                                </a:rPr>
                                <m:t>𝒕</m:t>
                              </m:r>
                            </m:e>
                            <m:sup>
                              <m:r>
                                <a:rPr lang="en-IN" sz="2800" b="1" i="0">
                                  <a:solidFill>
                                    <a:schemeClr val="bg1"/>
                                  </a:solidFill>
                                  <a:latin typeface="Cambria Math" panose="02040503050406030204" pitchFamily="18" charset="0"/>
                                </a:rPr>
                                <m:t>𝟐</m:t>
                              </m:r>
                            </m:sup>
                          </m:sSup>
                        </m:den>
                      </m:f>
                      <m:r>
                        <a:rPr lang="en-IN" sz="2800" b="1" i="0">
                          <a:solidFill>
                            <a:schemeClr val="bg1"/>
                          </a:solidFill>
                          <a:latin typeface="Cambria Math" panose="02040503050406030204" pitchFamily="18" charset="0"/>
                        </a:rPr>
                        <m:t>=</m:t>
                      </m:r>
                      <m:r>
                        <a:rPr lang="en-IN" sz="2800" b="1" i="0">
                          <a:solidFill>
                            <a:schemeClr val="bg1"/>
                          </a:solidFill>
                          <a:latin typeface="Cambria Math" panose="02040503050406030204" pitchFamily="18" charset="0"/>
                        </a:rPr>
                        <m:t>𝟎</m:t>
                      </m:r>
                    </m:oMath>
                  </m:oMathPara>
                </a14:m>
                <a:endParaRPr lang="en-IN" sz="2800" b="1" dirty="0">
                  <a:solidFill>
                    <a:schemeClr val="bg1"/>
                  </a:solidFill>
                </a:endParaRPr>
              </a:p>
            </p:txBody>
          </p:sp>
        </mc:Choice>
        <mc:Fallback xmlns="">
          <p:sp>
            <p:nvSpPr>
              <p:cNvPr id="14" name="TextBox 13">
                <a:extLst>
                  <a:ext uri="{FF2B5EF4-FFF2-40B4-BE49-F238E27FC236}">
                    <a16:creationId xmlns:a16="http://schemas.microsoft.com/office/drawing/2014/main" id="{1AEA3CD7-3DF7-44A5-B148-C1F8265F221A}"/>
                  </a:ext>
                </a:extLst>
              </p:cNvPr>
              <p:cNvSpPr txBox="1">
                <a:spLocks noRot="1" noChangeAspect="1" noMove="1" noResize="1" noEditPoints="1" noAdjustHandles="1" noChangeArrowheads="1" noChangeShapeType="1" noTextEdit="1"/>
              </p:cNvSpPr>
              <p:nvPr/>
            </p:nvSpPr>
            <p:spPr>
              <a:xfrm>
                <a:off x="8099006" y="4171892"/>
                <a:ext cx="2371803" cy="875624"/>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FA63067-1F8A-48AB-AB52-DE127FFD86B1}"/>
                  </a:ext>
                </a:extLst>
              </p:cNvPr>
              <p:cNvSpPr txBox="1"/>
              <p:nvPr/>
            </p:nvSpPr>
            <p:spPr>
              <a:xfrm>
                <a:off x="8454602" y="5253713"/>
                <a:ext cx="2275303" cy="8756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sz="2800" b="1" i="1">
                              <a:solidFill>
                                <a:srgbClr val="FF0000"/>
                              </a:solidFill>
                              <a:latin typeface="Cambria Math" panose="02040503050406030204" pitchFamily="18" charset="0"/>
                            </a:rPr>
                          </m:ctrlPr>
                        </m:fPr>
                        <m:num>
                          <m:sSup>
                            <m:sSupPr>
                              <m:ctrlPr>
                                <a:rPr lang="en-IN" sz="2800" b="1" i="1">
                                  <a:solidFill>
                                    <a:srgbClr val="FF0000"/>
                                  </a:solidFill>
                                  <a:latin typeface="Cambria Math" panose="02040503050406030204" pitchFamily="18" charset="0"/>
                                </a:rPr>
                              </m:ctrlPr>
                            </m:sSupPr>
                            <m:e>
                              <m:r>
                                <a:rPr lang="en-IN" sz="2800" b="1" i="0">
                                  <a:solidFill>
                                    <a:srgbClr val="FF0000"/>
                                  </a:solidFill>
                                  <a:latin typeface="Cambria Math" panose="02040503050406030204" pitchFamily="18" charset="0"/>
                                </a:rPr>
                                <m:t>ⅆ</m:t>
                              </m:r>
                            </m:e>
                            <m:sup>
                              <m:r>
                                <a:rPr lang="en-IN" sz="2800" b="1" i="0">
                                  <a:solidFill>
                                    <a:srgbClr val="FF0000"/>
                                  </a:solidFill>
                                  <a:latin typeface="Cambria Math" panose="02040503050406030204" pitchFamily="18" charset="0"/>
                                </a:rPr>
                                <m:t>𝟐</m:t>
                              </m:r>
                            </m:sup>
                          </m:sSup>
                          <m:r>
                            <a:rPr lang="en-IN" sz="2800" b="1" i="1">
                              <a:solidFill>
                                <a:srgbClr val="FF0000"/>
                              </a:solidFill>
                              <a:latin typeface="Cambria Math" panose="02040503050406030204" pitchFamily="18" charset="0"/>
                            </a:rPr>
                            <m:t>𝑸</m:t>
                          </m:r>
                        </m:num>
                        <m:den>
                          <m:r>
                            <a:rPr lang="en-IN" sz="2800" b="1" i="0">
                              <a:solidFill>
                                <a:srgbClr val="FF0000"/>
                              </a:solidFill>
                              <a:latin typeface="Cambria Math" panose="02040503050406030204" pitchFamily="18" charset="0"/>
                            </a:rPr>
                            <m:t>ⅆ</m:t>
                          </m:r>
                          <m:sSup>
                            <m:sSupPr>
                              <m:ctrlPr>
                                <a:rPr lang="en-IN" sz="2800" b="1" i="1">
                                  <a:solidFill>
                                    <a:srgbClr val="FF0000"/>
                                  </a:solidFill>
                                  <a:latin typeface="Cambria Math" panose="02040503050406030204" pitchFamily="18" charset="0"/>
                                </a:rPr>
                              </m:ctrlPr>
                            </m:sSupPr>
                            <m:e>
                              <m:r>
                                <a:rPr lang="en-IN" sz="2800" b="1" i="1">
                                  <a:solidFill>
                                    <a:srgbClr val="FF0000"/>
                                  </a:solidFill>
                                  <a:latin typeface="Cambria Math" panose="02040503050406030204" pitchFamily="18" charset="0"/>
                                </a:rPr>
                                <m:t>𝒕</m:t>
                              </m:r>
                            </m:e>
                            <m:sup>
                              <m:r>
                                <a:rPr lang="en-IN" sz="2800" b="1" i="0">
                                  <a:solidFill>
                                    <a:srgbClr val="FF0000"/>
                                  </a:solidFill>
                                  <a:latin typeface="Cambria Math" panose="02040503050406030204" pitchFamily="18" charset="0"/>
                                </a:rPr>
                                <m:t>𝟐</m:t>
                              </m:r>
                            </m:sup>
                          </m:sSup>
                        </m:den>
                      </m:f>
                      <m:r>
                        <a:rPr lang="en-IN" sz="2800" b="1" i="0">
                          <a:solidFill>
                            <a:srgbClr val="FF0000"/>
                          </a:solidFill>
                          <a:latin typeface="Cambria Math" panose="02040503050406030204" pitchFamily="18" charset="0"/>
                        </a:rPr>
                        <m:t>=</m:t>
                      </m:r>
                      <m:r>
                        <a:rPr lang="en-US" sz="2800" b="1" i="0" smtClean="0">
                          <a:solidFill>
                            <a:srgbClr val="FF0000"/>
                          </a:solidFill>
                          <a:latin typeface="Cambria Math" panose="02040503050406030204" pitchFamily="18" charset="0"/>
                        </a:rPr>
                        <m:t>−</m:t>
                      </m:r>
                      <m:f>
                        <m:fPr>
                          <m:ctrlPr>
                            <a:rPr lang="en-IN" sz="2800" b="1" i="1">
                              <a:solidFill>
                                <a:srgbClr val="FF0000"/>
                              </a:solidFill>
                              <a:latin typeface="Cambria Math" panose="02040503050406030204" pitchFamily="18" charset="0"/>
                            </a:rPr>
                          </m:ctrlPr>
                        </m:fPr>
                        <m:num>
                          <m:r>
                            <a:rPr lang="en-US" sz="2800" b="1" i="1" smtClean="0">
                              <a:solidFill>
                                <a:srgbClr val="FF0000"/>
                              </a:solidFill>
                              <a:latin typeface="Cambria Math" panose="02040503050406030204" pitchFamily="18" charset="0"/>
                            </a:rPr>
                            <m:t>𝟏</m:t>
                          </m:r>
                        </m:num>
                        <m:den>
                          <m:r>
                            <a:rPr lang="en-US" sz="2800" b="1" i="1" smtClean="0">
                              <a:solidFill>
                                <a:srgbClr val="FF0000"/>
                              </a:solidFill>
                              <a:latin typeface="Cambria Math" panose="02040503050406030204" pitchFamily="18" charset="0"/>
                            </a:rPr>
                            <m:t>𝑳𝑪</m:t>
                          </m:r>
                        </m:den>
                      </m:f>
                      <m:r>
                        <a:rPr lang="en-US" sz="2800" b="1" i="0" smtClean="0">
                          <a:solidFill>
                            <a:srgbClr val="FF0000"/>
                          </a:solidFill>
                          <a:latin typeface="Cambria Math" panose="02040503050406030204" pitchFamily="18" charset="0"/>
                        </a:rPr>
                        <m:t>𝐐</m:t>
                      </m:r>
                    </m:oMath>
                  </m:oMathPara>
                </a14:m>
                <a:endParaRPr lang="en-IN" sz="2800" b="1" dirty="0">
                  <a:solidFill>
                    <a:srgbClr val="FF0000"/>
                  </a:solidFill>
                </a:endParaRPr>
              </a:p>
            </p:txBody>
          </p:sp>
        </mc:Choice>
        <mc:Fallback xmlns="">
          <p:sp>
            <p:nvSpPr>
              <p:cNvPr id="37" name="TextBox 36">
                <a:extLst>
                  <a:ext uri="{FF2B5EF4-FFF2-40B4-BE49-F238E27FC236}">
                    <a16:creationId xmlns:a16="http://schemas.microsoft.com/office/drawing/2014/main" id="{8FA63067-1F8A-48AB-AB52-DE127FFD86B1}"/>
                  </a:ext>
                </a:extLst>
              </p:cNvPr>
              <p:cNvSpPr txBox="1">
                <a:spLocks noRot="1" noChangeAspect="1" noMove="1" noResize="1" noEditPoints="1" noAdjustHandles="1" noChangeArrowheads="1" noChangeShapeType="1" noTextEdit="1"/>
              </p:cNvSpPr>
              <p:nvPr/>
            </p:nvSpPr>
            <p:spPr>
              <a:xfrm>
                <a:off x="8454602" y="5253713"/>
                <a:ext cx="2275303" cy="875624"/>
              </a:xfrm>
              <a:prstGeom prst="rect">
                <a:avLst/>
              </a:prstGeom>
              <a:blipFill>
                <a:blip r:embed="rId6"/>
                <a:stretch>
                  <a:fillRect/>
                </a:stretch>
              </a:blipFill>
            </p:spPr>
            <p:txBody>
              <a:bodyPr/>
              <a:lstStyle/>
              <a:p>
                <a:r>
                  <a:rPr lang="en-IN">
                    <a:noFill/>
                  </a:rPr>
                  <a:t> </a:t>
                </a:r>
              </a:p>
            </p:txBody>
          </p:sp>
        </mc:Fallback>
      </mc:AlternateContent>
      <p:sp>
        <p:nvSpPr>
          <p:cNvPr id="38" name="Rectangle 37">
            <a:extLst>
              <a:ext uri="{FF2B5EF4-FFF2-40B4-BE49-F238E27FC236}">
                <a16:creationId xmlns:a16="http://schemas.microsoft.com/office/drawing/2014/main" id="{86AAAE44-D7CC-4DCE-AE78-E68978EC688A}"/>
              </a:ext>
            </a:extLst>
          </p:cNvPr>
          <p:cNvSpPr/>
          <p:nvPr/>
        </p:nvSpPr>
        <p:spPr>
          <a:xfrm>
            <a:off x="9837062" y="5244657"/>
            <a:ext cx="540661" cy="907557"/>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76EDB76-AD77-4D94-B837-158131AD8BB7}"/>
                  </a:ext>
                </a:extLst>
              </p:cNvPr>
              <p:cNvSpPr txBox="1"/>
              <p:nvPr/>
            </p:nvSpPr>
            <p:spPr>
              <a:xfrm>
                <a:off x="10476783" y="6115217"/>
                <a:ext cx="540661" cy="440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800" b="1" i="1" smtClean="0">
                              <a:solidFill>
                                <a:srgbClr val="FFFF00"/>
                              </a:solidFill>
                              <a:latin typeface="Cambria Math" panose="02040503050406030204" pitchFamily="18" charset="0"/>
                            </a:rPr>
                          </m:ctrlPr>
                        </m:sSupPr>
                        <m:e>
                          <m:r>
                            <a:rPr lang="en-IN" sz="2800" b="1" i="1">
                              <a:solidFill>
                                <a:srgbClr val="FFFF00"/>
                              </a:solidFill>
                              <a:latin typeface="Cambria Math" panose="02040503050406030204" pitchFamily="18" charset="0"/>
                            </a:rPr>
                            <m:t>𝝎</m:t>
                          </m:r>
                        </m:e>
                        <m:sup>
                          <m:r>
                            <a:rPr lang="en-IN" sz="2800" b="1" i="0">
                              <a:solidFill>
                                <a:srgbClr val="FFFF00"/>
                              </a:solidFill>
                              <a:latin typeface="Cambria Math" panose="02040503050406030204" pitchFamily="18" charset="0"/>
                            </a:rPr>
                            <m:t>𝟐</m:t>
                          </m:r>
                        </m:sup>
                      </m:sSup>
                    </m:oMath>
                  </m:oMathPara>
                </a14:m>
                <a:endParaRPr lang="en-IN" sz="2800" b="1" dirty="0">
                  <a:solidFill>
                    <a:srgbClr val="FFFF00"/>
                  </a:solidFill>
                </a:endParaRPr>
              </a:p>
            </p:txBody>
          </p:sp>
        </mc:Choice>
        <mc:Fallback xmlns="">
          <p:sp>
            <p:nvSpPr>
              <p:cNvPr id="41" name="TextBox 40">
                <a:extLst>
                  <a:ext uri="{FF2B5EF4-FFF2-40B4-BE49-F238E27FC236}">
                    <a16:creationId xmlns:a16="http://schemas.microsoft.com/office/drawing/2014/main" id="{276EDB76-AD77-4D94-B837-158131AD8BB7}"/>
                  </a:ext>
                </a:extLst>
              </p:cNvPr>
              <p:cNvSpPr txBox="1">
                <a:spLocks noRot="1" noChangeAspect="1" noMove="1" noResize="1" noEditPoints="1" noAdjustHandles="1" noChangeArrowheads="1" noChangeShapeType="1" noTextEdit="1"/>
              </p:cNvSpPr>
              <p:nvPr/>
            </p:nvSpPr>
            <p:spPr>
              <a:xfrm>
                <a:off x="10476783" y="6115217"/>
                <a:ext cx="540661" cy="440633"/>
              </a:xfrm>
              <a:prstGeom prst="rect">
                <a:avLst/>
              </a:prstGeom>
              <a:blipFill>
                <a:blip r:embed="rId7"/>
                <a:stretch>
                  <a:fillRect/>
                </a:stretch>
              </a:blipFill>
            </p:spPr>
            <p:txBody>
              <a:bodyPr/>
              <a:lstStyle/>
              <a:p>
                <a:r>
                  <a:rPr lang="en-IN">
                    <a:noFill/>
                  </a:rPr>
                  <a:t> </a:t>
                </a:r>
              </a:p>
            </p:txBody>
          </p:sp>
        </mc:Fallback>
      </mc:AlternateContent>
      <p:cxnSp>
        <p:nvCxnSpPr>
          <p:cNvPr id="43" name="Straight Arrow Connector 42">
            <a:extLst>
              <a:ext uri="{FF2B5EF4-FFF2-40B4-BE49-F238E27FC236}">
                <a16:creationId xmlns:a16="http://schemas.microsoft.com/office/drawing/2014/main" id="{8FAE2439-D666-4E5B-A35A-C568A011CD5F}"/>
              </a:ext>
            </a:extLst>
          </p:cNvPr>
          <p:cNvCxnSpPr>
            <a:cxnSpLocks/>
          </p:cNvCxnSpPr>
          <p:nvPr/>
        </p:nvCxnSpPr>
        <p:spPr>
          <a:xfrm>
            <a:off x="10172913" y="6202367"/>
            <a:ext cx="303870" cy="13316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D3F6CCE-3821-4FE1-B4F0-11E0335AB989}"/>
                  </a:ext>
                </a:extLst>
              </p:cNvPr>
              <p:cNvSpPr txBox="1"/>
              <p:nvPr/>
            </p:nvSpPr>
            <p:spPr>
              <a:xfrm>
                <a:off x="1376537" y="5986923"/>
                <a:ext cx="3194401" cy="430887"/>
              </a:xfrm>
              <a:prstGeom prst="rect">
                <a:avLst/>
              </a:prstGeom>
              <a:noFill/>
              <a:ln w="38100">
                <a:solidFill>
                  <a:srgbClr val="FF0000"/>
                </a:solidFill>
              </a:ln>
            </p:spPr>
            <p:txBody>
              <a:bodyPr wrap="none" lIns="0" tIns="0" rIns="0" bIns="0" rtlCol="0">
                <a:spAutoFit/>
              </a:bodyPr>
              <a:lstStyle/>
              <a:p>
                <a14:m>
                  <m:oMath xmlns:m="http://schemas.openxmlformats.org/officeDocument/2006/math">
                    <m:r>
                      <a:rPr lang="en-IN" sz="2800" b="1" i="1" smtClean="0">
                        <a:solidFill>
                          <a:schemeClr val="bg1"/>
                        </a:solidFill>
                        <a:latin typeface="Cambria Math" panose="02040503050406030204" pitchFamily="18" charset="0"/>
                      </a:rPr>
                      <m:t>𝑸</m:t>
                    </m:r>
                    <m:r>
                      <a:rPr lang="en-IN" sz="2800" b="1" i="1">
                        <a:solidFill>
                          <a:schemeClr val="bg1"/>
                        </a:solidFill>
                        <a:latin typeface="Cambria Math" panose="02040503050406030204" pitchFamily="18" charset="0"/>
                        <a:ea typeface="Cambria Math" panose="02040503050406030204" pitchFamily="18" charset="0"/>
                      </a:rPr>
                      <m:t>=</m:t>
                    </m:r>
                    <m:sSub>
                      <m:sSubPr>
                        <m:ctrlPr>
                          <a:rPr lang="en-IN" sz="2800" b="1" i="1">
                            <a:solidFill>
                              <a:schemeClr val="bg1"/>
                            </a:solidFill>
                            <a:latin typeface="Cambria Math" panose="02040503050406030204" pitchFamily="18" charset="0"/>
                            <a:ea typeface="Cambria Math" panose="02040503050406030204" pitchFamily="18" charset="0"/>
                          </a:rPr>
                        </m:ctrlPr>
                      </m:sSubPr>
                      <m:e>
                        <m:r>
                          <a:rPr lang="en-IN" sz="2800" b="1" i="1">
                            <a:solidFill>
                              <a:schemeClr val="bg1"/>
                            </a:solidFill>
                            <a:latin typeface="Cambria Math" panose="02040503050406030204" pitchFamily="18" charset="0"/>
                            <a:ea typeface="Cambria Math" panose="02040503050406030204" pitchFamily="18" charset="0"/>
                          </a:rPr>
                          <m:t>𝑸</m:t>
                        </m:r>
                      </m:e>
                      <m:sub>
                        <m:r>
                          <a:rPr lang="en-US" sz="2800" b="1" i="1" smtClean="0">
                            <a:solidFill>
                              <a:schemeClr val="bg1"/>
                            </a:solidFill>
                            <a:latin typeface="Cambria Math" panose="02040503050406030204" pitchFamily="18" charset="0"/>
                            <a:ea typeface="Cambria Math" panose="02040503050406030204" pitchFamily="18" charset="0"/>
                          </a:rPr>
                          <m:t>𝒎</m:t>
                        </m:r>
                        <m:r>
                          <a:rPr lang="en-IN" sz="2800" b="1" i="1">
                            <a:solidFill>
                              <a:schemeClr val="bg1"/>
                            </a:solidFill>
                            <a:latin typeface="Cambria Math" panose="02040503050406030204" pitchFamily="18" charset="0"/>
                            <a:ea typeface="Cambria Math" panose="02040503050406030204" pitchFamily="18" charset="0"/>
                          </a:rPr>
                          <m:t>𝒂𝒙</m:t>
                        </m:r>
                      </m:sub>
                    </m:sSub>
                    <m:r>
                      <a:rPr lang="en-IN" sz="2800" b="1" i="1">
                        <a:solidFill>
                          <a:schemeClr val="bg1"/>
                        </a:solidFill>
                        <a:latin typeface="Cambria Math" panose="02040503050406030204" pitchFamily="18" charset="0"/>
                        <a:ea typeface="Cambria Math" panose="02040503050406030204" pitchFamily="18" charset="0"/>
                      </a:rPr>
                      <m:t>𝒄</m:t>
                    </m:r>
                  </m:oMath>
                </a14:m>
                <a:r>
                  <a:rPr lang="en-IN" sz="2800" b="1" i="1" dirty="0">
                    <a:solidFill>
                      <a:schemeClr val="bg1"/>
                    </a:solidFill>
                    <a:latin typeface="Cambria Math" panose="02040503050406030204" pitchFamily="18" charset="0"/>
                    <a:ea typeface="Cambria Math" panose="02040503050406030204" pitchFamily="18" charset="0"/>
                  </a:rPr>
                  <a:t>o</a:t>
                </a:r>
                <a:r>
                  <a:rPr lang="en-IN" sz="2800" b="1" i="1" dirty="0" err="1">
                    <a:solidFill>
                      <a:schemeClr val="bg1"/>
                    </a:solidFill>
                    <a:latin typeface="Cambria Math" panose="02040503050406030204" pitchFamily="18" charset="0"/>
                    <a:ea typeface="Cambria Math" panose="02040503050406030204" pitchFamily="18" charset="0"/>
                  </a:rPr>
                  <a:t>s</a:t>
                </a:r>
                <a:r>
                  <a:rPr lang="en-IN" sz="2800" b="1" i="1" dirty="0">
                    <a:solidFill>
                      <a:schemeClr val="bg1"/>
                    </a:solidFill>
                    <a:latin typeface="Cambria Math" panose="02040503050406030204" pitchFamily="18" charset="0"/>
                    <a:ea typeface="Cambria Math" panose="02040503050406030204" pitchFamily="18" charset="0"/>
                  </a:rPr>
                  <a:t>(</a:t>
                </a:r>
                <a:r>
                  <a:rPr lang="en-IN" sz="2800" b="1" i="1" dirty="0">
                    <a:solidFill>
                      <a:schemeClr val="bg1"/>
                    </a:solidFill>
                    <a:latin typeface="Cambria Math" panose="02040503050406030204" pitchFamily="18" charset="0"/>
                    <a:ea typeface="Cambria Math" panose="02040503050406030204" pitchFamily="18" charset="0"/>
                    <a:sym typeface="Symbol" panose="05050102010706020507" pitchFamily="18" charset="2"/>
                  </a:rPr>
                  <a:t>t+</a:t>
                </a:r>
                <a:r>
                  <a:rPr lang="en-IN" sz="2800" b="1" i="1" dirty="0">
                    <a:solidFill>
                      <a:schemeClr val="bg1"/>
                    </a:solidFill>
                    <a:latin typeface="Cambria Math" panose="02040503050406030204" pitchFamily="18" charset="0"/>
                    <a:ea typeface="Cambria Math" panose="02040503050406030204" pitchFamily="18" charset="0"/>
                  </a:rPr>
                  <a:t>)</a:t>
                </a:r>
              </a:p>
            </p:txBody>
          </p:sp>
        </mc:Choice>
        <mc:Fallback xmlns="">
          <p:sp>
            <p:nvSpPr>
              <p:cNvPr id="2" name="TextBox 1">
                <a:extLst>
                  <a:ext uri="{FF2B5EF4-FFF2-40B4-BE49-F238E27FC236}">
                    <a16:creationId xmlns:a16="http://schemas.microsoft.com/office/drawing/2014/main" id="{DD3F6CCE-3821-4FE1-B4F0-11E0335AB989}"/>
                  </a:ext>
                </a:extLst>
              </p:cNvPr>
              <p:cNvSpPr txBox="1">
                <a:spLocks noRot="1" noChangeAspect="1" noMove="1" noResize="1" noEditPoints="1" noAdjustHandles="1" noChangeArrowheads="1" noChangeShapeType="1" noTextEdit="1"/>
              </p:cNvSpPr>
              <p:nvPr/>
            </p:nvSpPr>
            <p:spPr>
              <a:xfrm>
                <a:off x="1376537" y="5986923"/>
                <a:ext cx="3194401" cy="430887"/>
              </a:xfrm>
              <a:prstGeom prst="rect">
                <a:avLst/>
              </a:prstGeom>
              <a:blipFill>
                <a:blip r:embed="rId8"/>
                <a:stretch>
                  <a:fillRect t="-19481" r="-5660" b="-41558"/>
                </a:stretch>
              </a:blipFill>
              <a:ln w="38100">
                <a:solidFill>
                  <a:srgbClr val="FF0000"/>
                </a:solidFill>
              </a:ln>
            </p:spPr>
            <p:txBody>
              <a:bodyPr/>
              <a:lstStyle/>
              <a:p>
                <a:r>
                  <a:rPr lang="en-IN">
                    <a:noFill/>
                  </a:rPr>
                  <a:t> </a:t>
                </a:r>
              </a:p>
            </p:txBody>
          </p:sp>
        </mc:Fallback>
      </mc:AlternateContent>
      <p:sp>
        <p:nvSpPr>
          <p:cNvPr id="16" name="Rectangle 15">
            <a:extLst>
              <a:ext uri="{FF2B5EF4-FFF2-40B4-BE49-F238E27FC236}">
                <a16:creationId xmlns:a16="http://schemas.microsoft.com/office/drawing/2014/main" id="{93392BC3-F3A0-4770-A6EB-439B7653088C}"/>
              </a:ext>
            </a:extLst>
          </p:cNvPr>
          <p:cNvSpPr/>
          <p:nvPr/>
        </p:nvSpPr>
        <p:spPr>
          <a:xfrm>
            <a:off x="2203790" y="5552678"/>
            <a:ext cx="1359668" cy="461665"/>
          </a:xfrm>
          <a:prstGeom prst="rect">
            <a:avLst/>
          </a:prstGeom>
        </p:spPr>
        <p:txBody>
          <a:bodyPr wrap="none">
            <a:spAutoFit/>
          </a:bodyPr>
          <a:lstStyle/>
          <a:p>
            <a:r>
              <a:rPr lang="en-IN" sz="2400" b="1" dirty="0">
                <a:highlight>
                  <a:srgbClr val="FFFF00"/>
                </a:highlight>
                <a:latin typeface="Comic Sans MS" panose="030F0702030302020204" pitchFamily="66" charset="0"/>
                <a:cs typeface="Arial" panose="020B0604020202020204" pitchFamily="34" charset="0"/>
              </a:rPr>
              <a:t>Solution</a:t>
            </a:r>
            <a:endParaRPr lang="en-IN" sz="2400" b="1" dirty="0">
              <a:highlight>
                <a:srgbClr val="FFFF00"/>
              </a:highlight>
              <a:latin typeface="Comic Sans MS" panose="030F0702030302020204" pitchFamily="66" charset="0"/>
            </a:endParaRPr>
          </a:p>
        </p:txBody>
      </p:sp>
      <p:grpSp>
        <p:nvGrpSpPr>
          <p:cNvPr id="18" name="Group 17">
            <a:extLst>
              <a:ext uri="{FF2B5EF4-FFF2-40B4-BE49-F238E27FC236}">
                <a16:creationId xmlns:a16="http://schemas.microsoft.com/office/drawing/2014/main" id="{F106A580-FA65-4B34-BBE5-73D7B9A65A77}"/>
              </a:ext>
            </a:extLst>
          </p:cNvPr>
          <p:cNvGrpSpPr/>
          <p:nvPr/>
        </p:nvGrpSpPr>
        <p:grpSpPr>
          <a:xfrm>
            <a:off x="231202" y="2380343"/>
            <a:ext cx="5483117" cy="2794001"/>
            <a:chOff x="231202" y="2380343"/>
            <a:chExt cx="5483117" cy="2794001"/>
          </a:xfrm>
        </p:grpSpPr>
        <p:cxnSp>
          <p:nvCxnSpPr>
            <p:cNvPr id="6" name="Straight Connector 5">
              <a:extLst>
                <a:ext uri="{FF2B5EF4-FFF2-40B4-BE49-F238E27FC236}">
                  <a16:creationId xmlns:a16="http://schemas.microsoft.com/office/drawing/2014/main" id="{CC2DCB24-C82A-4B6A-BB44-96A7DB0EAED8}"/>
                </a:ext>
              </a:extLst>
            </p:cNvPr>
            <p:cNvCxnSpPr>
              <a:cxnSpLocks/>
            </p:cNvCxnSpPr>
            <p:nvPr/>
          </p:nvCxnSpPr>
          <p:spPr>
            <a:xfrm>
              <a:off x="754743" y="2627086"/>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9494F20-C358-4A13-8635-173B868B03F9}"/>
                </a:ext>
              </a:extLst>
            </p:cNvPr>
            <p:cNvCxnSpPr>
              <a:cxnSpLocks/>
            </p:cNvCxnSpPr>
            <p:nvPr/>
          </p:nvCxnSpPr>
          <p:spPr>
            <a:xfrm flipV="1">
              <a:off x="2743200" y="2380343"/>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B6B5631-0FE2-4D34-BF05-A6B2212FA253}"/>
                </a:ext>
              </a:extLst>
            </p:cNvPr>
            <p:cNvCxnSpPr>
              <a:cxnSpLocks/>
            </p:cNvCxnSpPr>
            <p:nvPr/>
          </p:nvCxnSpPr>
          <p:spPr>
            <a:xfrm>
              <a:off x="3316514" y="2619829"/>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57700FE3-BF7C-43CD-BE47-2A902F54D464}"/>
                </a:ext>
              </a:extLst>
            </p:cNvPr>
            <p:cNvSpPr/>
            <p:nvPr/>
          </p:nvSpPr>
          <p:spPr>
            <a:xfrm rot="10800000" flipH="1">
              <a:off x="3275148" y="2394857"/>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4F99E789-E296-41D0-B22D-8C96FE9D562A}"/>
                </a:ext>
              </a:extLst>
            </p:cNvPr>
            <p:cNvCxnSpPr>
              <a:cxnSpLocks/>
            </p:cNvCxnSpPr>
            <p:nvPr/>
          </p:nvCxnSpPr>
          <p:spPr>
            <a:xfrm flipH="1" flipV="1">
              <a:off x="781595" y="2619829"/>
              <a:ext cx="1" cy="121194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C2190D0-04F7-46BC-90E5-0406AED5C760}"/>
                </a:ext>
              </a:extLst>
            </p:cNvPr>
            <p:cNvCxnSpPr>
              <a:cxnSpLocks/>
            </p:cNvCxnSpPr>
            <p:nvPr/>
          </p:nvCxnSpPr>
          <p:spPr>
            <a:xfrm flipH="1" flipV="1">
              <a:off x="781595" y="3962402"/>
              <a:ext cx="1" cy="121194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3A9C09-495A-4DA0-BC9F-816196CE86C3}"/>
                </a:ext>
              </a:extLst>
            </p:cNvPr>
            <p:cNvCxnSpPr>
              <a:cxnSpLocks/>
            </p:cNvCxnSpPr>
            <p:nvPr/>
          </p:nvCxnSpPr>
          <p:spPr>
            <a:xfrm flipV="1">
              <a:off x="601595" y="3824514"/>
              <a:ext cx="360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1DD1045-26B2-4663-9CFA-A4B4F2F0D2FF}"/>
                </a:ext>
              </a:extLst>
            </p:cNvPr>
            <p:cNvCxnSpPr>
              <a:cxnSpLocks/>
            </p:cNvCxnSpPr>
            <p:nvPr/>
          </p:nvCxnSpPr>
          <p:spPr>
            <a:xfrm flipV="1">
              <a:off x="597029" y="3962398"/>
              <a:ext cx="360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0BDCF0-E0CD-40AC-B743-93D780A1887E}"/>
                </a:ext>
              </a:extLst>
            </p:cNvPr>
            <p:cNvCxnSpPr>
              <a:cxnSpLocks/>
            </p:cNvCxnSpPr>
            <p:nvPr/>
          </p:nvCxnSpPr>
          <p:spPr>
            <a:xfrm>
              <a:off x="754743" y="5159826"/>
              <a:ext cx="2002971" cy="0"/>
            </a:xfrm>
            <a:prstGeom prst="line">
              <a:avLst/>
            </a:prstGeom>
            <a:ln w="571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BA3F635-1856-4373-A830-F99E426E31BB}"/>
                </a:ext>
              </a:extLst>
            </p:cNvPr>
            <p:cNvCxnSpPr>
              <a:cxnSpLocks/>
            </p:cNvCxnSpPr>
            <p:nvPr/>
          </p:nvCxnSpPr>
          <p:spPr>
            <a:xfrm>
              <a:off x="2487021" y="5159826"/>
              <a:ext cx="2808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929699-F43A-4678-B4F0-F18EC245A2EC}"/>
                </a:ext>
              </a:extLst>
            </p:cNvPr>
            <p:cNvCxnSpPr>
              <a:cxnSpLocks/>
            </p:cNvCxnSpPr>
            <p:nvPr/>
          </p:nvCxnSpPr>
          <p:spPr>
            <a:xfrm flipV="1">
              <a:off x="5293013" y="2590801"/>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0DD6771-ECB9-4879-8319-26CECC563DF1}"/>
                </a:ext>
              </a:extLst>
            </p:cNvPr>
            <p:cNvCxnSpPr>
              <a:cxnSpLocks/>
            </p:cNvCxnSpPr>
            <p:nvPr/>
          </p:nvCxnSpPr>
          <p:spPr>
            <a:xfrm flipV="1">
              <a:off x="5293013" y="4238172"/>
              <a:ext cx="0" cy="936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48" name="Rectangle 2047">
              <a:extLst>
                <a:ext uri="{FF2B5EF4-FFF2-40B4-BE49-F238E27FC236}">
                  <a16:creationId xmlns:a16="http://schemas.microsoft.com/office/drawing/2014/main" id="{AAB0B187-61A8-4EA2-B2B8-1D189E8109A2}"/>
                </a:ext>
              </a:extLst>
            </p:cNvPr>
            <p:cNvSpPr/>
            <p:nvPr/>
          </p:nvSpPr>
          <p:spPr>
            <a:xfrm>
              <a:off x="983881" y="3653965"/>
              <a:ext cx="407484" cy="461665"/>
            </a:xfrm>
            <a:prstGeom prst="rect">
              <a:avLst/>
            </a:prstGeom>
          </p:spPr>
          <p:txBody>
            <a:bodyPr wrap="none">
              <a:spAutoFit/>
            </a:bodyPr>
            <a:lstStyle/>
            <a:p>
              <a:r>
                <a:rPr lang="en-IN" sz="2400" b="1" dirty="0">
                  <a:solidFill>
                    <a:srgbClr val="0066FF"/>
                  </a:solidFill>
                  <a:latin typeface="Times New Roman" panose="02020603050405020304" pitchFamily="18" charset="0"/>
                  <a:cs typeface="Times New Roman" panose="02020603050405020304" pitchFamily="18" charset="0"/>
                </a:rPr>
                <a:t>C</a:t>
              </a:r>
            </a:p>
          </p:txBody>
        </p:sp>
        <p:sp>
          <p:nvSpPr>
            <p:cNvPr id="39" name="Rectangle 38">
              <a:extLst>
                <a:ext uri="{FF2B5EF4-FFF2-40B4-BE49-F238E27FC236}">
                  <a16:creationId xmlns:a16="http://schemas.microsoft.com/office/drawing/2014/main" id="{45578EE4-E11D-46F4-A4E9-5D2D64C4982A}"/>
                </a:ext>
              </a:extLst>
            </p:cNvPr>
            <p:cNvSpPr/>
            <p:nvPr/>
          </p:nvSpPr>
          <p:spPr>
            <a:xfrm>
              <a:off x="231202" y="3230396"/>
              <a:ext cx="598241" cy="461665"/>
            </a:xfrm>
            <a:prstGeom prst="rect">
              <a:avLst/>
            </a:prstGeom>
          </p:spPr>
          <p:txBody>
            <a:bodyPr wrap="none">
              <a:spAutoFit/>
            </a:bodyPr>
            <a:lstStyle/>
            <a:p>
              <a:r>
                <a:rPr lang="en-IN" sz="2400" b="1" dirty="0">
                  <a:solidFill>
                    <a:schemeClr val="bg1"/>
                  </a:solidFill>
                  <a:latin typeface="Times New Roman" panose="02020603050405020304" pitchFamily="18" charset="0"/>
                  <a:cs typeface="Times New Roman" panose="02020603050405020304" pitchFamily="18" charset="0"/>
                </a:rPr>
                <a:t>+Q</a:t>
              </a:r>
            </a:p>
          </p:txBody>
        </p:sp>
        <p:sp>
          <p:nvSpPr>
            <p:cNvPr id="42" name="Rectangle 41">
              <a:extLst>
                <a:ext uri="{FF2B5EF4-FFF2-40B4-BE49-F238E27FC236}">
                  <a16:creationId xmlns:a16="http://schemas.microsoft.com/office/drawing/2014/main" id="{06D22294-F3E4-4F57-A249-FCF8C57309B9}"/>
                </a:ext>
              </a:extLst>
            </p:cNvPr>
            <p:cNvSpPr/>
            <p:nvPr/>
          </p:nvSpPr>
          <p:spPr>
            <a:xfrm>
              <a:off x="2548275" y="4561110"/>
              <a:ext cx="304892" cy="461665"/>
            </a:xfrm>
            <a:prstGeom prst="rect">
              <a:avLst/>
            </a:prstGeom>
          </p:spPr>
          <p:txBody>
            <a:bodyPr wrap="none">
              <a:spAutoFit/>
            </a:bodyPr>
            <a:lstStyle/>
            <a:p>
              <a:r>
                <a:rPr lang="en-IN" sz="2400" b="1" dirty="0">
                  <a:solidFill>
                    <a:schemeClr val="bg1"/>
                  </a:solidFill>
                  <a:latin typeface="Times New Roman" panose="02020603050405020304" pitchFamily="18" charset="0"/>
                  <a:cs typeface="Times New Roman" panose="02020603050405020304" pitchFamily="18" charset="0"/>
                </a:rPr>
                <a:t>I</a:t>
              </a:r>
            </a:p>
          </p:txBody>
        </p:sp>
        <p:grpSp>
          <p:nvGrpSpPr>
            <p:cNvPr id="8" name="Group 7">
              <a:extLst>
                <a:ext uri="{FF2B5EF4-FFF2-40B4-BE49-F238E27FC236}">
                  <a16:creationId xmlns:a16="http://schemas.microsoft.com/office/drawing/2014/main" id="{076820C3-C803-42FA-BEC6-F84EA434C5F5}"/>
                </a:ext>
              </a:extLst>
            </p:cNvPr>
            <p:cNvGrpSpPr/>
            <p:nvPr/>
          </p:nvGrpSpPr>
          <p:grpSpPr>
            <a:xfrm>
              <a:off x="4648144" y="3256358"/>
              <a:ext cx="1066175" cy="1244584"/>
              <a:chOff x="6572001" y="2872993"/>
              <a:chExt cx="1066175" cy="2155368"/>
            </a:xfrm>
          </p:grpSpPr>
          <p:sp>
            <p:nvSpPr>
              <p:cNvPr id="29" name="Arc 28">
                <a:extLst>
                  <a:ext uri="{FF2B5EF4-FFF2-40B4-BE49-F238E27FC236}">
                    <a16:creationId xmlns:a16="http://schemas.microsoft.com/office/drawing/2014/main" id="{238BB90B-4EA6-4178-8222-584693082F16}"/>
                  </a:ext>
                </a:extLst>
              </p:cNvPr>
              <p:cNvSpPr/>
              <p:nvPr/>
            </p:nvSpPr>
            <p:spPr>
              <a:xfrm>
                <a:off x="6751977" y="3429000"/>
                <a:ext cx="878114" cy="598705"/>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1" name="Arc 30">
                <a:extLst>
                  <a:ext uri="{FF2B5EF4-FFF2-40B4-BE49-F238E27FC236}">
                    <a16:creationId xmlns:a16="http://schemas.microsoft.com/office/drawing/2014/main" id="{92C892F4-3CFE-40D8-9557-CE5D749BEA0A}"/>
                  </a:ext>
                </a:extLst>
              </p:cNvPr>
              <p:cNvSpPr/>
              <p:nvPr/>
            </p:nvSpPr>
            <p:spPr>
              <a:xfrm>
                <a:off x="6760062" y="3177241"/>
                <a:ext cx="878114" cy="461665"/>
              </a:xfrm>
              <a:prstGeom prst="arc">
                <a:avLst>
                  <a:gd name="adj1" fmla="val 16200000"/>
                  <a:gd name="adj2" fmla="val 10618582"/>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Arc 33">
                <a:extLst>
                  <a:ext uri="{FF2B5EF4-FFF2-40B4-BE49-F238E27FC236}">
                    <a16:creationId xmlns:a16="http://schemas.microsoft.com/office/drawing/2014/main" id="{B7B66805-D587-4AC6-9220-9C7936E14426}"/>
                  </a:ext>
                </a:extLst>
              </p:cNvPr>
              <p:cNvSpPr/>
              <p:nvPr/>
            </p:nvSpPr>
            <p:spPr>
              <a:xfrm>
                <a:off x="6743892" y="3814289"/>
                <a:ext cx="878114" cy="492443"/>
              </a:xfrm>
              <a:prstGeom prst="arc">
                <a:avLst>
                  <a:gd name="adj1" fmla="val 11660505"/>
                  <a:gd name="adj2" fmla="val 9767376"/>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Arc 34">
                <a:extLst>
                  <a:ext uri="{FF2B5EF4-FFF2-40B4-BE49-F238E27FC236}">
                    <a16:creationId xmlns:a16="http://schemas.microsoft.com/office/drawing/2014/main" id="{58CDF1E9-B7BB-410C-A090-704E11B5DDBD}"/>
                  </a:ext>
                </a:extLst>
              </p:cNvPr>
              <p:cNvSpPr/>
              <p:nvPr/>
            </p:nvSpPr>
            <p:spPr>
              <a:xfrm>
                <a:off x="6760062" y="4168603"/>
                <a:ext cx="878114" cy="421535"/>
              </a:xfrm>
              <a:prstGeom prst="arc">
                <a:avLst>
                  <a:gd name="adj1" fmla="val 11660505"/>
                  <a:gd name="adj2" fmla="val 5955058"/>
                </a:avLst>
              </a:prstGeom>
              <a:ln w="2857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ectangle 6">
                <a:extLst>
                  <a:ext uri="{FF2B5EF4-FFF2-40B4-BE49-F238E27FC236}">
                    <a16:creationId xmlns:a16="http://schemas.microsoft.com/office/drawing/2014/main" id="{453AC107-6AB5-4EF5-99E7-D19304E86A40}"/>
                  </a:ext>
                </a:extLst>
              </p:cNvPr>
              <p:cNvSpPr/>
              <p:nvPr/>
            </p:nvSpPr>
            <p:spPr>
              <a:xfrm>
                <a:off x="6572001" y="2872993"/>
                <a:ext cx="277219" cy="215536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2" name="Rectangle 31">
              <a:extLst>
                <a:ext uri="{FF2B5EF4-FFF2-40B4-BE49-F238E27FC236}">
                  <a16:creationId xmlns:a16="http://schemas.microsoft.com/office/drawing/2014/main" id="{3359DE9F-0CEA-4176-9E21-5D7126A7EDB4}"/>
                </a:ext>
              </a:extLst>
            </p:cNvPr>
            <p:cNvSpPr/>
            <p:nvPr/>
          </p:nvSpPr>
          <p:spPr>
            <a:xfrm>
              <a:off x="4570938" y="3608611"/>
              <a:ext cx="389850" cy="461665"/>
            </a:xfrm>
            <a:prstGeom prst="rect">
              <a:avLst/>
            </a:prstGeom>
          </p:spPr>
          <p:txBody>
            <a:bodyPr wrap="none">
              <a:spAutoFit/>
            </a:bodyPr>
            <a:lstStyle/>
            <a:p>
              <a:r>
                <a:rPr lang="en-IN" sz="2400" b="1" dirty="0">
                  <a:solidFill>
                    <a:srgbClr val="0066FF"/>
                  </a:solidFill>
                  <a:latin typeface="Times New Roman" panose="02020603050405020304" pitchFamily="18" charset="0"/>
                  <a:cs typeface="Times New Roman" panose="02020603050405020304" pitchFamily="18" charset="0"/>
                </a:rPr>
                <a:t>L</a:t>
              </a:r>
            </a:p>
          </p:txBody>
        </p:sp>
        <p:sp>
          <p:nvSpPr>
            <p:cNvPr id="44" name="Rectangle 43">
              <a:extLst>
                <a:ext uri="{FF2B5EF4-FFF2-40B4-BE49-F238E27FC236}">
                  <a16:creationId xmlns:a16="http://schemas.microsoft.com/office/drawing/2014/main" id="{ED1B89CA-D28A-44A9-9EDC-DCCC45B4A7AA}"/>
                </a:ext>
              </a:extLst>
            </p:cNvPr>
            <p:cNvSpPr/>
            <p:nvPr/>
          </p:nvSpPr>
          <p:spPr>
            <a:xfrm>
              <a:off x="231202" y="3230396"/>
              <a:ext cx="598241" cy="461665"/>
            </a:xfrm>
            <a:prstGeom prst="rect">
              <a:avLst/>
            </a:prstGeom>
          </p:spPr>
          <p:txBody>
            <a:bodyPr wrap="none">
              <a:spAutoFit/>
            </a:bodyPr>
            <a:lstStyle/>
            <a:p>
              <a:r>
                <a:rPr lang="en-IN" sz="2400" b="1" dirty="0">
                  <a:solidFill>
                    <a:schemeClr val="bg1"/>
                  </a:solidFill>
                  <a:latin typeface="Times New Roman" panose="02020603050405020304" pitchFamily="18" charset="0"/>
                  <a:cs typeface="Times New Roman" panose="02020603050405020304" pitchFamily="18" charset="0"/>
                </a:rPr>
                <a:t>+Q</a:t>
              </a:r>
            </a:p>
          </p:txBody>
        </p:sp>
        <p:sp>
          <p:nvSpPr>
            <p:cNvPr id="45" name="Rectangle 44">
              <a:extLst>
                <a:ext uri="{FF2B5EF4-FFF2-40B4-BE49-F238E27FC236}">
                  <a16:creationId xmlns:a16="http://schemas.microsoft.com/office/drawing/2014/main" id="{AFB3FB78-1F2D-4B8A-8946-2A6751ADA5B4}"/>
                </a:ext>
              </a:extLst>
            </p:cNvPr>
            <p:cNvSpPr/>
            <p:nvPr/>
          </p:nvSpPr>
          <p:spPr>
            <a:xfrm>
              <a:off x="310768" y="3950677"/>
              <a:ext cx="526106" cy="461665"/>
            </a:xfrm>
            <a:prstGeom prst="rect">
              <a:avLst/>
            </a:prstGeom>
          </p:spPr>
          <p:txBody>
            <a:bodyPr wrap="none">
              <a:spAutoFit/>
            </a:bodyPr>
            <a:lstStyle/>
            <a:p>
              <a:r>
                <a:rPr lang="en-IN" sz="2400" b="1" dirty="0">
                  <a:solidFill>
                    <a:schemeClr val="bg1"/>
                  </a:solidFill>
                  <a:latin typeface="Times New Roman" panose="02020603050405020304" pitchFamily="18" charset="0"/>
                  <a:cs typeface="Times New Roman" panose="02020603050405020304" pitchFamily="18" charset="0"/>
                </a:rPr>
                <a:t>-Q</a:t>
              </a:r>
            </a:p>
          </p:txBody>
        </p:sp>
      </p:grpSp>
    </p:spTree>
    <p:extLst>
      <p:ext uri="{BB962C8B-B14F-4D97-AF65-F5344CB8AC3E}">
        <p14:creationId xmlns:p14="http://schemas.microsoft.com/office/powerpoint/2010/main" val="72620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TotalTime>
  <Words>1439</Words>
  <Application>Microsoft Office PowerPoint</Application>
  <PresentationFormat>Widescreen</PresentationFormat>
  <Paragraphs>306</Paragraphs>
  <Slides>22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Book Antiqua</vt:lpstr>
      <vt:lpstr>Calibri</vt:lpstr>
      <vt:lpstr>Calibri Light</vt:lpstr>
      <vt:lpstr>Cambria Math</vt:lpstr>
      <vt:lpstr>Comic Sans MS</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sourav Marik</cp:lastModifiedBy>
  <cp:revision>136</cp:revision>
  <dcterms:created xsi:type="dcterms:W3CDTF">2020-06-07T19:21:08Z</dcterms:created>
  <dcterms:modified xsi:type="dcterms:W3CDTF">2021-03-02T08:46:48Z</dcterms:modified>
</cp:coreProperties>
</file>