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534" r:id="rId3"/>
    <p:sldId id="535" r:id="rId4"/>
    <p:sldId id="536" r:id="rId5"/>
    <p:sldId id="537" r:id="rId6"/>
    <p:sldId id="538" r:id="rId7"/>
    <p:sldId id="539" r:id="rId8"/>
    <p:sldId id="540" r:id="rId9"/>
    <p:sldId id="541" r:id="rId10"/>
    <p:sldId id="542"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18" autoAdjust="0"/>
  </p:normalViewPr>
  <p:slideViewPr>
    <p:cSldViewPr snapToGrid="0" showGuides="1">
      <p:cViewPr varScale="1">
        <p:scale>
          <a:sx n="62" d="100"/>
          <a:sy n="62" d="100"/>
        </p:scale>
        <p:origin x="954" y="72"/>
      </p:cViewPr>
      <p:guideLst>
        <p:guide orient="horz" pos="2160"/>
        <p:guide pos="3840"/>
        <p:guide pos="6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D5827-254D-4104-B7D7-0CEDD4C8D794}" type="datetimeFigureOut">
              <a:rPr lang="en-IN" smtClean="0"/>
              <a:t>22-01-2021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47052-8D12-423C-8A95-EFC255658F43}" type="slidenum">
              <a:rPr lang="en-IN" smtClean="0"/>
              <a:t>‹#›</a:t>
            </a:fld>
            <a:endParaRPr lang="en-IN"/>
          </a:p>
        </p:txBody>
      </p:sp>
    </p:spTree>
    <p:extLst>
      <p:ext uri="{BB962C8B-B14F-4D97-AF65-F5344CB8AC3E}">
        <p14:creationId xmlns:p14="http://schemas.microsoft.com/office/powerpoint/2010/main" val="261901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C47052-8D12-423C-8A95-EFC255658F43}" type="slidenum">
              <a:rPr lang="en-IN" smtClean="0"/>
              <a:t>1</a:t>
            </a:fld>
            <a:endParaRPr lang="en-IN"/>
          </a:p>
        </p:txBody>
      </p:sp>
    </p:spTree>
    <p:extLst>
      <p:ext uri="{BB962C8B-B14F-4D97-AF65-F5344CB8AC3E}">
        <p14:creationId xmlns:p14="http://schemas.microsoft.com/office/powerpoint/2010/main" val="3721990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E6BF-4525-4FC3-B9D6-F9F2BFA331D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5F5C83B9-C925-4F6C-BC89-A14B73D6B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4E776-E3D3-4A01-A2CB-6D7AAE647876}"/>
              </a:ext>
            </a:extLst>
          </p:cNvPr>
          <p:cNvSpPr>
            <a:spLocks noGrp="1"/>
          </p:cNvSpPr>
          <p:nvPr>
            <p:ph type="dt" sz="half" idx="10"/>
          </p:nvPr>
        </p:nvSpPr>
        <p:spPr>
          <a:solidFill>
            <a:schemeClr val="tx1">
              <a:lumMod val="85000"/>
              <a:lumOff val="15000"/>
            </a:schemeClr>
          </a:solidFill>
        </p:spPr>
        <p:txBody>
          <a:bodyPr/>
          <a:lstStyle>
            <a:lvl1pPr>
              <a:defRPr>
                <a:solidFill>
                  <a:schemeClr val="bg1"/>
                </a:solidFill>
              </a:defRPr>
            </a:lvl1pPr>
          </a:lstStyle>
          <a:p>
            <a:fld id="{723E1BBB-16CD-4D39-8357-F0A3C44AB350}" type="datetime1">
              <a:rPr lang="en-US" smtClean="0"/>
              <a:t>1/22/2021</a:t>
            </a:fld>
            <a:endParaRPr lang="en-IN" dirty="0"/>
          </a:p>
        </p:txBody>
      </p:sp>
      <p:sp>
        <p:nvSpPr>
          <p:cNvPr id="5" name="Footer Placeholder 4">
            <a:extLst>
              <a:ext uri="{FF2B5EF4-FFF2-40B4-BE49-F238E27FC236}">
                <a16:creationId xmlns:a16="http://schemas.microsoft.com/office/drawing/2014/main" id="{C7A02D14-AA44-463F-B4B8-CEE7E9853643}"/>
              </a:ext>
            </a:extLst>
          </p:cNvPr>
          <p:cNvSpPr>
            <a:spLocks noGrp="1"/>
          </p:cNvSpPr>
          <p:nvPr>
            <p:ph type="ftr" sz="quarter" idx="11"/>
          </p:nvPr>
        </p:nvSpPr>
        <p:spPr>
          <a:xfrm>
            <a:off x="10668000" y="6100657"/>
            <a:ext cx="1265490" cy="252309"/>
          </a:xfrm>
        </p:spPr>
        <p:txBody>
          <a:bodyPr/>
          <a:lstStyle>
            <a:lvl1pPr>
              <a:defRPr>
                <a:solidFill>
                  <a:srgbClr val="C00000"/>
                </a:solidFill>
              </a:defRPr>
            </a:lvl1pPr>
          </a:lstStyle>
          <a:p>
            <a:r>
              <a:rPr lang="en-US" smtClean="0"/>
              <a:t>UES001 , EIED,   TU , Patiala</a:t>
            </a:r>
            <a:endParaRPr lang="en-IN" dirty="0"/>
          </a:p>
        </p:txBody>
      </p:sp>
      <p:sp>
        <p:nvSpPr>
          <p:cNvPr id="6" name="Slide Number Placeholder 5">
            <a:extLst>
              <a:ext uri="{FF2B5EF4-FFF2-40B4-BE49-F238E27FC236}">
                <a16:creationId xmlns:a16="http://schemas.microsoft.com/office/drawing/2014/main" id="{0BE75779-0686-4020-915A-1073B1C88FD5}"/>
              </a:ext>
            </a:extLst>
          </p:cNvPr>
          <p:cNvSpPr>
            <a:spLocks noGrp="1"/>
          </p:cNvSpPr>
          <p:nvPr>
            <p:ph type="sldNum" sz="quarter" idx="12"/>
          </p:nvPr>
        </p:nvSpPr>
        <p:spPr>
          <a:solidFill>
            <a:srgbClr val="C00000"/>
          </a:solidFill>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58233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AAD1-4B91-4F51-81AA-3B2F3E2599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51E28C-23F2-4769-BEB4-9BD53AE35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96636-5481-4A60-876A-559DD395E84A}"/>
              </a:ext>
            </a:extLst>
          </p:cNvPr>
          <p:cNvSpPr>
            <a:spLocks noGrp="1"/>
          </p:cNvSpPr>
          <p:nvPr>
            <p:ph type="dt" sz="half" idx="10"/>
          </p:nvPr>
        </p:nvSpPr>
        <p:spPr/>
        <p:txBody>
          <a:bodyPr/>
          <a:lstStyle/>
          <a:p>
            <a:fld id="{9647E5F9-951A-4780-B325-DEEAD2D3D8F9}" type="datetime1">
              <a:rPr lang="en-US" smtClean="0"/>
              <a:t>1/22/2021</a:t>
            </a:fld>
            <a:endParaRPr lang="en-IN" dirty="0"/>
          </a:p>
        </p:txBody>
      </p:sp>
      <p:sp>
        <p:nvSpPr>
          <p:cNvPr id="5" name="Footer Placeholder 4">
            <a:extLst>
              <a:ext uri="{FF2B5EF4-FFF2-40B4-BE49-F238E27FC236}">
                <a16:creationId xmlns:a16="http://schemas.microsoft.com/office/drawing/2014/main" id="{C9526D97-59C7-42F8-B9BC-2CC23C360837}"/>
              </a:ext>
            </a:extLst>
          </p:cNvPr>
          <p:cNvSpPr>
            <a:spLocks noGrp="1"/>
          </p:cNvSpPr>
          <p:nvPr>
            <p:ph type="ftr" sz="quarter" idx="11"/>
          </p:nvPr>
        </p:nvSpPr>
        <p:spPr/>
        <p:txBody>
          <a:bodyPr/>
          <a:lstStyle/>
          <a:p>
            <a:r>
              <a:rPr lang="en-US" smtClean="0"/>
              <a:t>UES001 , EIED,   TU , Patiala</a:t>
            </a:r>
            <a:endParaRPr lang="en-IN"/>
          </a:p>
        </p:txBody>
      </p:sp>
      <p:sp>
        <p:nvSpPr>
          <p:cNvPr id="6" name="Slide Number Placeholder 5">
            <a:extLst>
              <a:ext uri="{FF2B5EF4-FFF2-40B4-BE49-F238E27FC236}">
                <a16:creationId xmlns:a16="http://schemas.microsoft.com/office/drawing/2014/main" id="{3AFBCF56-DA89-4AC7-BB38-0DE8071B33C3}"/>
              </a:ext>
            </a:extLst>
          </p:cNvPr>
          <p:cNvSpPr>
            <a:spLocks noGrp="1"/>
          </p:cNvSpPr>
          <p:nvPr>
            <p:ph type="sldNum" sz="quarter" idx="12"/>
          </p:nvPr>
        </p:nvSpPr>
        <p:spPr/>
        <p:txBody>
          <a:bodyPr/>
          <a:lstStyle/>
          <a:p>
            <a:fld id="{17C26730-A226-44C2-BFF3-D7AA24EE432D}" type="slidenum">
              <a:rPr lang="en-IN" smtClean="0"/>
              <a:t>‹#›</a:t>
            </a:fld>
            <a:endParaRPr lang="en-IN"/>
          </a:p>
        </p:txBody>
      </p:sp>
    </p:spTree>
    <p:extLst>
      <p:ext uri="{BB962C8B-B14F-4D97-AF65-F5344CB8AC3E}">
        <p14:creationId xmlns:p14="http://schemas.microsoft.com/office/powerpoint/2010/main" val="65988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C0017-1FE8-4783-B3E0-8AAC644A1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A604E7-5B9A-4BC9-B9BD-D9D18D45D6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321F0-EF9A-4A9F-AB10-6BB99D9F96C9}"/>
              </a:ext>
            </a:extLst>
          </p:cNvPr>
          <p:cNvSpPr>
            <a:spLocks noGrp="1"/>
          </p:cNvSpPr>
          <p:nvPr>
            <p:ph type="dt" sz="half" idx="10"/>
          </p:nvPr>
        </p:nvSpPr>
        <p:spPr/>
        <p:txBody>
          <a:bodyPr/>
          <a:lstStyle/>
          <a:p>
            <a:fld id="{98E8A353-7947-4684-A176-257E75095CD5}" type="datetime1">
              <a:rPr lang="en-US" smtClean="0"/>
              <a:t>1/22/2021</a:t>
            </a:fld>
            <a:endParaRPr lang="en-IN"/>
          </a:p>
        </p:txBody>
      </p:sp>
      <p:sp>
        <p:nvSpPr>
          <p:cNvPr id="5" name="Footer Placeholder 4">
            <a:extLst>
              <a:ext uri="{FF2B5EF4-FFF2-40B4-BE49-F238E27FC236}">
                <a16:creationId xmlns:a16="http://schemas.microsoft.com/office/drawing/2014/main" id="{A3625685-6530-4370-9136-E869F3A57732}"/>
              </a:ext>
            </a:extLst>
          </p:cNvPr>
          <p:cNvSpPr>
            <a:spLocks noGrp="1"/>
          </p:cNvSpPr>
          <p:nvPr>
            <p:ph type="ftr" sz="quarter" idx="11"/>
          </p:nvPr>
        </p:nvSpPr>
        <p:spPr/>
        <p:txBody>
          <a:bodyPr/>
          <a:lstStyle/>
          <a:p>
            <a:r>
              <a:rPr lang="en-US" smtClean="0"/>
              <a:t>UES001 , EIED,   TU , Patiala</a:t>
            </a:r>
            <a:endParaRPr lang="en-IN"/>
          </a:p>
        </p:txBody>
      </p:sp>
      <p:sp>
        <p:nvSpPr>
          <p:cNvPr id="6" name="Slide Number Placeholder 5">
            <a:extLst>
              <a:ext uri="{FF2B5EF4-FFF2-40B4-BE49-F238E27FC236}">
                <a16:creationId xmlns:a16="http://schemas.microsoft.com/office/drawing/2014/main" id="{82D28E14-B595-4F51-A7BE-3DDBE6CE7E3F}"/>
              </a:ext>
            </a:extLst>
          </p:cNvPr>
          <p:cNvSpPr>
            <a:spLocks noGrp="1"/>
          </p:cNvSpPr>
          <p:nvPr>
            <p:ph type="sldNum" sz="quarter" idx="12"/>
          </p:nvPr>
        </p:nvSpPr>
        <p:spPr/>
        <p:txBody>
          <a:bodyPr/>
          <a:lstStyle/>
          <a:p>
            <a:fld id="{17C26730-A226-44C2-BFF3-D7AA24EE432D}" type="slidenum">
              <a:rPr lang="en-IN" smtClean="0"/>
              <a:t>‹#›</a:t>
            </a:fld>
            <a:endParaRPr lang="en-IN"/>
          </a:p>
        </p:txBody>
      </p:sp>
    </p:spTree>
    <p:extLst>
      <p:ext uri="{BB962C8B-B14F-4D97-AF65-F5344CB8AC3E}">
        <p14:creationId xmlns:p14="http://schemas.microsoft.com/office/powerpoint/2010/main" val="189098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AD6-FD23-4525-AFC6-58971E716C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A9F44-EC98-432B-936C-6BE7A76AC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19E77-F746-4935-A1B3-3CFE53ABC111}"/>
              </a:ext>
            </a:extLst>
          </p:cNvPr>
          <p:cNvSpPr>
            <a:spLocks noGrp="1"/>
          </p:cNvSpPr>
          <p:nvPr>
            <p:ph type="dt" sz="half" idx="10"/>
          </p:nvPr>
        </p:nvSpPr>
        <p:spPr>
          <a:xfrm>
            <a:off x="10425869" y="6356290"/>
            <a:ext cx="1218561" cy="363463"/>
          </a:xfrm>
          <a:solidFill>
            <a:schemeClr val="tx1">
              <a:lumMod val="75000"/>
              <a:lumOff val="25000"/>
            </a:schemeClr>
          </a:solidFill>
        </p:spPr>
        <p:txBody>
          <a:bodyPr/>
          <a:lstStyle>
            <a:lvl1pPr algn="ctr">
              <a:defRPr sz="1400">
                <a:solidFill>
                  <a:schemeClr val="bg1"/>
                </a:solidFill>
              </a:defRPr>
            </a:lvl1pPr>
          </a:lstStyle>
          <a:p>
            <a:fld id="{2C4BE22A-201C-47D6-9225-9E98DB70C401}" type="datetime1">
              <a:rPr lang="en-US" smtClean="0"/>
              <a:t>1/22/2021</a:t>
            </a:fld>
            <a:endParaRPr lang="en-IN" dirty="0"/>
          </a:p>
        </p:txBody>
      </p:sp>
      <p:sp>
        <p:nvSpPr>
          <p:cNvPr id="5" name="Footer Placeholder 4">
            <a:extLst>
              <a:ext uri="{FF2B5EF4-FFF2-40B4-BE49-F238E27FC236}">
                <a16:creationId xmlns:a16="http://schemas.microsoft.com/office/drawing/2014/main" id="{9F1159F1-3D00-40D9-9F89-01E5D4ACB355}"/>
              </a:ext>
            </a:extLst>
          </p:cNvPr>
          <p:cNvSpPr>
            <a:spLocks noGrp="1"/>
          </p:cNvSpPr>
          <p:nvPr>
            <p:ph type="ftr" sz="quarter" idx="11"/>
          </p:nvPr>
        </p:nvSpPr>
        <p:spPr>
          <a:xfrm>
            <a:off x="10704319" y="6126859"/>
            <a:ext cx="1298961" cy="228600"/>
          </a:xfrm>
        </p:spPr>
        <p:txBody>
          <a:bodyPr/>
          <a:lstStyle>
            <a:lvl1pPr>
              <a:defRPr>
                <a:solidFill>
                  <a:srgbClr val="C00000"/>
                </a:solidFill>
              </a:defRPr>
            </a:lvl1pPr>
          </a:lstStyle>
          <a:p>
            <a:r>
              <a:rPr lang="en-IN" smtClean="0"/>
              <a:t>UES001 , EIED,   TU , Patiala</a:t>
            </a:r>
            <a:endParaRPr lang="en-IN" dirty="0"/>
          </a:p>
        </p:txBody>
      </p:sp>
      <p:sp>
        <p:nvSpPr>
          <p:cNvPr id="6" name="Slide Number Placeholder 5">
            <a:extLst>
              <a:ext uri="{FF2B5EF4-FFF2-40B4-BE49-F238E27FC236}">
                <a16:creationId xmlns:a16="http://schemas.microsoft.com/office/drawing/2014/main" id="{C7D3F399-7F50-4D8A-92F9-501375ADE415}"/>
              </a:ext>
            </a:extLst>
          </p:cNvPr>
          <p:cNvSpPr>
            <a:spLocks noGrp="1"/>
          </p:cNvSpPr>
          <p:nvPr>
            <p:ph type="sldNum" sz="quarter" idx="12"/>
          </p:nvPr>
        </p:nvSpPr>
        <p:spPr>
          <a:xfrm>
            <a:off x="11622281" y="6354628"/>
            <a:ext cx="569719" cy="365125"/>
          </a:xfrm>
          <a:solidFill>
            <a:srgbClr val="C00000"/>
          </a:solidFill>
        </p:spPr>
        <p:txBody>
          <a:bodyPr/>
          <a:lstStyle>
            <a:lvl1pPr>
              <a:defRPr sz="1400">
                <a:solidFill>
                  <a:schemeClr val="bg1"/>
                </a:solidFill>
              </a:defRPr>
            </a:lvl1pPr>
          </a:lstStyle>
          <a:p>
            <a:pPr algn="ctr"/>
            <a:fld id="{17C26730-A226-44C2-BFF3-D7AA24EE432D}" type="slidenum">
              <a:rPr lang="en-IN" smtClean="0"/>
              <a:pPr algn="ctr"/>
              <a:t>‹#›</a:t>
            </a:fld>
            <a:endParaRPr lang="en-IN" dirty="0"/>
          </a:p>
        </p:txBody>
      </p:sp>
    </p:spTree>
    <p:extLst>
      <p:ext uri="{BB962C8B-B14F-4D97-AF65-F5344CB8AC3E}">
        <p14:creationId xmlns:p14="http://schemas.microsoft.com/office/powerpoint/2010/main" val="140728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F3C-2B7F-458A-98B2-659FB34B7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1D9EAC-AE84-4481-8D4F-28D4C2052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8F633-7807-4CC2-B453-A546777B26CE}"/>
              </a:ext>
            </a:extLst>
          </p:cNvPr>
          <p:cNvSpPr>
            <a:spLocks noGrp="1"/>
          </p:cNvSpPr>
          <p:nvPr>
            <p:ph type="dt" sz="half" idx="10"/>
          </p:nvPr>
        </p:nvSpPr>
        <p:spPr>
          <a:solidFill>
            <a:schemeClr val="tx1">
              <a:lumMod val="75000"/>
              <a:lumOff val="25000"/>
            </a:schemeClr>
          </a:solidFill>
        </p:spPr>
        <p:txBody>
          <a:bodyPr/>
          <a:lstStyle>
            <a:lvl1pPr>
              <a:defRPr>
                <a:solidFill>
                  <a:schemeClr val="bg1"/>
                </a:solidFill>
              </a:defRPr>
            </a:lvl1pPr>
          </a:lstStyle>
          <a:p>
            <a:fld id="{96EF4D5B-186D-4E7F-A4B0-376C7124137F}" type="datetime1">
              <a:rPr lang="en-US" smtClean="0"/>
              <a:t>1/22/2021</a:t>
            </a:fld>
            <a:endParaRPr lang="en-IN" dirty="0"/>
          </a:p>
        </p:txBody>
      </p:sp>
      <p:sp>
        <p:nvSpPr>
          <p:cNvPr id="5" name="Footer Placeholder 4">
            <a:extLst>
              <a:ext uri="{FF2B5EF4-FFF2-40B4-BE49-F238E27FC236}">
                <a16:creationId xmlns:a16="http://schemas.microsoft.com/office/drawing/2014/main" id="{E951B7E2-714B-45FC-9384-ED74E91904D6}"/>
              </a:ext>
            </a:extLst>
          </p:cNvPr>
          <p:cNvSpPr>
            <a:spLocks noGrp="1"/>
          </p:cNvSpPr>
          <p:nvPr>
            <p:ph type="ftr" sz="quarter" idx="11"/>
          </p:nvPr>
        </p:nvSpPr>
        <p:spPr>
          <a:xfrm>
            <a:off x="9157531" y="6086207"/>
            <a:ext cx="4114800" cy="365125"/>
          </a:xfrm>
        </p:spPr>
        <p:txBody>
          <a:bodyPr/>
          <a:lstStyle>
            <a:lvl1pPr>
              <a:defRPr>
                <a:solidFill>
                  <a:srgbClr val="C00000"/>
                </a:solidFill>
              </a:defRPr>
            </a:lvl1pPr>
          </a:lstStyle>
          <a:p>
            <a:r>
              <a:rPr lang="en-US" smtClean="0"/>
              <a:t>UES001 , EIED,   TU , Patiala</a:t>
            </a:r>
            <a:endParaRPr lang="en-IN" dirty="0"/>
          </a:p>
        </p:txBody>
      </p:sp>
      <p:sp>
        <p:nvSpPr>
          <p:cNvPr id="6" name="Slide Number Placeholder 5">
            <a:extLst>
              <a:ext uri="{FF2B5EF4-FFF2-40B4-BE49-F238E27FC236}">
                <a16:creationId xmlns:a16="http://schemas.microsoft.com/office/drawing/2014/main" id="{FDBE42BF-C4BE-47D0-9BF5-21742E32376B}"/>
              </a:ext>
            </a:extLst>
          </p:cNvPr>
          <p:cNvSpPr>
            <a:spLocks noGrp="1"/>
          </p:cNvSpPr>
          <p:nvPr>
            <p:ph type="sldNum" sz="quarter" idx="12"/>
          </p:nvPr>
        </p:nvSpPr>
        <p:spPr>
          <a:solidFill>
            <a:srgbClr val="C00000"/>
          </a:solidFill>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315926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5774-8851-4563-8381-C03EB3A94C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CDCF6B-DD07-4AF7-A66E-B6E03E1F6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6348D-4FCC-4C7A-954B-E05895249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55517F-05F9-4AAC-957F-04D5F523863C}"/>
              </a:ext>
            </a:extLst>
          </p:cNvPr>
          <p:cNvSpPr>
            <a:spLocks noGrp="1"/>
          </p:cNvSpPr>
          <p:nvPr>
            <p:ph type="dt" sz="half" idx="10"/>
          </p:nvPr>
        </p:nvSpPr>
        <p:spPr/>
        <p:txBody>
          <a:bodyPr/>
          <a:lstStyle>
            <a:lvl1pPr>
              <a:defRPr>
                <a:solidFill>
                  <a:schemeClr val="bg1"/>
                </a:solidFill>
              </a:defRPr>
            </a:lvl1pPr>
          </a:lstStyle>
          <a:p>
            <a:fld id="{9255EE7D-54D9-419C-8B13-320FCE62D8DF}" type="datetime1">
              <a:rPr lang="en-US" smtClean="0"/>
              <a:t>1/22/2021</a:t>
            </a:fld>
            <a:endParaRPr lang="en-IN" dirty="0"/>
          </a:p>
        </p:txBody>
      </p:sp>
      <p:sp>
        <p:nvSpPr>
          <p:cNvPr id="6" name="Footer Placeholder 5">
            <a:extLst>
              <a:ext uri="{FF2B5EF4-FFF2-40B4-BE49-F238E27FC236}">
                <a16:creationId xmlns:a16="http://schemas.microsoft.com/office/drawing/2014/main" id="{760F590E-4F2B-4867-9795-83A4662EC9A4}"/>
              </a:ext>
            </a:extLst>
          </p:cNvPr>
          <p:cNvSpPr>
            <a:spLocks noGrp="1"/>
          </p:cNvSpPr>
          <p:nvPr>
            <p:ph type="ftr" sz="quarter" idx="11"/>
          </p:nvPr>
        </p:nvSpPr>
        <p:spPr>
          <a:xfrm>
            <a:off x="9296400" y="6028191"/>
            <a:ext cx="4114800" cy="365125"/>
          </a:xfrm>
        </p:spPr>
        <p:txBody>
          <a:bodyPr/>
          <a:lstStyle>
            <a:lvl1pPr>
              <a:defRPr>
                <a:solidFill>
                  <a:srgbClr val="C00000"/>
                </a:solidFill>
              </a:defRPr>
            </a:lvl1pPr>
          </a:lstStyle>
          <a:p>
            <a:r>
              <a:rPr lang="en-US" smtClean="0"/>
              <a:t>UES001 , EIED,   TU , Patiala</a:t>
            </a:r>
            <a:endParaRPr lang="en-IN" dirty="0"/>
          </a:p>
        </p:txBody>
      </p:sp>
      <p:sp>
        <p:nvSpPr>
          <p:cNvPr id="7" name="Slide Number Placeholder 6">
            <a:extLst>
              <a:ext uri="{FF2B5EF4-FFF2-40B4-BE49-F238E27FC236}">
                <a16:creationId xmlns:a16="http://schemas.microsoft.com/office/drawing/2014/main" id="{E74577C9-BE17-4E8D-BA50-45B647ED4DB7}"/>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42760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A78F-8072-4E69-B821-27B8698CA8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BF8338-7B35-4800-A556-BE7AE4B10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F4FCC-B42F-4F3B-9116-63652FE30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8E00CF-A1EA-4412-9173-EE1493674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124F4-8853-40CA-BC86-17967D8CD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772C56-8C4F-4243-B82B-FBA367D7C1F3}"/>
              </a:ext>
            </a:extLst>
          </p:cNvPr>
          <p:cNvSpPr>
            <a:spLocks noGrp="1"/>
          </p:cNvSpPr>
          <p:nvPr>
            <p:ph type="dt" sz="half" idx="10"/>
          </p:nvPr>
        </p:nvSpPr>
        <p:spPr/>
        <p:txBody>
          <a:bodyPr/>
          <a:lstStyle>
            <a:lvl1pPr>
              <a:defRPr>
                <a:solidFill>
                  <a:schemeClr val="bg1"/>
                </a:solidFill>
              </a:defRPr>
            </a:lvl1pPr>
          </a:lstStyle>
          <a:p>
            <a:fld id="{77FE96BB-E76F-444A-8CFC-BF4CC582BDB8}" type="datetime1">
              <a:rPr lang="en-US" smtClean="0"/>
              <a:t>1/22/2021</a:t>
            </a:fld>
            <a:endParaRPr lang="en-IN" dirty="0"/>
          </a:p>
        </p:txBody>
      </p:sp>
      <p:sp>
        <p:nvSpPr>
          <p:cNvPr id="8" name="Footer Placeholder 7">
            <a:extLst>
              <a:ext uri="{FF2B5EF4-FFF2-40B4-BE49-F238E27FC236}">
                <a16:creationId xmlns:a16="http://schemas.microsoft.com/office/drawing/2014/main" id="{4452CE8E-65F8-47CF-AF7C-4A55A1121710}"/>
              </a:ext>
            </a:extLst>
          </p:cNvPr>
          <p:cNvSpPr>
            <a:spLocks noGrp="1"/>
          </p:cNvSpPr>
          <p:nvPr>
            <p:ph type="ftr" sz="quarter" idx="11"/>
          </p:nvPr>
        </p:nvSpPr>
        <p:spPr>
          <a:xfrm>
            <a:off x="9199684" y="6060996"/>
            <a:ext cx="4114800" cy="365125"/>
          </a:xfrm>
        </p:spPr>
        <p:txBody>
          <a:bodyPr/>
          <a:lstStyle>
            <a:lvl1pPr>
              <a:defRPr>
                <a:solidFill>
                  <a:srgbClr val="C00000"/>
                </a:solidFill>
              </a:defRPr>
            </a:lvl1pPr>
          </a:lstStyle>
          <a:p>
            <a:r>
              <a:rPr lang="en-US" smtClean="0"/>
              <a:t>UES001 , EIED,   TU , Patiala</a:t>
            </a:r>
            <a:endParaRPr lang="en-IN" dirty="0"/>
          </a:p>
        </p:txBody>
      </p:sp>
      <p:sp>
        <p:nvSpPr>
          <p:cNvPr id="9" name="Slide Number Placeholder 8">
            <a:extLst>
              <a:ext uri="{FF2B5EF4-FFF2-40B4-BE49-F238E27FC236}">
                <a16:creationId xmlns:a16="http://schemas.microsoft.com/office/drawing/2014/main" id="{4E8740EA-4534-4895-8B29-41A4E06DE80E}"/>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264431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A77F-0AF6-4E78-9FC1-179DA12E8C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88A2F7-C52B-4944-9E7C-EDCFC8F70C73}"/>
              </a:ext>
            </a:extLst>
          </p:cNvPr>
          <p:cNvSpPr>
            <a:spLocks noGrp="1"/>
          </p:cNvSpPr>
          <p:nvPr>
            <p:ph type="dt" sz="half" idx="10"/>
          </p:nvPr>
        </p:nvSpPr>
        <p:spPr/>
        <p:txBody>
          <a:bodyPr/>
          <a:lstStyle>
            <a:lvl1pPr>
              <a:defRPr>
                <a:solidFill>
                  <a:schemeClr val="bg1"/>
                </a:solidFill>
              </a:defRPr>
            </a:lvl1pPr>
          </a:lstStyle>
          <a:p>
            <a:fld id="{0F48B2DD-3017-42C1-81A3-A96F80BF9852}" type="datetime1">
              <a:rPr lang="en-US" smtClean="0"/>
              <a:t>1/22/2021</a:t>
            </a:fld>
            <a:endParaRPr lang="en-IN" dirty="0"/>
          </a:p>
        </p:txBody>
      </p:sp>
      <p:sp>
        <p:nvSpPr>
          <p:cNvPr id="4" name="Footer Placeholder 3">
            <a:extLst>
              <a:ext uri="{FF2B5EF4-FFF2-40B4-BE49-F238E27FC236}">
                <a16:creationId xmlns:a16="http://schemas.microsoft.com/office/drawing/2014/main" id="{206A7C44-DD97-432F-AAF2-A77176BE2176}"/>
              </a:ext>
            </a:extLst>
          </p:cNvPr>
          <p:cNvSpPr>
            <a:spLocks noGrp="1"/>
          </p:cNvSpPr>
          <p:nvPr>
            <p:ph type="ftr" sz="quarter" idx="11"/>
          </p:nvPr>
        </p:nvSpPr>
        <p:spPr>
          <a:xfrm>
            <a:off x="9182100" y="5987841"/>
            <a:ext cx="4114800" cy="365125"/>
          </a:xfrm>
        </p:spPr>
        <p:txBody>
          <a:bodyPr/>
          <a:lstStyle>
            <a:lvl1pPr>
              <a:defRPr>
                <a:solidFill>
                  <a:srgbClr val="C00000"/>
                </a:solidFill>
              </a:defRPr>
            </a:lvl1pPr>
          </a:lstStyle>
          <a:p>
            <a:r>
              <a:rPr lang="en-US" smtClean="0"/>
              <a:t>UES001 , EIED,   TU , Patiala</a:t>
            </a:r>
            <a:endParaRPr lang="en-IN" dirty="0"/>
          </a:p>
        </p:txBody>
      </p:sp>
      <p:sp>
        <p:nvSpPr>
          <p:cNvPr id="5" name="Slide Number Placeholder 4">
            <a:extLst>
              <a:ext uri="{FF2B5EF4-FFF2-40B4-BE49-F238E27FC236}">
                <a16:creationId xmlns:a16="http://schemas.microsoft.com/office/drawing/2014/main" id="{3F52EA87-3CE2-4F3A-AFEB-CAFED65F4EB7}"/>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2178622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DEF02-EE98-4C53-A4A8-8FA1977DBD87}"/>
              </a:ext>
            </a:extLst>
          </p:cNvPr>
          <p:cNvSpPr>
            <a:spLocks noGrp="1"/>
          </p:cNvSpPr>
          <p:nvPr>
            <p:ph type="dt" sz="half" idx="10"/>
          </p:nvPr>
        </p:nvSpPr>
        <p:spPr/>
        <p:txBody>
          <a:bodyPr/>
          <a:lstStyle>
            <a:lvl1pPr>
              <a:defRPr>
                <a:solidFill>
                  <a:schemeClr val="bg1"/>
                </a:solidFill>
              </a:defRPr>
            </a:lvl1pPr>
          </a:lstStyle>
          <a:p>
            <a:fld id="{D7113411-622F-4CB9-95A1-D901A2CCC8CD}" type="datetime1">
              <a:rPr lang="en-US" smtClean="0"/>
              <a:t>1/22/2021</a:t>
            </a:fld>
            <a:endParaRPr lang="en-IN" dirty="0"/>
          </a:p>
        </p:txBody>
      </p:sp>
      <p:sp>
        <p:nvSpPr>
          <p:cNvPr id="3" name="Footer Placeholder 2">
            <a:extLst>
              <a:ext uri="{FF2B5EF4-FFF2-40B4-BE49-F238E27FC236}">
                <a16:creationId xmlns:a16="http://schemas.microsoft.com/office/drawing/2014/main" id="{27075AD5-B7FC-4A6C-8F27-97ABABBA8D8C}"/>
              </a:ext>
            </a:extLst>
          </p:cNvPr>
          <p:cNvSpPr>
            <a:spLocks noGrp="1"/>
          </p:cNvSpPr>
          <p:nvPr>
            <p:ph type="ftr" sz="quarter" idx="11"/>
          </p:nvPr>
        </p:nvSpPr>
        <p:spPr/>
        <p:txBody>
          <a:bodyPr/>
          <a:lstStyle/>
          <a:p>
            <a:r>
              <a:rPr lang="en-US" smtClean="0"/>
              <a:t>UES001 , EIED,   TU , Patiala</a:t>
            </a:r>
            <a:endParaRPr lang="en-IN"/>
          </a:p>
        </p:txBody>
      </p:sp>
      <p:sp>
        <p:nvSpPr>
          <p:cNvPr id="4" name="Slide Number Placeholder 3">
            <a:extLst>
              <a:ext uri="{FF2B5EF4-FFF2-40B4-BE49-F238E27FC236}">
                <a16:creationId xmlns:a16="http://schemas.microsoft.com/office/drawing/2014/main" id="{7829D859-5D36-4A95-8784-C9FB24C1CDDE}"/>
              </a:ext>
            </a:extLst>
          </p:cNvPr>
          <p:cNvSpPr>
            <a:spLocks noGrp="1"/>
          </p:cNvSpPr>
          <p:nvPr>
            <p:ph type="sldNum" sz="quarter" idx="12"/>
          </p:nvPr>
        </p:nvSpPr>
        <p:spPr>
          <a:xfrm>
            <a:off x="11622281" y="6354628"/>
            <a:ext cx="569719" cy="365125"/>
          </a:xfrm>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204955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CAC3-5576-4823-8155-2E1C7CE87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8CD708-3C6C-4AFF-8A82-CD75C5862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54B50-70E6-4D78-8899-655F1E0C6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97821-70DC-4A55-8E6D-0D0DC41E6D49}"/>
              </a:ext>
            </a:extLst>
          </p:cNvPr>
          <p:cNvSpPr>
            <a:spLocks noGrp="1"/>
          </p:cNvSpPr>
          <p:nvPr>
            <p:ph type="dt" sz="half" idx="10"/>
          </p:nvPr>
        </p:nvSpPr>
        <p:spPr/>
        <p:txBody>
          <a:bodyPr/>
          <a:lstStyle>
            <a:lvl1pPr>
              <a:defRPr>
                <a:solidFill>
                  <a:schemeClr val="bg1"/>
                </a:solidFill>
              </a:defRPr>
            </a:lvl1pPr>
          </a:lstStyle>
          <a:p>
            <a:fld id="{44E82DE0-E742-47E7-854E-5909EEF76DE4}" type="datetime1">
              <a:rPr lang="en-US" smtClean="0"/>
              <a:t>1/22/2021</a:t>
            </a:fld>
            <a:endParaRPr lang="en-IN" dirty="0"/>
          </a:p>
        </p:txBody>
      </p:sp>
      <p:sp>
        <p:nvSpPr>
          <p:cNvPr id="6" name="Footer Placeholder 5">
            <a:extLst>
              <a:ext uri="{FF2B5EF4-FFF2-40B4-BE49-F238E27FC236}">
                <a16:creationId xmlns:a16="http://schemas.microsoft.com/office/drawing/2014/main" id="{7FBE5455-5713-4781-BEC8-5FDEC0295598}"/>
              </a:ext>
            </a:extLst>
          </p:cNvPr>
          <p:cNvSpPr>
            <a:spLocks noGrp="1"/>
          </p:cNvSpPr>
          <p:nvPr>
            <p:ph type="ftr" sz="quarter" idx="11"/>
          </p:nvPr>
        </p:nvSpPr>
        <p:spPr>
          <a:xfrm>
            <a:off x="9297988" y="6057412"/>
            <a:ext cx="4114800" cy="365125"/>
          </a:xfrm>
        </p:spPr>
        <p:txBody>
          <a:bodyPr/>
          <a:lstStyle>
            <a:lvl1pPr>
              <a:defRPr>
                <a:solidFill>
                  <a:srgbClr val="C00000"/>
                </a:solidFill>
              </a:defRPr>
            </a:lvl1pPr>
          </a:lstStyle>
          <a:p>
            <a:r>
              <a:rPr lang="en-US" smtClean="0"/>
              <a:t>UES001 , EIED,   TU , Patiala</a:t>
            </a:r>
            <a:endParaRPr lang="en-IN" dirty="0"/>
          </a:p>
        </p:txBody>
      </p:sp>
      <p:sp>
        <p:nvSpPr>
          <p:cNvPr id="7" name="Slide Number Placeholder 6">
            <a:extLst>
              <a:ext uri="{FF2B5EF4-FFF2-40B4-BE49-F238E27FC236}">
                <a16:creationId xmlns:a16="http://schemas.microsoft.com/office/drawing/2014/main" id="{FD380E34-9177-48B9-9239-A8371A4E0793}"/>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217102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E01E-2DC3-4934-B0DA-99768133B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B49303-5E2D-4B60-BCA2-88C254BAE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6533ED-9747-4369-A486-CEA9EE98F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50B76-29B9-46B8-A9E3-014FE513CC0C}"/>
              </a:ext>
            </a:extLst>
          </p:cNvPr>
          <p:cNvSpPr>
            <a:spLocks noGrp="1"/>
          </p:cNvSpPr>
          <p:nvPr>
            <p:ph type="dt" sz="half" idx="10"/>
          </p:nvPr>
        </p:nvSpPr>
        <p:spPr/>
        <p:txBody>
          <a:bodyPr/>
          <a:lstStyle>
            <a:lvl1pPr>
              <a:defRPr>
                <a:solidFill>
                  <a:schemeClr val="bg1"/>
                </a:solidFill>
              </a:defRPr>
            </a:lvl1pPr>
          </a:lstStyle>
          <a:p>
            <a:fld id="{3FD4B3B3-468C-4AF4-9860-BB22400E109E}" type="datetime1">
              <a:rPr lang="en-US" smtClean="0"/>
              <a:t>1/22/2021</a:t>
            </a:fld>
            <a:endParaRPr lang="en-IN" dirty="0"/>
          </a:p>
        </p:txBody>
      </p:sp>
      <p:sp>
        <p:nvSpPr>
          <p:cNvPr id="6" name="Footer Placeholder 5">
            <a:extLst>
              <a:ext uri="{FF2B5EF4-FFF2-40B4-BE49-F238E27FC236}">
                <a16:creationId xmlns:a16="http://schemas.microsoft.com/office/drawing/2014/main" id="{0D42638D-D432-4AAB-9392-AC4AB93B9389}"/>
              </a:ext>
            </a:extLst>
          </p:cNvPr>
          <p:cNvSpPr>
            <a:spLocks noGrp="1"/>
          </p:cNvSpPr>
          <p:nvPr>
            <p:ph type="ftr" sz="quarter" idx="11"/>
          </p:nvPr>
        </p:nvSpPr>
        <p:spPr>
          <a:xfrm>
            <a:off x="9297988" y="6057411"/>
            <a:ext cx="4114800" cy="365125"/>
          </a:xfrm>
        </p:spPr>
        <p:txBody>
          <a:bodyPr/>
          <a:lstStyle>
            <a:lvl1pPr>
              <a:defRPr>
                <a:solidFill>
                  <a:srgbClr val="C00000"/>
                </a:solidFill>
              </a:defRPr>
            </a:lvl1pPr>
          </a:lstStyle>
          <a:p>
            <a:r>
              <a:rPr lang="en-US" smtClean="0"/>
              <a:t>UES001 , EIED,   TU , Patiala</a:t>
            </a:r>
            <a:endParaRPr lang="en-IN" dirty="0"/>
          </a:p>
        </p:txBody>
      </p:sp>
      <p:sp>
        <p:nvSpPr>
          <p:cNvPr id="7" name="Slide Number Placeholder 6">
            <a:extLst>
              <a:ext uri="{FF2B5EF4-FFF2-40B4-BE49-F238E27FC236}">
                <a16:creationId xmlns:a16="http://schemas.microsoft.com/office/drawing/2014/main" id="{3A2DEF33-CD17-44C5-8F8D-285DD075E591}"/>
              </a:ext>
            </a:extLst>
          </p:cNvPr>
          <p:cNvSpPr>
            <a:spLocks noGrp="1"/>
          </p:cNvSpPr>
          <p:nvPr>
            <p:ph type="sldNum" sz="quarter" idx="12"/>
          </p:nvPr>
        </p:nvSpPr>
        <p:spPr/>
        <p:txBody>
          <a:bodyPr/>
          <a:lstStyle>
            <a:lvl1pPr>
              <a:defRPr>
                <a:solidFill>
                  <a:schemeClr val="bg1"/>
                </a:solidFill>
              </a:defRPr>
            </a:lvl1pPr>
          </a:lstStyle>
          <a:p>
            <a:fld id="{17C26730-A226-44C2-BFF3-D7AA24EE432D}" type="slidenum">
              <a:rPr lang="en-IN" smtClean="0"/>
              <a:pPr/>
              <a:t>‹#›</a:t>
            </a:fld>
            <a:endParaRPr lang="en-IN" dirty="0"/>
          </a:p>
        </p:txBody>
      </p:sp>
    </p:spTree>
    <p:extLst>
      <p:ext uri="{BB962C8B-B14F-4D97-AF65-F5344CB8AC3E}">
        <p14:creationId xmlns:p14="http://schemas.microsoft.com/office/powerpoint/2010/main" val="14127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22D17-BDC4-4164-A19A-3B423D9C7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23D01A-19C0-4177-9A51-B114CCA5C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8165B-F33C-479B-BA4B-666CBE01A5E3}"/>
              </a:ext>
            </a:extLst>
          </p:cNvPr>
          <p:cNvSpPr>
            <a:spLocks noGrp="1"/>
          </p:cNvSpPr>
          <p:nvPr>
            <p:ph type="dt" sz="half" idx="2"/>
          </p:nvPr>
        </p:nvSpPr>
        <p:spPr>
          <a:xfrm>
            <a:off x="10442739" y="6354628"/>
            <a:ext cx="1179541" cy="363463"/>
          </a:xfrm>
          <a:prstGeom prst="rect">
            <a:avLst/>
          </a:prstGeom>
          <a:solidFill>
            <a:schemeClr val="tx1">
              <a:lumMod val="75000"/>
              <a:lumOff val="25000"/>
            </a:schemeClr>
          </a:solidFill>
        </p:spPr>
        <p:txBody>
          <a:bodyPr vert="horz" lIns="91440" tIns="45720" rIns="91440" bIns="45720" rtlCol="0" anchor="ctr"/>
          <a:lstStyle>
            <a:lvl1pPr algn="ctr">
              <a:defRPr sz="1200">
                <a:solidFill>
                  <a:schemeClr val="tx1">
                    <a:tint val="75000"/>
                  </a:schemeClr>
                </a:solidFill>
              </a:defRPr>
            </a:lvl1pPr>
          </a:lstStyle>
          <a:p>
            <a:fld id="{A24CDE22-D4E9-4F4C-B7FF-C7C3E3BA6F76}" type="datetime1">
              <a:rPr lang="en-US" smtClean="0"/>
              <a:t>1/22/2021</a:t>
            </a:fld>
            <a:endParaRPr lang="en-IN" dirty="0"/>
          </a:p>
        </p:txBody>
      </p:sp>
      <p:sp>
        <p:nvSpPr>
          <p:cNvPr id="5" name="Footer Placeholder 4">
            <a:extLst>
              <a:ext uri="{FF2B5EF4-FFF2-40B4-BE49-F238E27FC236}">
                <a16:creationId xmlns:a16="http://schemas.microsoft.com/office/drawing/2014/main" id="{73FD9B0E-D71B-4FF9-9474-DE74F1DD2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UES001 , EIED,   TU , Patiala</a:t>
            </a:r>
            <a:endParaRPr lang="en-IN"/>
          </a:p>
        </p:txBody>
      </p:sp>
      <p:sp>
        <p:nvSpPr>
          <p:cNvPr id="6" name="Slide Number Placeholder 5">
            <a:extLst>
              <a:ext uri="{FF2B5EF4-FFF2-40B4-BE49-F238E27FC236}">
                <a16:creationId xmlns:a16="http://schemas.microsoft.com/office/drawing/2014/main" id="{3CBBEC26-F578-4AF9-8A4E-722DBADEDA79}"/>
              </a:ext>
            </a:extLst>
          </p:cNvPr>
          <p:cNvSpPr>
            <a:spLocks noGrp="1"/>
          </p:cNvSpPr>
          <p:nvPr>
            <p:ph type="sldNum" sz="quarter" idx="4"/>
          </p:nvPr>
        </p:nvSpPr>
        <p:spPr>
          <a:xfrm>
            <a:off x="11622281" y="6354628"/>
            <a:ext cx="569719" cy="365125"/>
          </a:xfrm>
          <a:prstGeom prst="rect">
            <a:avLst/>
          </a:prstGeom>
          <a:solidFill>
            <a:srgbClr val="C00000"/>
          </a:solidFill>
        </p:spPr>
        <p:txBody>
          <a:bodyPr vert="horz" lIns="91440" tIns="45720" rIns="91440" bIns="45720" rtlCol="0" anchor="ctr"/>
          <a:lstStyle>
            <a:lvl1pPr algn="r">
              <a:defRPr sz="1200">
                <a:solidFill>
                  <a:schemeClr val="tx1">
                    <a:tint val="75000"/>
                  </a:schemeClr>
                </a:solidFill>
              </a:defRPr>
            </a:lvl1pPr>
          </a:lstStyle>
          <a:p>
            <a:pPr algn="ctr"/>
            <a:r>
              <a:rPr lang="en-IN" dirty="0"/>
              <a:t>   </a:t>
            </a:r>
            <a:fld id="{17C26730-A226-44C2-BFF3-D7AA24EE432D}" type="slidenum">
              <a:rPr lang="en-IN" smtClean="0"/>
              <a:pPr algn="ctr"/>
              <a:t>‹#›</a:t>
            </a:fld>
            <a:endParaRPr lang="en-IN" dirty="0"/>
          </a:p>
        </p:txBody>
      </p:sp>
      <p:sp>
        <p:nvSpPr>
          <p:cNvPr id="7" name="Rectangle 6">
            <a:extLst>
              <a:ext uri="{FF2B5EF4-FFF2-40B4-BE49-F238E27FC236}">
                <a16:creationId xmlns:a16="http://schemas.microsoft.com/office/drawing/2014/main" id="{63D8EAA0-7558-4584-98B8-AF019A9DA5D6}"/>
              </a:ext>
            </a:extLst>
          </p:cNvPr>
          <p:cNvSpPr/>
          <p:nvPr userDrawn="1"/>
        </p:nvSpPr>
        <p:spPr>
          <a:xfrm>
            <a:off x="0" y="0"/>
            <a:ext cx="10442739"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216916B-6090-4B3F-A684-CE48813BDB84}"/>
              </a:ext>
            </a:extLst>
          </p:cNvPr>
          <p:cNvSpPr/>
          <p:nvPr userDrawn="1"/>
        </p:nvSpPr>
        <p:spPr>
          <a:xfrm>
            <a:off x="153824" y="136733"/>
            <a:ext cx="10288915" cy="65830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F087203-E800-4277-B35B-3030F91F3F2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2739" y="139908"/>
            <a:ext cx="1749261" cy="6212997"/>
          </a:xfrm>
          <a:prstGeom prst="rect">
            <a:avLst/>
          </a:prstGeom>
        </p:spPr>
      </p:pic>
    </p:spTree>
    <p:extLst>
      <p:ext uri="{BB962C8B-B14F-4D97-AF65-F5344CB8AC3E}">
        <p14:creationId xmlns:p14="http://schemas.microsoft.com/office/powerpoint/2010/main" val="254026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5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FFD913D-BDEC-4682-8377-0826A6127210}"/>
              </a:ext>
            </a:extLst>
          </p:cNvPr>
          <p:cNvSpPr txBox="1">
            <a:spLocks/>
          </p:cNvSpPr>
          <p:nvPr/>
        </p:nvSpPr>
        <p:spPr>
          <a:xfrm>
            <a:off x="258689" y="1390939"/>
            <a:ext cx="6798250" cy="1674470"/>
          </a:xfrm>
          <a:prstGeom prst="rect">
            <a:avLst/>
          </a:prstGeom>
        </p:spPr>
        <p:txBody>
          <a:bodyPr vert="horz" lIns="0" tIns="0" rIns="0" bIns="0" rtlCol="0" anchor="b">
            <a:noAutofit/>
          </a:bodyPr>
          <a:lstStyle>
            <a:lvl1pPr algn="r" defTabSz="914400" rtl="0" eaLnBrk="1" latinLnBrk="0" hangingPunct="1">
              <a:lnSpc>
                <a:spcPts val="5000"/>
              </a:lnSpc>
              <a:spcBef>
                <a:spcPct val="0"/>
              </a:spcBef>
              <a:buNone/>
              <a:defRPr sz="6000" b="1" kern="1200" cap="all" spc="-300" baseline="0">
                <a:solidFill>
                  <a:schemeClr val="tx1"/>
                </a:solidFill>
                <a:latin typeface="+mj-lt"/>
                <a:ea typeface="+mj-ea"/>
                <a:cs typeface="+mj-cs"/>
              </a:defRPr>
            </a:lvl1pPr>
          </a:lstStyle>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 Electrical </a:t>
            </a:r>
          </a:p>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and </a:t>
            </a:r>
            <a:br>
              <a:rPr kumimoji="0" lang="en-US" sz="6000" b="1" i="0" u="none" strike="noStrike" kern="1200" cap="all" spc="-300" normalizeH="0" baseline="0" noProof="0" dirty="0">
                <a:ln>
                  <a:noFill/>
                </a:ln>
                <a:solidFill>
                  <a:srgbClr val="000000"/>
                </a:solidFill>
                <a:effectLst/>
                <a:uLnTx/>
                <a:uFillTx/>
                <a:latin typeface="Arial"/>
                <a:ea typeface="+mj-ea"/>
                <a:cs typeface="+mj-cs"/>
              </a:rPr>
            </a:br>
            <a:r>
              <a:rPr kumimoji="0" lang="en-US" sz="6000" b="1" i="0" u="none" strike="noStrike" kern="1200" cap="all" spc="-300" normalizeH="0" baseline="0" noProof="0" dirty="0">
                <a:ln>
                  <a:noFill/>
                </a:ln>
                <a:solidFill>
                  <a:srgbClr val="000000"/>
                </a:solidFill>
                <a:effectLst/>
                <a:uLnTx/>
                <a:uFillTx/>
                <a:latin typeface="Arial"/>
                <a:ea typeface="+mj-ea"/>
                <a:cs typeface="+mj-cs"/>
              </a:rPr>
              <a:t>Electronics science </a:t>
            </a:r>
          </a:p>
        </p:txBody>
      </p:sp>
      <p:sp>
        <p:nvSpPr>
          <p:cNvPr id="10" name="Subtitle 3">
            <a:extLst>
              <a:ext uri="{FF2B5EF4-FFF2-40B4-BE49-F238E27FC236}">
                <a16:creationId xmlns:a16="http://schemas.microsoft.com/office/drawing/2014/main" id="{A92B7774-6E43-44DB-93DF-66DC5B7DBA7C}"/>
              </a:ext>
            </a:extLst>
          </p:cNvPr>
          <p:cNvSpPr txBox="1">
            <a:spLocks/>
          </p:cNvSpPr>
          <p:nvPr/>
        </p:nvSpPr>
        <p:spPr>
          <a:xfrm>
            <a:off x="1766131" y="3429000"/>
            <a:ext cx="5290808" cy="1014984"/>
          </a:xfrm>
          <a:prstGeom prst="rect">
            <a:avLst/>
          </a:prstGeom>
          <a:solidFill>
            <a:srgbClr val="000000"/>
          </a:solidFill>
        </p:spPr>
        <p:txBody>
          <a:bodyPr vert="horz" lIns="25200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i="1" kern="1200">
                <a:solidFill>
                  <a:schemeClr val="bg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First year</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Computer Science and Engineering </a:t>
            </a:r>
          </a:p>
        </p:txBody>
      </p:sp>
      <p:sp>
        <p:nvSpPr>
          <p:cNvPr id="11" name="TextBox 10">
            <a:extLst>
              <a:ext uri="{FF2B5EF4-FFF2-40B4-BE49-F238E27FC236}">
                <a16:creationId xmlns:a16="http://schemas.microsoft.com/office/drawing/2014/main" id="{C1587B14-6EA7-498D-87BF-E8A2F302B5E6}"/>
              </a:ext>
            </a:extLst>
          </p:cNvPr>
          <p:cNvSpPr txBox="1"/>
          <p:nvPr/>
        </p:nvSpPr>
        <p:spPr>
          <a:xfrm>
            <a:off x="3179063" y="4622793"/>
            <a:ext cx="7050023" cy="1688535"/>
          </a:xfrm>
          <a:prstGeom prst="rect">
            <a:avLst/>
          </a:prstGeom>
          <a:noFill/>
        </p:spPr>
        <p:txBody>
          <a:bodyPr wrap="square" lIns="0" tIns="36000" rIns="0" bIns="0" rtlCol="0">
            <a:spAutoFit/>
          </a:bodyPr>
          <a:lstStyle/>
          <a:p>
            <a:pPr algn="r">
              <a:lnSpc>
                <a:spcPts val="1400"/>
              </a:lnSpc>
            </a:pPr>
            <a:r>
              <a:rPr lang="en-US" sz="2400" b="1" spc="-100" dirty="0">
                <a:solidFill>
                  <a:srgbClr val="000000">
                    <a:lumMod val="50000"/>
                    <a:lumOff val="50000"/>
                  </a:srgbClr>
                </a:solidFill>
                <a:latin typeface="Corbel" panose="020B0503020204020204" pitchFamily="34" charset="0"/>
              </a:rPr>
              <a:t>Dr. Shakti Singh </a:t>
            </a:r>
          </a:p>
          <a:p>
            <a:pPr algn="r">
              <a:lnSpc>
                <a:spcPts val="1400"/>
              </a:lnSpc>
            </a:pPr>
            <a:r>
              <a:rPr lang="en-US" sz="2400" b="1" spc="-100" dirty="0">
                <a:solidFill>
                  <a:srgbClr val="5CB8B3"/>
                </a:solidFill>
                <a:latin typeface="Corbel" panose="020B0503020204020204" pitchFamily="34" charset="0"/>
              </a:rPr>
              <a:t/>
            </a:r>
            <a:br>
              <a:rPr lang="en-US" sz="2400" b="1" spc="-100" dirty="0">
                <a:solidFill>
                  <a:srgbClr val="5CB8B3"/>
                </a:solidFill>
                <a:latin typeface="Corbel" panose="020B0503020204020204" pitchFamily="34" charset="0"/>
              </a:rPr>
            </a:br>
            <a:r>
              <a:rPr lang="en-US" sz="2400" b="1" spc="-100" dirty="0">
                <a:solidFill>
                  <a:srgbClr val="000000"/>
                </a:solidFill>
                <a:latin typeface="Corbel" panose="020B0503020204020204" pitchFamily="34" charset="0"/>
              </a:rPr>
              <a:t>ASSISTANT PROFESSOR</a:t>
            </a:r>
          </a:p>
          <a:p>
            <a:pPr algn="r">
              <a:lnSpc>
                <a:spcPts val="1400"/>
              </a:lnSpc>
            </a:pPr>
            <a:endParaRPr lang="en-US" sz="2400" b="1" spc="-100" dirty="0">
              <a:solidFill>
                <a:srgbClr val="000000"/>
              </a:solidFill>
              <a:latin typeface="Corbel" panose="020B0503020204020204" pitchFamily="34" charset="0"/>
            </a:endParaRPr>
          </a:p>
          <a:p>
            <a:pPr algn="r">
              <a:lnSpc>
                <a:spcPts val="1400"/>
              </a:lnSpc>
            </a:pPr>
            <a:r>
              <a:rPr lang="en-US" sz="2400" b="1" spc="-100" dirty="0">
                <a:solidFill>
                  <a:srgbClr val="000000"/>
                </a:solidFill>
                <a:latin typeface="Corbel" panose="020B0503020204020204" pitchFamily="34" charset="0"/>
              </a:rPr>
              <a:t>ELECTRCIAL AND INSTRUMENATION </a:t>
            </a:r>
          </a:p>
          <a:p>
            <a:pPr algn="r">
              <a:lnSpc>
                <a:spcPts val="1400"/>
              </a:lnSpc>
            </a:pPr>
            <a:endParaRPr lang="en-US" sz="2400" b="1" spc="-100" dirty="0">
              <a:solidFill>
                <a:srgbClr val="000000"/>
              </a:solidFill>
              <a:latin typeface="Corbel" panose="020B0503020204020204" pitchFamily="34" charset="0"/>
            </a:endParaRPr>
          </a:p>
          <a:p>
            <a:pPr algn="r">
              <a:lnSpc>
                <a:spcPts val="1400"/>
              </a:lnSpc>
            </a:pPr>
            <a:r>
              <a:rPr lang="en-US" sz="2400" b="1" spc="-100" dirty="0">
                <a:solidFill>
                  <a:srgbClr val="000000"/>
                </a:solidFill>
                <a:latin typeface="Corbel" panose="020B0503020204020204" pitchFamily="34" charset="0"/>
              </a:rPr>
              <a:t>ENGINEERING DEPARTMENT </a:t>
            </a:r>
          </a:p>
          <a:p>
            <a:pPr algn="r">
              <a:lnSpc>
                <a:spcPts val="1400"/>
              </a:lnSpc>
            </a:pPr>
            <a:endParaRPr lang="en-US" sz="2400" b="1" i="1" spc="-100" dirty="0">
              <a:solidFill>
                <a:srgbClr val="000000"/>
              </a:solidFill>
              <a:latin typeface="Corbel" panose="020B0503020204020204" pitchFamily="34" charset="0"/>
            </a:endParaRPr>
          </a:p>
          <a:p>
            <a:pPr algn="r">
              <a:lnSpc>
                <a:spcPts val="1400"/>
              </a:lnSpc>
            </a:pPr>
            <a:r>
              <a:rPr lang="en-US" sz="2400" b="1" i="1" spc="-100" dirty="0">
                <a:solidFill>
                  <a:schemeClr val="bg1">
                    <a:lumMod val="65000"/>
                  </a:schemeClr>
                </a:solidFill>
                <a:latin typeface="Corbel" panose="020B0503020204020204" pitchFamily="34" charset="0"/>
              </a:rPr>
              <a:t>@shakti.singh@thapar.edu </a:t>
            </a:r>
          </a:p>
        </p:txBody>
      </p:sp>
      <p:sp>
        <p:nvSpPr>
          <p:cNvPr id="2" name="Date Placeholder 1"/>
          <p:cNvSpPr>
            <a:spLocks noGrp="1"/>
          </p:cNvSpPr>
          <p:nvPr>
            <p:ph type="dt" sz="half" idx="10"/>
          </p:nvPr>
        </p:nvSpPr>
        <p:spPr/>
        <p:txBody>
          <a:bodyPr/>
          <a:lstStyle/>
          <a:p>
            <a:fld id="{A72DC69A-A77F-4F25-95B6-D2946F2ED9CD}" type="datetime1">
              <a:rPr lang="en-US" smtClean="0"/>
              <a:t>1/22/2021</a:t>
            </a:fld>
            <a:endParaRPr lang="en-IN" dirty="0"/>
          </a:p>
        </p:txBody>
      </p:sp>
      <p:sp>
        <p:nvSpPr>
          <p:cNvPr id="3" name="Slide Number Placeholder 2"/>
          <p:cNvSpPr>
            <a:spLocks noGrp="1"/>
          </p:cNvSpPr>
          <p:nvPr>
            <p:ph type="sldNum" sz="quarter" idx="12"/>
          </p:nvPr>
        </p:nvSpPr>
        <p:spPr/>
        <p:txBody>
          <a:bodyPr/>
          <a:lstStyle/>
          <a:p>
            <a:pPr algn="ctr"/>
            <a:fld id="{17C26730-A226-44C2-BFF3-D7AA24EE432D}" type="slidenum">
              <a:rPr lang="en-IN" smtClean="0"/>
              <a:pPr algn="ctr"/>
              <a:t>1</a:t>
            </a:fld>
            <a:endParaRPr lang="en-IN" dirty="0"/>
          </a:p>
        </p:txBody>
      </p:sp>
    </p:spTree>
    <p:extLst>
      <p:ext uri="{BB962C8B-B14F-4D97-AF65-F5344CB8AC3E}">
        <p14:creationId xmlns:p14="http://schemas.microsoft.com/office/powerpoint/2010/main" val="2060454116"/>
      </p:ext>
    </p:extLst>
  </p:cSld>
  <p:clrMapOvr>
    <a:masterClrMapping/>
  </p:clrMapOvr>
  <mc:AlternateContent xmlns:mc="http://schemas.openxmlformats.org/markup-compatibility/2006" xmlns:p14="http://schemas.microsoft.com/office/powerpoint/2010/main">
    <mc:Choice Requires="p14">
      <p:transition spd="slow" p14:dur="2000" advTm="55569"/>
    </mc:Choice>
    <mc:Fallback xmlns="">
      <p:transition spd="slow" advTm="5556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CB, CC and CE</a:t>
            </a:r>
            <a:endParaRPr lang="en-US" dirty="0"/>
          </a:p>
        </p:txBody>
      </p:sp>
      <p:pic>
        <p:nvPicPr>
          <p:cNvPr id="4" name="Content Placeholder 3"/>
          <p:cNvPicPr>
            <a:picLocks noGrp="1" noChangeAspect="1"/>
          </p:cNvPicPr>
          <p:nvPr>
            <p:ph idx="1"/>
          </p:nvPr>
        </p:nvPicPr>
        <p:blipFill>
          <a:blip r:embed="rId2"/>
          <a:stretch>
            <a:fillRect/>
          </a:stretch>
        </p:blipFill>
        <p:spPr>
          <a:xfrm>
            <a:off x="956896" y="1941285"/>
            <a:ext cx="9131193" cy="3048000"/>
          </a:xfrm>
          <a:prstGeom prst="rect">
            <a:avLst/>
          </a:prstGeom>
        </p:spPr>
      </p:pic>
      <p:sp>
        <p:nvSpPr>
          <p:cNvPr id="3" name="Date Placeholder 2"/>
          <p:cNvSpPr>
            <a:spLocks noGrp="1"/>
          </p:cNvSpPr>
          <p:nvPr>
            <p:ph type="dt" sz="half" idx="10"/>
          </p:nvPr>
        </p:nvSpPr>
        <p:spPr/>
        <p:txBody>
          <a:bodyPr/>
          <a:lstStyle/>
          <a:p>
            <a:fld id="{19A54638-3976-49D7-869A-152C14FEDF47}" type="datetime1">
              <a:rPr lang="en-US" smtClean="0"/>
              <a:t>1/22/2021</a:t>
            </a:fld>
            <a:endParaRPr lang="en-IN" dirty="0"/>
          </a:p>
        </p:txBody>
      </p:sp>
      <p:sp>
        <p:nvSpPr>
          <p:cNvPr id="5" name="Slide Number Placeholder 4"/>
          <p:cNvSpPr>
            <a:spLocks noGrp="1"/>
          </p:cNvSpPr>
          <p:nvPr>
            <p:ph type="sldNum" sz="quarter" idx="12"/>
          </p:nvPr>
        </p:nvSpPr>
        <p:spPr/>
        <p:txBody>
          <a:bodyPr/>
          <a:lstStyle/>
          <a:p>
            <a:pPr algn="ctr"/>
            <a:fld id="{17C26730-A226-44C2-BFF3-D7AA24EE432D}" type="slidenum">
              <a:rPr lang="en-IN" smtClean="0"/>
              <a:pPr algn="ctr"/>
              <a:t>10</a:t>
            </a:fld>
            <a:endParaRPr lang="en-IN" dirty="0"/>
          </a:p>
        </p:txBody>
      </p:sp>
    </p:spTree>
    <p:extLst>
      <p:ext uri="{BB962C8B-B14F-4D97-AF65-F5344CB8AC3E}">
        <p14:creationId xmlns:p14="http://schemas.microsoft.com/office/powerpoint/2010/main" val="3112043930"/>
      </p:ext>
    </p:extLst>
  </p:cSld>
  <p:clrMapOvr>
    <a:masterClrMapping/>
  </p:clrMapOvr>
  <mc:AlternateContent xmlns:mc="http://schemas.openxmlformats.org/markup-compatibility/2006" xmlns:p14="http://schemas.microsoft.com/office/powerpoint/2010/main">
    <mc:Choice Requires="p14">
      <p:transition spd="slow" p14:dur="2000" advTm="66357"/>
    </mc:Choice>
    <mc:Fallback xmlns="">
      <p:transition spd="slow" advTm="6635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BJT	</a:t>
            </a:r>
            <a:endParaRPr lang="en-US" dirty="0"/>
          </a:p>
        </p:txBody>
      </p:sp>
      <p:sp>
        <p:nvSpPr>
          <p:cNvPr id="3" name="Content Placeholder 2"/>
          <p:cNvSpPr>
            <a:spLocks noGrp="1"/>
          </p:cNvSpPr>
          <p:nvPr>
            <p:ph idx="1"/>
          </p:nvPr>
        </p:nvSpPr>
        <p:spPr>
          <a:xfrm>
            <a:off x="838200" y="1825625"/>
            <a:ext cx="9307286" cy="4351338"/>
          </a:xfrm>
        </p:spPr>
        <p:txBody>
          <a:bodyPr>
            <a:normAutofit/>
          </a:bodyPr>
          <a:lstStyle/>
          <a:p>
            <a:pPr fontAlgn="base"/>
            <a:r>
              <a:rPr lang="en-US" dirty="0" smtClean="0"/>
              <a:t>When </a:t>
            </a:r>
            <a:r>
              <a:rPr lang="en-US" dirty="0"/>
              <a:t>designing or looking at a transistor circuit there are three different circuit configurations that can be used.</a:t>
            </a:r>
          </a:p>
          <a:p>
            <a:pPr fontAlgn="base"/>
            <a:r>
              <a:rPr lang="en-US" dirty="0"/>
              <a:t>The three different transistor circuit configurations are: common emitter, common base and common collector (emitter </a:t>
            </a:r>
            <a:r>
              <a:rPr lang="en-US" dirty="0" smtClean="0"/>
              <a:t>follower)</a:t>
            </a:r>
          </a:p>
          <a:p>
            <a:pPr fontAlgn="base"/>
            <a:r>
              <a:rPr lang="en-US" dirty="0" smtClean="0"/>
              <a:t>Each configuration </a:t>
            </a:r>
            <a:r>
              <a:rPr lang="en-US" dirty="0"/>
              <a:t>has different properties in terms of the gain, and input and output impedance, </a:t>
            </a:r>
            <a:r>
              <a:rPr lang="en-US" dirty="0" smtClean="0"/>
              <a:t>etc. </a:t>
            </a:r>
            <a:r>
              <a:rPr lang="en-US" dirty="0"/>
              <a:t>and as a result, a particular configuration will be selected during the electronic circuit design process.</a:t>
            </a:r>
          </a:p>
          <a:p>
            <a:endParaRPr lang="en-US" dirty="0"/>
          </a:p>
        </p:txBody>
      </p:sp>
      <p:sp>
        <p:nvSpPr>
          <p:cNvPr id="4" name="Date Placeholder 3"/>
          <p:cNvSpPr>
            <a:spLocks noGrp="1"/>
          </p:cNvSpPr>
          <p:nvPr>
            <p:ph type="dt" sz="half" idx="10"/>
          </p:nvPr>
        </p:nvSpPr>
        <p:spPr/>
        <p:txBody>
          <a:bodyPr/>
          <a:lstStyle/>
          <a:p>
            <a:fld id="{DD21A9EC-1F3D-4B4F-81EB-0AA146AFC7D5}" type="datetime1">
              <a:rPr lang="en-US" smtClean="0"/>
              <a:t>1/22/2021</a:t>
            </a:fld>
            <a:endParaRPr lang="en-IN" dirty="0"/>
          </a:p>
        </p:txBody>
      </p:sp>
      <p:sp>
        <p:nvSpPr>
          <p:cNvPr id="5" name="Slide Number Placeholder 4"/>
          <p:cNvSpPr>
            <a:spLocks noGrp="1"/>
          </p:cNvSpPr>
          <p:nvPr>
            <p:ph type="sldNum" sz="quarter" idx="12"/>
          </p:nvPr>
        </p:nvSpPr>
        <p:spPr/>
        <p:txBody>
          <a:bodyPr/>
          <a:lstStyle/>
          <a:p>
            <a:pPr algn="ctr"/>
            <a:fld id="{17C26730-A226-44C2-BFF3-D7AA24EE432D}" type="slidenum">
              <a:rPr lang="en-IN" smtClean="0"/>
              <a:pPr algn="ctr"/>
              <a:t>2</a:t>
            </a:fld>
            <a:endParaRPr lang="en-IN" dirty="0"/>
          </a:p>
        </p:txBody>
      </p:sp>
    </p:spTree>
    <p:extLst>
      <p:ext uri="{BB962C8B-B14F-4D97-AF65-F5344CB8AC3E}">
        <p14:creationId xmlns:p14="http://schemas.microsoft.com/office/powerpoint/2010/main" val="2286355433"/>
      </p:ext>
    </p:extLst>
  </p:cSld>
  <p:clrMapOvr>
    <a:masterClrMapping/>
  </p:clrMapOvr>
  <mc:AlternateContent xmlns:mc="http://schemas.openxmlformats.org/markup-compatibility/2006" xmlns:p14="http://schemas.microsoft.com/office/powerpoint/2010/main">
    <mc:Choice Requires="p14">
      <p:transition spd="slow" p14:dur="2000" advTm="97043"/>
    </mc:Choice>
    <mc:Fallback xmlns="">
      <p:transition spd="slow" advTm="9704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BJT</a:t>
            </a:r>
            <a:endParaRPr lang="en-US" dirty="0"/>
          </a:p>
        </p:txBody>
      </p:sp>
      <p:pic>
        <p:nvPicPr>
          <p:cNvPr id="1026" name="Picture 2" descr="Summary of the basic transistor configurations: common emitter, common base, common collector - shown as basic configurations with no electronic compon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1454" y="1690688"/>
            <a:ext cx="7499350" cy="1403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54629" y="3831772"/>
            <a:ext cx="7467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Open Sans"/>
              </a:rPr>
              <a:t>In addition to selecting the right circuit configuration or topology in the electronic circuit design stage, to provide the required basic performance, additional electronic components are placed around the transistor: typically resistors and capacitors, and the values are calculated to give the exact performance needed. </a:t>
            </a:r>
            <a:endParaRPr lang="en-US" dirty="0"/>
          </a:p>
        </p:txBody>
      </p:sp>
      <p:sp>
        <p:nvSpPr>
          <p:cNvPr id="3" name="Date Placeholder 2"/>
          <p:cNvSpPr>
            <a:spLocks noGrp="1"/>
          </p:cNvSpPr>
          <p:nvPr>
            <p:ph type="dt" sz="half" idx="10"/>
          </p:nvPr>
        </p:nvSpPr>
        <p:spPr/>
        <p:txBody>
          <a:bodyPr/>
          <a:lstStyle/>
          <a:p>
            <a:fld id="{0F7527A8-3D3B-4C18-918B-BC39D62CB0A2}" type="datetime1">
              <a:rPr lang="en-US" smtClean="0"/>
              <a:t>1/22/2021</a:t>
            </a:fld>
            <a:endParaRPr lang="en-IN" dirty="0"/>
          </a:p>
        </p:txBody>
      </p:sp>
      <p:sp>
        <p:nvSpPr>
          <p:cNvPr id="5" name="Slide Number Placeholder 4"/>
          <p:cNvSpPr>
            <a:spLocks noGrp="1"/>
          </p:cNvSpPr>
          <p:nvPr>
            <p:ph type="sldNum" sz="quarter" idx="12"/>
          </p:nvPr>
        </p:nvSpPr>
        <p:spPr/>
        <p:txBody>
          <a:bodyPr/>
          <a:lstStyle/>
          <a:p>
            <a:pPr algn="ctr"/>
            <a:fld id="{17C26730-A226-44C2-BFF3-D7AA24EE432D}" type="slidenum">
              <a:rPr lang="en-IN" smtClean="0"/>
              <a:pPr algn="ctr"/>
              <a:t>3</a:t>
            </a:fld>
            <a:endParaRPr lang="en-IN" dirty="0"/>
          </a:p>
        </p:txBody>
      </p:sp>
    </p:spTree>
    <p:extLst>
      <p:ext uri="{BB962C8B-B14F-4D97-AF65-F5344CB8AC3E}">
        <p14:creationId xmlns:p14="http://schemas.microsoft.com/office/powerpoint/2010/main" val="1624834799"/>
      </p:ext>
    </p:extLst>
  </p:cSld>
  <p:clrMapOvr>
    <a:masterClrMapping/>
  </p:clrMapOvr>
  <mc:AlternateContent xmlns:mc="http://schemas.openxmlformats.org/markup-compatibility/2006" xmlns:p14="http://schemas.microsoft.com/office/powerpoint/2010/main">
    <mc:Choice Requires="p14">
      <p:transition spd="slow" p14:dur="2000" advTm="122313"/>
    </mc:Choice>
    <mc:Fallback xmlns="">
      <p:transition spd="slow" advTm="12231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Base</a:t>
            </a:r>
            <a:endParaRPr lang="en-US" dirty="0"/>
          </a:p>
        </p:txBody>
      </p:sp>
      <p:sp>
        <p:nvSpPr>
          <p:cNvPr id="3" name="Content Placeholder 2"/>
          <p:cNvSpPr>
            <a:spLocks noGrp="1"/>
          </p:cNvSpPr>
          <p:nvPr>
            <p:ph idx="1"/>
          </p:nvPr>
        </p:nvSpPr>
        <p:spPr>
          <a:xfrm>
            <a:off x="609600" y="1447800"/>
            <a:ext cx="9848088" cy="5257800"/>
          </a:xfrm>
        </p:spPr>
        <p:txBody>
          <a:bodyPr>
            <a:normAutofit fontScale="85000" lnSpcReduction="20000"/>
          </a:bodyPr>
          <a:lstStyle/>
          <a:p>
            <a:pPr fontAlgn="base"/>
            <a:r>
              <a:rPr lang="en-US" dirty="0"/>
              <a:t>This transistor configuration provides a low input impedance while offering a high output impedance. Although the voltage is high, the current gain is low and the overall power gain is also low when compared to the other transistor configurations available. The other salient feature of this configuration is that the input and output are in phase.</a:t>
            </a:r>
          </a:p>
          <a:p>
            <a:pPr fontAlgn="base"/>
            <a:r>
              <a:rPr lang="en-US" dirty="0"/>
              <a:t>This transistor configuration is probably the least used, but it does provide advantages that the base which is common to input and output is grounded and this has advantages in reducing unwanted feedback between output and input for various RF circuit design applications</a:t>
            </a:r>
            <a:r>
              <a:rPr lang="en-US" dirty="0" smtClean="0"/>
              <a:t>.</a:t>
            </a:r>
          </a:p>
          <a:p>
            <a:pPr fontAlgn="base"/>
            <a:r>
              <a:rPr lang="en-US" dirty="0"/>
              <a:t>Another application is within VHF and UHF RF amplifiers where the low input impedance allows accurate matching to the feeder impedance which is typically 50Ω or 75Ω. The configuration also improves stability which is a key issue.</a:t>
            </a:r>
          </a:p>
          <a:p>
            <a:pPr fontAlgn="base"/>
            <a:r>
              <a:rPr lang="en-US" dirty="0"/>
              <a:t>It is worth noting that the current gain of a common-base amplifier is always less than unity.</a:t>
            </a:r>
          </a:p>
          <a:p>
            <a:pPr fontAlgn="base"/>
            <a:r>
              <a:rPr lang="en-US" dirty="0"/>
              <a:t>However the voltage gain is more, but it is a function of input and output resistances (and also the internal resistance of the emitter-base junction). As a result, the voltage gain of a common-base amplifier can be very high.</a:t>
            </a:r>
          </a:p>
          <a:p>
            <a:pPr fontAlgn="base"/>
            <a:endParaRPr lang="en-US" dirty="0"/>
          </a:p>
        </p:txBody>
      </p:sp>
      <p:sp>
        <p:nvSpPr>
          <p:cNvPr id="4" name="Date Placeholder 3"/>
          <p:cNvSpPr>
            <a:spLocks noGrp="1"/>
          </p:cNvSpPr>
          <p:nvPr>
            <p:ph type="dt" sz="half" idx="10"/>
          </p:nvPr>
        </p:nvSpPr>
        <p:spPr/>
        <p:txBody>
          <a:bodyPr/>
          <a:lstStyle/>
          <a:p>
            <a:fld id="{6505DB09-9F58-44D2-A7A0-D242864B8C5C}" type="datetime1">
              <a:rPr lang="en-US" smtClean="0"/>
              <a:t>1/22/2021</a:t>
            </a:fld>
            <a:endParaRPr lang="en-IN" dirty="0"/>
          </a:p>
        </p:txBody>
      </p:sp>
      <p:sp>
        <p:nvSpPr>
          <p:cNvPr id="5" name="Slide Number Placeholder 4"/>
          <p:cNvSpPr>
            <a:spLocks noGrp="1"/>
          </p:cNvSpPr>
          <p:nvPr>
            <p:ph type="sldNum" sz="quarter" idx="12"/>
          </p:nvPr>
        </p:nvSpPr>
        <p:spPr/>
        <p:txBody>
          <a:bodyPr/>
          <a:lstStyle/>
          <a:p>
            <a:pPr algn="ctr"/>
            <a:fld id="{17C26730-A226-44C2-BFF3-D7AA24EE432D}" type="slidenum">
              <a:rPr lang="en-IN" smtClean="0"/>
              <a:pPr algn="ctr"/>
              <a:t>4</a:t>
            </a:fld>
            <a:endParaRPr lang="en-IN" dirty="0"/>
          </a:p>
        </p:txBody>
      </p:sp>
    </p:spTree>
    <p:extLst>
      <p:ext uri="{BB962C8B-B14F-4D97-AF65-F5344CB8AC3E}">
        <p14:creationId xmlns:p14="http://schemas.microsoft.com/office/powerpoint/2010/main" val="2776967487"/>
      </p:ext>
    </p:extLst>
  </p:cSld>
  <p:clrMapOvr>
    <a:masterClrMapping/>
  </p:clrMapOvr>
  <mc:AlternateContent xmlns:mc="http://schemas.openxmlformats.org/markup-compatibility/2006" xmlns:p14="http://schemas.microsoft.com/office/powerpoint/2010/main">
    <mc:Choice Requires="p14">
      <p:transition spd="slow" p14:dur="2000" advTm="120298"/>
    </mc:Choice>
    <mc:Fallback xmlns="">
      <p:transition spd="slow" advTm="12029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494973"/>
            <a:ext cx="5194740" cy="4755747"/>
          </a:xfrm>
        </p:spPr>
      </p:pic>
      <p:sp>
        <p:nvSpPr>
          <p:cNvPr id="3" name="Title 1"/>
          <p:cNvSpPr>
            <a:spLocks noGrp="1"/>
          </p:cNvSpPr>
          <p:nvPr>
            <p:ph type="title"/>
          </p:nvPr>
        </p:nvSpPr>
        <p:spPr>
          <a:xfrm>
            <a:off x="838200" y="365125"/>
            <a:ext cx="10515600" cy="1325563"/>
          </a:xfrm>
        </p:spPr>
        <p:txBody>
          <a:bodyPr/>
          <a:lstStyle/>
          <a:p>
            <a:r>
              <a:rPr lang="en-US" dirty="0" smtClean="0"/>
              <a:t>Common Base</a:t>
            </a:r>
            <a:endParaRPr lang="en-US" dirty="0"/>
          </a:p>
        </p:txBody>
      </p:sp>
      <p:sp>
        <p:nvSpPr>
          <p:cNvPr id="2" name="Date Placeholder 1"/>
          <p:cNvSpPr>
            <a:spLocks noGrp="1"/>
          </p:cNvSpPr>
          <p:nvPr>
            <p:ph type="dt" sz="half" idx="10"/>
          </p:nvPr>
        </p:nvSpPr>
        <p:spPr/>
        <p:txBody>
          <a:bodyPr/>
          <a:lstStyle/>
          <a:p>
            <a:fld id="{667E4A54-17E6-4B03-B006-0AF61ED0F194}" type="datetime1">
              <a:rPr lang="en-US" smtClean="0"/>
              <a:t>1/22/2021</a:t>
            </a:fld>
            <a:endParaRPr lang="en-IN" dirty="0"/>
          </a:p>
        </p:txBody>
      </p:sp>
      <p:sp>
        <p:nvSpPr>
          <p:cNvPr id="5" name="Slide Number Placeholder 4"/>
          <p:cNvSpPr>
            <a:spLocks noGrp="1"/>
          </p:cNvSpPr>
          <p:nvPr>
            <p:ph type="sldNum" sz="quarter" idx="12"/>
          </p:nvPr>
        </p:nvSpPr>
        <p:spPr/>
        <p:txBody>
          <a:bodyPr/>
          <a:lstStyle/>
          <a:p>
            <a:pPr algn="ctr"/>
            <a:fld id="{17C26730-A226-44C2-BFF3-D7AA24EE432D}" type="slidenum">
              <a:rPr lang="en-IN" smtClean="0"/>
              <a:pPr algn="ctr"/>
              <a:t>5</a:t>
            </a:fld>
            <a:endParaRPr lang="en-IN" dirty="0"/>
          </a:p>
        </p:txBody>
      </p:sp>
    </p:spTree>
    <p:extLst>
      <p:ext uri="{BB962C8B-B14F-4D97-AF65-F5344CB8AC3E}">
        <p14:creationId xmlns:p14="http://schemas.microsoft.com/office/powerpoint/2010/main" val="3379849671"/>
      </p:ext>
    </p:extLst>
  </p:cSld>
  <p:clrMapOvr>
    <a:masterClrMapping/>
  </p:clrMapOvr>
  <mc:AlternateContent xmlns:mc="http://schemas.openxmlformats.org/markup-compatibility/2006" xmlns:p14="http://schemas.microsoft.com/office/powerpoint/2010/main">
    <mc:Choice Requires="p14">
      <p:transition spd="slow" p14:dur="2000" advTm="32362"/>
    </mc:Choice>
    <mc:Fallback xmlns="">
      <p:transition spd="slow" advTm="3236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Collector</a:t>
            </a:r>
            <a:endParaRPr lang="en-US" dirty="0"/>
          </a:p>
        </p:txBody>
      </p:sp>
      <p:sp>
        <p:nvSpPr>
          <p:cNvPr id="3" name="Content Placeholder 2"/>
          <p:cNvSpPr>
            <a:spLocks noGrp="1"/>
          </p:cNvSpPr>
          <p:nvPr>
            <p:ph idx="1"/>
          </p:nvPr>
        </p:nvSpPr>
        <p:spPr>
          <a:xfrm>
            <a:off x="838200" y="1825625"/>
            <a:ext cx="9452429" cy="4351338"/>
          </a:xfrm>
        </p:spPr>
        <p:txBody>
          <a:bodyPr>
            <a:normAutofit fontScale="92500"/>
          </a:bodyPr>
          <a:lstStyle/>
          <a:p>
            <a:pPr fontAlgn="base"/>
            <a:r>
              <a:rPr lang="en-US" dirty="0"/>
              <a:t>This transistor configuration is also known as the emitter follower because the emitter voltage follows that of the base. The common collector, emitter follower offers a high input impedance and a low output impedance. The voltage gain is unity, although current gain is high. The input and output signals are in phase.</a:t>
            </a:r>
          </a:p>
          <a:p>
            <a:pPr fontAlgn="base"/>
            <a:r>
              <a:rPr lang="en-US" dirty="0"/>
              <a:t>In view of these characteristics, the emitter follower configuration is widely used as a buffer circuit providing a high input impedance to prevent loading of the previous stage, and a low output impedance to drive following stages.</a:t>
            </a:r>
          </a:p>
          <a:p>
            <a:pPr marL="82296"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1D18A22C-E174-43F6-B67D-70F90ED58C76}" type="datetime1">
              <a:rPr lang="en-US" smtClean="0"/>
              <a:t>1/22/2021</a:t>
            </a:fld>
            <a:endParaRPr lang="en-IN" dirty="0"/>
          </a:p>
        </p:txBody>
      </p:sp>
      <p:sp>
        <p:nvSpPr>
          <p:cNvPr id="5" name="Slide Number Placeholder 4"/>
          <p:cNvSpPr>
            <a:spLocks noGrp="1"/>
          </p:cNvSpPr>
          <p:nvPr>
            <p:ph type="sldNum" sz="quarter" idx="12"/>
          </p:nvPr>
        </p:nvSpPr>
        <p:spPr/>
        <p:txBody>
          <a:bodyPr/>
          <a:lstStyle/>
          <a:p>
            <a:pPr algn="ctr"/>
            <a:fld id="{17C26730-A226-44C2-BFF3-D7AA24EE432D}" type="slidenum">
              <a:rPr lang="en-IN" smtClean="0"/>
              <a:pPr algn="ctr"/>
              <a:t>6</a:t>
            </a:fld>
            <a:endParaRPr lang="en-IN" dirty="0"/>
          </a:p>
        </p:txBody>
      </p:sp>
    </p:spTree>
    <p:extLst>
      <p:ext uri="{BB962C8B-B14F-4D97-AF65-F5344CB8AC3E}">
        <p14:creationId xmlns:p14="http://schemas.microsoft.com/office/powerpoint/2010/main" val="2068717875"/>
      </p:ext>
    </p:extLst>
  </p:cSld>
  <p:clrMapOvr>
    <a:masterClrMapping/>
  </p:clrMapOvr>
  <mc:AlternateContent xmlns:mc="http://schemas.openxmlformats.org/markup-compatibility/2006" xmlns:p14="http://schemas.microsoft.com/office/powerpoint/2010/main">
    <mc:Choice Requires="p14">
      <p:transition spd="slow" p14:dur="2000" advTm="135898"/>
    </mc:Choice>
    <mc:Fallback xmlns="">
      <p:transition spd="slow" advTm="13589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830" y="1306287"/>
            <a:ext cx="4484919" cy="4227903"/>
          </a:xfrm>
        </p:spPr>
      </p:pic>
      <p:sp>
        <p:nvSpPr>
          <p:cNvPr id="3" name="Title 1"/>
          <p:cNvSpPr>
            <a:spLocks noGrp="1"/>
          </p:cNvSpPr>
          <p:nvPr>
            <p:ph type="title"/>
          </p:nvPr>
        </p:nvSpPr>
        <p:spPr>
          <a:xfrm>
            <a:off x="838200" y="365125"/>
            <a:ext cx="10515600" cy="1325563"/>
          </a:xfrm>
        </p:spPr>
        <p:txBody>
          <a:bodyPr/>
          <a:lstStyle/>
          <a:p>
            <a:r>
              <a:rPr lang="en-US" dirty="0" smtClean="0"/>
              <a:t>Common Collector</a:t>
            </a:r>
            <a:endParaRPr lang="en-US" dirty="0"/>
          </a:p>
        </p:txBody>
      </p:sp>
      <p:sp>
        <p:nvSpPr>
          <p:cNvPr id="2" name="Date Placeholder 1"/>
          <p:cNvSpPr>
            <a:spLocks noGrp="1"/>
          </p:cNvSpPr>
          <p:nvPr>
            <p:ph type="dt" sz="half" idx="10"/>
          </p:nvPr>
        </p:nvSpPr>
        <p:spPr/>
        <p:txBody>
          <a:bodyPr/>
          <a:lstStyle/>
          <a:p>
            <a:fld id="{CADE9D88-EA1D-4D8D-8A86-A5DF3FD71683}" type="datetime1">
              <a:rPr lang="en-US" smtClean="0"/>
              <a:t>1/22/2021</a:t>
            </a:fld>
            <a:endParaRPr lang="en-IN" dirty="0"/>
          </a:p>
        </p:txBody>
      </p:sp>
      <p:sp>
        <p:nvSpPr>
          <p:cNvPr id="5" name="Slide Number Placeholder 4"/>
          <p:cNvSpPr>
            <a:spLocks noGrp="1"/>
          </p:cNvSpPr>
          <p:nvPr>
            <p:ph type="sldNum" sz="quarter" idx="12"/>
          </p:nvPr>
        </p:nvSpPr>
        <p:spPr/>
        <p:txBody>
          <a:bodyPr/>
          <a:lstStyle/>
          <a:p>
            <a:pPr algn="ctr"/>
            <a:fld id="{17C26730-A226-44C2-BFF3-D7AA24EE432D}" type="slidenum">
              <a:rPr lang="en-IN" smtClean="0"/>
              <a:pPr algn="ctr"/>
              <a:t>7</a:t>
            </a:fld>
            <a:endParaRPr lang="en-IN" dirty="0"/>
          </a:p>
        </p:txBody>
      </p:sp>
    </p:spTree>
    <p:extLst>
      <p:ext uri="{BB962C8B-B14F-4D97-AF65-F5344CB8AC3E}">
        <p14:creationId xmlns:p14="http://schemas.microsoft.com/office/powerpoint/2010/main" val="1692890537"/>
      </p:ext>
    </p:extLst>
  </p:cSld>
  <p:clrMapOvr>
    <a:masterClrMapping/>
  </p:clrMapOvr>
  <mc:AlternateContent xmlns:mc="http://schemas.openxmlformats.org/markup-compatibility/2006" xmlns:p14="http://schemas.microsoft.com/office/powerpoint/2010/main">
    <mc:Choice Requires="p14">
      <p:transition spd="slow" p14:dur="2000" advTm="10509"/>
    </mc:Choice>
    <mc:Fallback xmlns="">
      <p:transition spd="slow" advTm="1050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Emitter</a:t>
            </a:r>
            <a:endParaRPr lang="en-US" dirty="0"/>
          </a:p>
        </p:txBody>
      </p:sp>
      <p:sp>
        <p:nvSpPr>
          <p:cNvPr id="3" name="Content Placeholder 2"/>
          <p:cNvSpPr>
            <a:spLocks noGrp="1"/>
          </p:cNvSpPr>
          <p:nvPr>
            <p:ph idx="1"/>
          </p:nvPr>
        </p:nvSpPr>
        <p:spPr>
          <a:xfrm>
            <a:off x="319314" y="1825625"/>
            <a:ext cx="9985830" cy="4351338"/>
          </a:xfrm>
        </p:spPr>
        <p:txBody>
          <a:bodyPr>
            <a:normAutofit fontScale="92500" lnSpcReduction="10000"/>
          </a:bodyPr>
          <a:lstStyle/>
          <a:p>
            <a:r>
              <a:rPr lang="en-US" dirty="0"/>
              <a:t>This transistor configuration is probably the most widely used. The circuit provides a medium input and output impedance levels. Both current and voltage gain can be described as medium, but the output is the inverse of the input, i.e. 180° phase change. This provides a good overall performance and as such it is often the most widely used configuration</a:t>
            </a:r>
            <a:r>
              <a:rPr lang="en-US" dirty="0" smtClean="0"/>
              <a:t>.</a:t>
            </a:r>
          </a:p>
          <a:p>
            <a:r>
              <a:rPr lang="en-US" dirty="0"/>
              <a:t>There are several variations on the common emitter amplifier and these can easily be accommodated in the design. The most basic form of common emitter amplifier design is the simple logic buffer / output, consisting of a transistor and a couple of resistors. This can have a few extra components added to enable it to become an AC coupled amplifier with DC biasing and emitter bypass resistor.</a:t>
            </a:r>
          </a:p>
        </p:txBody>
      </p:sp>
      <p:sp>
        <p:nvSpPr>
          <p:cNvPr id="4" name="Date Placeholder 3"/>
          <p:cNvSpPr>
            <a:spLocks noGrp="1"/>
          </p:cNvSpPr>
          <p:nvPr>
            <p:ph type="dt" sz="half" idx="10"/>
          </p:nvPr>
        </p:nvSpPr>
        <p:spPr/>
        <p:txBody>
          <a:bodyPr/>
          <a:lstStyle/>
          <a:p>
            <a:fld id="{60269687-81D5-49D7-B5B3-66EB10B1282F}" type="datetime1">
              <a:rPr lang="en-US" smtClean="0"/>
              <a:t>1/22/2021</a:t>
            </a:fld>
            <a:endParaRPr lang="en-IN" dirty="0"/>
          </a:p>
        </p:txBody>
      </p:sp>
      <p:sp>
        <p:nvSpPr>
          <p:cNvPr id="5" name="Slide Number Placeholder 4"/>
          <p:cNvSpPr>
            <a:spLocks noGrp="1"/>
          </p:cNvSpPr>
          <p:nvPr>
            <p:ph type="sldNum" sz="quarter" idx="12"/>
          </p:nvPr>
        </p:nvSpPr>
        <p:spPr/>
        <p:txBody>
          <a:bodyPr/>
          <a:lstStyle/>
          <a:p>
            <a:pPr algn="ctr"/>
            <a:fld id="{17C26730-A226-44C2-BFF3-D7AA24EE432D}" type="slidenum">
              <a:rPr lang="en-IN" smtClean="0"/>
              <a:pPr algn="ctr"/>
              <a:t>8</a:t>
            </a:fld>
            <a:endParaRPr lang="en-IN" dirty="0"/>
          </a:p>
        </p:txBody>
      </p:sp>
    </p:spTree>
    <p:extLst>
      <p:ext uri="{BB962C8B-B14F-4D97-AF65-F5344CB8AC3E}">
        <p14:creationId xmlns:p14="http://schemas.microsoft.com/office/powerpoint/2010/main" val="3503117909"/>
      </p:ext>
    </p:extLst>
  </p:cSld>
  <p:clrMapOvr>
    <a:masterClrMapping/>
  </p:clrMapOvr>
  <mc:AlternateContent xmlns:mc="http://schemas.openxmlformats.org/markup-compatibility/2006" xmlns:p14="http://schemas.microsoft.com/office/powerpoint/2010/main">
    <mc:Choice Requires="p14">
      <p:transition spd="slow" p14:dur="2000" advTm="60870"/>
    </mc:Choice>
    <mc:Fallback xmlns="">
      <p:transition spd="slow" advTm="6087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544" y="1491474"/>
            <a:ext cx="4403967" cy="4174090"/>
          </a:xfrm>
        </p:spPr>
      </p:pic>
      <p:sp>
        <p:nvSpPr>
          <p:cNvPr id="3" name="Title 1"/>
          <p:cNvSpPr>
            <a:spLocks noGrp="1"/>
          </p:cNvSpPr>
          <p:nvPr>
            <p:ph type="title"/>
          </p:nvPr>
        </p:nvSpPr>
        <p:spPr>
          <a:xfrm>
            <a:off x="838200" y="365125"/>
            <a:ext cx="10515600" cy="1325563"/>
          </a:xfrm>
        </p:spPr>
        <p:txBody>
          <a:bodyPr/>
          <a:lstStyle/>
          <a:p>
            <a:r>
              <a:rPr lang="en-US" dirty="0" smtClean="0"/>
              <a:t>Common Emitter</a:t>
            </a:r>
            <a:endParaRPr lang="en-US" dirty="0"/>
          </a:p>
        </p:txBody>
      </p:sp>
      <p:sp>
        <p:nvSpPr>
          <p:cNvPr id="2" name="Date Placeholder 1"/>
          <p:cNvSpPr>
            <a:spLocks noGrp="1"/>
          </p:cNvSpPr>
          <p:nvPr>
            <p:ph type="dt" sz="half" idx="10"/>
          </p:nvPr>
        </p:nvSpPr>
        <p:spPr/>
        <p:txBody>
          <a:bodyPr/>
          <a:lstStyle/>
          <a:p>
            <a:fld id="{611735AC-48EF-4723-9B23-2F7A41C2F00D}" type="datetime1">
              <a:rPr lang="en-US" smtClean="0"/>
              <a:t>1/22/2021</a:t>
            </a:fld>
            <a:endParaRPr lang="en-IN" dirty="0"/>
          </a:p>
        </p:txBody>
      </p:sp>
      <p:sp>
        <p:nvSpPr>
          <p:cNvPr id="5" name="Slide Number Placeholder 4"/>
          <p:cNvSpPr>
            <a:spLocks noGrp="1"/>
          </p:cNvSpPr>
          <p:nvPr>
            <p:ph type="sldNum" sz="quarter" idx="12"/>
          </p:nvPr>
        </p:nvSpPr>
        <p:spPr/>
        <p:txBody>
          <a:bodyPr/>
          <a:lstStyle/>
          <a:p>
            <a:pPr algn="ctr"/>
            <a:fld id="{17C26730-A226-44C2-BFF3-D7AA24EE432D}" type="slidenum">
              <a:rPr lang="en-IN" smtClean="0"/>
              <a:pPr algn="ctr"/>
              <a:t>9</a:t>
            </a:fld>
            <a:endParaRPr lang="en-IN" dirty="0"/>
          </a:p>
        </p:txBody>
      </p:sp>
    </p:spTree>
    <p:extLst>
      <p:ext uri="{BB962C8B-B14F-4D97-AF65-F5344CB8AC3E}">
        <p14:creationId xmlns:p14="http://schemas.microsoft.com/office/powerpoint/2010/main" val="2120037947"/>
      </p:ext>
    </p:extLst>
  </p:cSld>
  <p:clrMapOvr>
    <a:masterClrMapping/>
  </p:clrMapOvr>
  <mc:AlternateContent xmlns:mc="http://schemas.openxmlformats.org/markup-compatibility/2006" xmlns:p14="http://schemas.microsoft.com/office/powerpoint/2010/main">
    <mc:Choice Requires="p14">
      <p:transition spd="slow" p14:dur="2000" advTm="21495"/>
    </mc:Choice>
    <mc:Fallback xmlns="">
      <p:transition spd="slow" advTm="2149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10004&quot;&gt;&lt;property id=&quot;20148&quot; value=&quot;5&quot;/&gt;&lt;property id=&quot;20300&quot; value=&quot;Slide 2 - &amp;quot;Configuration of BJT&amp;amp;#x09;&amp;quot;&quot;/&gt;&lt;property id=&quot;20307&quot; value=&quot;534&quot;/&gt;&lt;/object&gt;&lt;object type=&quot;3&quot; unique_id=&quot;10005&quot;&gt;&lt;property id=&quot;20148&quot; value=&quot;5&quot;/&gt;&lt;property id=&quot;20300&quot; value=&quot;Slide 3 - &amp;quot;Configuration of BJT&amp;quot;&quot;/&gt;&lt;property id=&quot;20307&quot; value=&quot;535&quot;/&gt;&lt;/object&gt;&lt;object type=&quot;3&quot; unique_id=&quot;10006&quot;&gt;&lt;property id=&quot;20148&quot; value=&quot;5&quot;/&gt;&lt;property id=&quot;20300&quot; value=&quot;Slide 4 - &amp;quot;Common Base&amp;quot;&quot;/&gt;&lt;property id=&quot;20307&quot; value=&quot;536&quot;/&gt;&lt;/object&gt;&lt;object type=&quot;3&quot; unique_id=&quot;10007&quot;&gt;&lt;property id=&quot;20148&quot; value=&quot;5&quot;/&gt;&lt;property id=&quot;20300&quot; value=&quot;Slide 5 - &amp;quot;Common Base&amp;quot;&quot;/&gt;&lt;property id=&quot;20307&quot; value=&quot;537&quot;/&gt;&lt;/object&gt;&lt;object type=&quot;3&quot; unique_id=&quot;10008&quot;&gt;&lt;property id=&quot;20148&quot; value=&quot;5&quot;/&gt;&lt;property id=&quot;20300&quot; value=&quot;Slide 6 - &amp;quot;Common Collector&amp;quot;&quot;/&gt;&lt;property id=&quot;20307&quot; value=&quot;538&quot;/&gt;&lt;/object&gt;&lt;object type=&quot;3&quot; unique_id=&quot;10009&quot;&gt;&lt;property id=&quot;20148&quot; value=&quot;5&quot;/&gt;&lt;property id=&quot;20300&quot; value=&quot;Slide 7 - &amp;quot;Common Collector&amp;quot;&quot;/&gt;&lt;property id=&quot;20307&quot; value=&quot;539&quot;/&gt;&lt;/object&gt;&lt;object type=&quot;3&quot; unique_id=&quot;10010&quot;&gt;&lt;property id=&quot;20148&quot; value=&quot;5&quot;/&gt;&lt;property id=&quot;20300&quot; value=&quot;Slide 8 - &amp;quot;Common Emitter&amp;quot;&quot;/&gt;&lt;property id=&quot;20307&quot; value=&quot;540&quot;/&gt;&lt;/object&gt;&lt;object type=&quot;3&quot; unique_id=&quot;10011&quot;&gt;&lt;property id=&quot;20148&quot; value=&quot;5&quot;/&gt;&lt;property id=&quot;20300&quot; value=&quot;Slide 9 - &amp;quot;Common Emitter&amp;quot;&quot;/&gt;&lt;property id=&quot;20307&quot; value=&quot;541&quot;/&gt;&lt;/object&gt;&lt;object type=&quot;3&quot; unique_id=&quot;10012&quot;&gt;&lt;property id=&quot;20148&quot; value=&quot;5&quot;/&gt;&lt;property id=&quot;20300&quot; value=&quot;Slide 10 - &amp;quot;Comparison of CB, CC and CE&amp;quot;&quot;/&gt;&lt;property id=&quot;20307&quot; value=&quot;542&quot;/&gt;&lt;/object&gt;&lt;/object&gt;&lt;object type=&quot;8&quot; unique_id=&quot;10024&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642</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Corbel</vt:lpstr>
      <vt:lpstr>Open Sans</vt:lpstr>
      <vt:lpstr>Times New Roman</vt:lpstr>
      <vt:lpstr>Office Theme</vt:lpstr>
      <vt:lpstr>PowerPoint Presentation</vt:lpstr>
      <vt:lpstr>Configuration of BJT </vt:lpstr>
      <vt:lpstr>Configuration of BJT</vt:lpstr>
      <vt:lpstr>Common Base</vt:lpstr>
      <vt:lpstr>Common Base</vt:lpstr>
      <vt:lpstr>Common Collector</vt:lpstr>
      <vt:lpstr>Common Collector</vt:lpstr>
      <vt:lpstr>Common Emitter</vt:lpstr>
      <vt:lpstr>Common Emitter</vt:lpstr>
      <vt:lpstr>Comparison of CB, CC and 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Dell16</dc:creator>
  <cp:lastModifiedBy>Dr. S S</cp:lastModifiedBy>
  <cp:revision>127</cp:revision>
  <dcterms:created xsi:type="dcterms:W3CDTF">2020-05-29T06:28:14Z</dcterms:created>
  <dcterms:modified xsi:type="dcterms:W3CDTF">2021-01-22T10:42:55Z</dcterms:modified>
</cp:coreProperties>
</file>