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47" r:id="rId3"/>
    <p:sldId id="548" r:id="rId4"/>
    <p:sldId id="549" r:id="rId5"/>
    <p:sldId id="550" r:id="rId6"/>
    <p:sldId id="55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3E1BBB-16CD-4D39-8357-F0A3C44AB35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E5F9-951A-4780-B325-DEEAD2D3D8F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353-7947-4684-A176-257E75095CD5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2C4BE22A-201C-47D6-9225-9E98DB70C40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F4D5B-186D-4E7F-A4B0-376C7124137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55EE7D-54D9-419C-8B13-320FCE62D8D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FE96BB-E76F-444A-8CFC-BF4CC582BDB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8B2DD-3017-42C1-81A3-A96F80BF985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13411-622F-4CB9-95A1-D901A2CCC8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82DE0-E742-47E7-854E-5909EEF76DE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4B3B3-468C-4AF4-9860-BB22400E109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DE22-D4E9-4F4C-B7FF-C7C3E3BA6F7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C69A-A77F-4F25-95B6-D2946F2ED9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3"/>
    </mc:Choice>
    <mc:Fallback xmlns="">
      <p:transition spd="slow" advTm="188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Effect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830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FETs are unipolar devices.</a:t>
            </a:r>
          </a:p>
          <a:p>
            <a:r>
              <a:rPr lang="en-US" dirty="0" smtClean="0"/>
              <a:t>Two types of FETs</a:t>
            </a:r>
            <a:r>
              <a:rPr lang="en-US" dirty="0" smtClean="0">
                <a:sym typeface="Wingdings" panose="05000000000000000000" pitchFamily="2" charset="2"/>
              </a:rPr>
              <a:t> Junction FET, Metal oxide semiconductor field effect transistor (MOSFET).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term field effect relates to a depletion region formed in the channel of a FET as a result of voltage applied on one of its terminal.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FET is a voltage controlled device contrary to BJT, which is a current controlled device.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2506-641B-457D-849D-892CE571468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7"/>
    </mc:Choice>
    <mc:Fallback xmlns="">
      <p:transition spd="slow" advTm="660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JFET Construction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5348"/>
            <a:ext cx="5222488" cy="3244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9"/>
          <a:stretch/>
        </p:blipFill>
        <p:spPr>
          <a:xfrm>
            <a:off x="838200" y="2935840"/>
            <a:ext cx="3525213" cy="32779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14CB-6E71-4DB7-B747-C86EC4E421F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94"/>
    </mc:Choice>
    <mc:Fallback xmlns="">
      <p:transition spd="slow" advTm="1295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JFET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1451429"/>
            <a:ext cx="9942285" cy="4725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JFET is always operated with gate source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junction reverse biased.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channel width and thus the channel resistance can be controlled by varying the gate voltage, thereby controlling the amount of drain current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junction is wider at the drain end because the reverse bias voltage between the gate and drain is greater than that between the gate and source.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3514725"/>
            <a:ext cx="6102484" cy="3343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244-402B-4100-94F7-667F20417D5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84"/>
    </mc:Choice>
    <mc:Fallback xmlns="">
      <p:transition spd="slow" advTm="995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JFET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r="6871" b="13740"/>
          <a:stretch/>
        </p:blipFill>
        <p:spPr>
          <a:xfrm>
            <a:off x="972457" y="1504724"/>
            <a:ext cx="9128694" cy="4038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AD94-B880-4DF0-98AB-D63AE20A536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2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47"/>
    </mc:Choice>
    <mc:Fallback xmlns="">
      <p:transition spd="slow" advTm="588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JFET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830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Pinch off voltage: For V</a:t>
            </a:r>
            <a:r>
              <a:rPr lang="en-US" sz="2000" baseline="-25000" dirty="0"/>
              <a:t>GS</a:t>
            </a:r>
            <a:r>
              <a:rPr lang="en-US" sz="2000" dirty="0"/>
              <a:t>=0, the value of V</a:t>
            </a:r>
            <a:r>
              <a:rPr lang="en-US" sz="2000" baseline="-25000" dirty="0"/>
              <a:t>DS</a:t>
            </a:r>
            <a:r>
              <a:rPr lang="en-US" sz="2000" dirty="0"/>
              <a:t> at which I</a:t>
            </a:r>
            <a:r>
              <a:rPr lang="en-US" sz="2000" baseline="-25000" dirty="0"/>
              <a:t>D</a:t>
            </a:r>
            <a:r>
              <a:rPr lang="en-US" sz="2000" dirty="0"/>
              <a:t> becomes essentially constant is the pinch off voltage. At this value, the maximum drain current occurs and is known as I</a:t>
            </a:r>
            <a:r>
              <a:rPr lang="en-US" sz="2000" baseline="-25000" dirty="0"/>
              <a:t>DSS</a:t>
            </a:r>
            <a:r>
              <a:rPr lang="en-US" sz="2000" dirty="0"/>
              <a:t>.</a:t>
            </a:r>
          </a:p>
          <a:p>
            <a:r>
              <a:rPr lang="en-US" sz="2000" dirty="0"/>
              <a:t>Cut off voltage: The value of V</a:t>
            </a:r>
            <a:r>
              <a:rPr lang="en-US" sz="2000" baseline="-25000" dirty="0"/>
              <a:t>GS</a:t>
            </a:r>
            <a:r>
              <a:rPr lang="en-US" sz="2000" dirty="0"/>
              <a:t> that makes I</a:t>
            </a:r>
            <a:r>
              <a:rPr lang="en-US" sz="2000" baseline="-25000" dirty="0"/>
              <a:t>D</a:t>
            </a:r>
            <a:r>
              <a:rPr lang="en-US" sz="2000" dirty="0"/>
              <a:t> approximately zero is the cut off voltage.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4"/>
          <a:stretch/>
        </p:blipFill>
        <p:spPr>
          <a:xfrm>
            <a:off x="1827495" y="3272770"/>
            <a:ext cx="7343759" cy="32659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2AE-DB44-4E87-B7BE-F1E560AF93E7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63"/>
    </mc:Choice>
    <mc:Fallback xmlns="">
      <p:transition spd="slow" advTm="8936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 - &amp;quot;Field Effect Transistor&amp;quot;&quot;/&gt;&lt;property id=&quot;20307&quot; value=&quot;547&quot;/&gt;&lt;/object&gt;&lt;object type=&quot;3&quot; unique_id=&quot;10018&quot;&gt;&lt;property id=&quot;20148&quot; value=&quot;5&quot;/&gt;&lt;property id=&quot;20300&quot; value=&quot;Slide 3 - &amp;quot;JFET Construction&amp;quot;&quot;/&gt;&lt;property id=&quot;20307&quot; value=&quot;548&quot;/&gt;&lt;/object&gt;&lt;object type=&quot;3&quot; unique_id=&quot;10019&quot;&gt;&lt;property id=&quot;20148&quot; value=&quot;5&quot;/&gt;&lt;property id=&quot;20300&quot; value=&quot;Slide 4 - &amp;quot;JFET Operation&amp;quot;&quot;/&gt;&lt;property id=&quot;20307&quot; value=&quot;549&quot;/&gt;&lt;/object&gt;&lt;object type=&quot;3&quot; unique_id=&quot;10020&quot;&gt;&lt;property id=&quot;20148&quot; value=&quot;5&quot;/&gt;&lt;property id=&quot;20300&quot; value=&quot;Slide 5 - &amp;quot;JFET Operation&amp;quot;&quot;/&gt;&lt;property id=&quot;20307&quot; value=&quot;550&quot;/&gt;&lt;/object&gt;&lt;object type=&quot;3&quot; unique_id=&quot;10021&quot;&gt;&lt;property id=&quot;20148&quot; value=&quot;5&quot;/&gt;&lt;property id=&quot;20300&quot; value=&quot;Slide 6 - &amp;quot;JFET Operation&amp;quot;&quot;/&gt;&lt;property id=&quot;20307&quot; value=&quot;551&quot;/&gt;&lt;/object&gt;&lt;/object&gt;&lt;object type=&quot;8&quot; unique_id=&quot;10029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240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Field Effect Transistor</vt:lpstr>
      <vt:lpstr>JFET Construction</vt:lpstr>
      <vt:lpstr>JFET Operation</vt:lpstr>
      <vt:lpstr>JFET Operation</vt:lpstr>
      <vt:lpstr>JFET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127</cp:revision>
  <dcterms:created xsi:type="dcterms:W3CDTF">2020-05-29T06:28:14Z</dcterms:created>
  <dcterms:modified xsi:type="dcterms:W3CDTF">2021-01-22T07:15:11Z</dcterms:modified>
</cp:coreProperties>
</file>