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A3BA55-A47B-13C9-0767-3D59C22EA337}"/>
              </a:ext>
            </a:extLst>
          </p:cNvPr>
          <p:cNvSpPr txBox="1"/>
          <p:nvPr/>
        </p:nvSpPr>
        <p:spPr>
          <a:xfrm>
            <a:off x="457358" y="517803"/>
            <a:ext cx="11208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 Pro Cond Semibold" panose="020F0502020204030204" pitchFamily="18" charset="0"/>
              </a:rPr>
              <a:t>IBM SKILLSBUILD</a:t>
            </a:r>
            <a:endParaRPr lang="en-IN" sz="4000" b="1" dirty="0">
              <a:latin typeface="Georgia Pro Cond Semibold" panose="020F0502020204030204" pitchFamily="18" charset="0"/>
            </a:endParaRPr>
          </a:p>
        </p:txBody>
      </p:sp>
      <p:pic>
        <p:nvPicPr>
          <p:cNvPr id="4" name="Picture 3" descr="A person in a white shirt and tie holding a round object&#10;&#10;Description automatically generated">
            <a:extLst>
              <a:ext uri="{FF2B5EF4-FFF2-40B4-BE49-F238E27FC236}">
                <a16:creationId xmlns:a16="http://schemas.microsoft.com/office/drawing/2014/main" id="{5126C78C-796F-2184-DAAC-D7F0E20F3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1" y="781903"/>
            <a:ext cx="2757949" cy="26470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A certificate of appreciation">
            <a:extLst>
              <a:ext uri="{FF2B5EF4-FFF2-40B4-BE49-F238E27FC236}">
                <a16:creationId xmlns:a16="http://schemas.microsoft.com/office/drawing/2014/main" id="{F8BBEFD6-AD18-2B7D-A522-3FE016DB0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5" y="3535710"/>
            <a:ext cx="5384729" cy="3060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DE5F6-CC69-1885-C2C8-DDB6759752EF}"/>
              </a:ext>
            </a:extLst>
          </p:cNvPr>
          <p:cNvSpPr txBox="1"/>
          <p:nvPr/>
        </p:nvSpPr>
        <p:spPr>
          <a:xfrm>
            <a:off x="6223449" y="1225689"/>
            <a:ext cx="544268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had the privilege of participating in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SkillsBuild program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program is designed for anyone, requiring no prior programming knowledge—just a logical mindset and problem-solving skills. Through hands-on experience with cutting-edge Watson AI technology, I delved deep into the fascinating world of AI.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dedication and enthusiasm paid off, leading to an internship opportunity in IBM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I could further apply what I learned. I encourage all students to take full advantage of such programs offered by our school!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PRAKHAR DUBEY, 11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533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B3C40962F184390C96D1B5CB2DEB1" ma:contentTypeVersion="6" ma:contentTypeDescription="Create a new document." ma:contentTypeScope="" ma:versionID="0279a3b1a288604724cb0e878df477c5">
  <xsd:schema xmlns:xsd="http://www.w3.org/2001/XMLSchema" xmlns:xs="http://www.w3.org/2001/XMLSchema" xmlns:p="http://schemas.microsoft.com/office/2006/metadata/properties" xmlns:ns3="f539b916-7bac-445f-8477-34c0a270d2d0" targetNamespace="http://schemas.microsoft.com/office/2006/metadata/properties" ma:root="true" ma:fieldsID="e3648174baa6a94b0b2b0cfa56ebd376" ns3:_="">
    <xsd:import namespace="f539b916-7bac-445f-8477-34c0a270d2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39b916-7bac-445f-8477-34c0a270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539b916-7bac-445f-8477-34c0a270d2d0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F50A8F-F25C-4A3A-8506-AEDF8BBAEA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39b916-7bac-445f-8477-34c0a270d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openxmlformats.org/package/2006/metadata/core-properties"/>
    <ds:schemaRef ds:uri="f539b916-7bac-445f-8477-34c0a270d2d0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</TotalTime>
  <Words>100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Georgia Pro Cond Semibold</vt:lpstr>
      <vt:lpstr>Gill Sans MT</vt:lpstr>
      <vt:lpstr>Times New Roman</vt:lpstr>
      <vt:lpstr>Wingdings 2</vt:lpstr>
      <vt:lpstr>Custom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senior2.lab</dc:creator>
  <cp:lastModifiedBy>senior2.lab</cp:lastModifiedBy>
  <cp:revision>1</cp:revision>
  <dcterms:created xsi:type="dcterms:W3CDTF">2024-10-22T05:14:47Z</dcterms:created>
  <dcterms:modified xsi:type="dcterms:W3CDTF">2024-10-22T06:02:24Z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0x010100C89B3C40962F184390C96D1B5CB2DEB1</vt:lpwstr>
  </property>
</Properties>
</file>