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PT Sans Narrow"/>
      <p:regular r:id="rId32"/>
      <p:bold r:id="rId33"/>
    </p:embeddedFont>
    <p:embeddedFont>
      <p:font typeface="Open Sans Medium"/>
      <p:regular r:id="rId34"/>
      <p:bold r:id="rId35"/>
      <p:italic r:id="rId36"/>
      <p:boldItalic r:id="rId37"/>
    </p:embeddedFont>
    <p:embeddedFont>
      <p:font typeface="Merriweather"/>
      <p:regular r:id="rId38"/>
      <p:bold r:id="rId39"/>
      <p:italic r:id="rId40"/>
      <p:boldItalic r:id="rId41"/>
    </p:embeddedFont>
    <p:embeddedFont>
      <p:font typeface="Open Sans"/>
      <p:regular r:id="rId42"/>
      <p:bold r:id="rId43"/>
      <p:italic r:id="rId44"/>
      <p:boldItalic r:id="rId45"/>
    </p:embeddedFont>
    <p:embeddedFont>
      <p:font typeface="Century Gothic"/>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0" roundtripDataSignature="AMtx7mi9xASOKjUKci1hFxUy5LhG7Rp2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52C779-0A7D-44EF-B838-46379F0EB6D7}">
  <a:tblStyle styleId="{B352C779-0A7D-44EF-B838-46379F0EB6D7}"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A"/>
          </a:solidFill>
        </a:fill>
      </a:tcStyle>
    </a:wholeTbl>
    <a:band1H>
      <a:tcTxStyle b="off" i="off"/>
      <a:tcStyle>
        <a:fill>
          <a:solidFill>
            <a:srgbClr val="CBE2F5"/>
          </a:solidFill>
        </a:fill>
      </a:tcStyle>
    </a:band1H>
    <a:band2H>
      <a:tcTxStyle b="off" i="off"/>
    </a:band2H>
    <a:band1V>
      <a:tcTxStyle b="off" i="off"/>
      <a:tcStyle>
        <a:fill>
          <a:solidFill>
            <a:srgbClr val="CBE2F5"/>
          </a:solidFill>
        </a:fill>
      </a:tcStyle>
    </a:band1V>
    <a:band2V>
      <a:tcTxStyle b="off" i="off"/>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13C35C96-AC4D-4639-8EB5-59B7CC20C904}" styleName="Table_1">
    <a:wholeTbl>
      <a:tcTxStyle b="off" i="off">
        <a:font>
          <a:latin typeface="Century Gothic"/>
          <a:ea typeface="Century Gothic"/>
          <a:cs typeface="Century Gothic"/>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42" Type="http://schemas.openxmlformats.org/officeDocument/2006/relationships/font" Target="fonts/OpenSans-regular.fntdata"/><Relationship Id="rId41" Type="http://schemas.openxmlformats.org/officeDocument/2006/relationships/font" Target="fonts/Merriweather-boldItalic.fntdata"/><Relationship Id="rId44" Type="http://schemas.openxmlformats.org/officeDocument/2006/relationships/font" Target="fonts/OpenSans-italic.fntdata"/><Relationship Id="rId43" Type="http://schemas.openxmlformats.org/officeDocument/2006/relationships/font" Target="fonts/OpenSans-bold.fntdata"/><Relationship Id="rId46" Type="http://schemas.openxmlformats.org/officeDocument/2006/relationships/font" Target="fonts/CenturyGothic-regular.fntdata"/><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Gothic-italic.fntdata"/><Relationship Id="rId47" Type="http://schemas.openxmlformats.org/officeDocument/2006/relationships/font" Target="fonts/CenturyGothic-bold.fntdata"/><Relationship Id="rId49"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PTSansNarrow-bold.fntdata"/><Relationship Id="rId32" Type="http://schemas.openxmlformats.org/officeDocument/2006/relationships/font" Target="fonts/PTSansNarrow-regular.fntdata"/><Relationship Id="rId35" Type="http://schemas.openxmlformats.org/officeDocument/2006/relationships/font" Target="fonts/OpenSansMedium-bold.fntdata"/><Relationship Id="rId34" Type="http://schemas.openxmlformats.org/officeDocument/2006/relationships/font" Target="fonts/OpenSansMedium-regular.fntdata"/><Relationship Id="rId37" Type="http://schemas.openxmlformats.org/officeDocument/2006/relationships/font" Target="fonts/OpenSansMedium-boldItalic.fntdata"/><Relationship Id="rId36" Type="http://schemas.openxmlformats.org/officeDocument/2006/relationships/font" Target="fonts/OpenSansMedium-italic.fntdata"/><Relationship Id="rId39" Type="http://schemas.openxmlformats.org/officeDocument/2006/relationships/font" Target="fonts/Merriweather-bold.fntdata"/><Relationship Id="rId38" Type="http://schemas.openxmlformats.org/officeDocument/2006/relationships/font" Target="fonts/Merriweather-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fad6e8a8c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g24fad6e8a8c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fad6e8a8c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g24fad6e8a8c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12b5c6139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g2912b5c6139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fcf7dfc00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g24fcf7dfc00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bg>
      <p:bgPr>
        <a:solidFill>
          <a:schemeClr val="lt1"/>
        </a:solidFill>
      </p:bgPr>
    </p:bg>
    <p:spTree>
      <p:nvGrpSpPr>
        <p:cNvPr id="9" name="Shape 9"/>
        <p:cNvGrpSpPr/>
        <p:nvPr/>
      </p:nvGrpSpPr>
      <p:grpSpPr>
        <a:xfrm>
          <a:off x="0" y="0"/>
          <a:ext cx="0" cy="0"/>
          <a:chOff x="0" y="0"/>
          <a:chExt cx="0" cy="0"/>
        </a:xfrm>
      </p:grpSpPr>
      <p:sp>
        <p:nvSpPr>
          <p:cNvPr id="10" name="Google Shape;10;g2f761310c4d_0_129"/>
          <p:cNvSpPr/>
          <p:nvPr/>
        </p:nvSpPr>
        <p:spPr>
          <a:xfrm>
            <a:off x="3175" y="6400800"/>
            <a:ext cx="121887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g2f761310c4d_0_129"/>
          <p:cNvSpPr/>
          <p:nvPr/>
        </p:nvSpPr>
        <p:spPr>
          <a:xfrm>
            <a:off x="15" y="6334316"/>
            <a:ext cx="121887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g2f761310c4d_0_129"/>
          <p:cNvSpPr txBox="1"/>
          <p:nvPr>
            <p:ph type="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p:txBody>
      </p:sp>
      <p:sp>
        <p:nvSpPr>
          <p:cNvPr id="13" name="Google Shape;13;g2f761310c4d_0_129"/>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14" name="Google Shape;14;g2f761310c4d_0_129"/>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g2f761310c4d_0_129"/>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 name="Google Shape;16;g2f761310c4d_0_129"/>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g2f761310c4d_0_129"/>
          <p:cNvCxnSpPr/>
          <p:nvPr/>
        </p:nvCxnSpPr>
        <p:spPr>
          <a:xfrm>
            <a:off x="1207658" y="4343400"/>
            <a:ext cx="9875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59" name="Shape 59"/>
        <p:cNvGrpSpPr/>
        <p:nvPr/>
      </p:nvGrpSpPr>
      <p:grpSpPr>
        <a:xfrm>
          <a:off x="0" y="0"/>
          <a:ext cx="0" cy="0"/>
          <a:chOff x="0" y="0"/>
          <a:chExt cx="0" cy="0"/>
        </a:xfrm>
      </p:grpSpPr>
      <p:sp>
        <p:nvSpPr>
          <p:cNvPr id="60" name="Google Shape;60;g2f761310c4d_0_109"/>
          <p:cNvSpPr txBox="1"/>
          <p:nvPr>
            <p:ph type="title"/>
          </p:nvPr>
        </p:nvSpPr>
        <p:spPr>
          <a:xfrm>
            <a:off x="653667" y="701800"/>
            <a:ext cx="74847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dk2"/>
              </a:buClr>
              <a:buSzPts val="7200"/>
              <a:buNone/>
              <a:defRPr b="0" sz="7200">
                <a:solidFill>
                  <a:schemeClr val="dk2"/>
                </a:solidFill>
              </a:defRPr>
            </a:lvl1pPr>
            <a:lvl2pPr lvl="1" algn="l">
              <a:lnSpc>
                <a:spcPct val="100000"/>
              </a:lnSpc>
              <a:spcBef>
                <a:spcPts val="0"/>
              </a:spcBef>
              <a:spcAft>
                <a:spcPts val="0"/>
              </a:spcAft>
              <a:buClr>
                <a:schemeClr val="dk2"/>
              </a:buClr>
              <a:buSzPts val="7200"/>
              <a:buNone/>
              <a:defRPr b="0" sz="7200">
                <a:solidFill>
                  <a:schemeClr val="dk2"/>
                </a:solidFill>
              </a:defRPr>
            </a:lvl2pPr>
            <a:lvl3pPr lvl="2" algn="l">
              <a:lnSpc>
                <a:spcPct val="100000"/>
              </a:lnSpc>
              <a:spcBef>
                <a:spcPts val="0"/>
              </a:spcBef>
              <a:spcAft>
                <a:spcPts val="0"/>
              </a:spcAft>
              <a:buClr>
                <a:schemeClr val="dk2"/>
              </a:buClr>
              <a:buSzPts val="7200"/>
              <a:buNone/>
              <a:defRPr b="0" sz="7200">
                <a:solidFill>
                  <a:schemeClr val="dk2"/>
                </a:solidFill>
              </a:defRPr>
            </a:lvl3pPr>
            <a:lvl4pPr lvl="3" algn="l">
              <a:lnSpc>
                <a:spcPct val="100000"/>
              </a:lnSpc>
              <a:spcBef>
                <a:spcPts val="0"/>
              </a:spcBef>
              <a:spcAft>
                <a:spcPts val="0"/>
              </a:spcAft>
              <a:buClr>
                <a:schemeClr val="dk2"/>
              </a:buClr>
              <a:buSzPts val="7200"/>
              <a:buNone/>
              <a:defRPr b="0" sz="7200">
                <a:solidFill>
                  <a:schemeClr val="dk2"/>
                </a:solidFill>
              </a:defRPr>
            </a:lvl4pPr>
            <a:lvl5pPr lvl="4" algn="l">
              <a:lnSpc>
                <a:spcPct val="100000"/>
              </a:lnSpc>
              <a:spcBef>
                <a:spcPts val="0"/>
              </a:spcBef>
              <a:spcAft>
                <a:spcPts val="0"/>
              </a:spcAft>
              <a:buClr>
                <a:schemeClr val="dk2"/>
              </a:buClr>
              <a:buSzPts val="7200"/>
              <a:buNone/>
              <a:defRPr b="0" sz="7200">
                <a:solidFill>
                  <a:schemeClr val="dk2"/>
                </a:solidFill>
              </a:defRPr>
            </a:lvl5pPr>
            <a:lvl6pPr lvl="5" algn="l">
              <a:lnSpc>
                <a:spcPct val="100000"/>
              </a:lnSpc>
              <a:spcBef>
                <a:spcPts val="0"/>
              </a:spcBef>
              <a:spcAft>
                <a:spcPts val="0"/>
              </a:spcAft>
              <a:buClr>
                <a:schemeClr val="dk2"/>
              </a:buClr>
              <a:buSzPts val="7200"/>
              <a:buNone/>
              <a:defRPr b="0" sz="7200">
                <a:solidFill>
                  <a:schemeClr val="dk2"/>
                </a:solidFill>
              </a:defRPr>
            </a:lvl6pPr>
            <a:lvl7pPr lvl="6" algn="l">
              <a:lnSpc>
                <a:spcPct val="100000"/>
              </a:lnSpc>
              <a:spcBef>
                <a:spcPts val="0"/>
              </a:spcBef>
              <a:spcAft>
                <a:spcPts val="0"/>
              </a:spcAft>
              <a:buClr>
                <a:schemeClr val="dk2"/>
              </a:buClr>
              <a:buSzPts val="7200"/>
              <a:buNone/>
              <a:defRPr b="0" sz="7200">
                <a:solidFill>
                  <a:schemeClr val="dk2"/>
                </a:solidFill>
              </a:defRPr>
            </a:lvl7pPr>
            <a:lvl8pPr lvl="7" algn="l">
              <a:lnSpc>
                <a:spcPct val="100000"/>
              </a:lnSpc>
              <a:spcBef>
                <a:spcPts val="0"/>
              </a:spcBef>
              <a:spcAft>
                <a:spcPts val="0"/>
              </a:spcAft>
              <a:buClr>
                <a:schemeClr val="dk2"/>
              </a:buClr>
              <a:buSzPts val="7200"/>
              <a:buNone/>
              <a:defRPr b="0" sz="7200">
                <a:solidFill>
                  <a:schemeClr val="dk2"/>
                </a:solidFill>
              </a:defRPr>
            </a:lvl8pPr>
            <a:lvl9pPr lvl="8" algn="l">
              <a:lnSpc>
                <a:spcPct val="100000"/>
              </a:lnSpc>
              <a:spcBef>
                <a:spcPts val="0"/>
              </a:spcBef>
              <a:spcAft>
                <a:spcPts val="0"/>
              </a:spcAft>
              <a:buClr>
                <a:schemeClr val="dk2"/>
              </a:buClr>
              <a:buSzPts val="7200"/>
              <a:buNone/>
              <a:defRPr b="0" sz="7200">
                <a:solidFill>
                  <a:schemeClr val="dk2"/>
                </a:solidFill>
              </a:defRPr>
            </a:lvl9pPr>
          </a:lstStyle>
          <a:p/>
        </p:txBody>
      </p:sp>
      <p:sp>
        <p:nvSpPr>
          <p:cNvPr id="61" name="Google Shape;61;g2f761310c4d_0_10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g2f761310c4d_0_112"/>
          <p:cNvSpPr/>
          <p:nvPr/>
        </p:nvSpPr>
        <p:spPr>
          <a:xfrm>
            <a:off x="6096000" y="0"/>
            <a:ext cx="6096000" cy="68580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 name="Google Shape;64;g2f761310c4d_0_112"/>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65" name="Google Shape;65;g2f761310c4d_0_112"/>
          <p:cNvSpPr txBox="1"/>
          <p:nvPr>
            <p:ph type="title"/>
          </p:nvPr>
        </p:nvSpPr>
        <p:spPr>
          <a:xfrm>
            <a:off x="354000" y="1386233"/>
            <a:ext cx="5393700" cy="22344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66" name="Google Shape;66;g2f761310c4d_0_112"/>
          <p:cNvSpPr txBox="1"/>
          <p:nvPr>
            <p:ph idx="1" type="subTitle"/>
          </p:nvPr>
        </p:nvSpPr>
        <p:spPr>
          <a:xfrm>
            <a:off x="354000" y="3635833"/>
            <a:ext cx="5393700" cy="16467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7" name="Google Shape;67;g2f761310c4d_0_112"/>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49250" lvl="1" marL="914400" algn="l">
              <a:lnSpc>
                <a:spcPct val="115000"/>
              </a:lnSpc>
              <a:spcBef>
                <a:spcPts val="0"/>
              </a:spcBef>
              <a:spcAft>
                <a:spcPts val="0"/>
              </a:spcAft>
              <a:buClr>
                <a:schemeClr val="lt1"/>
              </a:buClr>
              <a:buSzPts val="1900"/>
              <a:buChar char="○"/>
              <a:defRPr>
                <a:solidFill>
                  <a:schemeClr val="lt1"/>
                </a:solidFill>
              </a:defRPr>
            </a:lvl2pPr>
            <a:lvl3pPr indent="-349250" lvl="2" marL="1371600" algn="l">
              <a:lnSpc>
                <a:spcPct val="115000"/>
              </a:lnSpc>
              <a:spcBef>
                <a:spcPts val="0"/>
              </a:spcBef>
              <a:spcAft>
                <a:spcPts val="0"/>
              </a:spcAft>
              <a:buClr>
                <a:schemeClr val="lt1"/>
              </a:buClr>
              <a:buSzPts val="1900"/>
              <a:buChar char="■"/>
              <a:defRPr>
                <a:solidFill>
                  <a:schemeClr val="lt1"/>
                </a:solidFill>
              </a:defRPr>
            </a:lvl3pPr>
            <a:lvl4pPr indent="-349250" lvl="3" marL="1828800" algn="l">
              <a:lnSpc>
                <a:spcPct val="115000"/>
              </a:lnSpc>
              <a:spcBef>
                <a:spcPts val="0"/>
              </a:spcBef>
              <a:spcAft>
                <a:spcPts val="0"/>
              </a:spcAft>
              <a:buClr>
                <a:schemeClr val="lt1"/>
              </a:buClr>
              <a:buSzPts val="1900"/>
              <a:buChar char="●"/>
              <a:defRPr>
                <a:solidFill>
                  <a:schemeClr val="lt1"/>
                </a:solidFill>
              </a:defRPr>
            </a:lvl4pPr>
            <a:lvl5pPr indent="-349250" lvl="4" marL="2286000" algn="l">
              <a:lnSpc>
                <a:spcPct val="115000"/>
              </a:lnSpc>
              <a:spcBef>
                <a:spcPts val="0"/>
              </a:spcBef>
              <a:spcAft>
                <a:spcPts val="0"/>
              </a:spcAft>
              <a:buClr>
                <a:schemeClr val="lt1"/>
              </a:buClr>
              <a:buSzPts val="1900"/>
              <a:buChar char="○"/>
              <a:defRPr>
                <a:solidFill>
                  <a:schemeClr val="lt1"/>
                </a:solidFill>
              </a:defRPr>
            </a:lvl5pPr>
            <a:lvl6pPr indent="-349250" lvl="5" marL="2743200" algn="l">
              <a:lnSpc>
                <a:spcPct val="115000"/>
              </a:lnSpc>
              <a:spcBef>
                <a:spcPts val="0"/>
              </a:spcBef>
              <a:spcAft>
                <a:spcPts val="0"/>
              </a:spcAft>
              <a:buClr>
                <a:schemeClr val="lt1"/>
              </a:buClr>
              <a:buSzPts val="1900"/>
              <a:buChar char="■"/>
              <a:defRPr>
                <a:solidFill>
                  <a:schemeClr val="lt1"/>
                </a:solidFill>
              </a:defRPr>
            </a:lvl6pPr>
            <a:lvl7pPr indent="-349250" lvl="6" marL="3200400" algn="l">
              <a:lnSpc>
                <a:spcPct val="115000"/>
              </a:lnSpc>
              <a:spcBef>
                <a:spcPts val="0"/>
              </a:spcBef>
              <a:spcAft>
                <a:spcPts val="0"/>
              </a:spcAft>
              <a:buClr>
                <a:schemeClr val="lt1"/>
              </a:buClr>
              <a:buSzPts val="1900"/>
              <a:buChar char="●"/>
              <a:defRPr>
                <a:solidFill>
                  <a:schemeClr val="lt1"/>
                </a:solidFill>
              </a:defRPr>
            </a:lvl7pPr>
            <a:lvl8pPr indent="-349250" lvl="7" marL="3657600" algn="l">
              <a:lnSpc>
                <a:spcPct val="115000"/>
              </a:lnSpc>
              <a:spcBef>
                <a:spcPts val="0"/>
              </a:spcBef>
              <a:spcAft>
                <a:spcPts val="0"/>
              </a:spcAft>
              <a:buClr>
                <a:schemeClr val="lt1"/>
              </a:buClr>
              <a:buSzPts val="1900"/>
              <a:buChar char="○"/>
              <a:defRPr>
                <a:solidFill>
                  <a:schemeClr val="lt1"/>
                </a:solidFill>
              </a:defRPr>
            </a:lvl8pPr>
            <a:lvl9pPr indent="-349250" lvl="8" marL="4114800" algn="l">
              <a:lnSpc>
                <a:spcPct val="115000"/>
              </a:lnSpc>
              <a:spcBef>
                <a:spcPts val="0"/>
              </a:spcBef>
              <a:spcAft>
                <a:spcPts val="0"/>
              </a:spcAft>
              <a:buClr>
                <a:schemeClr val="lt1"/>
              </a:buClr>
              <a:buSzPts val="1900"/>
              <a:buChar char="■"/>
              <a:defRPr>
                <a:solidFill>
                  <a:schemeClr val="lt1"/>
                </a:solidFill>
              </a:defRPr>
            </a:lvl9pPr>
          </a:lstStyle>
          <a:p/>
        </p:txBody>
      </p:sp>
      <p:sp>
        <p:nvSpPr>
          <p:cNvPr id="68" name="Google Shape;68;g2f761310c4d_0_11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g2f761310c4d_0_119"/>
          <p:cNvSpPr txBox="1"/>
          <p:nvPr>
            <p:ph idx="1" type="body"/>
          </p:nvPr>
        </p:nvSpPr>
        <p:spPr>
          <a:xfrm>
            <a:off x="415600" y="5640967"/>
            <a:ext cx="7998300" cy="7983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p:txBody>
      </p:sp>
      <p:sp>
        <p:nvSpPr>
          <p:cNvPr id="71" name="Google Shape;71;g2f761310c4d_0_11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2" name="Shape 72"/>
        <p:cNvGrpSpPr/>
        <p:nvPr/>
      </p:nvGrpSpPr>
      <p:grpSpPr>
        <a:xfrm>
          <a:off x="0" y="0"/>
          <a:ext cx="0" cy="0"/>
          <a:chOff x="0" y="0"/>
          <a:chExt cx="0" cy="0"/>
        </a:xfrm>
      </p:grpSpPr>
      <p:sp>
        <p:nvSpPr>
          <p:cNvPr id="73" name="Google Shape;73;g2f761310c4d_0_122"/>
          <p:cNvSpPr/>
          <p:nvPr/>
        </p:nvSpPr>
        <p:spPr>
          <a:xfrm>
            <a:off x="-10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2f761310c4d_0_122"/>
          <p:cNvSpPr txBox="1"/>
          <p:nvPr>
            <p:ph hasCustomPrompt="1" type="title"/>
          </p:nvPr>
        </p:nvSpPr>
        <p:spPr>
          <a:xfrm>
            <a:off x="415600" y="1739800"/>
            <a:ext cx="11360700" cy="20511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Clr>
                <a:schemeClr val="accent3"/>
              </a:buClr>
              <a:buSzPts val="17300"/>
              <a:buNone/>
              <a:defRPr sz="17300">
                <a:solidFill>
                  <a:schemeClr val="accent3"/>
                </a:solidFill>
              </a:defRPr>
            </a:lvl1pPr>
            <a:lvl2pPr lvl="1" algn="ctr">
              <a:lnSpc>
                <a:spcPct val="100000"/>
              </a:lnSpc>
              <a:spcBef>
                <a:spcPts val="0"/>
              </a:spcBef>
              <a:spcAft>
                <a:spcPts val="0"/>
              </a:spcAft>
              <a:buClr>
                <a:schemeClr val="accent3"/>
              </a:buClr>
              <a:buSzPts val="17300"/>
              <a:buNone/>
              <a:defRPr sz="17300">
                <a:solidFill>
                  <a:schemeClr val="accent3"/>
                </a:solidFill>
              </a:defRPr>
            </a:lvl2pPr>
            <a:lvl3pPr lvl="2" algn="ctr">
              <a:lnSpc>
                <a:spcPct val="100000"/>
              </a:lnSpc>
              <a:spcBef>
                <a:spcPts val="0"/>
              </a:spcBef>
              <a:spcAft>
                <a:spcPts val="0"/>
              </a:spcAft>
              <a:buClr>
                <a:schemeClr val="accent3"/>
              </a:buClr>
              <a:buSzPts val="17300"/>
              <a:buNone/>
              <a:defRPr sz="17300">
                <a:solidFill>
                  <a:schemeClr val="accent3"/>
                </a:solidFill>
              </a:defRPr>
            </a:lvl3pPr>
            <a:lvl4pPr lvl="3" algn="ctr">
              <a:lnSpc>
                <a:spcPct val="100000"/>
              </a:lnSpc>
              <a:spcBef>
                <a:spcPts val="0"/>
              </a:spcBef>
              <a:spcAft>
                <a:spcPts val="0"/>
              </a:spcAft>
              <a:buClr>
                <a:schemeClr val="accent3"/>
              </a:buClr>
              <a:buSzPts val="17300"/>
              <a:buNone/>
              <a:defRPr sz="17300">
                <a:solidFill>
                  <a:schemeClr val="accent3"/>
                </a:solidFill>
              </a:defRPr>
            </a:lvl4pPr>
            <a:lvl5pPr lvl="4" algn="ctr">
              <a:lnSpc>
                <a:spcPct val="100000"/>
              </a:lnSpc>
              <a:spcBef>
                <a:spcPts val="0"/>
              </a:spcBef>
              <a:spcAft>
                <a:spcPts val="0"/>
              </a:spcAft>
              <a:buClr>
                <a:schemeClr val="accent3"/>
              </a:buClr>
              <a:buSzPts val="17300"/>
              <a:buNone/>
              <a:defRPr sz="17300">
                <a:solidFill>
                  <a:schemeClr val="accent3"/>
                </a:solidFill>
              </a:defRPr>
            </a:lvl5pPr>
            <a:lvl6pPr lvl="5" algn="ctr">
              <a:lnSpc>
                <a:spcPct val="100000"/>
              </a:lnSpc>
              <a:spcBef>
                <a:spcPts val="0"/>
              </a:spcBef>
              <a:spcAft>
                <a:spcPts val="0"/>
              </a:spcAft>
              <a:buClr>
                <a:schemeClr val="accent3"/>
              </a:buClr>
              <a:buSzPts val="17300"/>
              <a:buNone/>
              <a:defRPr sz="17300">
                <a:solidFill>
                  <a:schemeClr val="accent3"/>
                </a:solidFill>
              </a:defRPr>
            </a:lvl6pPr>
            <a:lvl7pPr lvl="6" algn="ctr">
              <a:lnSpc>
                <a:spcPct val="100000"/>
              </a:lnSpc>
              <a:spcBef>
                <a:spcPts val="0"/>
              </a:spcBef>
              <a:spcAft>
                <a:spcPts val="0"/>
              </a:spcAft>
              <a:buClr>
                <a:schemeClr val="accent3"/>
              </a:buClr>
              <a:buSzPts val="17300"/>
              <a:buNone/>
              <a:defRPr sz="17300">
                <a:solidFill>
                  <a:schemeClr val="accent3"/>
                </a:solidFill>
              </a:defRPr>
            </a:lvl7pPr>
            <a:lvl8pPr lvl="7" algn="ctr">
              <a:lnSpc>
                <a:spcPct val="100000"/>
              </a:lnSpc>
              <a:spcBef>
                <a:spcPts val="0"/>
              </a:spcBef>
              <a:spcAft>
                <a:spcPts val="0"/>
              </a:spcAft>
              <a:buClr>
                <a:schemeClr val="accent3"/>
              </a:buClr>
              <a:buSzPts val="17300"/>
              <a:buNone/>
              <a:defRPr sz="17300">
                <a:solidFill>
                  <a:schemeClr val="accent3"/>
                </a:solidFill>
              </a:defRPr>
            </a:lvl8pPr>
            <a:lvl9pPr lvl="8" algn="ctr">
              <a:lnSpc>
                <a:spcPct val="100000"/>
              </a:lnSpc>
              <a:spcBef>
                <a:spcPts val="0"/>
              </a:spcBef>
              <a:spcAft>
                <a:spcPts val="0"/>
              </a:spcAft>
              <a:buClr>
                <a:schemeClr val="accent3"/>
              </a:buClr>
              <a:buSzPts val="17300"/>
              <a:buNone/>
              <a:defRPr sz="17300">
                <a:solidFill>
                  <a:schemeClr val="accent3"/>
                </a:solidFill>
              </a:defRPr>
            </a:lvl9pPr>
          </a:lstStyle>
          <a:p>
            <a:r>
              <a:t>xx%</a:t>
            </a:r>
          </a:p>
        </p:txBody>
      </p:sp>
      <p:sp>
        <p:nvSpPr>
          <p:cNvPr id="75" name="Google Shape;75;g2f761310c4d_0_122"/>
          <p:cNvSpPr txBox="1"/>
          <p:nvPr>
            <p:ph idx="1" type="body"/>
          </p:nvPr>
        </p:nvSpPr>
        <p:spPr>
          <a:xfrm>
            <a:off x="415600" y="3994200"/>
            <a:ext cx="11360700" cy="14289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76" name="Google Shape;76;g2f761310c4d_0_12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g2f761310c4d_0_13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p:txBody>
      </p:sp>
      <p:sp>
        <p:nvSpPr>
          <p:cNvPr id="20" name="Google Shape;20;g2f761310c4d_0_138"/>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1" name="Google Shape;21;g2f761310c4d_0_138"/>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 name="Google Shape;22;g2f761310c4d_0_138"/>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g2f761310c4d_0_138"/>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g2f761310c4d_0_12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cxnSp>
        <p:nvCxnSpPr>
          <p:cNvPr id="27" name="Google Shape;27;g2f761310c4d_0_76"/>
          <p:cNvCxnSpPr/>
          <p:nvPr/>
        </p:nvCxnSpPr>
        <p:spPr>
          <a:xfrm>
            <a:off x="9343647" y="4235850"/>
            <a:ext cx="749700" cy="0"/>
          </a:xfrm>
          <a:prstGeom prst="straightConnector1">
            <a:avLst/>
          </a:prstGeom>
          <a:noFill/>
          <a:ln cap="flat" cmpd="sng" w="76200">
            <a:solidFill>
              <a:schemeClr val="lt2"/>
            </a:solidFill>
            <a:prstDash val="solid"/>
            <a:round/>
            <a:headEnd len="sm" w="sm" type="none"/>
            <a:tailEnd len="sm" w="sm" type="none"/>
          </a:ln>
        </p:spPr>
      </p:cxnSp>
      <p:cxnSp>
        <p:nvCxnSpPr>
          <p:cNvPr id="28" name="Google Shape;28;g2f761310c4d_0_76"/>
          <p:cNvCxnSpPr/>
          <p:nvPr/>
        </p:nvCxnSpPr>
        <p:spPr>
          <a:xfrm>
            <a:off x="2100047" y="4211002"/>
            <a:ext cx="749700" cy="0"/>
          </a:xfrm>
          <a:prstGeom prst="straightConnector1">
            <a:avLst/>
          </a:prstGeom>
          <a:noFill/>
          <a:ln cap="flat" cmpd="sng" w="76200">
            <a:solidFill>
              <a:schemeClr val="lt2"/>
            </a:solidFill>
            <a:prstDash val="solid"/>
            <a:round/>
            <a:headEnd len="sm" w="sm" type="none"/>
            <a:tailEnd len="sm" w="sm" type="none"/>
          </a:ln>
        </p:spPr>
      </p:cxnSp>
      <p:grpSp>
        <p:nvGrpSpPr>
          <p:cNvPr id="29" name="Google Shape;29;g2f761310c4d_0_76"/>
          <p:cNvGrpSpPr/>
          <p:nvPr/>
        </p:nvGrpSpPr>
        <p:grpSpPr>
          <a:xfrm>
            <a:off x="1338859" y="1362666"/>
            <a:ext cx="9515557" cy="203195"/>
            <a:chOff x="1346429" y="1011300"/>
            <a:chExt cx="6452100" cy="152400"/>
          </a:xfrm>
        </p:grpSpPr>
        <p:cxnSp>
          <p:nvCxnSpPr>
            <p:cNvPr id="30" name="Google Shape;30;g2f761310c4d_0_76"/>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31" name="Google Shape;31;g2f761310c4d_0_76"/>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32" name="Google Shape;32;g2f761310c4d_0_76"/>
          <p:cNvGrpSpPr/>
          <p:nvPr/>
        </p:nvGrpSpPr>
        <p:grpSpPr>
          <a:xfrm>
            <a:off x="1338868" y="5292001"/>
            <a:ext cx="9515557" cy="203195"/>
            <a:chOff x="1346435" y="3969088"/>
            <a:chExt cx="6452100" cy="152400"/>
          </a:xfrm>
        </p:grpSpPr>
        <p:cxnSp>
          <p:nvCxnSpPr>
            <p:cNvPr id="33" name="Google Shape;33;g2f761310c4d_0_76"/>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34" name="Google Shape;34;g2f761310c4d_0_76"/>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35" name="Google Shape;35;g2f761310c4d_0_76"/>
          <p:cNvSpPr txBox="1"/>
          <p:nvPr>
            <p:ph type="ctrTitle"/>
          </p:nvPr>
        </p:nvSpPr>
        <p:spPr>
          <a:xfrm>
            <a:off x="1338867" y="2335685"/>
            <a:ext cx="9515700" cy="13632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
        <p:nvSpPr>
          <p:cNvPr id="36" name="Google Shape;36;g2f761310c4d_0_76"/>
          <p:cNvSpPr txBox="1"/>
          <p:nvPr>
            <p:ph idx="1" type="subTitle"/>
          </p:nvPr>
        </p:nvSpPr>
        <p:spPr>
          <a:xfrm>
            <a:off x="2849633" y="3800052"/>
            <a:ext cx="64941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37" name="Google Shape;37;g2f761310c4d_0_7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g2f761310c4d_0_88"/>
          <p:cNvSpPr/>
          <p:nvPr/>
        </p:nvSpPr>
        <p:spPr>
          <a:xfrm>
            <a:off x="-67" y="3429200"/>
            <a:ext cx="12192000" cy="34287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2f761310c4d_0_88"/>
          <p:cNvSpPr txBox="1"/>
          <p:nvPr>
            <p:ph type="title"/>
          </p:nvPr>
        </p:nvSpPr>
        <p:spPr>
          <a:xfrm>
            <a:off x="415600" y="1086400"/>
            <a:ext cx="11428500" cy="12561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a:lvl1pPr>
            <a:lvl2pPr lvl="1" algn="ctr">
              <a:lnSpc>
                <a:spcPct val="100000"/>
              </a:lnSpc>
              <a:spcBef>
                <a:spcPts val="0"/>
              </a:spcBef>
              <a:spcAft>
                <a:spcPts val="0"/>
              </a:spcAft>
              <a:buSzPts val="4800"/>
              <a:buNone/>
              <a:defRPr/>
            </a:lvl2pPr>
            <a:lvl3pPr lvl="2" algn="ctr">
              <a:lnSpc>
                <a:spcPct val="100000"/>
              </a:lnSpc>
              <a:spcBef>
                <a:spcPts val="0"/>
              </a:spcBef>
              <a:spcAft>
                <a:spcPts val="0"/>
              </a:spcAft>
              <a:buSzPts val="4800"/>
              <a:buNone/>
              <a:defRPr/>
            </a:lvl3pPr>
            <a:lvl4pPr lvl="3" algn="ctr">
              <a:lnSpc>
                <a:spcPct val="100000"/>
              </a:lnSpc>
              <a:spcBef>
                <a:spcPts val="0"/>
              </a:spcBef>
              <a:spcAft>
                <a:spcPts val="0"/>
              </a:spcAft>
              <a:buSzPts val="4800"/>
              <a:buNone/>
              <a:defRPr/>
            </a:lvl4pPr>
            <a:lvl5pPr lvl="4" algn="ctr">
              <a:lnSpc>
                <a:spcPct val="100000"/>
              </a:lnSpc>
              <a:spcBef>
                <a:spcPts val="0"/>
              </a:spcBef>
              <a:spcAft>
                <a:spcPts val="0"/>
              </a:spcAft>
              <a:buSzPts val="4800"/>
              <a:buNone/>
              <a:defRPr/>
            </a:lvl5pPr>
            <a:lvl6pPr lvl="5" algn="ctr">
              <a:lnSpc>
                <a:spcPct val="100000"/>
              </a:lnSpc>
              <a:spcBef>
                <a:spcPts val="0"/>
              </a:spcBef>
              <a:spcAft>
                <a:spcPts val="0"/>
              </a:spcAft>
              <a:buSzPts val="4800"/>
              <a:buNone/>
              <a:defRPr/>
            </a:lvl6pPr>
            <a:lvl7pPr lvl="6" algn="ctr">
              <a:lnSpc>
                <a:spcPct val="100000"/>
              </a:lnSpc>
              <a:spcBef>
                <a:spcPts val="0"/>
              </a:spcBef>
              <a:spcAft>
                <a:spcPts val="0"/>
              </a:spcAft>
              <a:buSzPts val="4800"/>
              <a:buNone/>
              <a:defRPr/>
            </a:lvl7pPr>
            <a:lvl8pPr lvl="7" algn="ctr">
              <a:lnSpc>
                <a:spcPct val="100000"/>
              </a:lnSpc>
              <a:spcBef>
                <a:spcPts val="0"/>
              </a:spcBef>
              <a:spcAft>
                <a:spcPts val="0"/>
              </a:spcAft>
              <a:buSzPts val="4800"/>
              <a:buNone/>
              <a:defRPr/>
            </a:lvl8pPr>
            <a:lvl9pPr lvl="8" algn="ctr">
              <a:lnSpc>
                <a:spcPct val="100000"/>
              </a:lnSpc>
              <a:spcBef>
                <a:spcPts val="0"/>
              </a:spcBef>
              <a:spcAft>
                <a:spcPts val="0"/>
              </a:spcAft>
              <a:buSzPts val="4800"/>
              <a:buNone/>
              <a:defRPr/>
            </a:lvl9pPr>
          </a:lstStyle>
          <a:p/>
        </p:txBody>
      </p:sp>
      <p:sp>
        <p:nvSpPr>
          <p:cNvPr id="41" name="Google Shape;41;g2f761310c4d_0_8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g2f761310c4d_0_92"/>
          <p:cNvSpPr/>
          <p:nvPr/>
        </p:nvSpPr>
        <p:spPr>
          <a:xfrm>
            <a:off x="-100" y="6727600"/>
            <a:ext cx="12192000" cy="1305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2f761310c4d_0_92"/>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p:txBody>
      </p:sp>
      <p:sp>
        <p:nvSpPr>
          <p:cNvPr id="45" name="Google Shape;45;g2f761310c4d_0_92"/>
          <p:cNvSpPr txBox="1"/>
          <p:nvPr>
            <p:ph idx="1" type="body"/>
          </p:nvPr>
        </p:nvSpPr>
        <p:spPr>
          <a:xfrm>
            <a:off x="415600" y="1688433"/>
            <a:ext cx="11360700" cy="44037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46" name="Google Shape;46;g2f761310c4d_0_9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 name="Shape 47"/>
        <p:cNvGrpSpPr/>
        <p:nvPr/>
      </p:nvGrpSpPr>
      <p:grpSpPr>
        <a:xfrm>
          <a:off x="0" y="0"/>
          <a:ext cx="0" cy="0"/>
          <a:chOff x="0" y="0"/>
          <a:chExt cx="0" cy="0"/>
        </a:xfrm>
      </p:grpSpPr>
      <p:sp>
        <p:nvSpPr>
          <p:cNvPr id="48" name="Google Shape;48;g2f761310c4d_0_97"/>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p:txBody>
      </p:sp>
      <p:sp>
        <p:nvSpPr>
          <p:cNvPr id="49" name="Google Shape;49;g2f761310c4d_0_97"/>
          <p:cNvSpPr txBox="1"/>
          <p:nvPr>
            <p:ph idx="1" type="body"/>
          </p:nvPr>
        </p:nvSpPr>
        <p:spPr>
          <a:xfrm>
            <a:off x="415600" y="1688233"/>
            <a:ext cx="5333100" cy="44037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50" name="Google Shape;50;g2f761310c4d_0_97"/>
          <p:cNvSpPr txBox="1"/>
          <p:nvPr>
            <p:ph idx="2" type="body"/>
          </p:nvPr>
        </p:nvSpPr>
        <p:spPr>
          <a:xfrm>
            <a:off x="6443200" y="1688233"/>
            <a:ext cx="5333100" cy="44037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51" name="Google Shape;51;g2f761310c4d_0_9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g2f761310c4d_0_102"/>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p:txBody>
      </p:sp>
      <p:sp>
        <p:nvSpPr>
          <p:cNvPr id="54" name="Google Shape;54;g2f761310c4d_0_10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g2f761310c4d_0_105"/>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57" name="Google Shape;57;g2f761310c4d_0_105"/>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58" name="Google Shape;58;g2f761310c4d_0_10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g2f761310c4d_0_72"/>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4800"/>
              <a:buFont typeface="PT Sans Narrow"/>
              <a:buNone/>
              <a:defRPr b="1" i="0" sz="4800" u="none" cap="none" strike="noStrike">
                <a:solidFill>
                  <a:schemeClr val="accent1"/>
                </a:solidFill>
                <a:latin typeface="PT Sans Narrow"/>
                <a:ea typeface="PT Sans Narrow"/>
                <a:cs typeface="PT Sans Narrow"/>
                <a:sym typeface="PT Sans Narrow"/>
              </a:defRPr>
            </a:lvl9pPr>
          </a:lstStyle>
          <a:p/>
        </p:txBody>
      </p:sp>
      <p:sp>
        <p:nvSpPr>
          <p:cNvPr id="7" name="Google Shape;7;g2f761310c4d_0_72"/>
          <p:cNvSpPr txBox="1"/>
          <p:nvPr>
            <p:ph idx="1" type="body"/>
          </p:nvPr>
        </p:nvSpPr>
        <p:spPr>
          <a:xfrm>
            <a:off x="415600" y="1688433"/>
            <a:ext cx="11360700" cy="44037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Open Sans"/>
              <a:buChar char="●"/>
              <a:defRPr b="0" i="0" sz="2400" u="none" cap="none" strike="noStrike">
                <a:solidFill>
                  <a:schemeClr val="dk2"/>
                </a:solidFill>
                <a:latin typeface="Open Sans"/>
                <a:ea typeface="Open Sans"/>
                <a:cs typeface="Open Sans"/>
                <a:sym typeface="Open Sans"/>
              </a:defRPr>
            </a:lvl1pPr>
            <a:lvl2pPr indent="-349250" lvl="1" marL="914400" marR="0" rtl="0" algn="l">
              <a:lnSpc>
                <a:spcPct val="115000"/>
              </a:lnSpc>
              <a:spcBef>
                <a:spcPts val="0"/>
              </a:spcBef>
              <a:spcAft>
                <a:spcPts val="0"/>
              </a:spcAft>
              <a:buClr>
                <a:schemeClr val="dk2"/>
              </a:buClr>
              <a:buSzPts val="1900"/>
              <a:buFont typeface="Open Sans"/>
              <a:buChar char="○"/>
              <a:defRPr b="0" i="0" sz="1900" u="none" cap="none" strike="noStrike">
                <a:solidFill>
                  <a:schemeClr val="dk2"/>
                </a:solidFill>
                <a:latin typeface="Open Sans"/>
                <a:ea typeface="Open Sans"/>
                <a:cs typeface="Open Sans"/>
                <a:sym typeface="Open Sans"/>
              </a:defRPr>
            </a:lvl2pPr>
            <a:lvl3pPr indent="-349250" lvl="2" marL="1371600" marR="0" rtl="0" algn="l">
              <a:lnSpc>
                <a:spcPct val="115000"/>
              </a:lnSpc>
              <a:spcBef>
                <a:spcPts val="0"/>
              </a:spcBef>
              <a:spcAft>
                <a:spcPts val="0"/>
              </a:spcAft>
              <a:buClr>
                <a:schemeClr val="dk2"/>
              </a:buClr>
              <a:buSzPts val="1900"/>
              <a:buFont typeface="Open Sans"/>
              <a:buChar char="■"/>
              <a:defRPr b="0" i="0" sz="1900" u="none" cap="none" strike="noStrike">
                <a:solidFill>
                  <a:schemeClr val="dk2"/>
                </a:solidFill>
                <a:latin typeface="Open Sans"/>
                <a:ea typeface="Open Sans"/>
                <a:cs typeface="Open Sans"/>
                <a:sym typeface="Open Sans"/>
              </a:defRPr>
            </a:lvl3pPr>
            <a:lvl4pPr indent="-349250" lvl="3" marL="1828800" marR="0" rtl="0" algn="l">
              <a:lnSpc>
                <a:spcPct val="115000"/>
              </a:lnSpc>
              <a:spcBef>
                <a:spcPts val="0"/>
              </a:spcBef>
              <a:spcAft>
                <a:spcPts val="0"/>
              </a:spcAft>
              <a:buClr>
                <a:schemeClr val="dk2"/>
              </a:buClr>
              <a:buSzPts val="1900"/>
              <a:buFont typeface="Open Sans"/>
              <a:buChar char="●"/>
              <a:defRPr b="0" i="0" sz="1900" u="none" cap="none" strike="noStrike">
                <a:solidFill>
                  <a:schemeClr val="dk2"/>
                </a:solidFill>
                <a:latin typeface="Open Sans"/>
                <a:ea typeface="Open Sans"/>
                <a:cs typeface="Open Sans"/>
                <a:sym typeface="Open Sans"/>
              </a:defRPr>
            </a:lvl4pPr>
            <a:lvl5pPr indent="-349250" lvl="4" marL="2286000" marR="0" rtl="0" algn="l">
              <a:lnSpc>
                <a:spcPct val="115000"/>
              </a:lnSpc>
              <a:spcBef>
                <a:spcPts val="0"/>
              </a:spcBef>
              <a:spcAft>
                <a:spcPts val="0"/>
              </a:spcAft>
              <a:buClr>
                <a:schemeClr val="dk2"/>
              </a:buClr>
              <a:buSzPts val="1900"/>
              <a:buFont typeface="Open Sans"/>
              <a:buChar char="○"/>
              <a:defRPr b="0" i="0" sz="1900" u="none" cap="none" strike="noStrike">
                <a:solidFill>
                  <a:schemeClr val="dk2"/>
                </a:solidFill>
                <a:latin typeface="Open Sans"/>
                <a:ea typeface="Open Sans"/>
                <a:cs typeface="Open Sans"/>
                <a:sym typeface="Open Sans"/>
              </a:defRPr>
            </a:lvl5pPr>
            <a:lvl6pPr indent="-349250" lvl="5" marL="2743200" marR="0" rtl="0" algn="l">
              <a:lnSpc>
                <a:spcPct val="115000"/>
              </a:lnSpc>
              <a:spcBef>
                <a:spcPts val="0"/>
              </a:spcBef>
              <a:spcAft>
                <a:spcPts val="0"/>
              </a:spcAft>
              <a:buClr>
                <a:schemeClr val="dk2"/>
              </a:buClr>
              <a:buSzPts val="1900"/>
              <a:buFont typeface="Open Sans"/>
              <a:buChar char="■"/>
              <a:defRPr b="0" i="0" sz="1900" u="none" cap="none" strike="noStrike">
                <a:solidFill>
                  <a:schemeClr val="dk2"/>
                </a:solidFill>
                <a:latin typeface="Open Sans"/>
                <a:ea typeface="Open Sans"/>
                <a:cs typeface="Open Sans"/>
                <a:sym typeface="Open Sans"/>
              </a:defRPr>
            </a:lvl6pPr>
            <a:lvl7pPr indent="-349250" lvl="6" marL="3200400" marR="0" rtl="0" algn="l">
              <a:lnSpc>
                <a:spcPct val="115000"/>
              </a:lnSpc>
              <a:spcBef>
                <a:spcPts val="0"/>
              </a:spcBef>
              <a:spcAft>
                <a:spcPts val="0"/>
              </a:spcAft>
              <a:buClr>
                <a:schemeClr val="dk2"/>
              </a:buClr>
              <a:buSzPts val="1900"/>
              <a:buFont typeface="Open Sans"/>
              <a:buChar char="●"/>
              <a:defRPr b="0" i="0" sz="1900" u="none" cap="none" strike="noStrike">
                <a:solidFill>
                  <a:schemeClr val="dk2"/>
                </a:solidFill>
                <a:latin typeface="Open Sans"/>
                <a:ea typeface="Open Sans"/>
                <a:cs typeface="Open Sans"/>
                <a:sym typeface="Open Sans"/>
              </a:defRPr>
            </a:lvl7pPr>
            <a:lvl8pPr indent="-349250" lvl="7" marL="3657600" marR="0" rtl="0" algn="l">
              <a:lnSpc>
                <a:spcPct val="115000"/>
              </a:lnSpc>
              <a:spcBef>
                <a:spcPts val="0"/>
              </a:spcBef>
              <a:spcAft>
                <a:spcPts val="0"/>
              </a:spcAft>
              <a:buClr>
                <a:schemeClr val="dk2"/>
              </a:buClr>
              <a:buSzPts val="1900"/>
              <a:buFont typeface="Open Sans"/>
              <a:buChar char="○"/>
              <a:defRPr b="0" i="0" sz="1900" u="none" cap="none" strike="noStrike">
                <a:solidFill>
                  <a:schemeClr val="dk2"/>
                </a:solidFill>
                <a:latin typeface="Open Sans"/>
                <a:ea typeface="Open Sans"/>
                <a:cs typeface="Open Sans"/>
                <a:sym typeface="Open Sans"/>
              </a:defRPr>
            </a:lvl8pPr>
            <a:lvl9pPr indent="-349250" lvl="8" marL="4114800" marR="0" rtl="0" algn="l">
              <a:lnSpc>
                <a:spcPct val="115000"/>
              </a:lnSpc>
              <a:spcBef>
                <a:spcPts val="0"/>
              </a:spcBef>
              <a:spcAft>
                <a:spcPts val="0"/>
              </a:spcAft>
              <a:buClr>
                <a:schemeClr val="dk2"/>
              </a:buClr>
              <a:buSzPts val="1900"/>
              <a:buFont typeface="Open Sans"/>
              <a:buChar char="■"/>
              <a:defRPr b="0" i="0" sz="1900" u="none" cap="none" strike="noStrike">
                <a:solidFill>
                  <a:schemeClr val="dk2"/>
                </a:solidFill>
                <a:latin typeface="Open Sans"/>
                <a:ea typeface="Open Sans"/>
                <a:cs typeface="Open Sans"/>
                <a:sym typeface="Open Sans"/>
              </a:defRPr>
            </a:lvl9pPr>
          </a:lstStyle>
          <a:p/>
        </p:txBody>
      </p:sp>
      <p:sp>
        <p:nvSpPr>
          <p:cNvPr id="8" name="Google Shape;8;g2f761310c4d_0_7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qrickit.com/api/qr.php?addtext=%22&am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jpg"/><Relationship Id="rId4" Type="http://schemas.openxmlformats.org/officeDocument/2006/relationships/image" Target="../media/image14.png"/><Relationship Id="rId5" Type="http://schemas.openxmlformats.org/officeDocument/2006/relationships/image" Target="../media/image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80" name="Shape 80"/>
        <p:cNvGrpSpPr/>
        <p:nvPr/>
      </p:nvGrpSpPr>
      <p:grpSpPr>
        <a:xfrm>
          <a:off x="0" y="0"/>
          <a:ext cx="0" cy="0"/>
          <a:chOff x="0" y="0"/>
          <a:chExt cx="0" cy="0"/>
        </a:xfrm>
      </p:grpSpPr>
      <p:sp>
        <p:nvSpPr>
          <p:cNvPr id="81" name="Google Shape;81;p1"/>
          <p:cNvSpPr txBox="1"/>
          <p:nvPr>
            <p:ph type="title"/>
          </p:nvPr>
        </p:nvSpPr>
        <p:spPr>
          <a:xfrm>
            <a:off x="354850" y="1315650"/>
            <a:ext cx="11423100" cy="2662500"/>
          </a:xfrm>
          <a:prstGeom prst="rect">
            <a:avLst/>
          </a:prstGeom>
          <a:noFill/>
          <a:ln>
            <a:noFill/>
          </a:ln>
          <a:effectLst>
            <a:outerShdw blurRad="57150" rotWithShape="0" algn="bl" dir="5400000" dist="19050">
              <a:srgbClr val="000000">
                <a:alpha val="49803"/>
              </a:srgbClr>
            </a:outerShdw>
          </a:effectLst>
        </p:spPr>
        <p:txBody>
          <a:bodyPr anchorCtr="0" anchor="ctr" bIns="45700" lIns="91425" spcFirstLastPara="1" rIns="91425" wrap="square" tIns="45700">
            <a:normAutofit fontScale="90000"/>
          </a:bodyPr>
          <a:lstStyle/>
          <a:p>
            <a:pPr indent="0" lvl="0" marL="0" rtl="0" algn="l">
              <a:lnSpc>
                <a:spcPct val="83000"/>
              </a:lnSpc>
              <a:spcBef>
                <a:spcPts val="0"/>
              </a:spcBef>
              <a:spcAft>
                <a:spcPts val="0"/>
              </a:spcAft>
              <a:buClr>
                <a:srgbClr val="7030A0"/>
              </a:buClr>
              <a:buSzPct val="100000"/>
              <a:buFont typeface="Century Gothic"/>
              <a:buNone/>
            </a:pPr>
            <a:r>
              <a:t/>
            </a:r>
            <a:endParaRPr b="1" sz="2800">
              <a:solidFill>
                <a:srgbClr val="7030A0"/>
              </a:solidFill>
              <a:latin typeface="Open Sans"/>
              <a:ea typeface="Open Sans"/>
              <a:cs typeface="Open Sans"/>
              <a:sym typeface="Open Sans"/>
            </a:endParaRPr>
          </a:p>
          <a:p>
            <a:pPr indent="0" lvl="0" marL="0" rtl="0" algn="l">
              <a:lnSpc>
                <a:spcPct val="83000"/>
              </a:lnSpc>
              <a:spcBef>
                <a:spcPts val="0"/>
              </a:spcBef>
              <a:spcAft>
                <a:spcPts val="0"/>
              </a:spcAft>
              <a:buClr>
                <a:srgbClr val="7030A0"/>
              </a:buClr>
              <a:buSzPct val="100000"/>
              <a:buFont typeface="Century Gothic"/>
              <a:buNone/>
            </a:pPr>
            <a:r>
              <a:t/>
            </a:r>
            <a:endParaRPr b="1" sz="2800">
              <a:solidFill>
                <a:srgbClr val="7030A0"/>
              </a:solidFill>
              <a:latin typeface="Open Sans"/>
              <a:ea typeface="Open Sans"/>
              <a:cs typeface="Open Sans"/>
              <a:sym typeface="Open Sans"/>
            </a:endParaRPr>
          </a:p>
          <a:p>
            <a:pPr indent="0" lvl="0" marL="0" rtl="0" algn="l">
              <a:lnSpc>
                <a:spcPct val="83000"/>
              </a:lnSpc>
              <a:spcBef>
                <a:spcPts val="0"/>
              </a:spcBef>
              <a:spcAft>
                <a:spcPts val="0"/>
              </a:spcAft>
              <a:buClr>
                <a:srgbClr val="7030A0"/>
              </a:buClr>
              <a:buSzPct val="100000"/>
              <a:buFont typeface="Century Gothic"/>
              <a:buNone/>
            </a:pPr>
            <a:r>
              <a:t/>
            </a:r>
            <a:endParaRPr b="1" sz="2800">
              <a:solidFill>
                <a:srgbClr val="7030A0"/>
              </a:solidFill>
              <a:latin typeface="Open Sans"/>
              <a:ea typeface="Open Sans"/>
              <a:cs typeface="Open Sans"/>
              <a:sym typeface="Open Sans"/>
            </a:endParaRPr>
          </a:p>
          <a:p>
            <a:pPr indent="0" lvl="0" marL="0" rtl="0" algn="ctr">
              <a:lnSpc>
                <a:spcPct val="150000"/>
              </a:lnSpc>
              <a:spcBef>
                <a:spcPts val="0"/>
              </a:spcBef>
              <a:spcAft>
                <a:spcPts val="0"/>
              </a:spcAft>
              <a:buClr>
                <a:srgbClr val="7030A0"/>
              </a:buClr>
              <a:buSzPct val="100000"/>
              <a:buFont typeface="Calibri"/>
              <a:buNone/>
            </a:pPr>
            <a:br>
              <a:rPr b="1" lang="en-US" sz="4400">
                <a:solidFill>
                  <a:srgbClr val="1F394D"/>
                </a:solidFill>
                <a:latin typeface="Open Sans"/>
                <a:ea typeface="Open Sans"/>
                <a:cs typeface="Open Sans"/>
                <a:sym typeface="Open Sans"/>
              </a:rPr>
            </a:br>
            <a:r>
              <a:rPr b="1" lang="en-US" sz="4400">
                <a:solidFill>
                  <a:srgbClr val="1F394D"/>
                </a:solidFill>
                <a:latin typeface="Open Sans"/>
                <a:ea typeface="Open Sans"/>
                <a:cs typeface="Open Sans"/>
                <a:sym typeface="Open Sans"/>
              </a:rPr>
              <a:t>UNDERSTANDING </a:t>
            </a:r>
            <a:endParaRPr b="1" sz="4400">
              <a:solidFill>
                <a:srgbClr val="1F394D"/>
              </a:solidFill>
              <a:latin typeface="Open Sans"/>
              <a:ea typeface="Open Sans"/>
              <a:cs typeface="Open Sans"/>
              <a:sym typeface="Open Sans"/>
            </a:endParaRPr>
          </a:p>
          <a:p>
            <a:pPr indent="0" lvl="0" marL="0" rtl="0" algn="ctr">
              <a:lnSpc>
                <a:spcPct val="150000"/>
              </a:lnSpc>
              <a:spcBef>
                <a:spcPts val="0"/>
              </a:spcBef>
              <a:spcAft>
                <a:spcPts val="0"/>
              </a:spcAft>
              <a:buClr>
                <a:srgbClr val="7030A0"/>
              </a:buClr>
              <a:buSzPct val="100000"/>
              <a:buFont typeface="Calibri"/>
              <a:buNone/>
            </a:pPr>
            <a:r>
              <a:rPr b="1" lang="en-US" sz="4400">
                <a:solidFill>
                  <a:srgbClr val="1F394D"/>
                </a:solidFill>
                <a:latin typeface="Open Sans"/>
                <a:ea typeface="Open Sans"/>
                <a:cs typeface="Open Sans"/>
                <a:sym typeface="Open Sans"/>
              </a:rPr>
              <a:t>EBOOKS’ TYPES  AND POSSIBILITIES</a:t>
            </a:r>
            <a:endParaRPr b="1" sz="3600">
              <a:solidFill>
                <a:srgbClr val="7030A0"/>
              </a:solidFill>
              <a:latin typeface="Open Sans"/>
              <a:ea typeface="Open Sans"/>
              <a:cs typeface="Open Sans"/>
              <a:sym typeface="Open Sans"/>
            </a:endParaRPr>
          </a:p>
          <a:p>
            <a:pPr indent="0" lvl="0" marL="0" rtl="0" algn="l">
              <a:lnSpc>
                <a:spcPct val="83000"/>
              </a:lnSpc>
              <a:spcBef>
                <a:spcPts val="0"/>
              </a:spcBef>
              <a:spcAft>
                <a:spcPts val="0"/>
              </a:spcAft>
              <a:buClr>
                <a:srgbClr val="7030A0"/>
              </a:buClr>
              <a:buSzPct val="38888"/>
              <a:buFont typeface="Century Gothic"/>
              <a:buNone/>
            </a:pPr>
            <a:br>
              <a:rPr b="1" lang="en-US">
                <a:solidFill>
                  <a:srgbClr val="7030A0"/>
                </a:solidFill>
                <a:latin typeface="Open Sans"/>
                <a:ea typeface="Open Sans"/>
                <a:cs typeface="Open Sans"/>
                <a:sym typeface="Open Sans"/>
              </a:rPr>
            </a:br>
            <a:endParaRPr b="1">
              <a:solidFill>
                <a:srgbClr val="00B0F0"/>
              </a:solidFill>
              <a:latin typeface="Open Sans"/>
              <a:ea typeface="Open Sans"/>
              <a:cs typeface="Open Sans"/>
              <a:sym typeface="Open Sans"/>
            </a:endParaRPr>
          </a:p>
        </p:txBody>
      </p:sp>
      <p:sp>
        <p:nvSpPr>
          <p:cNvPr id="82" name="Google Shape;82;p1"/>
          <p:cNvSpPr/>
          <p:nvPr/>
        </p:nvSpPr>
        <p:spPr>
          <a:xfrm>
            <a:off x="2825577" y="4758262"/>
            <a:ext cx="6771600" cy="720300"/>
          </a:xfrm>
          <a:prstGeom prst="roundRect">
            <a:avLst>
              <a:gd fmla="val 16667" name="adj"/>
            </a:avLst>
          </a:prstGeom>
          <a:solidFill>
            <a:schemeClr val="accent1"/>
          </a:solidFill>
          <a:ln cap="flat" cmpd="sng" w="12700">
            <a:solidFill>
              <a:srgbClr val="147EA6"/>
            </a:solidFill>
            <a:prstDash val="solid"/>
            <a:round/>
            <a:headEnd len="sm" w="sm" type="none"/>
            <a:tailEnd len="sm" w="sm" type="none"/>
          </a:ln>
          <a:effectLst>
            <a:outerShdw blurRad="57150" rotWithShape="0" algn="bl" dir="5400000" dist="19050">
              <a:srgbClr val="F7971D">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Merriweather"/>
                <a:ea typeface="Merriweather"/>
                <a:cs typeface="Merriweather"/>
                <a:sym typeface="Merriweather"/>
              </a:rPr>
              <a:t>Welcome</a:t>
            </a:r>
            <a:endParaRPr b="0" i="0" sz="1400" u="none" cap="none" strike="noStrike">
              <a:solidFill>
                <a:srgbClr val="000000"/>
              </a:solidFill>
              <a:latin typeface="Merriweather"/>
              <a:ea typeface="Merriweather"/>
              <a:cs typeface="Merriweather"/>
              <a:sym typeface="Merriweather"/>
            </a:endParaRPr>
          </a:p>
        </p:txBody>
      </p:sp>
      <p:pic>
        <p:nvPicPr>
          <p:cNvPr id="83" name="Google Shape;83;p1"/>
          <p:cNvPicPr preferRelativeResize="0"/>
          <p:nvPr/>
        </p:nvPicPr>
        <p:blipFill rotWithShape="1">
          <a:blip r:embed="rId3">
            <a:alphaModFix/>
          </a:blip>
          <a:srcRect b="0" l="0" r="0" t="0"/>
          <a:stretch/>
        </p:blipFill>
        <p:spPr>
          <a:xfrm>
            <a:off x="293775" y="273700"/>
            <a:ext cx="1166725" cy="1648400"/>
          </a:xfrm>
          <a:prstGeom prst="rect">
            <a:avLst/>
          </a:prstGeom>
          <a:noFill/>
          <a:ln>
            <a:noFill/>
          </a:ln>
          <a:effectLst>
            <a:outerShdw blurRad="57150" rotWithShape="0" algn="bl" dir="5400000" dist="19050">
              <a:srgbClr val="000000">
                <a:alpha val="49803"/>
              </a:srgbClr>
            </a:outerShdw>
          </a:effectLst>
        </p:spPr>
      </p:pic>
      <p:sp>
        <p:nvSpPr>
          <p:cNvPr descr="https://lh7-us.googleusercontent.com/6NwFbZLHUgEIfIPGDvX3LNUswh5aznlsxsi8XCZYZCur81QWHTGVI2tkwQ8U9BPg-PhiBDVF3vPKfjKIQGIfYAhMyQcFD0px7OdLTXo3ggc_XVEjmmiZ-kNHvhGafkr1V4EuHTks6rY9x1FFez1TcA=nw" id="84" name="Google Shape;84;p1"/>
          <p:cNvSpPr/>
          <p:nvPr/>
        </p:nvSpPr>
        <p:spPr>
          <a:xfrm>
            <a:off x="155575" y="84138"/>
            <a:ext cx="304800" cy="304800"/>
          </a:xfrm>
          <a:prstGeom prst="rect">
            <a:avLst/>
          </a:prstGeom>
          <a:noFill/>
          <a:ln>
            <a:noFill/>
          </a:ln>
          <a:effectLst>
            <a:outerShdw blurRad="57150" rotWithShape="0" algn="bl" dir="5400000" dist="19050">
              <a:srgbClr val="000000">
                <a:alpha val="49803"/>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ttps://lh7-us.googleusercontent.com/6NwFbZLHUgEIfIPGDvX3LNUswh5aznlsxsi8XCZYZCur81QWHTGVI2tkwQ8U9BPg-PhiBDVF3vPKfjKIQGIfYAhMyQcFD0px7OdLTXo3ggc_XVEjmmiZ-kNHvhGafkr1V4EuHTks6rY9x1FFez1TcA=nw" id="85" name="Google Shape;85;p1"/>
          <p:cNvPicPr preferRelativeResize="0"/>
          <p:nvPr/>
        </p:nvPicPr>
        <p:blipFill rotWithShape="1">
          <a:blip r:embed="rId4">
            <a:alphaModFix/>
          </a:blip>
          <a:srcRect b="0" l="0" r="0" t="0"/>
          <a:stretch/>
        </p:blipFill>
        <p:spPr>
          <a:xfrm>
            <a:off x="10359983" y="236552"/>
            <a:ext cx="1513567" cy="1648400"/>
          </a:xfrm>
          <a:prstGeom prst="rect">
            <a:avLst/>
          </a:prstGeom>
          <a:noFill/>
          <a:ln>
            <a:noFill/>
          </a:ln>
          <a:effectLst>
            <a:outerShdw blurRad="57150" rotWithShape="0" algn="bl" dir="5400000" dist="19050">
              <a:srgbClr val="000000">
                <a:alpha val="49803"/>
              </a:srgbClr>
            </a:outerShdw>
          </a:effectLst>
        </p:spPr>
      </p:pic>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144" name="Shape 144"/>
        <p:cNvGrpSpPr/>
        <p:nvPr/>
      </p:nvGrpSpPr>
      <p:grpSpPr>
        <a:xfrm>
          <a:off x="0" y="0"/>
          <a:ext cx="0" cy="0"/>
          <a:chOff x="0" y="0"/>
          <a:chExt cx="0" cy="0"/>
        </a:xfrm>
      </p:grpSpPr>
      <p:sp>
        <p:nvSpPr>
          <p:cNvPr id="145" name="Google Shape;145;p7"/>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Times New Roman"/>
              <a:buNone/>
            </a:pPr>
            <a:r>
              <a:rPr lang="en-US">
                <a:solidFill>
                  <a:srgbClr val="318B71"/>
                </a:solidFill>
                <a:latin typeface="Open Sans"/>
                <a:ea typeface="Open Sans"/>
                <a:cs typeface="Open Sans"/>
                <a:sym typeface="Open Sans"/>
              </a:rPr>
              <a:t>What is a FlipBook?</a:t>
            </a:r>
            <a:endParaRPr>
              <a:solidFill>
                <a:srgbClr val="318B71"/>
              </a:solidFill>
              <a:latin typeface="Open Sans"/>
              <a:ea typeface="Open Sans"/>
              <a:cs typeface="Open Sans"/>
              <a:sym typeface="Open Sans"/>
            </a:endParaRPr>
          </a:p>
        </p:txBody>
      </p:sp>
      <p:sp>
        <p:nvSpPr>
          <p:cNvPr id="146" name="Google Shape;146;p7"/>
          <p:cNvSpPr txBox="1"/>
          <p:nvPr>
            <p:ph idx="1" type="body"/>
          </p:nvPr>
        </p:nvSpPr>
        <p:spPr>
          <a:xfrm>
            <a:off x="732600" y="2103125"/>
            <a:ext cx="5922000" cy="4317300"/>
          </a:xfrm>
          <a:prstGeom prst="rect">
            <a:avLst/>
          </a:prstGeom>
          <a:noFill/>
          <a:ln>
            <a:noFill/>
          </a:ln>
        </p:spPr>
        <p:txBody>
          <a:bodyPr anchorCtr="0" anchor="t" bIns="45700" lIns="91425" spcFirstLastPara="1" rIns="91425" wrap="square" tIns="45700">
            <a:normAutofit fontScale="85000" lnSpcReduction="10000"/>
          </a:bodyPr>
          <a:lstStyle/>
          <a:p>
            <a:pPr indent="0" lvl="0" marL="91440" rtl="0" algn="just">
              <a:lnSpc>
                <a:spcPct val="150000"/>
              </a:lnSpc>
              <a:spcBef>
                <a:spcPts val="900"/>
              </a:spcBef>
              <a:spcAft>
                <a:spcPts val="0"/>
              </a:spcAft>
              <a:buSzPct val="100840"/>
              <a:buNone/>
            </a:pPr>
            <a:r>
              <a:rPr lang="en-US" sz="2100">
                <a:solidFill>
                  <a:srgbClr val="262626"/>
                </a:solidFill>
              </a:rPr>
              <a:t>A flipbook is an interactive, online HTML5 publication that has the look and feel of a real, page-turning publication (complete with page-turning sound effects, page shadows and more). Flipbooks are currently used to replace conventional digital PDFs and paper-based documents such as reports, presentations, magazines, catalogs, brochures, books and more. A digital flipbook looks and feels exactly like a printed publication with pages that can be flipped and turned - without the cost of printing!</a:t>
            </a:r>
            <a:endParaRPr sz="2100">
              <a:solidFill>
                <a:srgbClr val="262626"/>
              </a:solidFill>
            </a:endParaRPr>
          </a:p>
          <a:p>
            <a:pPr indent="0" lvl="0" marL="0" rtl="0" algn="l">
              <a:lnSpc>
                <a:spcPct val="100000"/>
              </a:lnSpc>
              <a:spcBef>
                <a:spcPts val="900"/>
              </a:spcBef>
              <a:spcAft>
                <a:spcPts val="0"/>
              </a:spcAft>
              <a:buSzPct val="75000"/>
              <a:buNone/>
            </a:pPr>
            <a:r>
              <a:t/>
            </a:r>
            <a:endParaRPr>
              <a:solidFill>
                <a:srgbClr val="262626"/>
              </a:solidFill>
            </a:endParaRPr>
          </a:p>
        </p:txBody>
      </p:sp>
      <p:pic>
        <p:nvPicPr>
          <p:cNvPr id="147" name="Google Shape;147;p7"/>
          <p:cNvPicPr preferRelativeResize="0"/>
          <p:nvPr/>
        </p:nvPicPr>
        <p:blipFill rotWithShape="1">
          <a:blip r:embed="rId3">
            <a:alphaModFix/>
          </a:blip>
          <a:srcRect b="0" l="0" r="0" t="0"/>
          <a:stretch/>
        </p:blipFill>
        <p:spPr>
          <a:xfrm>
            <a:off x="6817300" y="2014200"/>
            <a:ext cx="4927226" cy="382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151" name="Shape 151"/>
        <p:cNvGrpSpPr/>
        <p:nvPr/>
      </p:nvGrpSpPr>
      <p:grpSpPr>
        <a:xfrm>
          <a:off x="0" y="0"/>
          <a:ext cx="0" cy="0"/>
          <a:chOff x="0" y="0"/>
          <a:chExt cx="0" cy="0"/>
        </a:xfrm>
      </p:grpSpPr>
      <p:sp>
        <p:nvSpPr>
          <p:cNvPr id="152" name="Google Shape;152;g24fad6e8a8c_0_15"/>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Times New Roman"/>
              <a:buNone/>
            </a:pPr>
            <a:r>
              <a:rPr lang="en-US">
                <a:solidFill>
                  <a:srgbClr val="318B71"/>
                </a:solidFill>
                <a:latin typeface="Open Sans"/>
                <a:ea typeface="Open Sans"/>
                <a:cs typeface="Open Sans"/>
                <a:sym typeface="Open Sans"/>
              </a:rPr>
              <a:t>What is EPUB ?</a:t>
            </a:r>
            <a:endParaRPr>
              <a:solidFill>
                <a:srgbClr val="318B71"/>
              </a:solidFill>
              <a:latin typeface="Open Sans"/>
              <a:ea typeface="Open Sans"/>
              <a:cs typeface="Open Sans"/>
              <a:sym typeface="Open Sans"/>
            </a:endParaRPr>
          </a:p>
        </p:txBody>
      </p:sp>
      <p:sp>
        <p:nvSpPr>
          <p:cNvPr id="153" name="Google Shape;153;g24fad6e8a8c_0_15"/>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50000"/>
              </a:lnSpc>
              <a:spcBef>
                <a:spcPts val="0"/>
              </a:spcBef>
              <a:spcAft>
                <a:spcPts val="0"/>
              </a:spcAft>
              <a:buSzPct val="88452"/>
              <a:buNone/>
            </a:pPr>
            <a:r>
              <a:rPr lang="en-US" sz="2200">
                <a:solidFill>
                  <a:srgbClr val="262626"/>
                </a:solidFill>
              </a:rPr>
              <a:t>EPUB 3 (</a:t>
            </a:r>
            <a:r>
              <a:rPr b="1" lang="en-US" sz="2200">
                <a:solidFill>
                  <a:srgbClr val="262626"/>
                </a:solidFill>
              </a:rPr>
              <a:t>Electronic Publication 3</a:t>
            </a:r>
            <a:r>
              <a:rPr lang="en-US" sz="2200">
                <a:solidFill>
                  <a:srgbClr val="262626"/>
                </a:solidFill>
              </a:rPr>
              <a:t>) is a standard format for digital publications and e-books. It is the latest version of the EPUB standard developed by the International Digital Publishing Forum (IDPF) and was first introduced in 2011.</a:t>
            </a:r>
            <a:endParaRPr sz="2200">
              <a:solidFill>
                <a:srgbClr val="262626"/>
              </a:solidFill>
            </a:endParaRPr>
          </a:p>
          <a:p>
            <a:pPr indent="0" lvl="0" marL="0" rtl="0" algn="just">
              <a:lnSpc>
                <a:spcPct val="150000"/>
              </a:lnSpc>
              <a:spcBef>
                <a:spcPts val="0"/>
              </a:spcBef>
              <a:spcAft>
                <a:spcPts val="0"/>
              </a:spcAft>
              <a:buSzPct val="88452"/>
              <a:buNone/>
            </a:pPr>
            <a:r>
              <a:t/>
            </a:r>
            <a:endParaRPr sz="2200">
              <a:solidFill>
                <a:srgbClr val="262626"/>
              </a:solidFill>
            </a:endParaRPr>
          </a:p>
          <a:p>
            <a:pPr indent="0" lvl="0" marL="0" rtl="0" algn="just">
              <a:lnSpc>
                <a:spcPct val="150000"/>
              </a:lnSpc>
              <a:spcBef>
                <a:spcPts val="0"/>
              </a:spcBef>
              <a:spcAft>
                <a:spcPts val="0"/>
              </a:spcAft>
              <a:buSzPct val="88452"/>
              <a:buNone/>
            </a:pPr>
            <a:r>
              <a:t/>
            </a:r>
            <a:endParaRPr sz="2200">
              <a:solidFill>
                <a:srgbClr val="262626"/>
              </a:solidFill>
            </a:endParaRPr>
          </a:p>
          <a:p>
            <a:pPr indent="0" lvl="0" marL="0" rtl="0" algn="just">
              <a:lnSpc>
                <a:spcPct val="150000"/>
              </a:lnSpc>
              <a:spcBef>
                <a:spcPts val="900"/>
              </a:spcBef>
              <a:spcAft>
                <a:spcPts val="0"/>
              </a:spcAft>
              <a:buSzPct val="88452"/>
              <a:buNone/>
            </a:pPr>
            <a:r>
              <a:rPr lang="en-US" sz="2200">
                <a:solidFill>
                  <a:srgbClr val="262626"/>
                </a:solidFill>
              </a:rPr>
              <a:t>EPUB 3 is designed to provide a flexible and feature-rich platform for creating and distributing electronic publications. It offers several enhancements over previous versions, allowing for more interactive and multimedia-rich content. </a:t>
            </a:r>
            <a:endParaRPr sz="2200">
              <a:solidFill>
                <a:srgbClr val="262626"/>
              </a:solidFill>
            </a:endParaRPr>
          </a:p>
          <a:p>
            <a:pPr indent="0" lvl="0" marL="0" rtl="0" algn="just">
              <a:lnSpc>
                <a:spcPct val="150000"/>
              </a:lnSpc>
              <a:spcBef>
                <a:spcPts val="900"/>
              </a:spcBef>
              <a:spcAft>
                <a:spcPts val="0"/>
              </a:spcAft>
              <a:buSzPct val="81081"/>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157" name="Shape 157"/>
        <p:cNvGrpSpPr/>
        <p:nvPr/>
      </p:nvGrpSpPr>
      <p:grpSpPr>
        <a:xfrm>
          <a:off x="0" y="0"/>
          <a:ext cx="0" cy="0"/>
          <a:chOff x="0" y="0"/>
          <a:chExt cx="0" cy="0"/>
        </a:xfrm>
      </p:grpSpPr>
      <p:sp>
        <p:nvSpPr>
          <p:cNvPr id="158" name="Google Shape;158;p8"/>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Century Gothic"/>
              <a:buNone/>
            </a:pPr>
            <a:r>
              <a:rPr lang="en-US">
                <a:solidFill>
                  <a:srgbClr val="318B71"/>
                </a:solidFill>
              </a:rPr>
              <a:t>Why do we need EPUB ?</a:t>
            </a:r>
            <a:endParaRPr>
              <a:solidFill>
                <a:srgbClr val="318B71"/>
              </a:solidFill>
              <a:latin typeface="Times New Roman"/>
              <a:ea typeface="Times New Roman"/>
              <a:cs typeface="Times New Roman"/>
              <a:sym typeface="Times New Roman"/>
            </a:endParaRPr>
          </a:p>
        </p:txBody>
      </p:sp>
      <p:sp>
        <p:nvSpPr>
          <p:cNvPr id="159" name="Google Shape;159;p8"/>
          <p:cNvSpPr txBox="1"/>
          <p:nvPr>
            <p:ph idx="1" type="body"/>
          </p:nvPr>
        </p:nvSpPr>
        <p:spPr>
          <a:xfrm>
            <a:off x="378875" y="1737350"/>
            <a:ext cx="11442600" cy="4528200"/>
          </a:xfrm>
          <a:prstGeom prst="rect">
            <a:avLst/>
          </a:prstGeom>
          <a:noFill/>
          <a:ln>
            <a:noFill/>
          </a:ln>
        </p:spPr>
        <p:txBody>
          <a:bodyPr anchorCtr="0" anchor="t" bIns="45700" lIns="91425" spcFirstLastPara="1" rIns="91425" wrap="square" tIns="45700">
            <a:noAutofit/>
          </a:bodyPr>
          <a:lstStyle/>
          <a:p>
            <a:pPr indent="-368300" lvl="0" marL="457200" rtl="0" algn="just">
              <a:lnSpc>
                <a:spcPct val="115000"/>
              </a:lnSpc>
              <a:spcBef>
                <a:spcPts val="0"/>
              </a:spcBef>
              <a:spcAft>
                <a:spcPts val="0"/>
              </a:spcAft>
              <a:buClr>
                <a:srgbClr val="262626"/>
              </a:buClr>
              <a:buSzPts val="2200"/>
              <a:buAutoNum type="arabicPeriod"/>
            </a:pPr>
            <a:r>
              <a:rPr b="1" lang="en-US" sz="2200">
                <a:solidFill>
                  <a:srgbClr val="262626"/>
                </a:solidFill>
              </a:rPr>
              <a:t>Cross-Platform Compatibility:</a:t>
            </a:r>
            <a:r>
              <a:rPr lang="en-US" sz="2200">
                <a:solidFill>
                  <a:srgbClr val="262626"/>
                </a:solidFill>
              </a:rPr>
              <a:t> EPUB files are compatible with a variety of devices, including e-readers, tablets, smartphones, and computers. EPUB works on different operating systems and can be read using various software and apps. This cross-platform compatibility ensures that digital publications can reach a wide audience and be accessed on different devices.</a:t>
            </a:r>
            <a:endParaRPr sz="2200">
              <a:solidFill>
                <a:srgbClr val="262626"/>
              </a:solidFill>
            </a:endParaRPr>
          </a:p>
          <a:p>
            <a:pPr indent="-342900" lvl="0" marL="914400" rtl="0" algn="just">
              <a:lnSpc>
                <a:spcPct val="115000"/>
              </a:lnSpc>
              <a:spcBef>
                <a:spcPts val="0"/>
              </a:spcBef>
              <a:spcAft>
                <a:spcPts val="0"/>
              </a:spcAft>
              <a:buSzPts val="1800"/>
              <a:buFont typeface="Calibri"/>
              <a:buNone/>
            </a:pPr>
            <a:r>
              <a:t/>
            </a:r>
            <a:endParaRPr sz="2200">
              <a:solidFill>
                <a:srgbClr val="262626"/>
              </a:solidFill>
            </a:endParaRPr>
          </a:p>
          <a:p>
            <a:pPr indent="-368300" lvl="0" marL="457200" rtl="0" algn="just">
              <a:lnSpc>
                <a:spcPct val="115000"/>
              </a:lnSpc>
              <a:spcBef>
                <a:spcPts val="900"/>
              </a:spcBef>
              <a:spcAft>
                <a:spcPts val="0"/>
              </a:spcAft>
              <a:buClr>
                <a:srgbClr val="262626"/>
              </a:buClr>
              <a:buSzPts val="2200"/>
              <a:buAutoNum type="arabicPeriod"/>
            </a:pPr>
            <a:r>
              <a:rPr b="1" lang="en-US" sz="2200">
                <a:solidFill>
                  <a:srgbClr val="262626"/>
                </a:solidFill>
              </a:rPr>
              <a:t>Reflowable Content:</a:t>
            </a:r>
            <a:r>
              <a:rPr lang="en-US" sz="2200">
                <a:solidFill>
                  <a:srgbClr val="262626"/>
                </a:solidFill>
              </a:rPr>
              <a:t> EPUB allows for reflowable text, meaning the content can adapt and adjust to different screen sizes and font settings. This ensures that readers can adjust the font size, switch between portrait and landscape orientations, and customize the reading experience to their preferences. Reflowable content enhances readability and accessibility, particularly for people with visual impairments or reading difficulties.</a:t>
            </a:r>
            <a:endParaRPr sz="2200">
              <a:solidFill>
                <a:srgbClr val="26262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163" name="Shape 163"/>
        <p:cNvGrpSpPr/>
        <p:nvPr/>
      </p:nvGrpSpPr>
      <p:grpSpPr>
        <a:xfrm>
          <a:off x="0" y="0"/>
          <a:ext cx="0" cy="0"/>
          <a:chOff x="0" y="0"/>
          <a:chExt cx="0" cy="0"/>
        </a:xfrm>
      </p:grpSpPr>
      <p:sp>
        <p:nvSpPr>
          <p:cNvPr id="164" name="Google Shape;164;p9"/>
          <p:cNvSpPr txBox="1"/>
          <p:nvPr>
            <p:ph idx="1" type="body"/>
          </p:nvPr>
        </p:nvSpPr>
        <p:spPr>
          <a:xfrm>
            <a:off x="645575" y="1845725"/>
            <a:ext cx="10510200" cy="4023300"/>
          </a:xfrm>
          <a:prstGeom prst="rect">
            <a:avLst/>
          </a:prstGeom>
          <a:noFill/>
          <a:ln>
            <a:noFill/>
          </a:ln>
        </p:spPr>
        <p:txBody>
          <a:bodyPr anchorCtr="0" anchor="t" bIns="45700" lIns="91425" spcFirstLastPara="1" rIns="91425" wrap="square" tIns="45700">
            <a:normAutofit fontScale="92500" lnSpcReduction="10000"/>
          </a:bodyPr>
          <a:lstStyle/>
          <a:p>
            <a:pPr indent="-400050" lvl="0" marL="400050" rtl="0" algn="just">
              <a:lnSpc>
                <a:spcPct val="115000"/>
              </a:lnSpc>
              <a:spcBef>
                <a:spcPts val="0"/>
              </a:spcBef>
              <a:spcAft>
                <a:spcPts val="0"/>
              </a:spcAft>
              <a:buSzPct val="88452"/>
              <a:buNone/>
            </a:pPr>
            <a:r>
              <a:rPr b="1" lang="en-US" sz="2200">
                <a:solidFill>
                  <a:srgbClr val="262626"/>
                </a:solidFill>
              </a:rPr>
              <a:t>3.  Interactive Features:</a:t>
            </a:r>
            <a:r>
              <a:rPr lang="en-US" sz="2200">
                <a:solidFill>
                  <a:srgbClr val="262626"/>
                </a:solidFill>
              </a:rPr>
              <a:t> EPUB supports interactive elements such as hyperlinks, multimedia content (videos, audio), quizzes, and interactive exercises. These features enable publishers to create engaging and interactive reading experiences. Interactive elements can enhance learning materials, provide additional context, and promote active participation from readers.</a:t>
            </a:r>
            <a:endParaRPr sz="2200">
              <a:solidFill>
                <a:srgbClr val="262626"/>
              </a:solidFill>
            </a:endParaRPr>
          </a:p>
          <a:p>
            <a:pPr indent="-400050" lvl="0" marL="400050" rtl="0" algn="just">
              <a:lnSpc>
                <a:spcPct val="115000"/>
              </a:lnSpc>
              <a:spcBef>
                <a:spcPts val="0"/>
              </a:spcBef>
              <a:spcAft>
                <a:spcPts val="0"/>
              </a:spcAft>
              <a:buSzPct val="81818"/>
              <a:buFont typeface="Calibri"/>
              <a:buNone/>
            </a:pPr>
            <a:r>
              <a:t/>
            </a:r>
            <a:endParaRPr sz="2200">
              <a:solidFill>
                <a:srgbClr val="262626"/>
              </a:solidFill>
            </a:endParaRPr>
          </a:p>
          <a:p>
            <a:pPr indent="-400050" lvl="0" marL="400050" rtl="0" algn="just">
              <a:lnSpc>
                <a:spcPct val="115000"/>
              </a:lnSpc>
              <a:spcBef>
                <a:spcPts val="900"/>
              </a:spcBef>
              <a:spcAft>
                <a:spcPts val="0"/>
              </a:spcAft>
              <a:buSzPct val="88452"/>
              <a:buNone/>
            </a:pPr>
            <a:r>
              <a:rPr b="1" lang="en-US" sz="2200">
                <a:solidFill>
                  <a:srgbClr val="262626"/>
                </a:solidFill>
              </a:rPr>
              <a:t>4.   Accessibility: </a:t>
            </a:r>
            <a:r>
              <a:rPr lang="en-US" sz="2200">
                <a:solidFill>
                  <a:srgbClr val="262626"/>
                </a:solidFill>
              </a:rPr>
              <a:t>EPUB incorporates accessibility features to make digital publications more inclusive. These features include adjustable font sizes, compatibility with screen readers, support for alternative text for images, and text-to-speech functionality. EPUB accessibility features ensure that individuals with visual impairments or reading disabilities can access and engage with the content.</a:t>
            </a:r>
            <a:endParaRPr sz="2200">
              <a:solidFill>
                <a:srgbClr val="262626"/>
              </a:solidFill>
            </a:endParaRPr>
          </a:p>
        </p:txBody>
      </p:sp>
      <p:sp>
        <p:nvSpPr>
          <p:cNvPr id="165" name="Google Shape;165;p9"/>
          <p:cNvSpPr txBox="1"/>
          <p:nvPr>
            <p:ph type="title"/>
          </p:nvPr>
        </p:nvSpPr>
        <p:spPr>
          <a:xfrm>
            <a:off x="0" y="0"/>
            <a:ext cx="3619500" cy="1141200"/>
          </a:xfrm>
          <a:prstGeom prst="rect">
            <a:avLst/>
          </a:prstGeom>
          <a:noFill/>
          <a:ln>
            <a:noFill/>
          </a:ln>
          <a:effectLst>
            <a:outerShdw blurRad="57150" rotWithShape="0" algn="bl" dir="5400000" dist="19050">
              <a:srgbClr val="000000">
                <a:alpha val="34901"/>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82AB"/>
              </a:buClr>
              <a:buSzPts val="4800"/>
              <a:buFont typeface="Century Gothic"/>
              <a:buNone/>
            </a:pPr>
            <a:r>
              <a:rPr lang="en-US" sz="3600">
                <a:solidFill>
                  <a:srgbClr val="318B71"/>
                </a:solidFill>
                <a:latin typeface="Open Sans"/>
                <a:ea typeface="Open Sans"/>
                <a:cs typeface="Open Sans"/>
                <a:sym typeface="Open Sans"/>
              </a:rPr>
              <a:t>Continued…</a:t>
            </a:r>
            <a:endParaRPr sz="3600">
              <a:solidFill>
                <a:srgbClr val="318B71"/>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169" name="Shape 169"/>
        <p:cNvGrpSpPr/>
        <p:nvPr/>
      </p:nvGrpSpPr>
      <p:grpSpPr>
        <a:xfrm>
          <a:off x="0" y="0"/>
          <a:ext cx="0" cy="0"/>
          <a:chOff x="0" y="0"/>
          <a:chExt cx="0" cy="0"/>
        </a:xfrm>
      </p:grpSpPr>
      <p:sp>
        <p:nvSpPr>
          <p:cNvPr id="170" name="Google Shape;170;p10"/>
          <p:cNvSpPr txBox="1"/>
          <p:nvPr>
            <p:ph idx="1" type="body"/>
          </p:nvPr>
        </p:nvSpPr>
        <p:spPr>
          <a:xfrm>
            <a:off x="508000" y="1845725"/>
            <a:ext cx="10647600" cy="4023300"/>
          </a:xfrm>
          <a:prstGeom prst="rect">
            <a:avLst/>
          </a:prstGeom>
          <a:noFill/>
          <a:ln>
            <a:noFill/>
          </a:ln>
        </p:spPr>
        <p:txBody>
          <a:bodyPr anchorCtr="0" anchor="t" bIns="45700" lIns="91425" spcFirstLastPara="1" rIns="91425" wrap="square" tIns="45700">
            <a:noAutofit/>
          </a:bodyPr>
          <a:lstStyle/>
          <a:p>
            <a:pPr indent="-170497" lvl="0" marL="182880" rtl="0" algn="just">
              <a:lnSpc>
                <a:spcPct val="115000"/>
              </a:lnSpc>
              <a:spcBef>
                <a:spcPts val="0"/>
              </a:spcBef>
              <a:spcAft>
                <a:spcPts val="0"/>
              </a:spcAft>
              <a:buClr>
                <a:srgbClr val="262626"/>
              </a:buClr>
              <a:buSzPts val="2005"/>
              <a:buAutoNum type="arabicPeriod" startAt="5"/>
            </a:pPr>
            <a:r>
              <a:rPr b="1" lang="en-US" sz="2004">
                <a:solidFill>
                  <a:srgbClr val="262626"/>
                </a:solidFill>
              </a:rPr>
              <a:t>Enhanced Design and Styling:</a:t>
            </a:r>
            <a:r>
              <a:rPr lang="en-US" sz="2004">
                <a:solidFill>
                  <a:srgbClr val="262626"/>
                </a:solidFill>
              </a:rPr>
              <a:t> EPUB supports CSS (Cascading Style Sheets), which enables publishers to apply advanced styling and layout options. This allows for more visually appealing and professional-looking digital publications. EPUB's design capabilities enable the creation of aesthetically pleasing e-books, textbooks, and other digital materials.</a:t>
            </a:r>
            <a:endParaRPr sz="2004">
              <a:solidFill>
                <a:srgbClr val="262626"/>
              </a:solidFill>
            </a:endParaRPr>
          </a:p>
          <a:p>
            <a:pPr indent="0" lvl="0" marL="182880" rtl="0" algn="just">
              <a:lnSpc>
                <a:spcPct val="115000"/>
              </a:lnSpc>
              <a:spcBef>
                <a:spcPts val="0"/>
              </a:spcBef>
              <a:spcAft>
                <a:spcPts val="0"/>
              </a:spcAft>
              <a:buSzPts val="1395"/>
              <a:buNone/>
            </a:pPr>
            <a:r>
              <a:t/>
            </a:r>
            <a:endParaRPr sz="2004">
              <a:solidFill>
                <a:srgbClr val="262626"/>
              </a:solidFill>
            </a:endParaRPr>
          </a:p>
          <a:p>
            <a:pPr indent="-170497" lvl="0" marL="182880" rtl="0" algn="just">
              <a:lnSpc>
                <a:spcPct val="115000"/>
              </a:lnSpc>
              <a:spcBef>
                <a:spcPts val="900"/>
              </a:spcBef>
              <a:spcAft>
                <a:spcPts val="0"/>
              </a:spcAft>
              <a:buClr>
                <a:srgbClr val="262626"/>
              </a:buClr>
              <a:buSzPts val="2005"/>
              <a:buAutoNum type="arabicPeriod" startAt="5"/>
            </a:pPr>
            <a:r>
              <a:rPr b="1" lang="en-US" sz="2004">
                <a:solidFill>
                  <a:srgbClr val="262626"/>
                </a:solidFill>
              </a:rPr>
              <a:t>Dynamic Updates and Revisions:</a:t>
            </a:r>
            <a:r>
              <a:rPr lang="en-US" sz="2004">
                <a:solidFill>
                  <a:srgbClr val="262626"/>
                </a:solidFill>
              </a:rPr>
              <a:t> EPUB allows for easy updates and revisions of digital publications. Publishers can modify and update the content of EPUB files, ensuring that readers have access to the most current and accurate information. This is particularly valuable for textbooks and educational materials that may require regular updates to reflect new research, revised curriculum, or changes in information.</a:t>
            </a:r>
            <a:endParaRPr sz="2004">
              <a:solidFill>
                <a:srgbClr val="262626"/>
              </a:solidFill>
            </a:endParaRPr>
          </a:p>
        </p:txBody>
      </p:sp>
      <p:sp>
        <p:nvSpPr>
          <p:cNvPr id="171" name="Google Shape;171;p10"/>
          <p:cNvSpPr txBox="1"/>
          <p:nvPr>
            <p:ph type="title"/>
          </p:nvPr>
        </p:nvSpPr>
        <p:spPr>
          <a:xfrm>
            <a:off x="0" y="0"/>
            <a:ext cx="3619500" cy="1141200"/>
          </a:xfrm>
          <a:prstGeom prst="rect">
            <a:avLst/>
          </a:prstGeom>
          <a:noFill/>
          <a:ln>
            <a:noFill/>
          </a:ln>
          <a:effectLst>
            <a:outerShdw blurRad="57150" rotWithShape="0" algn="bl" dir="5400000" dist="19050">
              <a:srgbClr val="000000">
                <a:alpha val="34901"/>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82AB"/>
              </a:buClr>
              <a:buSzPts val="4800"/>
              <a:buFont typeface="Century Gothic"/>
              <a:buNone/>
            </a:pPr>
            <a:r>
              <a:rPr lang="en-US" sz="3600">
                <a:solidFill>
                  <a:srgbClr val="318B71"/>
                </a:solidFill>
                <a:latin typeface="Open Sans"/>
                <a:ea typeface="Open Sans"/>
                <a:cs typeface="Open Sans"/>
                <a:sym typeface="Open Sans"/>
              </a:rPr>
              <a:t>Continued…</a:t>
            </a:r>
            <a:endParaRPr sz="3600">
              <a:solidFill>
                <a:srgbClr val="318B7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175" name="Shape 175"/>
        <p:cNvGrpSpPr/>
        <p:nvPr/>
      </p:nvGrpSpPr>
      <p:grpSpPr>
        <a:xfrm>
          <a:off x="0" y="0"/>
          <a:ext cx="0" cy="0"/>
          <a:chOff x="0" y="0"/>
          <a:chExt cx="0" cy="0"/>
        </a:xfrm>
      </p:grpSpPr>
      <p:sp>
        <p:nvSpPr>
          <p:cNvPr id="176" name="Google Shape;176;p11"/>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lnSpc>
                <a:spcPct val="100000"/>
              </a:lnSpc>
              <a:spcBef>
                <a:spcPts val="0"/>
              </a:spcBef>
              <a:spcAft>
                <a:spcPts val="0"/>
              </a:spcAft>
              <a:buClr>
                <a:srgbClr val="262626"/>
              </a:buClr>
              <a:buSzPts val="2200"/>
              <a:buAutoNum type="arabicPeriod" startAt="7"/>
            </a:pPr>
            <a:r>
              <a:rPr b="1" lang="en-US" sz="2200">
                <a:solidFill>
                  <a:srgbClr val="262626"/>
                </a:solidFill>
              </a:rPr>
              <a:t>Cost-Effective Distribution: </a:t>
            </a:r>
            <a:r>
              <a:rPr lang="en-US" sz="2200">
                <a:solidFill>
                  <a:srgbClr val="262626"/>
                </a:solidFill>
              </a:rPr>
              <a:t>EPUB offers a cost-effective distribution model for digital publications. EPUB files can be easily distributed and shared electronically, eliminating the need for physical printing and distribution costs. This makes it easier for authors, publishers, and educators to reach a global audience without incurring significant expenses.</a:t>
            </a:r>
            <a:endParaRPr sz="2200">
              <a:solidFill>
                <a:srgbClr val="262626"/>
              </a:solidFill>
            </a:endParaRPr>
          </a:p>
          <a:p>
            <a:pPr indent="-228600" lvl="0" marL="342900" rtl="0" algn="just">
              <a:lnSpc>
                <a:spcPct val="100000"/>
              </a:lnSpc>
              <a:spcBef>
                <a:spcPts val="0"/>
              </a:spcBef>
              <a:spcAft>
                <a:spcPts val="0"/>
              </a:spcAft>
              <a:buSzPts val="1800"/>
              <a:buNone/>
            </a:pPr>
            <a:r>
              <a:t/>
            </a:r>
            <a:endParaRPr sz="2200">
              <a:solidFill>
                <a:srgbClr val="262626"/>
              </a:solidFill>
            </a:endParaRPr>
          </a:p>
          <a:p>
            <a:pPr indent="-342900" lvl="0" marL="342900" rtl="0" algn="just">
              <a:lnSpc>
                <a:spcPct val="100000"/>
              </a:lnSpc>
              <a:spcBef>
                <a:spcPts val="900"/>
              </a:spcBef>
              <a:spcAft>
                <a:spcPts val="0"/>
              </a:spcAft>
              <a:buClr>
                <a:srgbClr val="262626"/>
              </a:buClr>
              <a:buSzPts val="2200"/>
              <a:buAutoNum type="arabicPeriod" startAt="7"/>
            </a:pPr>
            <a:r>
              <a:rPr b="1" lang="en-US" sz="2200">
                <a:solidFill>
                  <a:srgbClr val="262626"/>
                </a:solidFill>
              </a:rPr>
              <a:t>Environmental Sustainability:</a:t>
            </a:r>
            <a:r>
              <a:rPr lang="en-US" sz="2200">
                <a:solidFill>
                  <a:srgbClr val="262626"/>
                </a:solidFill>
              </a:rPr>
              <a:t> By embracing EPUB, we can reduce the consumption of paper and contribute to environmental sustainability. Digital publications eliminate the need for printing and shipping physical books, reducing the carbon footprint associated with the publishing industry.</a:t>
            </a:r>
            <a:endParaRPr sz="2200">
              <a:solidFill>
                <a:srgbClr val="262626"/>
              </a:solidFill>
            </a:endParaRPr>
          </a:p>
        </p:txBody>
      </p:sp>
      <p:sp>
        <p:nvSpPr>
          <p:cNvPr id="177" name="Google Shape;177;p11"/>
          <p:cNvSpPr txBox="1"/>
          <p:nvPr>
            <p:ph type="title"/>
          </p:nvPr>
        </p:nvSpPr>
        <p:spPr>
          <a:xfrm>
            <a:off x="0" y="0"/>
            <a:ext cx="3619500" cy="1141200"/>
          </a:xfrm>
          <a:prstGeom prst="rect">
            <a:avLst/>
          </a:prstGeom>
          <a:noFill/>
          <a:ln>
            <a:noFill/>
          </a:ln>
          <a:effectLst>
            <a:outerShdw blurRad="57150" rotWithShape="0" algn="bl" dir="5400000" dist="19050">
              <a:srgbClr val="000000">
                <a:alpha val="34901"/>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82AB"/>
              </a:buClr>
              <a:buSzPts val="4800"/>
              <a:buFont typeface="Century Gothic"/>
              <a:buNone/>
            </a:pPr>
            <a:r>
              <a:rPr lang="en-US" sz="3600">
                <a:solidFill>
                  <a:srgbClr val="318B71"/>
                </a:solidFill>
                <a:latin typeface="Open Sans"/>
                <a:ea typeface="Open Sans"/>
                <a:cs typeface="Open Sans"/>
                <a:sym typeface="Open Sans"/>
              </a:rPr>
              <a:t>Continued…</a:t>
            </a:r>
            <a:endParaRPr sz="3600">
              <a:solidFill>
                <a:srgbClr val="318B71"/>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181" name="Shape 181"/>
        <p:cNvGrpSpPr/>
        <p:nvPr/>
      </p:nvGrpSpPr>
      <p:grpSpPr>
        <a:xfrm>
          <a:off x="0" y="0"/>
          <a:ext cx="0" cy="0"/>
          <a:chOff x="0" y="0"/>
          <a:chExt cx="0" cy="0"/>
        </a:xfrm>
      </p:grpSpPr>
      <p:sp>
        <p:nvSpPr>
          <p:cNvPr id="182" name="Google Shape;182;p12"/>
          <p:cNvSpPr txBox="1"/>
          <p:nvPr>
            <p:ph type="title"/>
          </p:nvPr>
        </p:nvSpPr>
        <p:spPr>
          <a:xfrm>
            <a:off x="335775" y="417175"/>
            <a:ext cx="11630100" cy="1076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4320"/>
              <a:buFont typeface="Century Gothic"/>
              <a:buNone/>
            </a:pPr>
            <a:br>
              <a:rPr lang="en-US" sz="3820">
                <a:solidFill>
                  <a:srgbClr val="318B71"/>
                </a:solidFill>
                <a:latin typeface="Open Sans"/>
                <a:ea typeface="Open Sans"/>
                <a:cs typeface="Open Sans"/>
                <a:sym typeface="Open Sans"/>
              </a:rPr>
            </a:br>
            <a:r>
              <a:rPr lang="en-US" sz="3820">
                <a:solidFill>
                  <a:srgbClr val="318B71"/>
                </a:solidFill>
                <a:latin typeface="Open Sans"/>
                <a:ea typeface="Open Sans"/>
                <a:cs typeface="Open Sans"/>
                <a:sym typeface="Open Sans"/>
              </a:rPr>
              <a:t>KEY DIFFERENCES BETWEEN EPUB AND PDF</a:t>
            </a:r>
            <a:br>
              <a:rPr lang="en-US" sz="3820">
                <a:solidFill>
                  <a:srgbClr val="318B71"/>
                </a:solidFill>
                <a:latin typeface="Open Sans"/>
                <a:ea typeface="Open Sans"/>
                <a:cs typeface="Open Sans"/>
                <a:sym typeface="Open Sans"/>
              </a:rPr>
            </a:br>
            <a:endParaRPr sz="3820">
              <a:solidFill>
                <a:srgbClr val="318B71"/>
              </a:solidFill>
              <a:latin typeface="Open Sans"/>
              <a:ea typeface="Open Sans"/>
              <a:cs typeface="Open Sans"/>
              <a:sym typeface="Open Sans"/>
            </a:endParaRPr>
          </a:p>
        </p:txBody>
      </p:sp>
      <p:graphicFrame>
        <p:nvGraphicFramePr>
          <p:cNvPr id="183" name="Google Shape;183;p12"/>
          <p:cNvGraphicFramePr/>
          <p:nvPr/>
        </p:nvGraphicFramePr>
        <p:xfrm>
          <a:off x="335775" y="1493286"/>
          <a:ext cx="3000000" cy="3000000"/>
        </p:xfrm>
        <a:graphic>
          <a:graphicData uri="http://schemas.openxmlformats.org/drawingml/2006/table">
            <a:tbl>
              <a:tblPr bandRow="1" firstRow="1">
                <a:noFill/>
                <a:tableStyleId>{B352C779-0A7D-44EF-B838-46379F0EB6D7}</a:tableStyleId>
              </a:tblPr>
              <a:tblGrid>
                <a:gridCol w="3052325"/>
                <a:gridCol w="4464550"/>
                <a:gridCol w="4113250"/>
              </a:tblGrid>
              <a:tr h="3582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EPUB</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PDF</a:t>
                      </a:r>
                      <a:endParaRPr sz="1800" u="none" cap="none" strike="noStrike"/>
                    </a:p>
                  </a:txBody>
                  <a:tcPr marT="45725" marB="45725" marR="91450" marL="91450"/>
                </a:tc>
              </a:tr>
              <a:tr h="1982200">
                <a:tc>
                  <a:txBody>
                    <a:bodyPr/>
                    <a:lstStyle/>
                    <a:p>
                      <a:pPr indent="0" lvl="0" marL="0" marR="0" rtl="0" algn="l">
                        <a:lnSpc>
                          <a:spcPct val="150000"/>
                        </a:lnSpc>
                        <a:spcBef>
                          <a:spcPts val="0"/>
                        </a:spcBef>
                        <a:spcAft>
                          <a:spcPts val="0"/>
                        </a:spcAft>
                        <a:buClr>
                          <a:srgbClr val="000000"/>
                        </a:buClr>
                        <a:buSzPts val="1900"/>
                        <a:buFont typeface="Arial"/>
                        <a:buNone/>
                      </a:pPr>
                      <a:r>
                        <a:rPr b="1" lang="en-US" sz="1500" u="none" cap="none" strike="noStrike">
                          <a:solidFill>
                            <a:srgbClr val="262626"/>
                          </a:solidFill>
                          <a:latin typeface="Open Sans"/>
                          <a:ea typeface="Open Sans"/>
                          <a:cs typeface="Open Sans"/>
                          <a:sym typeface="Open Sans"/>
                        </a:rPr>
                        <a:t>Content Reflow ability:</a:t>
                      </a:r>
                      <a:endParaRPr b="1" sz="1500" u="none" cap="none" strike="noStrike">
                        <a:solidFill>
                          <a:srgbClr val="262626"/>
                        </a:solidFill>
                        <a:latin typeface="Open Sans"/>
                        <a:ea typeface="Open Sans"/>
                        <a:cs typeface="Open Sans"/>
                        <a:sym typeface="Open Sans"/>
                      </a:endParaRPr>
                    </a:p>
                  </a:txBody>
                  <a:tcPr marT="45725" marB="45725" marR="91450" marL="91450"/>
                </a:tc>
                <a:tc>
                  <a:txBody>
                    <a:bodyPr/>
                    <a:lstStyle/>
                    <a:p>
                      <a:pPr indent="0" lvl="0" marL="0" marR="0" rtl="0" algn="l">
                        <a:lnSpc>
                          <a:spcPct val="150000"/>
                        </a:lnSpc>
                        <a:spcBef>
                          <a:spcPts val="0"/>
                        </a:spcBef>
                        <a:spcAft>
                          <a:spcPts val="0"/>
                        </a:spcAft>
                        <a:buClr>
                          <a:srgbClr val="000000"/>
                        </a:buClr>
                        <a:buSzPts val="1900"/>
                        <a:buFont typeface="Arial"/>
                        <a:buNone/>
                      </a:pPr>
                      <a:r>
                        <a:rPr b="1" lang="en-US" sz="1500" u="none" cap="none" strike="noStrike">
                          <a:solidFill>
                            <a:srgbClr val="262626"/>
                          </a:solidFill>
                          <a:latin typeface="Open Sans"/>
                          <a:ea typeface="Open Sans"/>
                          <a:cs typeface="Open Sans"/>
                          <a:sym typeface="Open Sans"/>
                        </a:rPr>
                        <a:t>EPUB</a:t>
                      </a:r>
                      <a:r>
                        <a:rPr lang="en-US" sz="1500" u="none" cap="none" strike="noStrike">
                          <a:solidFill>
                            <a:srgbClr val="262626"/>
                          </a:solidFill>
                          <a:latin typeface="Open Sans"/>
                          <a:ea typeface="Open Sans"/>
                          <a:cs typeface="Open Sans"/>
                          <a:sym typeface="Open Sans"/>
                        </a:rPr>
                        <a:t> files are designed for reflowable content, meaning the text and layout adapt to different screen sizes and font settings. EPUB allows readers to adjust font sizes, switch between portrait and landscape orientations, and customize the reading experience.</a:t>
                      </a:r>
                      <a:endParaRPr sz="1500" u="none" cap="none" strike="noStrike">
                        <a:solidFill>
                          <a:srgbClr val="262626"/>
                        </a:solidFill>
                        <a:latin typeface="Open Sans"/>
                        <a:ea typeface="Open Sans"/>
                        <a:cs typeface="Open Sans"/>
                        <a:sym typeface="Open Sans"/>
                      </a:endParaRPr>
                    </a:p>
                  </a:txBody>
                  <a:tcPr marT="45725" marB="45725" marR="91450" marL="91450"/>
                </a:tc>
                <a:tc>
                  <a:txBody>
                    <a:bodyPr/>
                    <a:lstStyle/>
                    <a:p>
                      <a:pPr indent="0" lvl="0" marL="0" marR="0" rtl="0" algn="l">
                        <a:lnSpc>
                          <a:spcPct val="150000"/>
                        </a:lnSpc>
                        <a:spcBef>
                          <a:spcPts val="0"/>
                        </a:spcBef>
                        <a:spcAft>
                          <a:spcPts val="0"/>
                        </a:spcAft>
                        <a:buClr>
                          <a:srgbClr val="000000"/>
                        </a:buClr>
                        <a:buSzPts val="1900"/>
                        <a:buFont typeface="Arial"/>
                        <a:buNone/>
                      </a:pPr>
                      <a:r>
                        <a:rPr b="1" lang="en-US" sz="1500" u="none" cap="none" strike="noStrike">
                          <a:solidFill>
                            <a:srgbClr val="262626"/>
                          </a:solidFill>
                          <a:latin typeface="Open Sans"/>
                          <a:ea typeface="Open Sans"/>
                          <a:cs typeface="Open Sans"/>
                          <a:sym typeface="Open Sans"/>
                        </a:rPr>
                        <a:t>PDF</a:t>
                      </a:r>
                      <a:r>
                        <a:rPr lang="en-US" sz="1500" u="none" cap="none" strike="noStrike">
                          <a:solidFill>
                            <a:srgbClr val="262626"/>
                          </a:solidFill>
                          <a:latin typeface="Open Sans"/>
                          <a:ea typeface="Open Sans"/>
                          <a:cs typeface="Open Sans"/>
                          <a:sym typeface="Open Sans"/>
                        </a:rPr>
                        <a:t> files have fixed layouts that maintain the precise positioning of text, images, and other elements. PDFs are typically designed to replicate the original printed document's appearance.</a:t>
                      </a:r>
                      <a:endParaRPr sz="1500" u="none" cap="none" strike="noStrike">
                        <a:solidFill>
                          <a:srgbClr val="262626"/>
                        </a:solidFill>
                        <a:latin typeface="Open Sans"/>
                        <a:ea typeface="Open Sans"/>
                        <a:cs typeface="Open Sans"/>
                        <a:sym typeface="Open Sans"/>
                      </a:endParaRPr>
                    </a:p>
                  </a:txBody>
                  <a:tcPr marT="45725" marB="45725" marR="91450" marL="91450"/>
                </a:tc>
              </a:tr>
              <a:tr h="2253150">
                <a:tc>
                  <a:txBody>
                    <a:bodyPr/>
                    <a:lstStyle/>
                    <a:p>
                      <a:pPr indent="0" lvl="0" marL="0" marR="0" rtl="0" algn="l">
                        <a:lnSpc>
                          <a:spcPct val="150000"/>
                        </a:lnSpc>
                        <a:spcBef>
                          <a:spcPts val="0"/>
                        </a:spcBef>
                        <a:spcAft>
                          <a:spcPts val="0"/>
                        </a:spcAft>
                        <a:buClr>
                          <a:srgbClr val="000000"/>
                        </a:buClr>
                        <a:buSzPts val="1900"/>
                        <a:buFont typeface="Arial"/>
                        <a:buNone/>
                      </a:pPr>
                      <a:r>
                        <a:rPr b="1" lang="en-US" sz="1500" u="none" cap="none" strike="noStrike">
                          <a:solidFill>
                            <a:srgbClr val="262626"/>
                          </a:solidFill>
                          <a:latin typeface="Open Sans"/>
                          <a:ea typeface="Open Sans"/>
                          <a:cs typeface="Open Sans"/>
                          <a:sym typeface="Open Sans"/>
                        </a:rPr>
                        <a:t>Interactivity and Multimedia:</a:t>
                      </a:r>
                      <a:endParaRPr b="1" sz="1500" u="none" cap="none" strike="noStrike">
                        <a:solidFill>
                          <a:srgbClr val="262626"/>
                        </a:solidFill>
                        <a:latin typeface="Open Sans"/>
                        <a:ea typeface="Open Sans"/>
                        <a:cs typeface="Open Sans"/>
                        <a:sym typeface="Open Sans"/>
                      </a:endParaRPr>
                    </a:p>
                  </a:txBody>
                  <a:tcPr marT="45725" marB="45725" marR="91450" marL="91450"/>
                </a:tc>
                <a:tc>
                  <a:txBody>
                    <a:bodyPr/>
                    <a:lstStyle/>
                    <a:p>
                      <a:pPr indent="0" lvl="0" marL="0" marR="0" rtl="0" algn="l">
                        <a:lnSpc>
                          <a:spcPct val="150000"/>
                        </a:lnSpc>
                        <a:spcBef>
                          <a:spcPts val="0"/>
                        </a:spcBef>
                        <a:spcAft>
                          <a:spcPts val="0"/>
                        </a:spcAft>
                        <a:buClr>
                          <a:srgbClr val="000000"/>
                        </a:buClr>
                        <a:buSzPts val="1900"/>
                        <a:buFont typeface="Arial"/>
                        <a:buNone/>
                      </a:pPr>
                      <a:r>
                        <a:rPr b="1" lang="en-US" sz="1500" u="none" cap="none" strike="noStrike">
                          <a:solidFill>
                            <a:srgbClr val="262626"/>
                          </a:solidFill>
                          <a:latin typeface="Open Sans"/>
                          <a:ea typeface="Open Sans"/>
                          <a:cs typeface="Open Sans"/>
                          <a:sym typeface="Open Sans"/>
                        </a:rPr>
                        <a:t>EPUB</a:t>
                      </a:r>
                      <a:r>
                        <a:rPr lang="en-US" sz="1500" u="none" cap="none" strike="noStrike">
                          <a:solidFill>
                            <a:srgbClr val="262626"/>
                          </a:solidFill>
                          <a:latin typeface="Open Sans"/>
                          <a:ea typeface="Open Sans"/>
                          <a:cs typeface="Open Sans"/>
                          <a:sym typeface="Open Sans"/>
                        </a:rPr>
                        <a:t> supports interactive elements such as hyperlinks, multimedia content (videos, audio), interactive quizzes, and embedded scripts. EPUB provides a more engaging and interactive reading experience, especially for textbooks and e-books with interactive features.</a:t>
                      </a:r>
                      <a:endParaRPr sz="1500" u="none" cap="none" strike="noStrike">
                        <a:solidFill>
                          <a:srgbClr val="262626"/>
                        </a:solidFill>
                        <a:latin typeface="Open Sans"/>
                        <a:ea typeface="Open Sans"/>
                        <a:cs typeface="Open Sans"/>
                        <a:sym typeface="Open Sans"/>
                      </a:endParaRPr>
                    </a:p>
                  </a:txBody>
                  <a:tcPr marT="45725" marB="45725" marR="91450" marL="91450"/>
                </a:tc>
                <a:tc>
                  <a:txBody>
                    <a:bodyPr/>
                    <a:lstStyle/>
                    <a:p>
                      <a:pPr indent="0" lvl="0" marL="0" marR="0" rtl="0" algn="l">
                        <a:lnSpc>
                          <a:spcPct val="150000"/>
                        </a:lnSpc>
                        <a:spcBef>
                          <a:spcPts val="0"/>
                        </a:spcBef>
                        <a:spcAft>
                          <a:spcPts val="0"/>
                        </a:spcAft>
                        <a:buClr>
                          <a:srgbClr val="000000"/>
                        </a:buClr>
                        <a:buSzPts val="1900"/>
                        <a:buFont typeface="Arial"/>
                        <a:buNone/>
                      </a:pPr>
                      <a:r>
                        <a:rPr b="1" lang="en-US" sz="1500" u="none" cap="none" strike="noStrike">
                          <a:solidFill>
                            <a:srgbClr val="262626"/>
                          </a:solidFill>
                          <a:latin typeface="Open Sans"/>
                          <a:ea typeface="Open Sans"/>
                          <a:cs typeface="Open Sans"/>
                          <a:sym typeface="Open Sans"/>
                        </a:rPr>
                        <a:t>PDF</a:t>
                      </a:r>
                      <a:r>
                        <a:rPr lang="en-US" sz="1500" u="none" cap="none" strike="noStrike">
                          <a:solidFill>
                            <a:srgbClr val="262626"/>
                          </a:solidFill>
                          <a:latin typeface="Open Sans"/>
                          <a:ea typeface="Open Sans"/>
                          <a:cs typeface="Open Sans"/>
                          <a:sym typeface="Open Sans"/>
                        </a:rPr>
                        <a:t> can include hyperlinks and multimedia content, its interactive capabilities are more limited compared to EPUB.</a:t>
                      </a:r>
                      <a:endParaRPr sz="1500" u="none" cap="none" strike="noStrike">
                        <a:solidFill>
                          <a:srgbClr val="262626"/>
                        </a:solidFill>
                        <a:latin typeface="Open Sans"/>
                        <a:ea typeface="Open Sans"/>
                        <a:cs typeface="Open Sans"/>
                        <a:sym typeface="Open Sans"/>
                      </a:endParaRPr>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187" name="Shape 187"/>
        <p:cNvGrpSpPr/>
        <p:nvPr/>
      </p:nvGrpSpPr>
      <p:grpSpPr>
        <a:xfrm>
          <a:off x="0" y="0"/>
          <a:ext cx="0" cy="0"/>
          <a:chOff x="0" y="0"/>
          <a:chExt cx="0" cy="0"/>
        </a:xfrm>
      </p:grpSpPr>
      <p:graphicFrame>
        <p:nvGraphicFramePr>
          <p:cNvPr id="188" name="Google Shape;188;p13"/>
          <p:cNvGraphicFramePr/>
          <p:nvPr/>
        </p:nvGraphicFramePr>
        <p:xfrm>
          <a:off x="304000" y="1062396"/>
          <a:ext cx="3000000" cy="3000000"/>
        </p:xfrm>
        <a:graphic>
          <a:graphicData uri="http://schemas.openxmlformats.org/drawingml/2006/table">
            <a:tbl>
              <a:tblPr bandRow="1" firstRow="1">
                <a:noFill/>
                <a:tableStyleId>{B352C779-0A7D-44EF-B838-46379F0EB6D7}</a:tableStyleId>
              </a:tblPr>
              <a:tblGrid>
                <a:gridCol w="2759575"/>
                <a:gridCol w="4716200"/>
                <a:gridCol w="4218275"/>
              </a:tblGrid>
              <a:tr h="3547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EPUB</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PDF</a:t>
                      </a:r>
                      <a:endParaRPr sz="1800" u="none" cap="none" strike="noStrike"/>
                    </a:p>
                  </a:txBody>
                  <a:tcPr marT="45725" marB="45725" marR="91450" marL="91450"/>
                </a:tc>
              </a:tr>
              <a:tr h="2054325">
                <a:tc>
                  <a:txBody>
                    <a:bodyPr/>
                    <a:lstStyle/>
                    <a:p>
                      <a:pPr indent="0" lvl="0" marL="0" marR="0" rtl="0" algn="l">
                        <a:lnSpc>
                          <a:spcPct val="150000"/>
                        </a:lnSpc>
                        <a:spcBef>
                          <a:spcPts val="0"/>
                        </a:spcBef>
                        <a:spcAft>
                          <a:spcPts val="0"/>
                        </a:spcAft>
                        <a:buClr>
                          <a:srgbClr val="000000"/>
                        </a:buClr>
                        <a:buSzPts val="1900"/>
                        <a:buFont typeface="Arial"/>
                        <a:buNone/>
                      </a:pPr>
                      <a:r>
                        <a:rPr b="1" lang="en-US" sz="1700" u="none" cap="none" strike="noStrike">
                          <a:solidFill>
                            <a:srgbClr val="262626"/>
                          </a:solidFill>
                          <a:latin typeface="Open Sans"/>
                          <a:ea typeface="Open Sans"/>
                          <a:cs typeface="Open Sans"/>
                          <a:sym typeface="Open Sans"/>
                        </a:rPr>
                        <a:t>Accessibility Features:</a:t>
                      </a:r>
                      <a:endParaRPr b="1" sz="1700" u="none" cap="none" strike="noStrike">
                        <a:solidFill>
                          <a:srgbClr val="262626"/>
                        </a:solidFill>
                        <a:latin typeface="Open Sans"/>
                        <a:ea typeface="Open Sans"/>
                        <a:cs typeface="Open Sans"/>
                        <a:sym typeface="Open Sans"/>
                      </a:endParaRPr>
                    </a:p>
                  </a:txBody>
                  <a:tcPr marT="45725" marB="45725" marR="91450" marL="91450"/>
                </a:tc>
                <a:tc>
                  <a:txBody>
                    <a:bodyPr/>
                    <a:lstStyle/>
                    <a:p>
                      <a:pPr indent="0" lvl="0" marL="0" marR="0" rtl="0" algn="l">
                        <a:lnSpc>
                          <a:spcPct val="150000"/>
                        </a:lnSpc>
                        <a:spcBef>
                          <a:spcPts val="0"/>
                        </a:spcBef>
                        <a:spcAft>
                          <a:spcPts val="0"/>
                        </a:spcAft>
                        <a:buClr>
                          <a:srgbClr val="000000"/>
                        </a:buClr>
                        <a:buSzPts val="1900"/>
                        <a:buFont typeface="Arial"/>
                        <a:buNone/>
                      </a:pPr>
                      <a:r>
                        <a:rPr b="1" lang="en-US" sz="1700" u="none" cap="none" strike="noStrike">
                          <a:solidFill>
                            <a:srgbClr val="262626"/>
                          </a:solidFill>
                          <a:latin typeface="Open Sans"/>
                          <a:ea typeface="Open Sans"/>
                          <a:cs typeface="Open Sans"/>
                          <a:sym typeface="Open Sans"/>
                        </a:rPr>
                        <a:t>EPUB</a:t>
                      </a:r>
                      <a:r>
                        <a:rPr lang="en-US" sz="1700" u="none" cap="none" strike="noStrike">
                          <a:solidFill>
                            <a:srgbClr val="262626"/>
                          </a:solidFill>
                          <a:latin typeface="Open Sans"/>
                          <a:ea typeface="Open Sans"/>
                          <a:cs typeface="Open Sans"/>
                          <a:sym typeface="Open Sans"/>
                        </a:rPr>
                        <a:t> has built-in accessibility features, such as adjustable font sizes, text-to-speech functionality, compatibility with screen readers, and support for alternative text for images. These features ensure that EPUB files are more accessible to individuals with visual impairments or reading difficulties.</a:t>
                      </a:r>
                      <a:endParaRPr sz="1700" u="none" cap="none" strike="noStrike">
                        <a:solidFill>
                          <a:srgbClr val="262626"/>
                        </a:solidFill>
                        <a:latin typeface="Open Sans"/>
                        <a:ea typeface="Open Sans"/>
                        <a:cs typeface="Open Sans"/>
                        <a:sym typeface="Open Sans"/>
                      </a:endParaRPr>
                    </a:p>
                  </a:txBody>
                  <a:tcPr marT="45725" marB="45725" marR="91450" marL="91450"/>
                </a:tc>
                <a:tc>
                  <a:txBody>
                    <a:bodyPr/>
                    <a:lstStyle/>
                    <a:p>
                      <a:pPr indent="0" lvl="0" marL="0" marR="0" rtl="0" algn="l">
                        <a:lnSpc>
                          <a:spcPct val="150000"/>
                        </a:lnSpc>
                        <a:spcBef>
                          <a:spcPts val="0"/>
                        </a:spcBef>
                        <a:spcAft>
                          <a:spcPts val="0"/>
                        </a:spcAft>
                        <a:buClr>
                          <a:srgbClr val="000000"/>
                        </a:buClr>
                        <a:buSzPts val="1900"/>
                        <a:buFont typeface="Arial"/>
                        <a:buNone/>
                      </a:pPr>
                      <a:r>
                        <a:rPr b="1" lang="en-US" sz="1700" u="none" cap="none" strike="noStrike">
                          <a:solidFill>
                            <a:srgbClr val="262626"/>
                          </a:solidFill>
                          <a:latin typeface="Open Sans"/>
                          <a:ea typeface="Open Sans"/>
                          <a:cs typeface="Open Sans"/>
                          <a:sym typeface="Open Sans"/>
                        </a:rPr>
                        <a:t>PDF</a:t>
                      </a:r>
                      <a:r>
                        <a:rPr lang="en-US" sz="1700" u="none" cap="none" strike="noStrike">
                          <a:solidFill>
                            <a:srgbClr val="262626"/>
                          </a:solidFill>
                          <a:latin typeface="Open Sans"/>
                          <a:ea typeface="Open Sans"/>
                          <a:cs typeface="Open Sans"/>
                          <a:sym typeface="Open Sans"/>
                        </a:rPr>
                        <a:t> can be made accessible, but it often requires additional steps and may have limitations in terms of flexibility and compatibility with accessibility tools.</a:t>
                      </a:r>
                      <a:endParaRPr sz="1700" u="none" cap="none" strike="noStrike">
                        <a:solidFill>
                          <a:srgbClr val="262626"/>
                        </a:solidFill>
                        <a:latin typeface="Open Sans"/>
                        <a:ea typeface="Open Sans"/>
                        <a:cs typeface="Open Sans"/>
                        <a:sym typeface="Open Sans"/>
                      </a:endParaRPr>
                    </a:p>
                  </a:txBody>
                  <a:tcPr marT="45725" marB="45725" marR="91450" marL="91450"/>
                </a:tc>
              </a:tr>
              <a:tr h="2586050">
                <a:tc>
                  <a:txBody>
                    <a:bodyPr/>
                    <a:lstStyle/>
                    <a:p>
                      <a:pPr indent="0" lvl="0" marL="0" marR="0" rtl="0" algn="l">
                        <a:lnSpc>
                          <a:spcPct val="150000"/>
                        </a:lnSpc>
                        <a:spcBef>
                          <a:spcPts val="0"/>
                        </a:spcBef>
                        <a:spcAft>
                          <a:spcPts val="0"/>
                        </a:spcAft>
                        <a:buClr>
                          <a:srgbClr val="000000"/>
                        </a:buClr>
                        <a:buSzPts val="1900"/>
                        <a:buFont typeface="Arial"/>
                        <a:buNone/>
                      </a:pPr>
                      <a:r>
                        <a:rPr b="1" lang="en-US" sz="1700" u="none" cap="none" strike="noStrike">
                          <a:solidFill>
                            <a:srgbClr val="262626"/>
                          </a:solidFill>
                          <a:latin typeface="Open Sans"/>
                          <a:ea typeface="Open Sans"/>
                          <a:cs typeface="Open Sans"/>
                          <a:sym typeface="Open Sans"/>
                        </a:rPr>
                        <a:t>Layout and Design:</a:t>
                      </a:r>
                      <a:endParaRPr b="1" sz="1700" u="none" cap="none" strike="noStrike">
                        <a:solidFill>
                          <a:srgbClr val="262626"/>
                        </a:solidFill>
                        <a:latin typeface="Open Sans"/>
                        <a:ea typeface="Open Sans"/>
                        <a:cs typeface="Open Sans"/>
                        <a:sym typeface="Open Sans"/>
                      </a:endParaRPr>
                    </a:p>
                  </a:txBody>
                  <a:tcPr marT="45725" marB="45725" marR="91450" marL="91450"/>
                </a:tc>
                <a:tc>
                  <a:txBody>
                    <a:bodyPr/>
                    <a:lstStyle/>
                    <a:p>
                      <a:pPr indent="0" lvl="0" marL="0" marR="0" rtl="0" algn="l">
                        <a:lnSpc>
                          <a:spcPct val="150000"/>
                        </a:lnSpc>
                        <a:spcBef>
                          <a:spcPts val="0"/>
                        </a:spcBef>
                        <a:spcAft>
                          <a:spcPts val="0"/>
                        </a:spcAft>
                        <a:buClr>
                          <a:srgbClr val="000000"/>
                        </a:buClr>
                        <a:buSzPts val="1900"/>
                        <a:buFont typeface="Arial"/>
                        <a:buNone/>
                      </a:pPr>
                      <a:r>
                        <a:rPr b="1" lang="en-US" sz="1700" u="none" cap="none" strike="noStrike">
                          <a:solidFill>
                            <a:srgbClr val="262626"/>
                          </a:solidFill>
                          <a:latin typeface="Open Sans"/>
                          <a:ea typeface="Open Sans"/>
                          <a:cs typeface="Open Sans"/>
                          <a:sym typeface="Open Sans"/>
                        </a:rPr>
                        <a:t>EPUB</a:t>
                      </a:r>
                      <a:r>
                        <a:rPr lang="en-US" sz="1700" u="none" cap="none" strike="noStrike">
                          <a:solidFill>
                            <a:srgbClr val="262626"/>
                          </a:solidFill>
                          <a:latin typeface="Open Sans"/>
                          <a:ea typeface="Open Sans"/>
                          <a:cs typeface="Open Sans"/>
                          <a:sym typeface="Open Sans"/>
                        </a:rPr>
                        <a:t> offers more flexibility in terms of layout and design. It can handle complex page structures, responsive designs, and supports CSS (Cascading Style Sheets) for advanced styling. EPUB is well-suited for e-books and publications with dynamic layouts, such as textbooks and novels.</a:t>
                      </a:r>
                      <a:endParaRPr sz="1700" u="none" cap="none" strike="noStrike">
                        <a:solidFill>
                          <a:srgbClr val="262626"/>
                        </a:solidFill>
                        <a:latin typeface="Open Sans"/>
                        <a:ea typeface="Open Sans"/>
                        <a:cs typeface="Open Sans"/>
                        <a:sym typeface="Open Sans"/>
                      </a:endParaRPr>
                    </a:p>
                  </a:txBody>
                  <a:tcPr marT="45725" marB="45725" marR="91450" marL="91450"/>
                </a:tc>
                <a:tc>
                  <a:txBody>
                    <a:bodyPr/>
                    <a:lstStyle/>
                    <a:p>
                      <a:pPr indent="0" lvl="0" marL="0" marR="0" rtl="0" algn="l">
                        <a:lnSpc>
                          <a:spcPct val="150000"/>
                        </a:lnSpc>
                        <a:spcBef>
                          <a:spcPts val="0"/>
                        </a:spcBef>
                        <a:spcAft>
                          <a:spcPts val="0"/>
                        </a:spcAft>
                        <a:buClr>
                          <a:srgbClr val="000000"/>
                        </a:buClr>
                        <a:buSzPts val="1900"/>
                        <a:buFont typeface="Arial"/>
                        <a:buNone/>
                      </a:pPr>
                      <a:r>
                        <a:rPr b="1" lang="en-US" sz="1700" u="none" cap="none" strike="noStrike">
                          <a:solidFill>
                            <a:srgbClr val="262626"/>
                          </a:solidFill>
                          <a:latin typeface="Open Sans"/>
                          <a:ea typeface="Open Sans"/>
                          <a:cs typeface="Open Sans"/>
                          <a:sym typeface="Open Sans"/>
                        </a:rPr>
                        <a:t>PDF</a:t>
                      </a:r>
                      <a:r>
                        <a:rPr lang="en-US" sz="1700" u="none" cap="none" strike="noStrike">
                          <a:solidFill>
                            <a:srgbClr val="262626"/>
                          </a:solidFill>
                          <a:latin typeface="Open Sans"/>
                          <a:ea typeface="Open Sans"/>
                          <a:cs typeface="Open Sans"/>
                          <a:sym typeface="Open Sans"/>
                        </a:rPr>
                        <a:t>, on the other hand, preserves the exact layout of the original document, including fonts, images, and formatting. PDF is often used for documents where maintaining the visual integrity of the original layout is crucial, such as official forms, legal documents, and brochures.</a:t>
                      </a:r>
                      <a:endParaRPr sz="1700" u="none" cap="none" strike="noStrike">
                        <a:solidFill>
                          <a:srgbClr val="262626"/>
                        </a:solidFill>
                        <a:latin typeface="Open Sans"/>
                        <a:ea typeface="Open Sans"/>
                        <a:cs typeface="Open Sans"/>
                        <a:sym typeface="Open Sans"/>
                      </a:endParaRPr>
                    </a:p>
                  </a:txBody>
                  <a:tcPr marT="45725" marB="45725" marR="91450" marL="91450"/>
                </a:tc>
              </a:tr>
            </a:tbl>
          </a:graphicData>
        </a:graphic>
      </p:graphicFrame>
      <p:sp>
        <p:nvSpPr>
          <p:cNvPr id="189" name="Google Shape;189;p13"/>
          <p:cNvSpPr txBox="1"/>
          <p:nvPr>
            <p:ph type="title"/>
          </p:nvPr>
        </p:nvSpPr>
        <p:spPr>
          <a:xfrm>
            <a:off x="0" y="0"/>
            <a:ext cx="3619500" cy="1141200"/>
          </a:xfrm>
          <a:prstGeom prst="rect">
            <a:avLst/>
          </a:prstGeom>
          <a:noFill/>
          <a:ln>
            <a:noFill/>
          </a:ln>
          <a:effectLst>
            <a:outerShdw blurRad="57150" rotWithShape="0" algn="bl" dir="5400000" dist="19050">
              <a:srgbClr val="000000">
                <a:alpha val="34901"/>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82AB"/>
              </a:buClr>
              <a:buSzPts val="4800"/>
              <a:buFont typeface="Century Gothic"/>
              <a:buNone/>
            </a:pPr>
            <a:r>
              <a:rPr lang="en-US" sz="3600">
                <a:solidFill>
                  <a:srgbClr val="318B71"/>
                </a:solidFill>
                <a:latin typeface="Open Sans"/>
                <a:ea typeface="Open Sans"/>
                <a:cs typeface="Open Sans"/>
                <a:sym typeface="Open Sans"/>
              </a:rPr>
              <a:t>Continued…</a:t>
            </a:r>
            <a:endParaRPr sz="3600">
              <a:solidFill>
                <a:srgbClr val="318B71"/>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193" name="Shape 193"/>
        <p:cNvGrpSpPr/>
        <p:nvPr/>
      </p:nvGrpSpPr>
      <p:grpSpPr>
        <a:xfrm>
          <a:off x="0" y="0"/>
          <a:ext cx="0" cy="0"/>
          <a:chOff x="0" y="0"/>
          <a:chExt cx="0" cy="0"/>
        </a:xfrm>
      </p:grpSpPr>
      <p:graphicFrame>
        <p:nvGraphicFramePr>
          <p:cNvPr id="194" name="Google Shape;194;p14"/>
          <p:cNvGraphicFramePr/>
          <p:nvPr/>
        </p:nvGraphicFramePr>
        <p:xfrm>
          <a:off x="403578" y="1489590"/>
          <a:ext cx="3000000" cy="3000000"/>
        </p:xfrm>
        <a:graphic>
          <a:graphicData uri="http://schemas.openxmlformats.org/drawingml/2006/table">
            <a:tbl>
              <a:tblPr bandRow="1" firstRow="1">
                <a:noFill/>
                <a:tableStyleId>{B352C779-0A7D-44EF-B838-46379F0EB6D7}</a:tableStyleId>
              </a:tblPr>
              <a:tblGrid>
                <a:gridCol w="2837300"/>
                <a:gridCol w="4637875"/>
                <a:gridCol w="3737575"/>
              </a:tblGrid>
              <a:tr h="4132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EPUB</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PDF</a:t>
                      </a:r>
                      <a:endParaRPr sz="1800" u="none" cap="none" strike="noStrike"/>
                    </a:p>
                  </a:txBody>
                  <a:tcPr marT="45725" marB="45725" marR="91450" marL="91450"/>
                </a:tc>
              </a:tr>
              <a:tr h="1745350">
                <a:tc>
                  <a:txBody>
                    <a:bodyPr/>
                    <a:lstStyle/>
                    <a:p>
                      <a:pPr indent="0" lvl="0" marL="0" marR="0" rtl="0" algn="l">
                        <a:lnSpc>
                          <a:spcPct val="115000"/>
                        </a:lnSpc>
                        <a:spcBef>
                          <a:spcPts val="0"/>
                        </a:spcBef>
                        <a:spcAft>
                          <a:spcPts val="0"/>
                        </a:spcAft>
                        <a:buClr>
                          <a:srgbClr val="000000"/>
                        </a:buClr>
                        <a:buSzPts val="1900"/>
                        <a:buFont typeface="Arial"/>
                        <a:buNone/>
                      </a:pPr>
                      <a:r>
                        <a:rPr b="1" lang="en-US" sz="1700" u="none" cap="none" strike="noStrike">
                          <a:solidFill>
                            <a:srgbClr val="262626"/>
                          </a:solidFill>
                          <a:latin typeface="Open Sans"/>
                          <a:ea typeface="Open Sans"/>
                          <a:cs typeface="Open Sans"/>
                          <a:sym typeface="Open Sans"/>
                        </a:rPr>
                        <a:t>Device Compatibility: </a:t>
                      </a:r>
                      <a:endParaRPr b="1" sz="1700" u="none" cap="none" strike="noStrike">
                        <a:solidFill>
                          <a:srgbClr val="262626"/>
                        </a:solidFill>
                        <a:latin typeface="Open Sans"/>
                        <a:ea typeface="Open Sans"/>
                        <a:cs typeface="Open Sans"/>
                        <a:sym typeface="Open Sans"/>
                      </a:endParaRPr>
                    </a:p>
                  </a:txBody>
                  <a:tcPr marT="45725" marB="45725" marR="91450" marL="91450"/>
                </a:tc>
                <a:tc>
                  <a:txBody>
                    <a:bodyPr/>
                    <a:lstStyle/>
                    <a:p>
                      <a:pPr indent="0" lvl="0" marL="0" marR="0" rtl="0" algn="l">
                        <a:lnSpc>
                          <a:spcPct val="115000"/>
                        </a:lnSpc>
                        <a:spcBef>
                          <a:spcPts val="0"/>
                        </a:spcBef>
                        <a:spcAft>
                          <a:spcPts val="0"/>
                        </a:spcAft>
                        <a:buClr>
                          <a:srgbClr val="000000"/>
                        </a:buClr>
                        <a:buSzPts val="1900"/>
                        <a:buFont typeface="Arial"/>
                        <a:buNone/>
                      </a:pPr>
                      <a:r>
                        <a:rPr b="1" lang="en-US" sz="1700" u="none" cap="none" strike="noStrike">
                          <a:solidFill>
                            <a:srgbClr val="262626"/>
                          </a:solidFill>
                          <a:latin typeface="Open Sans"/>
                          <a:ea typeface="Open Sans"/>
                          <a:cs typeface="Open Sans"/>
                          <a:sym typeface="Open Sans"/>
                        </a:rPr>
                        <a:t>EPUB</a:t>
                      </a:r>
                      <a:r>
                        <a:rPr lang="en-US" sz="1700" u="none" cap="none" strike="noStrike">
                          <a:solidFill>
                            <a:srgbClr val="262626"/>
                          </a:solidFill>
                          <a:latin typeface="Open Sans"/>
                          <a:ea typeface="Open Sans"/>
                          <a:cs typeface="Open Sans"/>
                          <a:sym typeface="Open Sans"/>
                        </a:rPr>
                        <a:t> files are designed to be compatible with a wide range of devices, including e-readers, tablets, smartphones, and desktop computers. EPUB is supported by various reading applications and platforms.</a:t>
                      </a:r>
                      <a:endParaRPr sz="1700" u="none" cap="none" strike="noStrike">
                        <a:solidFill>
                          <a:srgbClr val="262626"/>
                        </a:solidFill>
                        <a:latin typeface="Open Sans"/>
                        <a:ea typeface="Open Sans"/>
                        <a:cs typeface="Open Sans"/>
                        <a:sym typeface="Open Sans"/>
                      </a:endParaRPr>
                    </a:p>
                  </a:txBody>
                  <a:tcPr marT="45725" marB="45725" marR="91450" marL="91450"/>
                </a:tc>
                <a:tc>
                  <a:txBody>
                    <a:bodyPr/>
                    <a:lstStyle/>
                    <a:p>
                      <a:pPr indent="0" lvl="0" marL="0" marR="0" rtl="0" algn="l">
                        <a:lnSpc>
                          <a:spcPct val="115000"/>
                        </a:lnSpc>
                        <a:spcBef>
                          <a:spcPts val="0"/>
                        </a:spcBef>
                        <a:spcAft>
                          <a:spcPts val="0"/>
                        </a:spcAft>
                        <a:buClr>
                          <a:srgbClr val="000000"/>
                        </a:buClr>
                        <a:buSzPts val="1900"/>
                        <a:buFont typeface="Arial"/>
                        <a:buNone/>
                      </a:pPr>
                      <a:r>
                        <a:rPr b="1" lang="en-US" sz="1700" u="none" cap="none" strike="noStrike">
                          <a:solidFill>
                            <a:srgbClr val="262626"/>
                          </a:solidFill>
                          <a:latin typeface="Open Sans"/>
                          <a:ea typeface="Open Sans"/>
                          <a:cs typeface="Open Sans"/>
                          <a:sym typeface="Open Sans"/>
                        </a:rPr>
                        <a:t>PDF</a:t>
                      </a:r>
                      <a:r>
                        <a:rPr lang="en-US" sz="1700" u="none" cap="none" strike="noStrike">
                          <a:solidFill>
                            <a:srgbClr val="262626"/>
                          </a:solidFill>
                          <a:latin typeface="Open Sans"/>
                          <a:ea typeface="Open Sans"/>
                          <a:cs typeface="Open Sans"/>
                          <a:sym typeface="Open Sans"/>
                        </a:rPr>
                        <a:t> files are also widely supported across devices and platforms, but certain devices or applications may have limitations in terms of displaying or interacting with PDFs.</a:t>
                      </a:r>
                      <a:endParaRPr sz="1700" u="none" cap="none" strike="noStrike">
                        <a:solidFill>
                          <a:srgbClr val="262626"/>
                        </a:solidFill>
                        <a:latin typeface="Open Sans"/>
                        <a:ea typeface="Open Sans"/>
                        <a:cs typeface="Open Sans"/>
                        <a:sym typeface="Open Sans"/>
                      </a:endParaRPr>
                    </a:p>
                  </a:txBody>
                  <a:tcPr marT="45725" marB="45725" marR="91450" marL="91450"/>
                </a:tc>
              </a:tr>
              <a:tr h="2019125">
                <a:tc>
                  <a:txBody>
                    <a:bodyPr/>
                    <a:lstStyle/>
                    <a:p>
                      <a:pPr indent="0" lvl="0" marL="0" marR="0" rtl="0" algn="l">
                        <a:lnSpc>
                          <a:spcPct val="115000"/>
                        </a:lnSpc>
                        <a:spcBef>
                          <a:spcPts val="0"/>
                        </a:spcBef>
                        <a:spcAft>
                          <a:spcPts val="0"/>
                        </a:spcAft>
                        <a:buClr>
                          <a:srgbClr val="000000"/>
                        </a:buClr>
                        <a:buSzPts val="1900"/>
                        <a:buFont typeface="Arial"/>
                        <a:buNone/>
                      </a:pPr>
                      <a:r>
                        <a:rPr b="1" lang="en-US" sz="1700" u="none" cap="none" strike="noStrike">
                          <a:solidFill>
                            <a:srgbClr val="262626"/>
                          </a:solidFill>
                          <a:latin typeface="Open Sans"/>
                          <a:ea typeface="Open Sans"/>
                          <a:cs typeface="Open Sans"/>
                          <a:sym typeface="Open Sans"/>
                        </a:rPr>
                        <a:t>Editing and Authoring:</a:t>
                      </a:r>
                      <a:endParaRPr b="1" sz="1700" u="none" cap="none" strike="noStrike">
                        <a:solidFill>
                          <a:srgbClr val="262626"/>
                        </a:solidFill>
                        <a:latin typeface="Open Sans"/>
                        <a:ea typeface="Open Sans"/>
                        <a:cs typeface="Open Sans"/>
                        <a:sym typeface="Open Sans"/>
                      </a:endParaRPr>
                    </a:p>
                  </a:txBody>
                  <a:tcPr marT="45725" marB="45725" marR="91450" marL="91450"/>
                </a:tc>
                <a:tc>
                  <a:txBody>
                    <a:bodyPr/>
                    <a:lstStyle/>
                    <a:p>
                      <a:pPr indent="0" lvl="0" marL="0" marR="0" rtl="0" algn="l">
                        <a:lnSpc>
                          <a:spcPct val="115000"/>
                        </a:lnSpc>
                        <a:spcBef>
                          <a:spcPts val="0"/>
                        </a:spcBef>
                        <a:spcAft>
                          <a:spcPts val="0"/>
                        </a:spcAft>
                        <a:buClr>
                          <a:srgbClr val="000000"/>
                        </a:buClr>
                        <a:buSzPts val="1900"/>
                        <a:buFont typeface="Arial"/>
                        <a:buNone/>
                      </a:pPr>
                      <a:r>
                        <a:rPr b="1" lang="en-US" sz="1700" u="none" cap="none" strike="noStrike">
                          <a:solidFill>
                            <a:srgbClr val="262626"/>
                          </a:solidFill>
                          <a:latin typeface="Open Sans"/>
                          <a:ea typeface="Open Sans"/>
                          <a:cs typeface="Open Sans"/>
                          <a:sym typeface="Open Sans"/>
                        </a:rPr>
                        <a:t>EPUB</a:t>
                      </a:r>
                      <a:r>
                        <a:rPr lang="en-US" sz="1700" u="none" cap="none" strike="noStrike">
                          <a:solidFill>
                            <a:srgbClr val="262626"/>
                          </a:solidFill>
                          <a:latin typeface="Open Sans"/>
                          <a:ea typeface="Open Sans"/>
                          <a:cs typeface="Open Sans"/>
                          <a:sym typeface="Open Sans"/>
                        </a:rPr>
                        <a:t> files can be easily created and edited using various software tools. EPUB authoring tools provide features for content creation, editing, and formatting. PDF, on the other hand, is primarily used for preserving and sharing documents in a read-only format.</a:t>
                      </a:r>
                      <a:endParaRPr sz="1700" u="none" cap="none" strike="noStrike">
                        <a:solidFill>
                          <a:srgbClr val="262626"/>
                        </a:solidFill>
                        <a:latin typeface="Open Sans"/>
                        <a:ea typeface="Open Sans"/>
                        <a:cs typeface="Open Sans"/>
                        <a:sym typeface="Open Sans"/>
                      </a:endParaRPr>
                    </a:p>
                  </a:txBody>
                  <a:tcPr marT="45725" marB="45725" marR="91450" marL="91450"/>
                </a:tc>
                <a:tc>
                  <a:txBody>
                    <a:bodyPr/>
                    <a:lstStyle/>
                    <a:p>
                      <a:pPr indent="0" lvl="0" marL="0" marR="0" rtl="0" algn="l">
                        <a:lnSpc>
                          <a:spcPct val="115000"/>
                        </a:lnSpc>
                        <a:spcBef>
                          <a:spcPts val="0"/>
                        </a:spcBef>
                        <a:spcAft>
                          <a:spcPts val="0"/>
                        </a:spcAft>
                        <a:buClr>
                          <a:srgbClr val="000000"/>
                        </a:buClr>
                        <a:buSzPts val="1900"/>
                        <a:buFont typeface="Arial"/>
                        <a:buNone/>
                      </a:pPr>
                      <a:r>
                        <a:rPr lang="en-US" sz="1700" u="none" cap="none" strike="noStrike">
                          <a:solidFill>
                            <a:srgbClr val="262626"/>
                          </a:solidFill>
                          <a:latin typeface="Open Sans"/>
                          <a:ea typeface="Open Sans"/>
                          <a:cs typeface="Open Sans"/>
                          <a:sym typeface="Open Sans"/>
                        </a:rPr>
                        <a:t>Editing PDFs typically requires specialized software, and the process is more involved compared to editing EPUB files.</a:t>
                      </a:r>
                      <a:endParaRPr sz="1700" u="none" cap="none" strike="noStrike">
                        <a:solidFill>
                          <a:srgbClr val="262626"/>
                        </a:solidFill>
                        <a:latin typeface="Open Sans"/>
                        <a:ea typeface="Open Sans"/>
                        <a:cs typeface="Open Sans"/>
                        <a:sym typeface="Open Sans"/>
                      </a:endParaRPr>
                    </a:p>
                  </a:txBody>
                  <a:tcPr marT="45725" marB="45725" marR="91450" marL="91450"/>
                </a:tc>
              </a:tr>
            </a:tbl>
          </a:graphicData>
        </a:graphic>
      </p:graphicFrame>
      <p:sp>
        <p:nvSpPr>
          <p:cNvPr id="195" name="Google Shape;195;p14"/>
          <p:cNvSpPr txBox="1"/>
          <p:nvPr>
            <p:ph type="title"/>
          </p:nvPr>
        </p:nvSpPr>
        <p:spPr>
          <a:xfrm>
            <a:off x="0" y="0"/>
            <a:ext cx="3619500" cy="1141200"/>
          </a:xfrm>
          <a:prstGeom prst="rect">
            <a:avLst/>
          </a:prstGeom>
          <a:noFill/>
          <a:ln>
            <a:noFill/>
          </a:ln>
          <a:effectLst>
            <a:outerShdw blurRad="57150" rotWithShape="0" algn="bl" dir="5400000" dist="19050">
              <a:srgbClr val="000000">
                <a:alpha val="34901"/>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82AB"/>
              </a:buClr>
              <a:buSzPts val="4800"/>
              <a:buFont typeface="Century Gothic"/>
              <a:buNone/>
            </a:pPr>
            <a:r>
              <a:rPr lang="en-US" sz="3600">
                <a:solidFill>
                  <a:srgbClr val="318B71"/>
                </a:solidFill>
                <a:latin typeface="Open Sans"/>
                <a:ea typeface="Open Sans"/>
                <a:cs typeface="Open Sans"/>
                <a:sym typeface="Open Sans"/>
              </a:rPr>
              <a:t>Continued…</a:t>
            </a:r>
            <a:endParaRPr sz="3600">
              <a:solidFill>
                <a:srgbClr val="318B7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199" name="Shape 199"/>
        <p:cNvGrpSpPr/>
        <p:nvPr/>
      </p:nvGrpSpPr>
      <p:grpSpPr>
        <a:xfrm>
          <a:off x="0" y="0"/>
          <a:ext cx="0" cy="0"/>
          <a:chOff x="0" y="0"/>
          <a:chExt cx="0" cy="0"/>
        </a:xfrm>
      </p:grpSpPr>
      <p:sp>
        <p:nvSpPr>
          <p:cNvPr id="200" name="Google Shape;200;p15"/>
          <p:cNvSpPr/>
          <p:nvPr/>
        </p:nvSpPr>
        <p:spPr>
          <a:xfrm>
            <a:off x="134225" y="872454"/>
            <a:ext cx="12057776" cy="39087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small"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small"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small"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1" i="0" lang="en-US" sz="3500" u="none" cap="small" strike="noStrike">
                <a:solidFill>
                  <a:srgbClr val="000000"/>
                </a:solidFill>
                <a:latin typeface="Open Sans"/>
                <a:ea typeface="Open Sans"/>
                <a:cs typeface="Open Sans"/>
                <a:sym typeface="Open Sans"/>
              </a:rPr>
              <a:t>Sigil</a:t>
            </a:r>
            <a:endParaRPr b="1" i="0" sz="21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2000"/>
              <a:buFont typeface="Arial"/>
              <a:buNone/>
            </a:pPr>
            <a:r>
              <a:t/>
            </a:r>
            <a:endParaRPr b="1" i="0" sz="2700" u="none" cap="small"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2000"/>
              <a:buFont typeface="Arial"/>
              <a:buNone/>
            </a:pPr>
            <a:r>
              <a:rPr b="1" i="0" lang="en-US" sz="2700" u="none" cap="small" strike="noStrike">
                <a:solidFill>
                  <a:srgbClr val="000000"/>
                </a:solidFill>
                <a:latin typeface="Open Sans"/>
                <a:ea typeface="Open Sans"/>
                <a:cs typeface="Open Sans"/>
                <a:sym typeface="Open Sans"/>
              </a:rPr>
              <a:t>The EPUB Editor</a:t>
            </a:r>
            <a:endParaRPr b="1" i="0" sz="21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small"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small"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small"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small"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small"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small" strike="noStrike">
              <a:solidFill>
                <a:srgbClr val="000000"/>
              </a:solidFill>
              <a:latin typeface="Times New Roman"/>
              <a:ea typeface="Times New Roman"/>
              <a:cs typeface="Times New Roman"/>
              <a:sym typeface="Times New Roman"/>
            </a:endParaRPr>
          </a:p>
        </p:txBody>
      </p:sp>
      <p:pic>
        <p:nvPicPr>
          <p:cNvPr id="201" name="Google Shape;201;p15"/>
          <p:cNvPicPr preferRelativeResize="0"/>
          <p:nvPr/>
        </p:nvPicPr>
        <p:blipFill rotWithShape="1">
          <a:blip r:embed="rId3">
            <a:alphaModFix/>
          </a:blip>
          <a:srcRect b="0" l="0" r="0" t="0"/>
          <a:stretch/>
        </p:blipFill>
        <p:spPr>
          <a:xfrm>
            <a:off x="1837888" y="872454"/>
            <a:ext cx="3185020" cy="33353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89" name="Shape 89"/>
        <p:cNvGrpSpPr/>
        <p:nvPr/>
      </p:nvGrpSpPr>
      <p:grpSpPr>
        <a:xfrm>
          <a:off x="0" y="0"/>
          <a:ext cx="0" cy="0"/>
          <a:chOff x="0" y="0"/>
          <a:chExt cx="0" cy="0"/>
        </a:xfrm>
      </p:grpSpPr>
      <p:sp>
        <p:nvSpPr>
          <p:cNvPr id="90" name="Google Shape;90;p2"/>
          <p:cNvSpPr txBox="1"/>
          <p:nvPr>
            <p:ph type="title"/>
          </p:nvPr>
        </p:nvSpPr>
        <p:spPr>
          <a:xfrm>
            <a:off x="1097280" y="255528"/>
            <a:ext cx="10058400" cy="1450800"/>
          </a:xfrm>
          <a:prstGeom prst="rect">
            <a:avLst/>
          </a:prstGeom>
          <a:noFill/>
          <a:ln>
            <a:noFill/>
          </a:ln>
          <a:effectLst>
            <a:outerShdw blurRad="57150" rotWithShape="0" algn="bl" dir="5400000" dist="19050">
              <a:srgbClr val="000000">
                <a:alpha val="34901"/>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482AB"/>
              </a:buClr>
              <a:buSzPts val="4800"/>
              <a:buFont typeface="Century Gothic"/>
              <a:buNone/>
            </a:pPr>
            <a:r>
              <a:rPr lang="en-US">
                <a:solidFill>
                  <a:srgbClr val="0B5394"/>
                </a:solidFill>
                <a:latin typeface="Open Sans"/>
                <a:ea typeface="Open Sans"/>
                <a:cs typeface="Open Sans"/>
                <a:sym typeface="Open Sans"/>
              </a:rPr>
              <a:t>What are eBooks ?</a:t>
            </a:r>
            <a:endParaRPr>
              <a:solidFill>
                <a:srgbClr val="0B5394"/>
              </a:solidFill>
              <a:latin typeface="Open Sans"/>
              <a:ea typeface="Open Sans"/>
              <a:cs typeface="Open Sans"/>
              <a:sym typeface="Open Sans"/>
            </a:endParaRPr>
          </a:p>
        </p:txBody>
      </p:sp>
      <p:sp>
        <p:nvSpPr>
          <p:cNvPr id="91" name="Google Shape;91;p2"/>
          <p:cNvSpPr txBox="1"/>
          <p:nvPr>
            <p:ph idx="1" type="body"/>
          </p:nvPr>
        </p:nvSpPr>
        <p:spPr>
          <a:xfrm>
            <a:off x="1097275" y="2069175"/>
            <a:ext cx="10058400" cy="3328200"/>
          </a:xfrm>
          <a:prstGeom prst="rect">
            <a:avLst/>
          </a:prstGeom>
          <a:noFill/>
          <a:ln>
            <a:noFill/>
          </a:ln>
        </p:spPr>
        <p:txBody>
          <a:bodyPr anchorCtr="0" anchor="t" bIns="45700" lIns="91425" spcFirstLastPara="1" rIns="91425" wrap="square" tIns="45700">
            <a:normAutofit/>
          </a:bodyPr>
          <a:lstStyle/>
          <a:p>
            <a:pPr indent="-469900" lvl="0" marL="469900" marR="5080" rtl="0" algn="just">
              <a:lnSpc>
                <a:spcPct val="100000"/>
              </a:lnSpc>
              <a:spcBef>
                <a:spcPts val="0"/>
              </a:spcBef>
              <a:spcAft>
                <a:spcPts val="0"/>
              </a:spcAft>
              <a:buClr>
                <a:srgbClr val="1482AB"/>
              </a:buClr>
              <a:buSzPts val="2200"/>
              <a:buFont typeface="Open Sans Medium"/>
              <a:buChar char="❖"/>
            </a:pPr>
            <a:r>
              <a:rPr lang="en-US" sz="2200">
                <a:solidFill>
                  <a:srgbClr val="3A3838"/>
                </a:solidFill>
                <a:latin typeface="Open Sans Medium"/>
                <a:ea typeface="Open Sans Medium"/>
                <a:cs typeface="Open Sans Medium"/>
                <a:sym typeface="Open Sans Medium"/>
              </a:rPr>
              <a:t>E-books, or digital versions of printed books, can be read on various electronic devices like computers, tablets, e-readers, and smartphones. They replicate the traditional reading experience while offering advantages such as portability, convenience, and accessibility. Available in formats like PDF, EPUB and MOBI ebooks can contain text, images, and interactive elements. Their popularity stems from easy access, the ability to carry entire libraries, and customizable reading preferences, revolutionizing the way people access literature and educational content.</a:t>
            </a:r>
            <a:endParaRPr>
              <a:latin typeface="Open Sans Medium"/>
              <a:ea typeface="Open Sans Medium"/>
              <a:cs typeface="Open Sans Medium"/>
              <a:sym typeface="Open Sans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205" name="Shape 205"/>
        <p:cNvGrpSpPr/>
        <p:nvPr/>
      </p:nvGrpSpPr>
      <p:grpSpPr>
        <a:xfrm>
          <a:off x="0" y="0"/>
          <a:ext cx="0" cy="0"/>
          <a:chOff x="0" y="0"/>
          <a:chExt cx="0" cy="0"/>
        </a:xfrm>
      </p:grpSpPr>
      <p:sp>
        <p:nvSpPr>
          <p:cNvPr id="206" name="Google Shape;206;p16"/>
          <p:cNvSpPr/>
          <p:nvPr/>
        </p:nvSpPr>
        <p:spPr>
          <a:xfrm>
            <a:off x="3048000" y="168828"/>
            <a:ext cx="6138300" cy="804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2400" u="none" cap="small" strike="noStrike">
                <a:solidFill>
                  <a:srgbClr val="000000"/>
                </a:solidFill>
                <a:latin typeface="Open Sans"/>
                <a:ea typeface="Open Sans"/>
                <a:cs typeface="Open Sans"/>
                <a:sym typeface="Open Sans"/>
              </a:rPr>
              <a:t>User Interface</a:t>
            </a:r>
            <a:endParaRPr b="0" i="0" sz="24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800"/>
              <a:buFont typeface="Arial"/>
              <a:buNone/>
            </a:pPr>
            <a:r>
              <a:rPr b="0" i="0" lang="en-US" sz="2400" u="none" cap="small" strike="noStrike">
                <a:solidFill>
                  <a:srgbClr val="000000"/>
                </a:solidFill>
                <a:latin typeface="Open Sans"/>
                <a:ea typeface="Open Sans"/>
                <a:cs typeface="Open Sans"/>
                <a:sym typeface="Open Sans"/>
              </a:rPr>
              <a:t>— </a:t>
            </a:r>
            <a:r>
              <a:rPr b="1" i="0" lang="en-US" sz="2400" u="none" cap="small" strike="noStrike">
                <a:solidFill>
                  <a:srgbClr val="0000FF"/>
                </a:solidFill>
                <a:latin typeface="Open Sans"/>
                <a:ea typeface="Open Sans"/>
                <a:cs typeface="Open Sans"/>
                <a:sym typeface="Open Sans"/>
              </a:rPr>
              <a:t>W</a:t>
            </a:r>
            <a:r>
              <a:rPr b="0" i="0" lang="en-US" sz="2400" u="none" cap="small" strike="noStrike">
                <a:solidFill>
                  <a:srgbClr val="000000"/>
                </a:solidFill>
                <a:latin typeface="Open Sans"/>
                <a:ea typeface="Open Sans"/>
                <a:cs typeface="Open Sans"/>
                <a:sym typeface="Open Sans"/>
              </a:rPr>
              <a:t>indows, </a:t>
            </a:r>
            <a:r>
              <a:rPr b="1" i="0" lang="en-US" sz="2400" u="none" cap="small" strike="noStrike">
                <a:solidFill>
                  <a:srgbClr val="0000FF"/>
                </a:solidFill>
                <a:latin typeface="Open Sans"/>
                <a:ea typeface="Open Sans"/>
                <a:cs typeface="Open Sans"/>
                <a:sym typeface="Open Sans"/>
              </a:rPr>
              <a:t>M</a:t>
            </a:r>
            <a:r>
              <a:rPr b="0" i="0" lang="en-US" sz="2400" u="none" cap="small" strike="noStrike">
                <a:solidFill>
                  <a:srgbClr val="000000"/>
                </a:solidFill>
                <a:latin typeface="Open Sans"/>
                <a:ea typeface="Open Sans"/>
                <a:cs typeface="Open Sans"/>
                <a:sym typeface="Open Sans"/>
              </a:rPr>
              <a:t>enus and </a:t>
            </a:r>
            <a:r>
              <a:rPr b="1" i="0" lang="en-US" sz="2400" u="none" cap="small" strike="noStrike">
                <a:solidFill>
                  <a:srgbClr val="0000FF"/>
                </a:solidFill>
                <a:latin typeface="Open Sans"/>
                <a:ea typeface="Open Sans"/>
                <a:cs typeface="Open Sans"/>
                <a:sym typeface="Open Sans"/>
              </a:rPr>
              <a:t>T</a:t>
            </a:r>
            <a:r>
              <a:rPr b="0" i="0" lang="en-US" sz="2400" u="none" cap="small" strike="noStrike">
                <a:solidFill>
                  <a:srgbClr val="000000"/>
                </a:solidFill>
                <a:latin typeface="Open Sans"/>
                <a:ea typeface="Open Sans"/>
                <a:cs typeface="Open Sans"/>
                <a:sym typeface="Open Sans"/>
              </a:rPr>
              <a:t>oolbars —</a:t>
            </a:r>
            <a:endParaRPr b="0" i="0" sz="2400" u="none" cap="small" strike="noStrike">
              <a:solidFill>
                <a:srgbClr val="000000"/>
              </a:solidFill>
              <a:latin typeface="Open Sans"/>
              <a:ea typeface="Open Sans"/>
              <a:cs typeface="Open Sans"/>
              <a:sym typeface="Open Sans"/>
            </a:endParaRPr>
          </a:p>
        </p:txBody>
      </p:sp>
      <p:pic>
        <p:nvPicPr>
          <p:cNvPr id="207" name="Google Shape;207;p16"/>
          <p:cNvPicPr preferRelativeResize="0"/>
          <p:nvPr/>
        </p:nvPicPr>
        <p:blipFill rotWithShape="1">
          <a:blip r:embed="rId3">
            <a:alphaModFix/>
          </a:blip>
          <a:srcRect b="0" l="0" r="0" t="0"/>
          <a:stretch/>
        </p:blipFill>
        <p:spPr>
          <a:xfrm>
            <a:off x="1470200" y="1273075"/>
            <a:ext cx="9713048" cy="529036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211" name="Shape 211"/>
        <p:cNvGrpSpPr/>
        <p:nvPr/>
      </p:nvGrpSpPr>
      <p:grpSpPr>
        <a:xfrm>
          <a:off x="0" y="0"/>
          <a:ext cx="0" cy="0"/>
          <a:chOff x="0" y="0"/>
          <a:chExt cx="0" cy="0"/>
        </a:xfrm>
      </p:grpSpPr>
      <p:sp>
        <p:nvSpPr>
          <p:cNvPr id="212" name="Google Shape;212;p17"/>
          <p:cNvSpPr txBox="1"/>
          <p:nvPr>
            <p:ph type="title"/>
          </p:nvPr>
        </p:nvSpPr>
        <p:spPr>
          <a:xfrm>
            <a:off x="1066800" y="432600"/>
            <a:ext cx="106956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4800"/>
              <a:buFont typeface="Century Gothic"/>
              <a:buNone/>
            </a:pPr>
            <a:r>
              <a:rPr b="1" lang="en-US">
                <a:solidFill>
                  <a:srgbClr val="CC0000"/>
                </a:solidFill>
              </a:rPr>
              <a:t>eBooks Available on Following Places</a:t>
            </a:r>
            <a:endParaRPr b="1">
              <a:solidFill>
                <a:srgbClr val="CC0000"/>
              </a:solidFill>
            </a:endParaRPr>
          </a:p>
        </p:txBody>
      </p:sp>
      <p:sp>
        <p:nvSpPr>
          <p:cNvPr id="213" name="Google Shape;213;p17"/>
          <p:cNvSpPr txBox="1"/>
          <p:nvPr/>
        </p:nvSpPr>
        <p:spPr>
          <a:xfrm>
            <a:off x="1285625" y="1984375"/>
            <a:ext cx="6163200" cy="579000"/>
          </a:xfrm>
          <a:prstGeom prst="rect">
            <a:avLst/>
          </a:prstGeom>
          <a:solidFill>
            <a:srgbClr val="00AFEF"/>
          </a:solidFill>
          <a:ln>
            <a:noFill/>
          </a:ln>
        </p:spPr>
        <p:txBody>
          <a:bodyPr anchorCtr="0" anchor="t" bIns="0" lIns="0" spcFirstLastPara="1" rIns="0" wrap="square" tIns="151125">
            <a:norm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Open Sans"/>
                <a:ea typeface="Open Sans"/>
                <a:cs typeface="Open Sans"/>
                <a:sym typeface="Open Sans"/>
              </a:rPr>
              <a:t>NCERT Official Website</a:t>
            </a:r>
            <a:endParaRPr b="0" i="0" sz="2000" u="none" cap="none" strike="noStrike">
              <a:solidFill>
                <a:srgbClr val="FFFFFF"/>
              </a:solidFill>
              <a:latin typeface="Open Sans"/>
              <a:ea typeface="Open Sans"/>
              <a:cs typeface="Open Sans"/>
              <a:sym typeface="Open Sans"/>
            </a:endParaRPr>
          </a:p>
        </p:txBody>
      </p:sp>
      <p:grpSp>
        <p:nvGrpSpPr>
          <p:cNvPr id="214" name="Google Shape;214;p17"/>
          <p:cNvGrpSpPr/>
          <p:nvPr/>
        </p:nvGrpSpPr>
        <p:grpSpPr>
          <a:xfrm>
            <a:off x="1286201" y="2518945"/>
            <a:ext cx="6162040" cy="579120"/>
            <a:chOff x="1455419" y="1677923"/>
            <a:chExt cx="6162040" cy="579120"/>
          </a:xfrm>
        </p:grpSpPr>
        <p:sp>
          <p:nvSpPr>
            <p:cNvPr id="215" name="Google Shape;215;p17"/>
            <p:cNvSpPr/>
            <p:nvPr/>
          </p:nvSpPr>
          <p:spPr>
            <a:xfrm>
              <a:off x="1455419" y="1677923"/>
              <a:ext cx="6162040" cy="579120"/>
            </a:xfrm>
            <a:custGeom>
              <a:rect b="b" l="l" r="r" t="t"/>
              <a:pathLst>
                <a:path extrusionOk="0" h="579119" w="6162040">
                  <a:moveTo>
                    <a:pt x="6161532" y="0"/>
                  </a:moveTo>
                  <a:lnTo>
                    <a:pt x="0" y="0"/>
                  </a:lnTo>
                  <a:lnTo>
                    <a:pt x="0" y="579120"/>
                  </a:lnTo>
                  <a:lnTo>
                    <a:pt x="6161532" y="579120"/>
                  </a:lnTo>
                  <a:lnTo>
                    <a:pt x="6161532" y="0"/>
                  </a:lnTo>
                  <a:close/>
                </a:path>
              </a:pathLst>
            </a:custGeom>
            <a:solidFill>
              <a:srgbClr val="EFF8E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16" name="Google Shape;216;p17"/>
            <p:cNvSpPr/>
            <p:nvPr/>
          </p:nvSpPr>
          <p:spPr>
            <a:xfrm>
              <a:off x="1455419" y="1677923"/>
              <a:ext cx="6162040" cy="579120"/>
            </a:xfrm>
            <a:custGeom>
              <a:rect b="b" l="l" r="r" t="t"/>
              <a:pathLst>
                <a:path extrusionOk="0" h="579119" w="6162040">
                  <a:moveTo>
                    <a:pt x="0" y="579120"/>
                  </a:moveTo>
                  <a:lnTo>
                    <a:pt x="6161532" y="579120"/>
                  </a:lnTo>
                  <a:lnTo>
                    <a:pt x="6161532" y="0"/>
                  </a:lnTo>
                  <a:lnTo>
                    <a:pt x="0" y="0"/>
                  </a:lnTo>
                  <a:lnTo>
                    <a:pt x="0" y="579120"/>
                  </a:lnTo>
                  <a:close/>
                </a:path>
              </a:pathLst>
            </a:custGeom>
            <a:noFill/>
            <a:ln cap="flat" cmpd="sng" w="12175">
              <a:solidFill>
                <a:srgbClr val="CFD4E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grpSp>
      <p:sp>
        <p:nvSpPr>
          <p:cNvPr id="217" name="Google Shape;217;p17"/>
          <p:cNvSpPr/>
          <p:nvPr/>
        </p:nvSpPr>
        <p:spPr>
          <a:xfrm>
            <a:off x="2616729" y="2623845"/>
            <a:ext cx="3412500" cy="36930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318B71"/>
                </a:solidFill>
                <a:latin typeface="Open Sans"/>
                <a:ea typeface="Open Sans"/>
                <a:cs typeface="Open Sans"/>
                <a:sym typeface="Open Sans"/>
              </a:rPr>
              <a:t>PDF Versions are available</a:t>
            </a:r>
            <a:endParaRPr b="0" i="0" sz="1800" u="none" cap="none" strike="noStrike">
              <a:solidFill>
                <a:srgbClr val="318B71"/>
              </a:solidFill>
              <a:latin typeface="Open Sans"/>
              <a:ea typeface="Open Sans"/>
              <a:cs typeface="Open Sans"/>
              <a:sym typeface="Open Sans"/>
            </a:endParaRPr>
          </a:p>
        </p:txBody>
      </p:sp>
      <p:pic>
        <p:nvPicPr>
          <p:cNvPr id="218" name="Google Shape;218;p17"/>
          <p:cNvPicPr preferRelativeResize="0"/>
          <p:nvPr/>
        </p:nvPicPr>
        <p:blipFill rotWithShape="1">
          <a:blip r:embed="rId3">
            <a:alphaModFix/>
          </a:blip>
          <a:srcRect b="0" l="0" r="0" t="0"/>
          <a:stretch/>
        </p:blipFill>
        <p:spPr>
          <a:xfrm>
            <a:off x="8421303" y="1804189"/>
            <a:ext cx="915924" cy="1293876"/>
          </a:xfrm>
          <a:prstGeom prst="rect">
            <a:avLst/>
          </a:prstGeom>
          <a:noFill/>
          <a:ln>
            <a:noFill/>
          </a:ln>
        </p:spPr>
      </p:pic>
      <p:graphicFrame>
        <p:nvGraphicFramePr>
          <p:cNvPr id="219" name="Google Shape;219;p17"/>
          <p:cNvGraphicFramePr/>
          <p:nvPr/>
        </p:nvGraphicFramePr>
        <p:xfrm>
          <a:off x="1323460" y="3292375"/>
          <a:ext cx="3000000" cy="3000000"/>
        </p:xfrm>
        <a:graphic>
          <a:graphicData uri="http://schemas.openxmlformats.org/drawingml/2006/table">
            <a:tbl>
              <a:tblPr bandRow="1" firstRow="1">
                <a:noFill/>
                <a:tableStyleId>{13C35C96-AC4D-4639-8EB5-59B7CC20C904}</a:tableStyleId>
              </a:tblPr>
              <a:tblGrid>
                <a:gridCol w="6175375"/>
              </a:tblGrid>
              <a:tr h="60502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rgbClr val="FFFFFF"/>
                          </a:solidFill>
                          <a:latin typeface="Open Sans"/>
                          <a:ea typeface="Open Sans"/>
                          <a:cs typeface="Open Sans"/>
                          <a:sym typeface="Open Sans"/>
                        </a:rPr>
                        <a:t>DIKSHA Portal and Mobile App</a:t>
                      </a:r>
                      <a:endParaRPr b="1" sz="2000" u="none" cap="none" strike="noStrike">
                        <a:solidFill>
                          <a:srgbClr val="FFFFFF"/>
                        </a:solidFill>
                        <a:latin typeface="Open Sans"/>
                        <a:ea typeface="Open Sans"/>
                        <a:cs typeface="Open Sans"/>
                        <a:sym typeface="Open Sans"/>
                      </a:endParaRPr>
                    </a:p>
                  </a:txBody>
                  <a:tcPr marT="158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CFD4EA"/>
                      </a:solidFill>
                      <a:prstDash val="solid"/>
                      <a:round/>
                      <a:headEnd len="sm" w="sm" type="none"/>
                      <a:tailEnd len="sm" w="sm" type="none"/>
                    </a:lnB>
                    <a:solidFill>
                      <a:srgbClr val="C00000"/>
                    </a:solidFill>
                  </a:tcPr>
                </a:tc>
              </a:tr>
              <a:tr h="580650">
                <a:tc>
                  <a:txBody>
                    <a:bodyPr/>
                    <a:lstStyle/>
                    <a:p>
                      <a:pPr indent="0" lvl="0" marL="0" marR="31750" rtl="0" algn="ctr">
                        <a:lnSpc>
                          <a:spcPct val="100000"/>
                        </a:lnSpc>
                        <a:spcBef>
                          <a:spcPts val="0"/>
                        </a:spcBef>
                        <a:spcAft>
                          <a:spcPts val="0"/>
                        </a:spcAft>
                        <a:buClr>
                          <a:srgbClr val="000000"/>
                        </a:buClr>
                        <a:buSzPts val="2000"/>
                        <a:buFont typeface="Arial"/>
                        <a:buNone/>
                      </a:pPr>
                      <a:r>
                        <a:rPr lang="en-US" sz="2000" u="none" cap="none" strike="noStrike">
                          <a:solidFill>
                            <a:srgbClr val="318B71"/>
                          </a:solidFill>
                          <a:latin typeface="Open Sans"/>
                          <a:ea typeface="Open Sans"/>
                          <a:cs typeface="Open Sans"/>
                          <a:sym typeface="Open Sans"/>
                        </a:rPr>
                        <a:t>eBooks, eResources with Energized textbooks</a:t>
                      </a:r>
                      <a:endParaRPr sz="2000" u="none" cap="none" strike="noStrike">
                        <a:solidFill>
                          <a:srgbClr val="318B71"/>
                        </a:solidFill>
                        <a:latin typeface="Open Sans"/>
                        <a:ea typeface="Open Sans"/>
                        <a:cs typeface="Open Sans"/>
                        <a:sym typeface="Open Sans"/>
                      </a:endParaRPr>
                    </a:p>
                  </a:txBody>
                  <a:tcPr marT="108575" marB="0" marR="0" marL="0">
                    <a:lnL cap="flat" cmpd="sng" w="12700">
                      <a:solidFill>
                        <a:srgbClr val="CFD4EA"/>
                      </a:solidFill>
                      <a:prstDash val="solid"/>
                      <a:round/>
                      <a:headEnd len="sm" w="sm" type="none"/>
                      <a:tailEnd len="sm" w="sm" type="none"/>
                    </a:lnL>
                    <a:lnR cap="flat" cmpd="sng" w="12700">
                      <a:solidFill>
                        <a:srgbClr val="CFD4EA"/>
                      </a:solidFill>
                      <a:prstDash val="solid"/>
                      <a:round/>
                      <a:headEnd len="sm" w="sm" type="none"/>
                      <a:tailEnd len="sm" w="sm" type="none"/>
                    </a:lnR>
                    <a:lnT cap="flat" cmpd="sng" w="12700">
                      <a:solidFill>
                        <a:srgbClr val="CFD4EA"/>
                      </a:solidFill>
                      <a:prstDash val="solid"/>
                      <a:round/>
                      <a:headEnd len="sm" w="sm" type="none"/>
                      <a:tailEnd len="sm" w="sm" type="none"/>
                    </a:lnT>
                    <a:lnB cap="flat" cmpd="sng" w="12700">
                      <a:solidFill>
                        <a:srgbClr val="CFD4EA"/>
                      </a:solidFill>
                      <a:prstDash val="solid"/>
                      <a:round/>
                      <a:headEnd len="sm" w="sm" type="none"/>
                      <a:tailEnd len="sm" w="sm" type="none"/>
                    </a:lnB>
                    <a:solidFill>
                      <a:srgbClr val="EFF8E7"/>
                    </a:solidFill>
                  </a:tcPr>
                </a:tc>
              </a:tr>
              <a:tr h="74675">
                <a:tc>
                  <a:txBody>
                    <a:bodyPr/>
                    <a:lstStyle/>
                    <a:p>
                      <a:pPr indent="0" lvl="0" marL="0" marR="0" rtl="0" algn="l">
                        <a:lnSpc>
                          <a:spcPct val="100000"/>
                        </a:lnSpc>
                        <a:spcBef>
                          <a:spcPts val="0"/>
                        </a:spcBef>
                        <a:spcAft>
                          <a:spcPts val="0"/>
                        </a:spcAft>
                        <a:buClr>
                          <a:srgbClr val="000000"/>
                        </a:buClr>
                        <a:buSzPts val="300"/>
                        <a:buFont typeface="Arial"/>
                        <a:buNone/>
                      </a:pPr>
                      <a:r>
                        <a:t/>
                      </a:r>
                      <a:endParaRPr sz="300" u="none" cap="none" strike="noStrike">
                        <a:solidFill>
                          <a:srgbClr val="318B71"/>
                        </a:solidFill>
                        <a:latin typeface="Open Sans"/>
                        <a:ea typeface="Open Sans"/>
                        <a:cs typeface="Open Sans"/>
                        <a:sym typeface="Open San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CFD4EA"/>
                      </a:solidFill>
                      <a:prstDash val="solid"/>
                      <a:round/>
                      <a:headEnd len="sm" w="sm" type="none"/>
                      <a:tailEnd len="sm" w="sm" type="none"/>
                    </a:lnT>
                    <a:lnB cap="flat" cmpd="sng" w="12700">
                      <a:solidFill>
                        <a:srgbClr val="FFFFFF"/>
                      </a:solidFill>
                      <a:prstDash val="solid"/>
                      <a:round/>
                      <a:headEnd len="sm" w="sm" type="none"/>
                      <a:tailEnd len="sm" w="sm" type="none"/>
                    </a:lnB>
                    <a:solidFill>
                      <a:srgbClr val="C00000"/>
                    </a:solidFill>
                  </a:tcPr>
                </a:tc>
              </a:tr>
            </a:tbl>
          </a:graphicData>
        </a:graphic>
      </p:graphicFrame>
      <p:pic>
        <p:nvPicPr>
          <p:cNvPr id="220" name="Google Shape;220;p17"/>
          <p:cNvPicPr preferRelativeResize="0"/>
          <p:nvPr/>
        </p:nvPicPr>
        <p:blipFill rotWithShape="1">
          <a:blip r:embed="rId4">
            <a:alphaModFix/>
          </a:blip>
          <a:srcRect b="0" l="0" r="0" t="0"/>
          <a:stretch/>
        </p:blipFill>
        <p:spPr>
          <a:xfrm>
            <a:off x="8410640" y="3282225"/>
            <a:ext cx="937259" cy="1019556"/>
          </a:xfrm>
          <a:prstGeom prst="rect">
            <a:avLst/>
          </a:prstGeom>
          <a:noFill/>
          <a:ln>
            <a:noFill/>
          </a:ln>
        </p:spPr>
      </p:pic>
      <p:graphicFrame>
        <p:nvGraphicFramePr>
          <p:cNvPr id="221" name="Google Shape;221;p17"/>
          <p:cNvGraphicFramePr/>
          <p:nvPr/>
        </p:nvGraphicFramePr>
        <p:xfrm>
          <a:off x="1323460" y="4702327"/>
          <a:ext cx="3000000" cy="3000000"/>
        </p:xfrm>
        <a:graphic>
          <a:graphicData uri="http://schemas.openxmlformats.org/drawingml/2006/table">
            <a:tbl>
              <a:tblPr bandRow="1" firstRow="1">
                <a:noFill/>
                <a:tableStyleId>{13C35C96-AC4D-4639-8EB5-59B7CC20C904}</a:tableStyleId>
              </a:tblPr>
              <a:tblGrid>
                <a:gridCol w="6173475"/>
              </a:tblGrid>
              <a:tr h="618750">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rgbClr val="FFFFFF"/>
                          </a:solidFill>
                          <a:latin typeface="Open Sans"/>
                          <a:ea typeface="Open Sans"/>
                          <a:cs typeface="Open Sans"/>
                          <a:sym typeface="Open Sans"/>
                        </a:rPr>
                        <a:t>ePathshala Portal and Mobile App</a:t>
                      </a:r>
                      <a:endParaRPr b="1" sz="2000" u="none" cap="none" strike="noStrike">
                        <a:solidFill>
                          <a:srgbClr val="FFFFFF"/>
                        </a:solidFill>
                        <a:latin typeface="Open Sans"/>
                        <a:ea typeface="Open Sans"/>
                        <a:cs typeface="Open Sans"/>
                        <a:sym typeface="Open Sans"/>
                      </a:endParaRPr>
                    </a:p>
                  </a:txBody>
                  <a:tcPr marT="158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CFD4EA"/>
                      </a:solidFill>
                      <a:prstDash val="solid"/>
                      <a:round/>
                      <a:headEnd len="sm" w="sm" type="none"/>
                      <a:tailEnd len="sm" w="sm" type="none"/>
                    </a:lnB>
                    <a:solidFill>
                      <a:srgbClr val="EC7C30"/>
                    </a:solidFill>
                  </a:tcPr>
                </a:tc>
              </a:tr>
              <a:tr h="579125">
                <a:tc>
                  <a:txBody>
                    <a:bodyPr/>
                    <a:lstStyle/>
                    <a:p>
                      <a:pPr indent="0" lvl="0" marL="43180" marR="0" rtl="0" algn="ctr">
                        <a:lnSpc>
                          <a:spcPct val="100000"/>
                        </a:lnSpc>
                        <a:spcBef>
                          <a:spcPts val="0"/>
                        </a:spcBef>
                        <a:spcAft>
                          <a:spcPts val="0"/>
                        </a:spcAft>
                        <a:buClr>
                          <a:srgbClr val="000000"/>
                        </a:buClr>
                        <a:buSzPts val="2000"/>
                        <a:buFont typeface="Arial"/>
                        <a:buNone/>
                      </a:pPr>
                      <a:r>
                        <a:rPr lang="en-US" sz="2000" u="none" cap="none" strike="noStrike">
                          <a:solidFill>
                            <a:srgbClr val="318B71"/>
                          </a:solidFill>
                          <a:latin typeface="Open Sans"/>
                          <a:ea typeface="Open Sans"/>
                          <a:cs typeface="Open Sans"/>
                          <a:sym typeface="Open Sans"/>
                        </a:rPr>
                        <a:t>Flipbook and ePub format are available</a:t>
                      </a:r>
                      <a:endParaRPr sz="2000" u="none" cap="none" strike="noStrike">
                        <a:solidFill>
                          <a:srgbClr val="318B71"/>
                        </a:solidFill>
                        <a:latin typeface="Open Sans"/>
                        <a:ea typeface="Open Sans"/>
                        <a:cs typeface="Open Sans"/>
                        <a:sym typeface="Open Sans"/>
                      </a:endParaRPr>
                    </a:p>
                  </a:txBody>
                  <a:tcPr marT="108575" marB="0" marR="0" marL="0">
                    <a:lnL cap="flat" cmpd="sng" w="12700">
                      <a:solidFill>
                        <a:srgbClr val="CFD4EA"/>
                      </a:solidFill>
                      <a:prstDash val="solid"/>
                      <a:round/>
                      <a:headEnd len="sm" w="sm" type="none"/>
                      <a:tailEnd len="sm" w="sm" type="none"/>
                    </a:lnL>
                    <a:lnR cap="flat" cmpd="sng" w="12700">
                      <a:solidFill>
                        <a:srgbClr val="CFD4EA"/>
                      </a:solidFill>
                      <a:prstDash val="solid"/>
                      <a:round/>
                      <a:headEnd len="sm" w="sm" type="none"/>
                      <a:tailEnd len="sm" w="sm" type="none"/>
                    </a:lnR>
                    <a:lnT cap="flat" cmpd="sng" w="12700">
                      <a:solidFill>
                        <a:srgbClr val="CFD4EA"/>
                      </a:solidFill>
                      <a:prstDash val="solid"/>
                      <a:round/>
                      <a:headEnd len="sm" w="sm" type="none"/>
                      <a:tailEnd len="sm" w="sm" type="none"/>
                    </a:lnT>
                    <a:lnB cap="flat" cmpd="sng" w="12700">
                      <a:solidFill>
                        <a:srgbClr val="CFD4EA"/>
                      </a:solidFill>
                      <a:prstDash val="solid"/>
                      <a:round/>
                      <a:headEnd len="sm" w="sm" type="none"/>
                      <a:tailEnd len="sm" w="sm" type="none"/>
                    </a:lnB>
                    <a:solidFill>
                      <a:srgbClr val="EFF8E7"/>
                    </a:solidFill>
                  </a:tcPr>
                </a:tc>
              </a:tr>
              <a:tr h="62475">
                <a:tc>
                  <a:txBody>
                    <a:bodyPr/>
                    <a:lstStyle/>
                    <a:p>
                      <a:pPr indent="0" lvl="0" marL="0" marR="0" rtl="0" algn="l">
                        <a:lnSpc>
                          <a:spcPct val="100000"/>
                        </a:lnSpc>
                        <a:spcBef>
                          <a:spcPts val="0"/>
                        </a:spcBef>
                        <a:spcAft>
                          <a:spcPts val="0"/>
                        </a:spcAft>
                        <a:buClr>
                          <a:srgbClr val="000000"/>
                        </a:buClr>
                        <a:buSzPts val="200"/>
                        <a:buFont typeface="Arial"/>
                        <a:buNone/>
                      </a:pPr>
                      <a:r>
                        <a:t/>
                      </a:r>
                      <a:endParaRPr sz="200" u="none" cap="none" strike="noStrike">
                        <a:solidFill>
                          <a:srgbClr val="318B71"/>
                        </a:solidFill>
                        <a:latin typeface="Open Sans"/>
                        <a:ea typeface="Open Sans"/>
                        <a:cs typeface="Open Sans"/>
                        <a:sym typeface="Open San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CFD4EA"/>
                      </a:solidFill>
                      <a:prstDash val="solid"/>
                      <a:round/>
                      <a:headEnd len="sm" w="sm" type="none"/>
                      <a:tailEnd len="sm" w="sm" type="none"/>
                    </a:lnT>
                    <a:lnB cap="flat" cmpd="sng" w="12700">
                      <a:solidFill>
                        <a:srgbClr val="FFFFFF"/>
                      </a:solidFill>
                      <a:prstDash val="solid"/>
                      <a:round/>
                      <a:headEnd len="sm" w="sm" type="none"/>
                      <a:tailEnd len="sm" w="sm" type="none"/>
                    </a:lnB>
                    <a:solidFill>
                      <a:srgbClr val="EC7C30"/>
                    </a:solidFill>
                  </a:tcPr>
                </a:tc>
              </a:tr>
            </a:tbl>
          </a:graphicData>
        </a:graphic>
      </p:graphicFrame>
      <p:pic>
        <p:nvPicPr>
          <p:cNvPr id="222" name="Google Shape;222;p17"/>
          <p:cNvPicPr preferRelativeResize="0"/>
          <p:nvPr/>
        </p:nvPicPr>
        <p:blipFill rotWithShape="1">
          <a:blip r:embed="rId5">
            <a:alphaModFix/>
          </a:blip>
          <a:srcRect b="0" l="0" r="0" t="0"/>
          <a:stretch/>
        </p:blipFill>
        <p:spPr>
          <a:xfrm>
            <a:off x="7833812" y="4485918"/>
            <a:ext cx="2090927" cy="147675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226" name="Shape 226"/>
        <p:cNvGrpSpPr/>
        <p:nvPr/>
      </p:nvGrpSpPr>
      <p:grpSpPr>
        <a:xfrm>
          <a:off x="0" y="0"/>
          <a:ext cx="0" cy="0"/>
          <a:chOff x="0" y="0"/>
          <a:chExt cx="0" cy="0"/>
        </a:xfrm>
      </p:grpSpPr>
      <p:sp>
        <p:nvSpPr>
          <p:cNvPr id="227" name="Google Shape;227;p18"/>
          <p:cNvSpPr txBox="1"/>
          <p:nvPr/>
        </p:nvSpPr>
        <p:spPr>
          <a:xfrm>
            <a:off x="534610" y="3224393"/>
            <a:ext cx="11122800" cy="2126100"/>
          </a:xfrm>
          <a:prstGeom prst="rect">
            <a:avLst/>
          </a:prstGeom>
          <a:noFill/>
          <a:ln>
            <a:noFill/>
          </a:ln>
        </p:spPr>
        <p:txBody>
          <a:bodyPr anchorCtr="0" anchor="t" bIns="0" lIns="0" spcFirstLastPara="1" rIns="0" wrap="square" tIns="12700">
            <a:spAutoFit/>
          </a:bodyPr>
          <a:lstStyle/>
          <a:p>
            <a:pPr indent="-355600" lvl="0" marL="355600" marR="5715" rtl="0" algn="just">
              <a:lnSpc>
                <a:spcPct val="115000"/>
              </a:lnSpc>
              <a:spcBef>
                <a:spcPts val="0"/>
              </a:spcBef>
              <a:spcAft>
                <a:spcPts val="0"/>
              </a:spcAft>
              <a:buClr>
                <a:srgbClr val="9900FF"/>
              </a:buClr>
              <a:buSzPts val="2200"/>
              <a:buFont typeface="Open Sans"/>
              <a:buChar char="❖"/>
            </a:pPr>
            <a:r>
              <a:rPr b="0" i="0" lang="en-US" sz="2000" u="none" cap="none" strike="noStrike">
                <a:solidFill>
                  <a:srgbClr val="000000"/>
                </a:solidFill>
                <a:latin typeface="Open Sans"/>
                <a:ea typeface="Open Sans"/>
                <a:cs typeface="Open Sans"/>
                <a:sym typeface="Open Sans"/>
              </a:rPr>
              <a:t>Energized textbooks refers to textbooks that incorporate dynamic, interactive, or multimedia elements to make the learning experience more engaging and effective. These elements can include features such as embedded videos, interactive quizzes, simulations, and other digital enhancements that are designed to enrich the learning process and make it more interactive and immersive.</a:t>
            </a:r>
            <a:endParaRPr b="0" i="0" sz="1400" u="none" cap="none" strike="noStrike">
              <a:solidFill>
                <a:srgbClr val="000000"/>
              </a:solidFill>
              <a:latin typeface="Open Sans"/>
              <a:ea typeface="Open Sans"/>
              <a:cs typeface="Open Sans"/>
              <a:sym typeface="Open Sans"/>
            </a:endParaRPr>
          </a:p>
          <a:p>
            <a:pPr indent="-215900" lvl="0" marL="355600" marR="5715" rtl="0" algn="just">
              <a:lnSpc>
                <a:spcPct val="115000"/>
              </a:lnSpc>
              <a:spcBef>
                <a:spcPts val="0"/>
              </a:spcBef>
              <a:spcAft>
                <a:spcPts val="0"/>
              </a:spcAft>
              <a:buClr>
                <a:schemeClr val="dk1"/>
              </a:buClr>
              <a:buSzPts val="2200"/>
              <a:buFont typeface="Noto Sans Symbols"/>
              <a:buNone/>
            </a:pPr>
            <a:r>
              <a:t/>
            </a:r>
            <a:endParaRPr b="0" i="0" sz="2000" u="none" cap="none" strike="noStrike">
              <a:solidFill>
                <a:schemeClr val="dk1"/>
              </a:solidFill>
              <a:latin typeface="Open Sans"/>
              <a:ea typeface="Open Sans"/>
              <a:cs typeface="Open Sans"/>
              <a:sym typeface="Open Sans"/>
            </a:endParaRPr>
          </a:p>
        </p:txBody>
      </p:sp>
      <p:sp>
        <p:nvSpPr>
          <p:cNvPr id="228" name="Google Shape;228;p18"/>
          <p:cNvSpPr txBox="1"/>
          <p:nvPr>
            <p:ph type="title"/>
          </p:nvPr>
        </p:nvSpPr>
        <p:spPr>
          <a:xfrm>
            <a:off x="1066800" y="1712030"/>
            <a:ext cx="10058400" cy="7749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1"/>
              </a:buClr>
              <a:buSzPts val="4800"/>
              <a:buFont typeface="Calibri"/>
              <a:buNone/>
            </a:pPr>
            <a:r>
              <a:rPr lang="en-US" sz="4600">
                <a:solidFill>
                  <a:srgbClr val="318B71"/>
                </a:solidFill>
                <a:latin typeface="Open Sans"/>
                <a:ea typeface="Open Sans"/>
                <a:cs typeface="Open Sans"/>
                <a:sym typeface="Open Sans"/>
              </a:rPr>
              <a:t>Energized Textbook</a:t>
            </a:r>
            <a:endParaRPr sz="4600">
              <a:solidFill>
                <a:srgbClr val="318B71"/>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232" name="Shape 232"/>
        <p:cNvGrpSpPr/>
        <p:nvPr/>
      </p:nvGrpSpPr>
      <p:grpSpPr>
        <a:xfrm>
          <a:off x="0" y="0"/>
          <a:ext cx="0" cy="0"/>
          <a:chOff x="0" y="0"/>
          <a:chExt cx="0" cy="0"/>
        </a:xfrm>
      </p:grpSpPr>
      <p:sp>
        <p:nvSpPr>
          <p:cNvPr id="233" name="Google Shape;233;p19"/>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sz="4600">
                <a:solidFill>
                  <a:srgbClr val="318B71"/>
                </a:solidFill>
                <a:latin typeface="Open Sans"/>
                <a:ea typeface="Open Sans"/>
                <a:cs typeface="Open Sans"/>
                <a:sym typeface="Open Sans"/>
              </a:rPr>
              <a:t>QR Code- quick response code</a:t>
            </a:r>
            <a:endParaRPr sz="4600">
              <a:solidFill>
                <a:srgbClr val="318B71"/>
              </a:solidFill>
              <a:latin typeface="Open Sans"/>
              <a:ea typeface="Open Sans"/>
              <a:cs typeface="Open Sans"/>
              <a:sym typeface="Open Sans"/>
            </a:endParaRPr>
          </a:p>
        </p:txBody>
      </p:sp>
      <p:sp>
        <p:nvSpPr>
          <p:cNvPr id="234" name="Google Shape;234;p19"/>
          <p:cNvSpPr txBox="1"/>
          <p:nvPr>
            <p:ph idx="1" type="body"/>
          </p:nvPr>
        </p:nvSpPr>
        <p:spPr>
          <a:xfrm>
            <a:off x="402175" y="1737450"/>
            <a:ext cx="5889600" cy="4445100"/>
          </a:xfrm>
          <a:prstGeom prst="rect">
            <a:avLst/>
          </a:prstGeom>
          <a:noFill/>
          <a:ln>
            <a:noFill/>
          </a:ln>
        </p:spPr>
        <p:txBody>
          <a:bodyPr anchorCtr="0" anchor="t" bIns="45700" lIns="91425" spcFirstLastPara="1" rIns="91425" wrap="square" tIns="45700">
            <a:normAutofit/>
          </a:bodyPr>
          <a:lstStyle/>
          <a:p>
            <a:pPr indent="-345122" lvl="0" marL="457200" rtl="0" algn="l">
              <a:lnSpc>
                <a:spcPct val="150000"/>
              </a:lnSpc>
              <a:spcBef>
                <a:spcPts val="0"/>
              </a:spcBef>
              <a:spcAft>
                <a:spcPts val="0"/>
              </a:spcAft>
              <a:buClr>
                <a:srgbClr val="262626"/>
              </a:buClr>
              <a:buSzPts val="1835"/>
              <a:buChar char="●"/>
            </a:pPr>
            <a:r>
              <a:rPr lang="en-US" sz="1835">
                <a:solidFill>
                  <a:srgbClr val="262626"/>
                </a:solidFill>
              </a:rPr>
              <a:t>A QR Code is a two-dimensional barcode that is readable by smartphones.</a:t>
            </a:r>
            <a:endParaRPr sz="1835">
              <a:solidFill>
                <a:srgbClr val="262626"/>
              </a:solidFill>
            </a:endParaRPr>
          </a:p>
          <a:p>
            <a:pPr indent="-345122" lvl="0" marL="457200" rtl="0" algn="l">
              <a:lnSpc>
                <a:spcPct val="150000"/>
              </a:lnSpc>
              <a:spcBef>
                <a:spcPts val="0"/>
              </a:spcBef>
              <a:spcAft>
                <a:spcPts val="0"/>
              </a:spcAft>
              <a:buClr>
                <a:srgbClr val="262626"/>
              </a:buClr>
              <a:buSzPts val="1835"/>
              <a:buChar char="●"/>
            </a:pPr>
            <a:r>
              <a:rPr lang="en-US" sz="1835">
                <a:solidFill>
                  <a:srgbClr val="262626"/>
                </a:solidFill>
              </a:rPr>
              <a:t>Static QR Codes encode the content directly in the image itself. You can think of them like regular printed text, just represented in different way. That means you cannot update the content once generated. Because the content is directly encoded in the image, they also grow in size with the amount of content they store.</a:t>
            </a:r>
            <a:endParaRPr sz="1835">
              <a:solidFill>
                <a:srgbClr val="262626"/>
              </a:solidFill>
            </a:endParaRPr>
          </a:p>
        </p:txBody>
      </p:sp>
      <p:pic>
        <p:nvPicPr>
          <p:cNvPr id="235" name="Google Shape;235;p19"/>
          <p:cNvPicPr preferRelativeResize="0"/>
          <p:nvPr/>
        </p:nvPicPr>
        <p:blipFill rotWithShape="1">
          <a:blip r:embed="rId3">
            <a:alphaModFix/>
          </a:blip>
          <a:srcRect b="0" l="0" r="0" t="0"/>
          <a:stretch/>
        </p:blipFill>
        <p:spPr>
          <a:xfrm>
            <a:off x="6400800" y="1737360"/>
            <a:ext cx="5553399" cy="44450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239" name="Shape 239"/>
        <p:cNvGrpSpPr/>
        <p:nvPr/>
      </p:nvGrpSpPr>
      <p:grpSpPr>
        <a:xfrm>
          <a:off x="0" y="0"/>
          <a:ext cx="0" cy="0"/>
          <a:chOff x="0" y="0"/>
          <a:chExt cx="0" cy="0"/>
        </a:xfrm>
      </p:grpSpPr>
      <p:sp>
        <p:nvSpPr>
          <p:cNvPr id="240" name="Google Shape;240;p20"/>
          <p:cNvSpPr txBox="1"/>
          <p:nvPr>
            <p:ph type="title"/>
          </p:nvPr>
        </p:nvSpPr>
        <p:spPr>
          <a:xfrm>
            <a:off x="651200" y="442675"/>
            <a:ext cx="11721900" cy="553800"/>
          </a:xfrm>
          <a:prstGeom prst="rect">
            <a:avLst/>
          </a:prstGeom>
          <a:noFill/>
          <a:ln>
            <a:noFill/>
          </a:ln>
        </p:spPr>
        <p:txBody>
          <a:bodyPr anchorCtr="0" anchor="ctr" bIns="0" lIns="0" spcFirstLastPara="1" rIns="0" wrap="square" tIns="13325">
            <a:spAutoFit/>
          </a:bodyPr>
          <a:lstStyle/>
          <a:p>
            <a:pPr indent="0" lvl="0" marL="12700" rtl="0" algn="l">
              <a:lnSpc>
                <a:spcPct val="90000"/>
              </a:lnSpc>
              <a:spcBef>
                <a:spcPts val="0"/>
              </a:spcBef>
              <a:spcAft>
                <a:spcPts val="0"/>
              </a:spcAft>
              <a:buClr>
                <a:srgbClr val="00B0F0"/>
              </a:buClr>
              <a:buSzPts val="4800"/>
              <a:buFont typeface="Century Gothic"/>
              <a:buNone/>
            </a:pPr>
            <a:r>
              <a:rPr b="1" lang="en-US" sz="3900">
                <a:solidFill>
                  <a:srgbClr val="00B0F0"/>
                </a:solidFill>
              </a:rPr>
              <a:t>Steps to generate QR code by Google Sheet?</a:t>
            </a:r>
            <a:endParaRPr sz="3900"/>
          </a:p>
        </p:txBody>
      </p:sp>
      <p:sp>
        <p:nvSpPr>
          <p:cNvPr id="241" name="Google Shape;241;p20"/>
          <p:cNvSpPr txBox="1"/>
          <p:nvPr>
            <p:ph idx="1" type="body"/>
          </p:nvPr>
        </p:nvSpPr>
        <p:spPr>
          <a:xfrm>
            <a:off x="550325" y="1342200"/>
            <a:ext cx="11101800" cy="4777500"/>
          </a:xfrm>
          <a:prstGeom prst="rect">
            <a:avLst/>
          </a:prstGeom>
          <a:noFill/>
          <a:ln>
            <a:noFill/>
          </a:ln>
        </p:spPr>
        <p:txBody>
          <a:bodyPr anchorCtr="0" anchor="t" bIns="0" lIns="0" spcFirstLastPara="1" rIns="0" wrap="square" tIns="12700">
            <a:spAutoFit/>
          </a:bodyPr>
          <a:lstStyle/>
          <a:p>
            <a:pPr indent="-149225" lvl="0" marL="457200" marR="149860" rtl="0" algn="l">
              <a:lnSpc>
                <a:spcPct val="100000"/>
              </a:lnSpc>
              <a:spcBef>
                <a:spcPts val="0"/>
              </a:spcBef>
              <a:spcAft>
                <a:spcPts val="0"/>
              </a:spcAft>
              <a:buClr>
                <a:srgbClr val="262626"/>
              </a:buClr>
              <a:buSzPts val="1900"/>
              <a:buChar char="➔"/>
            </a:pPr>
            <a:r>
              <a:rPr b="1" lang="en-US" sz="1900">
                <a:solidFill>
                  <a:srgbClr val="262626"/>
                </a:solidFill>
                <a:latin typeface="Times New Roman"/>
                <a:ea typeface="Times New Roman"/>
                <a:cs typeface="Times New Roman"/>
                <a:sym typeface="Times New Roman"/>
              </a:rPr>
              <a:t>Step 1</a:t>
            </a:r>
            <a:r>
              <a:rPr lang="en-US" sz="1900">
                <a:solidFill>
                  <a:srgbClr val="262626"/>
                </a:solidFill>
                <a:latin typeface="Times New Roman"/>
                <a:ea typeface="Times New Roman"/>
                <a:cs typeface="Times New Roman"/>
                <a:sym typeface="Times New Roman"/>
              </a:rPr>
              <a:t>: Firstly we need to create 4 columns named </a:t>
            </a:r>
            <a:r>
              <a:rPr b="1" lang="en-US" sz="1900">
                <a:solidFill>
                  <a:srgbClr val="262626"/>
                </a:solidFill>
                <a:latin typeface="Times New Roman"/>
                <a:ea typeface="Times New Roman"/>
                <a:cs typeface="Times New Roman"/>
                <a:sym typeface="Times New Roman"/>
              </a:rPr>
              <a:t>Domain URL</a:t>
            </a:r>
            <a:r>
              <a:rPr lang="en-US" sz="1900">
                <a:solidFill>
                  <a:srgbClr val="262626"/>
                </a:solidFill>
                <a:latin typeface="Times New Roman"/>
                <a:ea typeface="Times New Roman"/>
                <a:cs typeface="Times New Roman"/>
                <a:sym typeface="Times New Roman"/>
              </a:rPr>
              <a:t>, </a:t>
            </a:r>
            <a:r>
              <a:rPr b="1" lang="en-US" sz="1900">
                <a:solidFill>
                  <a:srgbClr val="262626"/>
                </a:solidFill>
                <a:latin typeface="Times New Roman"/>
                <a:ea typeface="Times New Roman"/>
                <a:cs typeface="Times New Roman"/>
                <a:sym typeface="Times New Roman"/>
              </a:rPr>
              <a:t>Code</a:t>
            </a:r>
            <a:r>
              <a:rPr lang="en-US" sz="1900">
                <a:solidFill>
                  <a:srgbClr val="262626"/>
                </a:solidFill>
                <a:latin typeface="Times New Roman"/>
                <a:ea typeface="Times New Roman"/>
                <a:cs typeface="Times New Roman"/>
                <a:sym typeface="Times New Roman"/>
              </a:rPr>
              <a:t>, </a:t>
            </a:r>
            <a:r>
              <a:rPr b="1" lang="en-US" sz="1900">
                <a:solidFill>
                  <a:srgbClr val="262626"/>
                </a:solidFill>
                <a:latin typeface="Times New Roman"/>
                <a:ea typeface="Times New Roman"/>
                <a:cs typeface="Times New Roman"/>
                <a:sym typeface="Times New Roman"/>
              </a:rPr>
              <a:t>Complete  URL </a:t>
            </a:r>
            <a:r>
              <a:rPr lang="en-US" sz="1900">
                <a:solidFill>
                  <a:srgbClr val="262626"/>
                </a:solidFill>
                <a:latin typeface="Times New Roman"/>
                <a:ea typeface="Times New Roman"/>
                <a:cs typeface="Times New Roman"/>
                <a:sym typeface="Times New Roman"/>
              </a:rPr>
              <a:t>and </a:t>
            </a:r>
            <a:r>
              <a:rPr b="1" lang="en-US" sz="1900">
                <a:solidFill>
                  <a:srgbClr val="262626"/>
                </a:solidFill>
                <a:latin typeface="Times New Roman"/>
                <a:ea typeface="Times New Roman"/>
                <a:cs typeface="Times New Roman"/>
                <a:sym typeface="Times New Roman"/>
              </a:rPr>
              <a:t>QR Code </a:t>
            </a:r>
            <a:r>
              <a:rPr lang="en-US" sz="1900">
                <a:solidFill>
                  <a:srgbClr val="262626"/>
                </a:solidFill>
                <a:latin typeface="Times New Roman"/>
                <a:ea typeface="Times New Roman"/>
                <a:cs typeface="Times New Roman"/>
                <a:sym typeface="Times New Roman"/>
              </a:rPr>
              <a:t>on a Google sheet.</a:t>
            </a:r>
            <a:endParaRPr sz="1900">
              <a:solidFill>
                <a:srgbClr val="262626"/>
              </a:solidFill>
              <a:latin typeface="Times New Roman"/>
              <a:ea typeface="Times New Roman"/>
              <a:cs typeface="Times New Roman"/>
              <a:sym typeface="Times New Roman"/>
            </a:endParaRPr>
          </a:p>
          <a:p>
            <a:pPr indent="-28575" lvl="0" marL="457200" marR="149860" rtl="0" algn="l">
              <a:lnSpc>
                <a:spcPct val="100000"/>
              </a:lnSpc>
              <a:spcBef>
                <a:spcPts val="0"/>
              </a:spcBef>
              <a:spcAft>
                <a:spcPts val="0"/>
              </a:spcAft>
              <a:buSzPts val="1800"/>
              <a:buNone/>
            </a:pPr>
            <a:r>
              <a:t/>
            </a:r>
            <a:endParaRPr sz="1900">
              <a:solidFill>
                <a:srgbClr val="262626"/>
              </a:solidFill>
              <a:latin typeface="Times New Roman"/>
              <a:ea typeface="Times New Roman"/>
              <a:cs typeface="Times New Roman"/>
              <a:sym typeface="Times New Roman"/>
            </a:endParaRPr>
          </a:p>
          <a:p>
            <a:pPr indent="-149225" lvl="0" marL="457200" marR="149860" rtl="0" algn="l">
              <a:lnSpc>
                <a:spcPct val="100000"/>
              </a:lnSpc>
              <a:spcBef>
                <a:spcPts val="100"/>
              </a:spcBef>
              <a:spcAft>
                <a:spcPts val="0"/>
              </a:spcAft>
              <a:buClr>
                <a:srgbClr val="262626"/>
              </a:buClr>
              <a:buSzPts val="1900"/>
              <a:buChar char="➔"/>
            </a:pPr>
            <a:r>
              <a:rPr b="1" lang="en-US" sz="1900">
                <a:solidFill>
                  <a:srgbClr val="262626"/>
                </a:solidFill>
                <a:latin typeface="Times New Roman"/>
                <a:ea typeface="Times New Roman"/>
                <a:cs typeface="Times New Roman"/>
                <a:sym typeface="Times New Roman"/>
              </a:rPr>
              <a:t>Step 2</a:t>
            </a:r>
            <a:r>
              <a:rPr lang="en-US" sz="1900">
                <a:solidFill>
                  <a:srgbClr val="262626"/>
                </a:solidFill>
                <a:latin typeface="Times New Roman"/>
                <a:ea typeface="Times New Roman"/>
                <a:cs typeface="Times New Roman"/>
                <a:sym typeface="Times New Roman"/>
              </a:rPr>
              <a:t>: Fill the columns as following:</a:t>
            </a:r>
            <a:endParaRPr sz="2200">
              <a:solidFill>
                <a:srgbClr val="262626"/>
              </a:solidFill>
            </a:endParaRPr>
          </a:p>
          <a:p>
            <a:pPr indent="-28575" lvl="0" marL="457200" marR="149860" rtl="0" algn="l">
              <a:lnSpc>
                <a:spcPct val="100000"/>
              </a:lnSpc>
              <a:spcBef>
                <a:spcPts val="100"/>
              </a:spcBef>
              <a:spcAft>
                <a:spcPts val="0"/>
              </a:spcAft>
              <a:buSzPts val="2100"/>
              <a:buNone/>
            </a:pPr>
            <a:r>
              <a:t/>
            </a:r>
            <a:endParaRPr sz="1900">
              <a:solidFill>
                <a:srgbClr val="262626"/>
              </a:solidFill>
              <a:latin typeface="Times New Roman"/>
              <a:ea typeface="Times New Roman"/>
              <a:cs typeface="Times New Roman"/>
              <a:sym typeface="Times New Roman"/>
            </a:endParaRPr>
          </a:p>
          <a:p>
            <a:pPr indent="-130175" lvl="0" marL="457200" rtl="0" algn="l">
              <a:lnSpc>
                <a:spcPct val="100000"/>
              </a:lnSpc>
              <a:spcBef>
                <a:spcPts val="90"/>
              </a:spcBef>
              <a:spcAft>
                <a:spcPts val="0"/>
              </a:spcAft>
              <a:buClr>
                <a:srgbClr val="262626"/>
              </a:buClr>
              <a:buSzPts val="1600"/>
              <a:buFont typeface="Calibri"/>
              <a:buChar char="➔"/>
            </a:pPr>
            <a:r>
              <a:rPr b="1" lang="en-US" sz="1900">
                <a:solidFill>
                  <a:srgbClr val="262626"/>
                </a:solidFill>
                <a:latin typeface="Times New Roman"/>
                <a:ea typeface="Times New Roman"/>
                <a:cs typeface="Times New Roman"/>
                <a:sym typeface="Times New Roman"/>
              </a:rPr>
              <a:t>Domain URL</a:t>
            </a:r>
            <a:r>
              <a:rPr lang="en-US" sz="1900">
                <a:solidFill>
                  <a:srgbClr val="262626"/>
                </a:solidFill>
                <a:latin typeface="Times New Roman"/>
                <a:ea typeface="Times New Roman"/>
                <a:cs typeface="Times New Roman"/>
                <a:sym typeface="Times New Roman"/>
              </a:rPr>
              <a:t>- We have to write domain name (</a:t>
            </a:r>
            <a:r>
              <a:rPr i="1" lang="en-US" sz="1900" u="sng">
                <a:solidFill>
                  <a:srgbClr val="0462C1"/>
                </a:solidFill>
                <a:latin typeface="Times New Roman"/>
                <a:ea typeface="Times New Roman"/>
                <a:cs typeface="Times New Roman"/>
                <a:sym typeface="Times New Roman"/>
              </a:rPr>
              <a:t>https://epathshala.nic.in/QR/?id=</a:t>
            </a:r>
            <a:r>
              <a:rPr lang="en-US" sz="1900">
                <a:solidFill>
                  <a:srgbClr val="262626"/>
                </a:solidFill>
                <a:latin typeface="Times New Roman"/>
                <a:ea typeface="Times New Roman"/>
                <a:cs typeface="Times New Roman"/>
                <a:sym typeface="Times New Roman"/>
              </a:rPr>
              <a:t>)</a:t>
            </a:r>
            <a:endParaRPr sz="1900">
              <a:solidFill>
                <a:srgbClr val="262626"/>
              </a:solidFill>
              <a:latin typeface="Times New Roman"/>
              <a:ea typeface="Times New Roman"/>
              <a:cs typeface="Times New Roman"/>
              <a:sym typeface="Times New Roman"/>
            </a:endParaRPr>
          </a:p>
          <a:p>
            <a:pPr indent="-130175" lvl="0" marL="457200" rtl="0" algn="l">
              <a:lnSpc>
                <a:spcPct val="100000"/>
              </a:lnSpc>
              <a:spcBef>
                <a:spcPts val="900"/>
              </a:spcBef>
              <a:spcAft>
                <a:spcPts val="0"/>
              </a:spcAft>
              <a:buClr>
                <a:srgbClr val="262626"/>
              </a:buClr>
              <a:buSzPts val="1600"/>
              <a:buFont typeface="Calibri"/>
              <a:buChar char="➔"/>
            </a:pPr>
            <a:r>
              <a:rPr b="1" lang="en-US" sz="1900">
                <a:solidFill>
                  <a:srgbClr val="262626"/>
                </a:solidFill>
                <a:latin typeface="Times New Roman"/>
                <a:ea typeface="Times New Roman"/>
                <a:cs typeface="Times New Roman"/>
                <a:sym typeface="Times New Roman"/>
              </a:rPr>
              <a:t>Code</a:t>
            </a:r>
            <a:r>
              <a:rPr lang="en-US" sz="1900">
                <a:solidFill>
                  <a:srgbClr val="262626"/>
                </a:solidFill>
                <a:latin typeface="Times New Roman"/>
                <a:ea typeface="Times New Roman"/>
                <a:cs typeface="Times New Roman"/>
                <a:sym typeface="Times New Roman"/>
              </a:rPr>
              <a:t>: We have to write code of the title like (1064CH01)</a:t>
            </a:r>
            <a:endParaRPr sz="1900">
              <a:solidFill>
                <a:srgbClr val="262626"/>
              </a:solidFill>
              <a:latin typeface="Times New Roman"/>
              <a:ea typeface="Times New Roman"/>
              <a:cs typeface="Times New Roman"/>
              <a:sym typeface="Times New Roman"/>
            </a:endParaRPr>
          </a:p>
          <a:p>
            <a:pPr indent="-130175" lvl="0" marL="457200" rtl="0" algn="l">
              <a:lnSpc>
                <a:spcPct val="119444"/>
              </a:lnSpc>
              <a:spcBef>
                <a:spcPts val="900"/>
              </a:spcBef>
              <a:spcAft>
                <a:spcPts val="0"/>
              </a:spcAft>
              <a:buClr>
                <a:srgbClr val="262626"/>
              </a:buClr>
              <a:buSzPts val="1600"/>
              <a:buFont typeface="Calibri"/>
              <a:buChar char="➔"/>
            </a:pPr>
            <a:r>
              <a:rPr b="1" lang="en-US" sz="1900">
                <a:solidFill>
                  <a:srgbClr val="262626"/>
                </a:solidFill>
                <a:latin typeface="Times New Roman"/>
                <a:ea typeface="Times New Roman"/>
                <a:cs typeface="Times New Roman"/>
                <a:sym typeface="Times New Roman"/>
              </a:rPr>
              <a:t>Complete URL: </a:t>
            </a:r>
            <a:r>
              <a:rPr lang="en-US" sz="1900">
                <a:solidFill>
                  <a:srgbClr val="262626"/>
                </a:solidFill>
                <a:latin typeface="Times New Roman"/>
                <a:ea typeface="Times New Roman"/>
                <a:cs typeface="Times New Roman"/>
                <a:sym typeface="Times New Roman"/>
              </a:rPr>
              <a:t>=CONCAT(A2,B2)</a:t>
            </a:r>
            <a:endParaRPr sz="1900">
              <a:solidFill>
                <a:srgbClr val="262626"/>
              </a:solidFill>
              <a:latin typeface="Times New Roman"/>
              <a:ea typeface="Times New Roman"/>
              <a:cs typeface="Times New Roman"/>
              <a:sym typeface="Times New Roman"/>
            </a:endParaRPr>
          </a:p>
          <a:p>
            <a:pPr indent="-142875" lvl="0" marL="457200" rtl="0" algn="l">
              <a:lnSpc>
                <a:spcPct val="119444"/>
              </a:lnSpc>
              <a:spcBef>
                <a:spcPts val="900"/>
              </a:spcBef>
              <a:spcAft>
                <a:spcPts val="0"/>
              </a:spcAft>
              <a:buClr>
                <a:srgbClr val="262626"/>
              </a:buClr>
              <a:buSzPts val="1800"/>
              <a:buFont typeface="Calibri"/>
              <a:buChar char="➔"/>
            </a:pPr>
            <a:r>
              <a:rPr b="1" lang="en-US" sz="1900">
                <a:solidFill>
                  <a:srgbClr val="262626"/>
                </a:solidFill>
                <a:latin typeface="Times New Roman"/>
                <a:ea typeface="Times New Roman"/>
                <a:cs typeface="Times New Roman"/>
                <a:sym typeface="Times New Roman"/>
              </a:rPr>
              <a:t>QR code:</a:t>
            </a:r>
            <a:r>
              <a:rPr lang="en-US" sz="1900">
                <a:solidFill>
                  <a:srgbClr val="262626"/>
                </a:solidFill>
                <a:latin typeface="Times New Roman"/>
                <a:ea typeface="Times New Roman"/>
                <a:cs typeface="Times New Roman"/>
                <a:sym typeface="Times New Roman"/>
              </a:rPr>
              <a:t> </a:t>
            </a:r>
            <a:r>
              <a:rPr lang="en-US" sz="2200">
                <a:solidFill>
                  <a:srgbClr val="262626"/>
                </a:solidFill>
                <a:latin typeface="Times New Roman"/>
                <a:ea typeface="Times New Roman"/>
                <a:cs typeface="Times New Roman"/>
                <a:sym typeface="Times New Roman"/>
              </a:rPr>
              <a:t>=image (</a:t>
            </a:r>
            <a:r>
              <a:rPr i="1" lang="en-US" sz="2200" u="sng">
                <a:solidFill>
                  <a:srgbClr val="0462C1"/>
                </a:solidFill>
                <a:latin typeface="Times New Roman"/>
                <a:ea typeface="Times New Roman"/>
                <a:cs typeface="Times New Roman"/>
                <a:sym typeface="Times New Roman"/>
              </a:rPr>
              <a:t>"</a:t>
            </a:r>
            <a:r>
              <a:rPr i="1" lang="en-US" sz="2000" u="sng">
                <a:solidFill>
                  <a:srgbClr val="0462C1"/>
                </a:solidFill>
                <a:latin typeface="Times New Roman"/>
                <a:ea typeface="Times New Roman"/>
                <a:cs typeface="Times New Roman"/>
                <a:sym typeface="Times New Roman"/>
                <a:hlinkClick r:id="rId3">
                  <a:extLst>
                    <a:ext uri="{A12FA001-AC4F-418D-AE19-62706E023703}">
                      <ahyp:hlinkClr val="tx"/>
                    </a:ext>
                  </a:extLst>
                </a:hlinkClick>
              </a:rPr>
              <a:t>http://qrickit.com/api/qr.php?addtext="&amp;</a:t>
            </a:r>
            <a:r>
              <a:rPr i="1" lang="en-US" sz="2000" u="sng">
                <a:solidFill>
                  <a:srgbClr val="0462C1"/>
                </a:solidFill>
                <a:latin typeface="Times New Roman"/>
                <a:ea typeface="Times New Roman"/>
                <a:cs typeface="Times New Roman"/>
                <a:sym typeface="Times New Roman"/>
              </a:rPr>
              <a:t>B2&amp;"&amp;qrsize=300&amp;t=p&amp;e=m&amp;d="&amp;C2</a:t>
            </a:r>
            <a:r>
              <a:rPr lang="en-US" sz="2200">
                <a:solidFill>
                  <a:srgbClr val="262626"/>
                </a:solidFill>
                <a:latin typeface="Times New Roman"/>
                <a:ea typeface="Times New Roman"/>
                <a:cs typeface="Times New Roman"/>
                <a:sym typeface="Times New Roman"/>
              </a:rPr>
              <a:t>)</a:t>
            </a:r>
            <a:endParaRPr sz="2200">
              <a:solidFill>
                <a:srgbClr val="262626"/>
              </a:solidFill>
              <a:latin typeface="Times New Roman"/>
              <a:ea typeface="Times New Roman"/>
              <a:cs typeface="Times New Roman"/>
              <a:sym typeface="Times New Roman"/>
            </a:endParaRPr>
          </a:p>
          <a:p>
            <a:pPr indent="-28575" lvl="0" marL="457200" rtl="0" algn="l">
              <a:lnSpc>
                <a:spcPct val="100000"/>
              </a:lnSpc>
              <a:spcBef>
                <a:spcPts val="5"/>
              </a:spcBef>
              <a:spcAft>
                <a:spcPts val="0"/>
              </a:spcAft>
              <a:buSzPts val="1800"/>
              <a:buNone/>
            </a:pPr>
            <a:r>
              <a:t/>
            </a:r>
            <a:endParaRPr sz="1900">
              <a:solidFill>
                <a:srgbClr val="262626"/>
              </a:solidFill>
              <a:latin typeface="Times New Roman"/>
              <a:ea typeface="Times New Roman"/>
              <a:cs typeface="Times New Roman"/>
              <a:sym typeface="Times New Roman"/>
            </a:endParaRPr>
          </a:p>
          <a:p>
            <a:pPr indent="-149225" lvl="0" marL="457200" rtl="0" algn="l">
              <a:lnSpc>
                <a:spcPct val="100000"/>
              </a:lnSpc>
              <a:spcBef>
                <a:spcPts val="5"/>
              </a:spcBef>
              <a:spcAft>
                <a:spcPts val="0"/>
              </a:spcAft>
              <a:buClr>
                <a:srgbClr val="262626"/>
              </a:buClr>
              <a:buSzPts val="1900"/>
              <a:buChar char="➔"/>
            </a:pPr>
            <a:r>
              <a:rPr b="1" lang="en-US" sz="1900">
                <a:solidFill>
                  <a:srgbClr val="262626"/>
                </a:solidFill>
                <a:latin typeface="Times New Roman"/>
                <a:ea typeface="Times New Roman"/>
                <a:cs typeface="Times New Roman"/>
                <a:sym typeface="Times New Roman"/>
              </a:rPr>
              <a:t>Step 3</a:t>
            </a:r>
            <a:r>
              <a:rPr lang="en-US" sz="1900">
                <a:solidFill>
                  <a:srgbClr val="262626"/>
                </a:solidFill>
                <a:latin typeface="Times New Roman"/>
                <a:ea typeface="Times New Roman"/>
                <a:cs typeface="Times New Roman"/>
                <a:sym typeface="Times New Roman"/>
              </a:rPr>
              <a:t>: To download QR codes we need to download it as PDF first as below.</a:t>
            </a:r>
            <a:endParaRPr sz="1900">
              <a:solidFill>
                <a:srgbClr val="262626"/>
              </a:solidFill>
              <a:latin typeface="Times New Roman"/>
              <a:ea typeface="Times New Roman"/>
              <a:cs typeface="Times New Roman"/>
              <a:sym typeface="Times New Roman"/>
            </a:endParaRPr>
          </a:p>
          <a:p>
            <a:pPr indent="-28575" lvl="0" marL="457200" rtl="0" algn="l">
              <a:lnSpc>
                <a:spcPct val="100000"/>
              </a:lnSpc>
              <a:spcBef>
                <a:spcPts val="30"/>
              </a:spcBef>
              <a:spcAft>
                <a:spcPts val="0"/>
              </a:spcAft>
              <a:buSzPts val="1800"/>
              <a:buNone/>
            </a:pPr>
            <a:r>
              <a:t/>
            </a:r>
            <a:endParaRPr sz="1900">
              <a:solidFill>
                <a:srgbClr val="262626"/>
              </a:solidFill>
              <a:latin typeface="Times New Roman"/>
              <a:ea typeface="Times New Roman"/>
              <a:cs typeface="Times New Roman"/>
              <a:sym typeface="Times New Roman"/>
            </a:endParaRPr>
          </a:p>
          <a:p>
            <a:pPr indent="-149225" lvl="0" marL="457200" rtl="0" algn="l">
              <a:lnSpc>
                <a:spcPct val="100000"/>
              </a:lnSpc>
              <a:spcBef>
                <a:spcPts val="5"/>
              </a:spcBef>
              <a:spcAft>
                <a:spcPts val="0"/>
              </a:spcAft>
              <a:buClr>
                <a:srgbClr val="262626"/>
              </a:buClr>
              <a:buSzPts val="1900"/>
              <a:buChar char="➔"/>
            </a:pPr>
            <a:r>
              <a:rPr b="1" lang="en-US" sz="1900">
                <a:solidFill>
                  <a:srgbClr val="262626"/>
                </a:solidFill>
                <a:latin typeface="Times New Roman"/>
                <a:ea typeface="Times New Roman"/>
                <a:cs typeface="Times New Roman"/>
                <a:sym typeface="Times New Roman"/>
              </a:rPr>
              <a:t>Go to</a:t>
            </a:r>
            <a:r>
              <a:rPr lang="en-US" sz="1900">
                <a:solidFill>
                  <a:srgbClr val="262626"/>
                </a:solidFill>
                <a:latin typeface="Times New Roman"/>
                <a:ea typeface="Times New Roman"/>
                <a:cs typeface="Times New Roman"/>
                <a:sym typeface="Times New Roman"/>
              </a:rPr>
              <a:t> : File→ Download as→ PDF Document (.pdf)</a:t>
            </a:r>
            <a:endParaRPr sz="1900">
              <a:solidFill>
                <a:srgbClr val="262626"/>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245" name="Shape 245"/>
        <p:cNvGrpSpPr/>
        <p:nvPr/>
      </p:nvGrpSpPr>
      <p:grpSpPr>
        <a:xfrm>
          <a:off x="0" y="0"/>
          <a:ext cx="0" cy="0"/>
          <a:chOff x="0" y="0"/>
          <a:chExt cx="0" cy="0"/>
        </a:xfrm>
      </p:grpSpPr>
      <p:grpSp>
        <p:nvGrpSpPr>
          <p:cNvPr id="246" name="Google Shape;246;p21"/>
          <p:cNvGrpSpPr/>
          <p:nvPr/>
        </p:nvGrpSpPr>
        <p:grpSpPr>
          <a:xfrm rot="-5400000">
            <a:off x="3347644" y="-176836"/>
            <a:ext cx="4979261" cy="8286061"/>
            <a:chOff x="413766" y="1290066"/>
            <a:chExt cx="5615177" cy="8740901"/>
          </a:xfrm>
        </p:grpSpPr>
        <p:pic>
          <p:nvPicPr>
            <p:cNvPr id="247" name="Google Shape;247;p21"/>
            <p:cNvPicPr preferRelativeResize="0"/>
            <p:nvPr/>
          </p:nvPicPr>
          <p:blipFill rotWithShape="1">
            <a:blip r:embed="rId3">
              <a:alphaModFix/>
            </a:blip>
            <a:srcRect b="0" l="0" r="0" t="0"/>
            <a:stretch/>
          </p:blipFill>
          <p:spPr>
            <a:xfrm>
              <a:off x="3182111" y="1722120"/>
              <a:ext cx="2846832" cy="7360919"/>
            </a:xfrm>
            <a:prstGeom prst="rect">
              <a:avLst/>
            </a:prstGeom>
            <a:noFill/>
            <a:ln>
              <a:noFill/>
            </a:ln>
          </p:spPr>
        </p:pic>
        <p:pic>
          <p:nvPicPr>
            <p:cNvPr id="248" name="Google Shape;248;p21"/>
            <p:cNvPicPr preferRelativeResize="0"/>
            <p:nvPr/>
          </p:nvPicPr>
          <p:blipFill rotWithShape="1">
            <a:blip r:embed="rId4">
              <a:alphaModFix/>
            </a:blip>
            <a:srcRect b="0" l="0" r="0" t="0"/>
            <a:stretch/>
          </p:blipFill>
          <p:spPr>
            <a:xfrm>
              <a:off x="428244" y="1304544"/>
              <a:ext cx="2560320" cy="6534911"/>
            </a:xfrm>
            <a:prstGeom prst="rect">
              <a:avLst/>
            </a:prstGeom>
            <a:noFill/>
            <a:ln>
              <a:noFill/>
            </a:ln>
          </p:spPr>
        </p:pic>
        <p:sp>
          <p:nvSpPr>
            <p:cNvPr id="249" name="Google Shape;249;p21"/>
            <p:cNvSpPr/>
            <p:nvPr/>
          </p:nvSpPr>
          <p:spPr>
            <a:xfrm>
              <a:off x="413766" y="1290066"/>
              <a:ext cx="2589530" cy="6563995"/>
            </a:xfrm>
            <a:custGeom>
              <a:rect b="b" l="l" r="r" t="t"/>
              <a:pathLst>
                <a:path extrusionOk="0" h="6563995" w="2589530">
                  <a:moveTo>
                    <a:pt x="0" y="0"/>
                  </a:moveTo>
                  <a:lnTo>
                    <a:pt x="0" y="6563868"/>
                  </a:lnTo>
                  <a:lnTo>
                    <a:pt x="2589276" y="6563868"/>
                  </a:lnTo>
                  <a:lnTo>
                    <a:pt x="2589275" y="0"/>
                  </a:lnTo>
                  <a:lnTo>
                    <a:pt x="0" y="0"/>
                  </a:lnTo>
                  <a:close/>
                </a:path>
              </a:pathLst>
            </a:custGeom>
            <a:noFill/>
            <a:ln cap="flat" cmpd="sng" w="28950">
              <a:solidFill>
                <a:srgbClr val="FFF1C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250" name="Google Shape;250;p21"/>
            <p:cNvPicPr preferRelativeResize="0"/>
            <p:nvPr/>
          </p:nvPicPr>
          <p:blipFill rotWithShape="1">
            <a:blip r:embed="rId5">
              <a:alphaModFix/>
            </a:blip>
            <a:srcRect b="0" l="0" r="0" t="0"/>
            <a:stretch/>
          </p:blipFill>
          <p:spPr>
            <a:xfrm>
              <a:off x="900684" y="7798307"/>
              <a:ext cx="1464563" cy="2232660"/>
            </a:xfrm>
            <a:prstGeom prst="rect">
              <a:avLst/>
            </a:prstGeom>
            <a:noFill/>
            <a:ln>
              <a:noFill/>
            </a:ln>
          </p:spPr>
        </p:pic>
      </p:grpSp>
      <p:sp>
        <p:nvSpPr>
          <p:cNvPr id="251" name="Google Shape;251;p21"/>
          <p:cNvSpPr/>
          <p:nvPr/>
        </p:nvSpPr>
        <p:spPr>
          <a:xfrm>
            <a:off x="569800" y="432975"/>
            <a:ext cx="11622300" cy="7572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4800"/>
              <a:buFont typeface="Arial"/>
              <a:buNone/>
            </a:pPr>
            <a:r>
              <a:rPr b="1" i="0" lang="en-US" sz="4800" u="none" cap="none" strike="noStrike">
                <a:solidFill>
                  <a:srgbClr val="FF0000"/>
                </a:solidFill>
                <a:latin typeface="Century Gothic"/>
                <a:ea typeface="Century Gothic"/>
                <a:cs typeface="Century Gothic"/>
                <a:sym typeface="Century Gothic"/>
              </a:rPr>
              <a:t>DIKSHA and ePathshala Mobile App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255" name="Shape 255"/>
        <p:cNvGrpSpPr/>
        <p:nvPr/>
      </p:nvGrpSpPr>
      <p:grpSpPr>
        <a:xfrm>
          <a:off x="0" y="0"/>
          <a:ext cx="0" cy="0"/>
          <a:chOff x="0" y="0"/>
          <a:chExt cx="0" cy="0"/>
        </a:xfrm>
      </p:grpSpPr>
      <p:sp>
        <p:nvSpPr>
          <p:cNvPr id="256" name="Google Shape;256;p22"/>
          <p:cNvSpPr txBox="1"/>
          <p:nvPr>
            <p:ph type="title"/>
          </p:nvPr>
        </p:nvSpPr>
        <p:spPr>
          <a:xfrm>
            <a:off x="1066800" y="642594"/>
            <a:ext cx="10058400" cy="177109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0"/>
              </a:spcBef>
              <a:spcAft>
                <a:spcPts val="0"/>
              </a:spcAft>
              <a:buClr>
                <a:srgbClr val="FF0066"/>
              </a:buClr>
              <a:buSzPct val="100000"/>
              <a:buFont typeface="Trebuchet MS"/>
              <a:buNone/>
            </a:pPr>
            <a:br>
              <a:rPr i="1" lang="en-US" sz="8000">
                <a:solidFill>
                  <a:srgbClr val="3C78D8"/>
                </a:solidFill>
                <a:latin typeface="Open Sans"/>
                <a:ea typeface="Open Sans"/>
                <a:cs typeface="Open Sans"/>
                <a:sym typeface="Open Sans"/>
              </a:rPr>
            </a:br>
            <a:br>
              <a:rPr i="1" lang="en-US" sz="8000">
                <a:solidFill>
                  <a:srgbClr val="3C78D8"/>
                </a:solidFill>
                <a:latin typeface="Open Sans"/>
                <a:ea typeface="Open Sans"/>
                <a:cs typeface="Open Sans"/>
                <a:sym typeface="Open Sans"/>
              </a:rPr>
            </a:br>
            <a:r>
              <a:rPr i="1" lang="en-US" sz="8000">
                <a:solidFill>
                  <a:srgbClr val="3C78D8"/>
                </a:solidFill>
                <a:latin typeface="Open Sans"/>
                <a:ea typeface="Open Sans"/>
                <a:cs typeface="Open Sans"/>
                <a:sym typeface="Open Sans"/>
              </a:rPr>
              <a:t>Thank you</a:t>
            </a:r>
            <a:br>
              <a:rPr i="1" lang="en-US" sz="8000">
                <a:solidFill>
                  <a:srgbClr val="3C78D8"/>
                </a:solidFill>
                <a:latin typeface="Open Sans"/>
                <a:ea typeface="Open Sans"/>
                <a:cs typeface="Open Sans"/>
                <a:sym typeface="Open Sans"/>
              </a:rPr>
            </a:br>
            <a:r>
              <a:rPr i="1" lang="en-US" sz="8000">
                <a:solidFill>
                  <a:srgbClr val="3C78D8"/>
                </a:solidFill>
                <a:latin typeface="Open Sans"/>
                <a:ea typeface="Open Sans"/>
                <a:cs typeface="Open Sans"/>
                <a:sym typeface="Open Sans"/>
              </a:rPr>
              <a:t>				</a:t>
            </a:r>
            <a:br>
              <a:rPr i="1" lang="en-US" sz="8000">
                <a:solidFill>
                  <a:srgbClr val="3C78D8"/>
                </a:solidFill>
                <a:latin typeface="Open Sans"/>
                <a:ea typeface="Open Sans"/>
                <a:cs typeface="Open Sans"/>
                <a:sym typeface="Open Sans"/>
              </a:rPr>
            </a:br>
            <a:r>
              <a:rPr i="1" lang="en-US" sz="8000">
                <a:solidFill>
                  <a:srgbClr val="3C78D8"/>
                </a:solidFill>
                <a:latin typeface="Open Sans"/>
                <a:ea typeface="Open Sans"/>
                <a:cs typeface="Open Sans"/>
                <a:sym typeface="Open Sans"/>
              </a:rPr>
              <a:t>		</a:t>
            </a:r>
            <a:r>
              <a:rPr i="1" lang="en-US">
                <a:solidFill>
                  <a:srgbClr val="3C78D8"/>
                </a:solidFill>
                <a:latin typeface="Open Sans"/>
                <a:ea typeface="Open Sans"/>
                <a:cs typeface="Open Sans"/>
                <a:sym typeface="Open Sans"/>
              </a:rPr>
              <a:t>Doubts and Questions</a:t>
            </a:r>
            <a:br>
              <a:rPr i="1" lang="en-US">
                <a:solidFill>
                  <a:srgbClr val="3C78D8"/>
                </a:solidFill>
                <a:latin typeface="Open Sans"/>
                <a:ea typeface="Open Sans"/>
                <a:cs typeface="Open Sans"/>
                <a:sym typeface="Open Sans"/>
              </a:rPr>
            </a:br>
            <a:r>
              <a:rPr i="1" lang="en-US">
                <a:solidFill>
                  <a:srgbClr val="3C78D8"/>
                </a:solidFill>
                <a:latin typeface="Open Sans"/>
                <a:ea typeface="Open Sans"/>
                <a:cs typeface="Open Sans"/>
                <a:sym typeface="Open Sans"/>
              </a:rPr>
              <a:t>					</a:t>
            </a:r>
            <a:endParaRPr i="1" sz="2200">
              <a:solidFill>
                <a:srgbClr val="3C78D8"/>
              </a:solidFill>
              <a:latin typeface="Open Sans"/>
              <a:ea typeface="Open Sans"/>
              <a:cs typeface="Open Sans"/>
              <a:sym typeface="Open Sans"/>
            </a:endParaRPr>
          </a:p>
        </p:txBody>
      </p:sp>
      <p:sp>
        <p:nvSpPr>
          <p:cNvPr id="257" name="Google Shape;257;p22"/>
          <p:cNvSpPr/>
          <p:nvPr/>
        </p:nvSpPr>
        <p:spPr>
          <a:xfrm>
            <a:off x="6740889" y="5130045"/>
            <a:ext cx="4959300" cy="1201200"/>
          </a:xfrm>
          <a:prstGeom prst="rect">
            <a:avLst/>
          </a:prstGeom>
          <a:solidFill>
            <a:schemeClr val="accent1"/>
          </a:solidFill>
          <a:ln cap="flat" cmpd="sng" w="127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2200" u="none" cap="none" strike="noStrike">
                <a:solidFill>
                  <a:schemeClr val="lt1"/>
                </a:solidFill>
                <a:latin typeface="Merriweather"/>
                <a:ea typeface="Merriweather"/>
                <a:cs typeface="Merriweather"/>
                <a:sym typeface="Merriweather"/>
              </a:rPr>
              <a:t>Rameez Alam</a:t>
            </a:r>
            <a:endParaRPr b="1" i="0" sz="1800" u="none" cap="none" strike="noStrike">
              <a:solidFill>
                <a:srgbClr val="000000"/>
              </a:solidFill>
              <a:latin typeface="Merriweather"/>
              <a:ea typeface="Merriweather"/>
              <a:cs typeface="Merriweather"/>
              <a:sym typeface="Merriweather"/>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Merriweather"/>
              <a:ea typeface="Merriweather"/>
              <a:cs typeface="Merriweather"/>
              <a:sym typeface="Merriweather"/>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Merriweather"/>
                <a:ea typeface="Merriweather"/>
                <a:cs typeface="Merriweather"/>
                <a:sym typeface="Merriweather"/>
              </a:rPr>
              <a:t>Sr. Technical Consultant, CIET-NCERT</a:t>
            </a:r>
            <a:endParaRPr b="1" i="0" sz="1800" u="none" cap="none" strike="noStrike">
              <a:solidFill>
                <a:schemeClr val="lt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95" name="Shape 95"/>
        <p:cNvGrpSpPr/>
        <p:nvPr/>
      </p:nvGrpSpPr>
      <p:grpSpPr>
        <a:xfrm>
          <a:off x="0" y="0"/>
          <a:ext cx="0" cy="0"/>
          <a:chOff x="0" y="0"/>
          <a:chExt cx="0" cy="0"/>
        </a:xfrm>
      </p:grpSpPr>
      <p:sp>
        <p:nvSpPr>
          <p:cNvPr id="96" name="Google Shape;96;g24fad6e8a8c_0_7"/>
          <p:cNvSpPr txBox="1"/>
          <p:nvPr>
            <p:ph type="title"/>
          </p:nvPr>
        </p:nvSpPr>
        <p:spPr>
          <a:xfrm>
            <a:off x="818581" y="10"/>
            <a:ext cx="10401900" cy="2046900"/>
          </a:xfrm>
          <a:prstGeom prst="rect">
            <a:avLst/>
          </a:prstGeom>
          <a:noFill/>
          <a:ln>
            <a:noFill/>
          </a:ln>
          <a:effectLst>
            <a:outerShdw blurRad="85725" rotWithShape="0" algn="bl" dir="5400000" dist="19050">
              <a:srgbClr val="000000">
                <a:alpha val="34901"/>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1482AB"/>
              </a:buClr>
              <a:buSzPts val="4800"/>
              <a:buFont typeface="Century Gothic"/>
              <a:buNone/>
            </a:pPr>
            <a:r>
              <a:rPr lang="en-US">
                <a:solidFill>
                  <a:srgbClr val="1482AB"/>
                </a:solidFill>
                <a:latin typeface="Open Sans"/>
                <a:ea typeface="Open Sans"/>
                <a:cs typeface="Open Sans"/>
                <a:sym typeface="Open Sans"/>
              </a:rPr>
              <a:t>Benefits of an E-Book</a:t>
            </a:r>
            <a:endParaRPr>
              <a:solidFill>
                <a:srgbClr val="1482AB"/>
              </a:solidFill>
              <a:latin typeface="Open Sans"/>
              <a:ea typeface="Open Sans"/>
              <a:cs typeface="Open Sans"/>
              <a:sym typeface="Open Sans"/>
            </a:endParaRPr>
          </a:p>
        </p:txBody>
      </p:sp>
      <p:sp>
        <p:nvSpPr>
          <p:cNvPr id="97" name="Google Shape;97;g24fad6e8a8c_0_7"/>
          <p:cNvSpPr txBox="1"/>
          <p:nvPr>
            <p:ph idx="1" type="body"/>
          </p:nvPr>
        </p:nvSpPr>
        <p:spPr>
          <a:xfrm>
            <a:off x="464025" y="1678525"/>
            <a:ext cx="11559600" cy="4864200"/>
          </a:xfrm>
          <a:prstGeom prst="rect">
            <a:avLst/>
          </a:prstGeom>
          <a:noFill/>
          <a:ln>
            <a:noFill/>
          </a:ln>
        </p:spPr>
        <p:txBody>
          <a:bodyPr anchorCtr="0" anchor="t" bIns="45700" lIns="91425" spcFirstLastPara="1" rIns="91425" wrap="square" tIns="45700">
            <a:noAutofit/>
          </a:bodyPr>
          <a:lstStyle/>
          <a:p>
            <a:pPr indent="-469900" lvl="0" marL="469900" marR="5715" rtl="0" algn="just">
              <a:lnSpc>
                <a:spcPct val="100000"/>
              </a:lnSpc>
              <a:spcBef>
                <a:spcPts val="900"/>
              </a:spcBef>
              <a:spcAft>
                <a:spcPts val="0"/>
              </a:spcAft>
              <a:buClr>
                <a:srgbClr val="C00000"/>
              </a:buClr>
              <a:buSzPts val="2200"/>
              <a:buAutoNum type="arabicPeriod"/>
            </a:pPr>
            <a:r>
              <a:rPr b="1" lang="en-US" sz="2200">
                <a:solidFill>
                  <a:srgbClr val="3A3838"/>
                </a:solidFill>
              </a:rPr>
              <a:t>Portability: </a:t>
            </a:r>
            <a:r>
              <a:rPr lang="en-US" sz="2200">
                <a:solidFill>
                  <a:srgbClr val="3A3838"/>
                </a:solidFill>
              </a:rPr>
              <a:t>E-books can be accessed on various devices, enabling readers to carry a vast library with them.</a:t>
            </a:r>
            <a:endParaRPr sz="2200">
              <a:solidFill>
                <a:srgbClr val="3A3838"/>
              </a:solidFill>
            </a:endParaRPr>
          </a:p>
          <a:p>
            <a:pPr indent="0" lvl="0" marL="91440" marR="5715" rtl="0" algn="just">
              <a:lnSpc>
                <a:spcPct val="100000"/>
              </a:lnSpc>
              <a:spcBef>
                <a:spcPts val="900"/>
              </a:spcBef>
              <a:spcAft>
                <a:spcPts val="0"/>
              </a:spcAft>
              <a:buSzPts val="1800"/>
              <a:buNone/>
            </a:pPr>
            <a:r>
              <a:t/>
            </a:r>
            <a:endParaRPr b="1" sz="2200">
              <a:solidFill>
                <a:srgbClr val="3A3838"/>
              </a:solidFill>
            </a:endParaRPr>
          </a:p>
          <a:p>
            <a:pPr indent="-469900" lvl="0" marL="469900" marR="5715" rtl="0" algn="just">
              <a:lnSpc>
                <a:spcPct val="100000"/>
              </a:lnSpc>
              <a:spcBef>
                <a:spcPts val="900"/>
              </a:spcBef>
              <a:spcAft>
                <a:spcPts val="0"/>
              </a:spcAft>
              <a:buClr>
                <a:srgbClr val="C00000"/>
              </a:buClr>
              <a:buSzPts val="2200"/>
              <a:buAutoNum type="arabicPeriod"/>
            </a:pPr>
            <a:r>
              <a:rPr b="1" lang="en-US" sz="2200">
                <a:solidFill>
                  <a:srgbClr val="3A3838"/>
                </a:solidFill>
              </a:rPr>
              <a:t>Accessibility: </a:t>
            </a:r>
            <a:r>
              <a:rPr lang="en-US" sz="2200">
                <a:solidFill>
                  <a:srgbClr val="3A3838"/>
                </a:solidFill>
              </a:rPr>
              <a:t>E-books grant access to a wide range of literature, including rare and out-of-print books. They also offer features like adjustable fonts for better accessibility.</a:t>
            </a:r>
            <a:endParaRPr sz="2200">
              <a:solidFill>
                <a:srgbClr val="3A3838"/>
              </a:solidFill>
            </a:endParaRPr>
          </a:p>
          <a:p>
            <a:pPr indent="0" lvl="0" marL="91440" marR="5715" rtl="0" algn="just">
              <a:lnSpc>
                <a:spcPct val="100000"/>
              </a:lnSpc>
              <a:spcBef>
                <a:spcPts val="900"/>
              </a:spcBef>
              <a:spcAft>
                <a:spcPts val="0"/>
              </a:spcAft>
              <a:buSzPts val="1800"/>
              <a:buNone/>
            </a:pPr>
            <a:r>
              <a:t/>
            </a:r>
            <a:endParaRPr b="1" sz="2200">
              <a:solidFill>
                <a:srgbClr val="3A3838"/>
              </a:solidFill>
            </a:endParaRPr>
          </a:p>
          <a:p>
            <a:pPr indent="-469900" lvl="0" marL="469900" marR="5715" rtl="0" algn="just">
              <a:lnSpc>
                <a:spcPct val="100000"/>
              </a:lnSpc>
              <a:spcBef>
                <a:spcPts val="900"/>
              </a:spcBef>
              <a:spcAft>
                <a:spcPts val="0"/>
              </a:spcAft>
              <a:buClr>
                <a:srgbClr val="C00000"/>
              </a:buClr>
              <a:buSzPts val="2200"/>
              <a:buAutoNum type="arabicPeriod"/>
            </a:pPr>
            <a:r>
              <a:rPr b="1" lang="en-US" sz="2200">
                <a:solidFill>
                  <a:srgbClr val="3A3838"/>
                </a:solidFill>
              </a:rPr>
              <a:t>Cost-Effectiveness: </a:t>
            </a:r>
            <a:r>
              <a:rPr lang="en-US" sz="2200">
                <a:solidFill>
                  <a:srgbClr val="3A3838"/>
                </a:solidFill>
              </a:rPr>
              <a:t>Ebooks are cheaper, eliminating printing and distribution costs. They can be easily updated and distributed without reprinting.</a:t>
            </a:r>
            <a:endParaRPr sz="2200">
              <a:solidFill>
                <a:srgbClr val="3A3838"/>
              </a:solidFill>
            </a:endParaRPr>
          </a:p>
          <a:p>
            <a:pPr indent="0" lvl="0" marL="91440" marR="5715" rtl="0" algn="just">
              <a:lnSpc>
                <a:spcPct val="100000"/>
              </a:lnSpc>
              <a:spcBef>
                <a:spcPts val="900"/>
              </a:spcBef>
              <a:spcAft>
                <a:spcPts val="0"/>
              </a:spcAft>
              <a:buSzPts val="1800"/>
              <a:buNone/>
            </a:pPr>
            <a:r>
              <a:t/>
            </a:r>
            <a:endParaRPr b="1" sz="2200">
              <a:solidFill>
                <a:srgbClr val="3A3838"/>
              </a:solidFill>
            </a:endParaRPr>
          </a:p>
          <a:p>
            <a:pPr indent="-469900" lvl="0" marL="469900" marR="5715" rtl="0" algn="just">
              <a:lnSpc>
                <a:spcPct val="100000"/>
              </a:lnSpc>
              <a:spcBef>
                <a:spcPts val="900"/>
              </a:spcBef>
              <a:spcAft>
                <a:spcPts val="0"/>
              </a:spcAft>
              <a:buClr>
                <a:srgbClr val="C00000"/>
              </a:buClr>
              <a:buSzPts val="2200"/>
              <a:buAutoNum type="arabicPeriod"/>
            </a:pPr>
            <a:r>
              <a:rPr b="1" lang="en-US" sz="2200">
                <a:solidFill>
                  <a:srgbClr val="3A3838"/>
                </a:solidFill>
              </a:rPr>
              <a:t>Searchability and Interactivity: </a:t>
            </a:r>
            <a:r>
              <a:rPr lang="en-US" sz="2200">
                <a:solidFill>
                  <a:srgbClr val="3A3838"/>
                </a:solidFill>
              </a:rPr>
              <a:t>E-books have search functions and interactive features like hyperlinks and multimedia, enhancing the reading experience.</a:t>
            </a:r>
            <a:endParaRPr sz="2200">
              <a:solidFill>
                <a:srgbClr val="3A3838"/>
              </a:solidFill>
            </a:endParaRPr>
          </a:p>
          <a:p>
            <a:pPr indent="0" lvl="0" marL="0" marR="5715" rtl="0" algn="just">
              <a:lnSpc>
                <a:spcPct val="100000"/>
              </a:lnSpc>
              <a:spcBef>
                <a:spcPts val="900"/>
              </a:spcBef>
              <a:spcAft>
                <a:spcPts val="0"/>
              </a:spcAft>
              <a:buSzPts val="1800"/>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101" name="Shape 101"/>
        <p:cNvGrpSpPr/>
        <p:nvPr/>
      </p:nvGrpSpPr>
      <p:grpSpPr>
        <a:xfrm>
          <a:off x="0" y="0"/>
          <a:ext cx="0" cy="0"/>
          <a:chOff x="0" y="0"/>
          <a:chExt cx="0" cy="0"/>
        </a:xfrm>
      </p:grpSpPr>
      <p:sp>
        <p:nvSpPr>
          <p:cNvPr id="102" name="Google Shape;102;g2912b5c6139_0_3"/>
          <p:cNvSpPr txBox="1"/>
          <p:nvPr>
            <p:ph type="title"/>
          </p:nvPr>
        </p:nvSpPr>
        <p:spPr>
          <a:xfrm>
            <a:off x="0" y="0"/>
            <a:ext cx="3619500" cy="1141200"/>
          </a:xfrm>
          <a:prstGeom prst="rect">
            <a:avLst/>
          </a:prstGeom>
          <a:noFill/>
          <a:ln>
            <a:noFill/>
          </a:ln>
          <a:effectLst>
            <a:outerShdw blurRad="57150" rotWithShape="0" algn="bl" dir="5400000" dist="19050">
              <a:srgbClr val="000000">
                <a:alpha val="34901"/>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82AB"/>
              </a:buClr>
              <a:buSzPts val="4800"/>
              <a:buFont typeface="Century Gothic"/>
              <a:buNone/>
            </a:pPr>
            <a:r>
              <a:rPr lang="en-US" sz="3600">
                <a:solidFill>
                  <a:srgbClr val="1482AB"/>
                </a:solidFill>
                <a:latin typeface="Open Sans"/>
                <a:ea typeface="Open Sans"/>
                <a:cs typeface="Open Sans"/>
                <a:sym typeface="Open Sans"/>
              </a:rPr>
              <a:t>Continued…</a:t>
            </a:r>
            <a:endParaRPr sz="3600">
              <a:solidFill>
                <a:srgbClr val="1482AB"/>
              </a:solidFill>
              <a:latin typeface="Open Sans"/>
              <a:ea typeface="Open Sans"/>
              <a:cs typeface="Open Sans"/>
              <a:sym typeface="Open Sans"/>
            </a:endParaRPr>
          </a:p>
        </p:txBody>
      </p:sp>
      <p:sp>
        <p:nvSpPr>
          <p:cNvPr id="103" name="Google Shape;103;g2912b5c6139_0_3"/>
          <p:cNvSpPr txBox="1"/>
          <p:nvPr>
            <p:ph idx="1" type="body"/>
          </p:nvPr>
        </p:nvSpPr>
        <p:spPr>
          <a:xfrm>
            <a:off x="464025" y="1789575"/>
            <a:ext cx="11559600" cy="4753200"/>
          </a:xfrm>
          <a:prstGeom prst="rect">
            <a:avLst/>
          </a:prstGeom>
          <a:noFill/>
          <a:ln>
            <a:noFill/>
          </a:ln>
        </p:spPr>
        <p:txBody>
          <a:bodyPr anchorCtr="0" anchor="t" bIns="45700" lIns="91425" spcFirstLastPara="1" rIns="91425" wrap="square" tIns="45700">
            <a:noAutofit/>
          </a:bodyPr>
          <a:lstStyle/>
          <a:p>
            <a:pPr indent="-514350" lvl="0" marL="514350" marR="5715" rtl="0" algn="just">
              <a:lnSpc>
                <a:spcPct val="100000"/>
              </a:lnSpc>
              <a:spcBef>
                <a:spcPts val="900"/>
              </a:spcBef>
              <a:spcAft>
                <a:spcPts val="0"/>
              </a:spcAft>
              <a:buSzPts val="1800"/>
              <a:buNone/>
            </a:pPr>
            <a:r>
              <a:rPr b="1" lang="en-US" sz="2200">
                <a:solidFill>
                  <a:srgbClr val="C00000"/>
                </a:solidFill>
              </a:rPr>
              <a:t>5.</a:t>
            </a:r>
            <a:r>
              <a:rPr b="1" lang="en-US" sz="2200">
                <a:solidFill>
                  <a:srgbClr val="3A3838"/>
                </a:solidFill>
              </a:rPr>
              <a:t> Environmentally Friendly: </a:t>
            </a:r>
            <a:r>
              <a:rPr lang="en-US" sz="2200">
                <a:solidFill>
                  <a:srgbClr val="3A3838"/>
                </a:solidFill>
              </a:rPr>
              <a:t>E-books reduce resource consumption and environmental impact by eliminating the need for paper and physical distribution.</a:t>
            </a:r>
            <a:endParaRPr sz="2200">
              <a:solidFill>
                <a:srgbClr val="3A3838"/>
              </a:solidFill>
            </a:endParaRPr>
          </a:p>
          <a:p>
            <a:pPr indent="0" lvl="0" marL="91440" marR="5715" rtl="0" algn="just">
              <a:lnSpc>
                <a:spcPct val="100000"/>
              </a:lnSpc>
              <a:spcBef>
                <a:spcPts val="900"/>
              </a:spcBef>
              <a:spcAft>
                <a:spcPts val="0"/>
              </a:spcAft>
              <a:buSzPts val="1800"/>
              <a:buNone/>
            </a:pPr>
            <a:r>
              <a:t/>
            </a:r>
            <a:endParaRPr b="1" sz="2200">
              <a:solidFill>
                <a:srgbClr val="3A3838"/>
              </a:solidFill>
            </a:endParaRPr>
          </a:p>
          <a:p>
            <a:pPr indent="-514350" lvl="0" marL="514350" marR="5715" rtl="0" algn="just">
              <a:lnSpc>
                <a:spcPct val="100000"/>
              </a:lnSpc>
              <a:spcBef>
                <a:spcPts val="900"/>
              </a:spcBef>
              <a:spcAft>
                <a:spcPts val="0"/>
              </a:spcAft>
              <a:buSzPts val="1800"/>
              <a:buNone/>
            </a:pPr>
            <a:r>
              <a:rPr b="1" lang="en-US" sz="2200">
                <a:solidFill>
                  <a:srgbClr val="C00000"/>
                </a:solidFill>
              </a:rPr>
              <a:t>6.</a:t>
            </a:r>
            <a:r>
              <a:rPr b="1" lang="en-US" sz="2200">
                <a:solidFill>
                  <a:srgbClr val="3A3838"/>
                </a:solidFill>
              </a:rPr>
              <a:t> Convenience: </a:t>
            </a:r>
            <a:r>
              <a:rPr lang="en-US" sz="2200">
                <a:solidFill>
                  <a:srgbClr val="3A3838"/>
                </a:solidFill>
              </a:rPr>
              <a:t>E-books can be instantly purchased and downloaded, offering immediate access without the need for physical stores or shipping.</a:t>
            </a:r>
            <a:endParaRPr sz="2200">
              <a:solidFill>
                <a:srgbClr val="3A3838"/>
              </a:solidFill>
            </a:endParaRPr>
          </a:p>
          <a:p>
            <a:pPr indent="0" lvl="0" marL="91440" marR="5715" rtl="0" algn="just">
              <a:lnSpc>
                <a:spcPct val="100000"/>
              </a:lnSpc>
              <a:spcBef>
                <a:spcPts val="900"/>
              </a:spcBef>
              <a:spcAft>
                <a:spcPts val="0"/>
              </a:spcAft>
              <a:buSzPts val="1800"/>
              <a:buNone/>
            </a:pPr>
            <a:r>
              <a:t/>
            </a:r>
            <a:endParaRPr b="1" sz="2200">
              <a:solidFill>
                <a:srgbClr val="3A3838"/>
              </a:solidFill>
            </a:endParaRPr>
          </a:p>
          <a:p>
            <a:pPr indent="-514350" lvl="0" marL="514350" marR="5715" rtl="0" algn="just">
              <a:lnSpc>
                <a:spcPct val="100000"/>
              </a:lnSpc>
              <a:spcBef>
                <a:spcPts val="900"/>
              </a:spcBef>
              <a:spcAft>
                <a:spcPts val="0"/>
              </a:spcAft>
              <a:buSzPts val="1800"/>
              <a:buNone/>
            </a:pPr>
            <a:r>
              <a:rPr b="1" lang="en-US" sz="2200">
                <a:solidFill>
                  <a:srgbClr val="C00000"/>
                </a:solidFill>
              </a:rPr>
              <a:t>7.</a:t>
            </a:r>
            <a:r>
              <a:rPr b="1" lang="en-US" sz="2200">
                <a:solidFill>
                  <a:srgbClr val="3A3838"/>
                </a:solidFill>
              </a:rPr>
              <a:t> Space-Saving: </a:t>
            </a:r>
            <a:r>
              <a:rPr lang="en-US" sz="2200">
                <a:solidFill>
                  <a:srgbClr val="3A3838"/>
                </a:solidFill>
              </a:rPr>
              <a:t>E-books require no physical storage, making them ideal for those with limited space and reducing clutter.</a:t>
            </a:r>
            <a:endParaRPr sz="2200">
              <a:solidFill>
                <a:srgbClr val="3A3838"/>
              </a:solidFill>
            </a:endParaRPr>
          </a:p>
          <a:p>
            <a:pPr indent="0" lvl="0" marL="91440" marR="5715" rtl="0" algn="just">
              <a:lnSpc>
                <a:spcPct val="100000"/>
              </a:lnSpc>
              <a:spcBef>
                <a:spcPts val="900"/>
              </a:spcBef>
              <a:spcAft>
                <a:spcPts val="0"/>
              </a:spcAft>
              <a:buSzPts val="1800"/>
              <a:buNone/>
            </a:pPr>
            <a:r>
              <a:t/>
            </a:r>
            <a:endParaRPr sz="2200">
              <a:solidFill>
                <a:srgbClr val="3A3838"/>
              </a:solidFill>
            </a:endParaRPr>
          </a:p>
          <a:p>
            <a:pPr indent="-514350" lvl="0" marL="514350" marR="5715" rtl="0" algn="just">
              <a:lnSpc>
                <a:spcPct val="100000"/>
              </a:lnSpc>
              <a:spcBef>
                <a:spcPts val="900"/>
              </a:spcBef>
              <a:spcAft>
                <a:spcPts val="0"/>
              </a:spcAft>
              <a:buSzPts val="1800"/>
              <a:buNone/>
            </a:pPr>
            <a:r>
              <a:rPr b="1" lang="en-US" sz="2200">
                <a:solidFill>
                  <a:srgbClr val="C00000"/>
                </a:solidFill>
              </a:rPr>
              <a:t>8.</a:t>
            </a:r>
            <a:r>
              <a:rPr b="1" lang="en-US" sz="2200">
                <a:solidFill>
                  <a:srgbClr val="3A3838"/>
                </a:solidFill>
              </a:rPr>
              <a:t> Customizability: </a:t>
            </a:r>
            <a:r>
              <a:rPr lang="en-US" sz="2200">
                <a:solidFill>
                  <a:srgbClr val="3A3838"/>
                </a:solidFill>
              </a:rPr>
              <a:t>Some e-book readers offer customizable options like adjusting fonts, highlighting, and annotating, allowing readers to personalize their experience.</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107" name="Shape 107"/>
        <p:cNvGrpSpPr/>
        <p:nvPr/>
      </p:nvGrpSpPr>
      <p:grpSpPr>
        <a:xfrm>
          <a:off x="0" y="0"/>
          <a:ext cx="0" cy="0"/>
          <a:chOff x="0" y="0"/>
          <a:chExt cx="0" cy="0"/>
        </a:xfrm>
      </p:grpSpPr>
      <p:sp>
        <p:nvSpPr>
          <p:cNvPr id="108" name="Google Shape;108;p3"/>
          <p:cNvSpPr txBox="1"/>
          <p:nvPr>
            <p:ph type="title"/>
          </p:nvPr>
        </p:nvSpPr>
        <p:spPr>
          <a:xfrm>
            <a:off x="2017641" y="320968"/>
            <a:ext cx="8409900" cy="956400"/>
          </a:xfrm>
          <a:prstGeom prst="rect">
            <a:avLst/>
          </a:prstGeom>
          <a:noFill/>
          <a:ln>
            <a:noFill/>
          </a:ln>
          <a:effectLst>
            <a:outerShdw blurRad="57150" rotWithShape="0" algn="bl" dir="5400000" dist="19050">
              <a:srgbClr val="000000">
                <a:alpha val="34901"/>
              </a:srgbClr>
            </a:outerShdw>
          </a:effectLst>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262626"/>
              </a:buClr>
              <a:buSzPct val="100000"/>
              <a:buFont typeface="Times New Roman"/>
              <a:buNone/>
            </a:pPr>
            <a:r>
              <a:rPr lang="en-US">
                <a:solidFill>
                  <a:srgbClr val="318B71"/>
                </a:solidFill>
                <a:latin typeface="Open Sans"/>
                <a:ea typeface="Open Sans"/>
                <a:cs typeface="Open Sans"/>
                <a:sym typeface="Open Sans"/>
              </a:rPr>
              <a:t>How many types of E-books ?</a:t>
            </a:r>
            <a:endParaRPr>
              <a:solidFill>
                <a:srgbClr val="318B71"/>
              </a:solidFill>
              <a:latin typeface="Open Sans"/>
              <a:ea typeface="Open Sans"/>
              <a:cs typeface="Open Sans"/>
              <a:sym typeface="Open Sans"/>
            </a:endParaRPr>
          </a:p>
        </p:txBody>
      </p:sp>
      <p:sp>
        <p:nvSpPr>
          <p:cNvPr id="109" name="Google Shape;109;p3"/>
          <p:cNvSpPr txBox="1"/>
          <p:nvPr>
            <p:ph idx="1" type="body"/>
          </p:nvPr>
        </p:nvSpPr>
        <p:spPr>
          <a:xfrm>
            <a:off x="317500" y="1692325"/>
            <a:ext cx="11324100" cy="4349100"/>
          </a:xfrm>
          <a:prstGeom prst="rect">
            <a:avLst/>
          </a:prstGeom>
          <a:noFill/>
          <a:ln>
            <a:noFill/>
          </a:ln>
        </p:spPr>
        <p:txBody>
          <a:bodyPr anchorCtr="0" anchor="t" bIns="45700" lIns="91425" spcFirstLastPara="1" rIns="91425" wrap="square" tIns="45700">
            <a:noAutofit/>
          </a:bodyPr>
          <a:lstStyle/>
          <a:p>
            <a:pPr indent="-182880" lvl="0" marL="182880" rtl="0" algn="just">
              <a:lnSpc>
                <a:spcPct val="115000"/>
              </a:lnSpc>
              <a:spcBef>
                <a:spcPts val="900"/>
              </a:spcBef>
              <a:spcAft>
                <a:spcPts val="0"/>
              </a:spcAft>
              <a:buClr>
                <a:srgbClr val="262626"/>
              </a:buClr>
              <a:buSzPts val="2200"/>
              <a:buAutoNum type="arabicPeriod"/>
            </a:pPr>
            <a:r>
              <a:rPr b="1" lang="en-US" sz="2200">
                <a:solidFill>
                  <a:srgbClr val="262626"/>
                </a:solidFill>
              </a:rPr>
              <a:t>PDF E-books: </a:t>
            </a:r>
            <a:r>
              <a:rPr lang="en-US" sz="2200">
                <a:solidFill>
                  <a:srgbClr val="262626"/>
                </a:solidFill>
              </a:rPr>
              <a:t>Portable Document Format (PDF) e-books closely resemble the layout of a printed book and are commonly used for documents, manuals, and materials that require a fixed layout. PDF e-books are easily accessible on various devices, and they retain the formatting and design of the original document, making them ideal for textbooks and documents with complex layouts.</a:t>
            </a:r>
            <a:endParaRPr sz="2200">
              <a:solidFill>
                <a:srgbClr val="262626"/>
              </a:solidFill>
            </a:endParaRPr>
          </a:p>
          <a:p>
            <a:pPr indent="0" lvl="0" marL="0" rtl="0" algn="just">
              <a:lnSpc>
                <a:spcPct val="115000"/>
              </a:lnSpc>
              <a:spcBef>
                <a:spcPts val="900"/>
              </a:spcBef>
              <a:spcAft>
                <a:spcPts val="0"/>
              </a:spcAft>
              <a:buSzPts val="1800"/>
              <a:buNone/>
            </a:pPr>
            <a:r>
              <a:t/>
            </a:r>
            <a:endParaRPr b="1" sz="2200">
              <a:solidFill>
                <a:srgbClr val="262626"/>
              </a:solidFill>
            </a:endParaRPr>
          </a:p>
          <a:p>
            <a:pPr indent="-182880" lvl="0" marL="182880" rtl="0" algn="just">
              <a:lnSpc>
                <a:spcPct val="115000"/>
              </a:lnSpc>
              <a:spcBef>
                <a:spcPts val="900"/>
              </a:spcBef>
              <a:spcAft>
                <a:spcPts val="0"/>
              </a:spcAft>
              <a:buClr>
                <a:srgbClr val="262626"/>
              </a:buClr>
              <a:buSzPts val="2200"/>
              <a:buAutoNum type="arabicPeriod"/>
            </a:pPr>
            <a:r>
              <a:rPr b="1" lang="en-US" sz="2200">
                <a:solidFill>
                  <a:srgbClr val="262626"/>
                </a:solidFill>
              </a:rPr>
              <a:t>EPUB E-books: </a:t>
            </a:r>
            <a:r>
              <a:rPr lang="en-US" sz="2200">
                <a:solidFill>
                  <a:srgbClr val="262626"/>
                </a:solidFill>
              </a:rPr>
              <a:t>Electronic Publication (EPUB) is one of the most common e-book formats. EPUBs are highly flexible and can adjust their layout to fit different screen sizes, making them compatible with a wide range of e-readers, tablets, and smartphones. They support features such as resizable text, adjustable font styles, and dynamic content, making them suitable for various genres, including fiction, non-fiction, and academic publications.</a:t>
            </a:r>
            <a:endParaRPr sz="2200">
              <a:solidFill>
                <a:srgbClr val="262626"/>
              </a:solidFill>
            </a:endParaRPr>
          </a:p>
          <a:p>
            <a:pPr indent="0" lvl="0" marL="182880" rtl="0" algn="just">
              <a:lnSpc>
                <a:spcPct val="115000"/>
              </a:lnSpc>
              <a:spcBef>
                <a:spcPts val="900"/>
              </a:spcBef>
              <a:spcAft>
                <a:spcPts val="0"/>
              </a:spcAft>
              <a:buSzPts val="1800"/>
              <a:buNone/>
            </a:pPr>
            <a:r>
              <a:t/>
            </a:r>
            <a:endParaRPr b="1" sz="2200">
              <a:solidFill>
                <a:srgbClr val="26262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113" name="Shape 113"/>
        <p:cNvGrpSpPr/>
        <p:nvPr/>
      </p:nvGrpSpPr>
      <p:grpSpPr>
        <a:xfrm>
          <a:off x="0" y="0"/>
          <a:ext cx="0" cy="0"/>
          <a:chOff x="0" y="0"/>
          <a:chExt cx="0" cy="0"/>
        </a:xfrm>
      </p:grpSpPr>
      <p:sp>
        <p:nvSpPr>
          <p:cNvPr id="114" name="Google Shape;114;p4"/>
          <p:cNvSpPr txBox="1"/>
          <p:nvPr>
            <p:ph idx="1" type="body"/>
          </p:nvPr>
        </p:nvSpPr>
        <p:spPr>
          <a:xfrm>
            <a:off x="1129425" y="1266737"/>
            <a:ext cx="9642000" cy="4774487"/>
          </a:xfrm>
          <a:prstGeom prst="rect">
            <a:avLst/>
          </a:prstGeom>
          <a:noFill/>
          <a:ln>
            <a:noFill/>
          </a:ln>
        </p:spPr>
        <p:txBody>
          <a:bodyPr anchorCtr="0" anchor="t" bIns="45700" lIns="91425" spcFirstLastPara="1" rIns="91425" wrap="square" tIns="45700">
            <a:noAutofit/>
          </a:bodyPr>
          <a:lstStyle/>
          <a:p>
            <a:pPr indent="0" lvl="0" marL="457200" rtl="0" algn="just">
              <a:lnSpc>
                <a:spcPct val="115000"/>
              </a:lnSpc>
              <a:spcBef>
                <a:spcPts val="900"/>
              </a:spcBef>
              <a:spcAft>
                <a:spcPts val="0"/>
              </a:spcAft>
              <a:buSzPts val="1800"/>
              <a:buNone/>
            </a:pPr>
            <a:r>
              <a:t/>
            </a:r>
            <a:endParaRPr sz="2200">
              <a:solidFill>
                <a:srgbClr val="262626"/>
              </a:solidFill>
            </a:endParaRPr>
          </a:p>
          <a:p>
            <a:pPr indent="-368300" lvl="0" marL="457200" rtl="0" algn="just">
              <a:lnSpc>
                <a:spcPct val="115000"/>
              </a:lnSpc>
              <a:spcBef>
                <a:spcPts val="900"/>
              </a:spcBef>
              <a:spcAft>
                <a:spcPts val="0"/>
              </a:spcAft>
              <a:buClr>
                <a:srgbClr val="262626"/>
              </a:buClr>
              <a:buSzPts val="2200"/>
              <a:buAutoNum type="arabicPeriod" startAt="3"/>
            </a:pPr>
            <a:r>
              <a:rPr b="1" lang="en-US" sz="2200">
                <a:solidFill>
                  <a:srgbClr val="262626"/>
                </a:solidFill>
              </a:rPr>
              <a:t>Mobi E-books:</a:t>
            </a:r>
            <a:r>
              <a:rPr lang="en-US" sz="2200">
                <a:solidFill>
                  <a:srgbClr val="262626"/>
                </a:solidFill>
              </a:rPr>
              <a:t> Mobipocket (Mobi) e-books are primarily used by Amazon's Kindle devices. They support features similar to EPUBs, such as adjustable text and font sizes. Mobi e-books are widely used for commercial e-books and self-published works available through Amazon's Kindle Direct Publishing (KDP) platform.</a:t>
            </a:r>
            <a:endParaRPr sz="2200">
              <a:solidFill>
                <a:srgbClr val="262626"/>
              </a:solidFill>
            </a:endParaRPr>
          </a:p>
          <a:p>
            <a:pPr indent="0" lvl="0" marL="457200" rtl="0" algn="just">
              <a:lnSpc>
                <a:spcPct val="115000"/>
              </a:lnSpc>
              <a:spcBef>
                <a:spcPts val="900"/>
              </a:spcBef>
              <a:spcAft>
                <a:spcPts val="0"/>
              </a:spcAft>
              <a:buSzPts val="1800"/>
              <a:buNone/>
            </a:pPr>
            <a:r>
              <a:t/>
            </a:r>
            <a:endParaRPr sz="2200">
              <a:solidFill>
                <a:srgbClr val="262626"/>
              </a:solidFill>
            </a:endParaRPr>
          </a:p>
          <a:p>
            <a:pPr indent="-368300" lvl="0" marL="457200" rtl="0" algn="just">
              <a:lnSpc>
                <a:spcPct val="115000"/>
              </a:lnSpc>
              <a:spcBef>
                <a:spcPts val="900"/>
              </a:spcBef>
              <a:spcAft>
                <a:spcPts val="0"/>
              </a:spcAft>
              <a:buClr>
                <a:srgbClr val="262626"/>
              </a:buClr>
              <a:buSzPts val="2200"/>
              <a:buAutoNum type="arabicPeriod" startAt="3"/>
            </a:pPr>
            <a:r>
              <a:rPr b="1" lang="en-US" sz="2200">
                <a:solidFill>
                  <a:srgbClr val="262626"/>
                </a:solidFill>
              </a:rPr>
              <a:t>Interactive E-books:</a:t>
            </a:r>
            <a:r>
              <a:rPr lang="en-US" sz="2200">
                <a:solidFill>
                  <a:srgbClr val="262626"/>
                </a:solidFill>
              </a:rPr>
              <a:t> Interactive e-books offer a more engaging reading experience by incorporating multimedia elements such as audio, video, and interactive graphics. These e-books are often used in educational materials, children's books, and digital learning resources to enhance reader engagement and understanding.</a:t>
            </a:r>
            <a:endParaRPr sz="2200">
              <a:solidFill>
                <a:srgbClr val="262626"/>
              </a:solidFill>
            </a:endParaRPr>
          </a:p>
          <a:p>
            <a:pPr indent="-77152" lvl="0" marL="182880" rtl="0" algn="just">
              <a:lnSpc>
                <a:spcPct val="115000"/>
              </a:lnSpc>
              <a:spcBef>
                <a:spcPts val="900"/>
              </a:spcBef>
              <a:spcAft>
                <a:spcPts val="0"/>
              </a:spcAft>
              <a:buClr>
                <a:schemeClr val="dk1"/>
              </a:buClr>
              <a:buSzPts val="1100"/>
              <a:buFont typeface="Arial"/>
              <a:buNone/>
            </a:pPr>
            <a:r>
              <a:t/>
            </a:r>
            <a:endParaRPr sz="2200">
              <a:solidFill>
                <a:srgbClr val="262626"/>
              </a:solidFill>
            </a:endParaRPr>
          </a:p>
          <a:p>
            <a:pPr indent="-77152" lvl="0" marL="182880" rtl="0" algn="just">
              <a:lnSpc>
                <a:spcPct val="115000"/>
              </a:lnSpc>
              <a:spcBef>
                <a:spcPts val="900"/>
              </a:spcBef>
              <a:spcAft>
                <a:spcPts val="0"/>
              </a:spcAft>
              <a:buSzPts val="1800"/>
              <a:buNone/>
            </a:pPr>
            <a:r>
              <a:t/>
            </a:r>
            <a:endParaRPr sz="2200">
              <a:solidFill>
                <a:srgbClr val="262626"/>
              </a:solidFill>
            </a:endParaRPr>
          </a:p>
        </p:txBody>
      </p:sp>
      <p:sp>
        <p:nvSpPr>
          <p:cNvPr id="115" name="Google Shape;115;p4"/>
          <p:cNvSpPr txBox="1"/>
          <p:nvPr>
            <p:ph type="title"/>
          </p:nvPr>
        </p:nvSpPr>
        <p:spPr>
          <a:xfrm>
            <a:off x="0" y="0"/>
            <a:ext cx="3619500" cy="1141200"/>
          </a:xfrm>
          <a:prstGeom prst="rect">
            <a:avLst/>
          </a:prstGeom>
          <a:noFill/>
          <a:ln>
            <a:noFill/>
          </a:ln>
          <a:effectLst>
            <a:outerShdw blurRad="57150" rotWithShape="0" algn="bl" dir="5400000" dist="19050">
              <a:srgbClr val="000000">
                <a:alpha val="34901"/>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82AB"/>
              </a:buClr>
              <a:buSzPts val="4800"/>
              <a:buFont typeface="Century Gothic"/>
              <a:buNone/>
            </a:pPr>
            <a:r>
              <a:rPr lang="en-US" sz="3600">
                <a:solidFill>
                  <a:srgbClr val="318B71"/>
                </a:solidFill>
                <a:latin typeface="Open Sans"/>
                <a:ea typeface="Open Sans"/>
                <a:cs typeface="Open Sans"/>
                <a:sym typeface="Open Sans"/>
              </a:rPr>
              <a:t>Continued…</a:t>
            </a:r>
            <a:endParaRPr sz="3600">
              <a:solidFill>
                <a:srgbClr val="318B7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119" name="Shape 119"/>
        <p:cNvGrpSpPr/>
        <p:nvPr/>
      </p:nvGrpSpPr>
      <p:grpSpPr>
        <a:xfrm>
          <a:off x="0" y="0"/>
          <a:ext cx="0" cy="0"/>
          <a:chOff x="0" y="0"/>
          <a:chExt cx="0" cy="0"/>
        </a:xfrm>
      </p:grpSpPr>
      <p:sp>
        <p:nvSpPr>
          <p:cNvPr id="120" name="Google Shape;120;g24fcf7dfc00_0_4"/>
          <p:cNvSpPr txBox="1"/>
          <p:nvPr>
            <p:ph idx="1" type="body"/>
          </p:nvPr>
        </p:nvSpPr>
        <p:spPr>
          <a:xfrm>
            <a:off x="1129425" y="1787857"/>
            <a:ext cx="9642000" cy="4253368"/>
          </a:xfrm>
          <a:prstGeom prst="rect">
            <a:avLst/>
          </a:prstGeom>
          <a:noFill/>
          <a:ln>
            <a:noFill/>
          </a:ln>
        </p:spPr>
        <p:txBody>
          <a:bodyPr anchorCtr="0" anchor="t" bIns="45700" lIns="91425" spcFirstLastPara="1" rIns="91425" wrap="square" tIns="45700">
            <a:noAutofit/>
          </a:bodyPr>
          <a:lstStyle/>
          <a:p>
            <a:pPr indent="-368300" lvl="0" marL="457200" rtl="0" algn="just">
              <a:lnSpc>
                <a:spcPct val="100000"/>
              </a:lnSpc>
              <a:spcBef>
                <a:spcPts val="900"/>
              </a:spcBef>
              <a:spcAft>
                <a:spcPts val="0"/>
              </a:spcAft>
              <a:buClr>
                <a:srgbClr val="262626"/>
              </a:buClr>
              <a:buSzPts val="2200"/>
              <a:buAutoNum type="arabicPeriod" startAt="5"/>
            </a:pPr>
            <a:r>
              <a:rPr b="1" lang="en-US" sz="2200">
                <a:solidFill>
                  <a:srgbClr val="262626"/>
                </a:solidFill>
              </a:rPr>
              <a:t>Enhanced E-books:</a:t>
            </a:r>
            <a:r>
              <a:rPr lang="en-US" sz="2200">
                <a:solidFill>
                  <a:srgbClr val="262626"/>
                </a:solidFill>
              </a:rPr>
              <a:t> Enhanced e-books combine traditional text with multimedia elements, such as audio and video, to create a more immersive reading experience. They often include additional features like pop-up annotations, embedded links, and interactive elements, catering to various learning styles and preferences.</a:t>
            </a:r>
            <a:endParaRPr sz="2200">
              <a:solidFill>
                <a:srgbClr val="262626"/>
              </a:solidFill>
            </a:endParaRPr>
          </a:p>
          <a:p>
            <a:pPr indent="0" lvl="0" marL="457200" rtl="0" algn="just">
              <a:lnSpc>
                <a:spcPct val="100000"/>
              </a:lnSpc>
              <a:spcBef>
                <a:spcPts val="900"/>
              </a:spcBef>
              <a:spcAft>
                <a:spcPts val="0"/>
              </a:spcAft>
              <a:buSzPts val="1800"/>
              <a:buNone/>
            </a:pPr>
            <a:r>
              <a:t/>
            </a:r>
            <a:endParaRPr sz="2200">
              <a:solidFill>
                <a:srgbClr val="262626"/>
              </a:solidFill>
            </a:endParaRPr>
          </a:p>
          <a:p>
            <a:pPr indent="-368300" lvl="0" marL="457200" rtl="0" algn="just">
              <a:lnSpc>
                <a:spcPct val="100000"/>
              </a:lnSpc>
              <a:spcBef>
                <a:spcPts val="900"/>
              </a:spcBef>
              <a:spcAft>
                <a:spcPts val="0"/>
              </a:spcAft>
              <a:buClr>
                <a:srgbClr val="262626"/>
              </a:buClr>
              <a:buSzPts val="2200"/>
              <a:buAutoNum type="arabicPeriod" startAt="5"/>
            </a:pPr>
            <a:r>
              <a:rPr b="1" lang="en-US" sz="2200">
                <a:solidFill>
                  <a:srgbClr val="262626"/>
                </a:solidFill>
              </a:rPr>
              <a:t>Fixed Layout E-books: </a:t>
            </a:r>
            <a:r>
              <a:rPr lang="en-US" sz="2200">
                <a:solidFill>
                  <a:srgbClr val="262626"/>
                </a:solidFill>
              </a:rPr>
              <a:t>Fixed layout e-books are similar to PDF e-books in that they preserve the exact layout and design of the print version. They are commonly used for graphic-intensive publications, such as comic books, children's books, and illustrated guides, where maintaining the original layout is essential to the reading experience.</a:t>
            </a:r>
            <a:endParaRPr sz="2200">
              <a:solidFill>
                <a:srgbClr val="262626"/>
              </a:solidFill>
            </a:endParaRPr>
          </a:p>
          <a:p>
            <a:pPr indent="-77152" lvl="0" marL="182880" rtl="0" algn="just">
              <a:lnSpc>
                <a:spcPct val="100000"/>
              </a:lnSpc>
              <a:spcBef>
                <a:spcPts val="900"/>
              </a:spcBef>
              <a:spcAft>
                <a:spcPts val="0"/>
              </a:spcAft>
              <a:buSzPts val="1800"/>
              <a:buNone/>
            </a:pPr>
            <a:r>
              <a:t/>
            </a:r>
            <a:endParaRPr sz="2200">
              <a:solidFill>
                <a:srgbClr val="262626"/>
              </a:solidFill>
            </a:endParaRPr>
          </a:p>
        </p:txBody>
      </p:sp>
      <p:sp>
        <p:nvSpPr>
          <p:cNvPr id="121" name="Google Shape;121;g24fcf7dfc00_0_4"/>
          <p:cNvSpPr txBox="1"/>
          <p:nvPr>
            <p:ph type="title"/>
          </p:nvPr>
        </p:nvSpPr>
        <p:spPr>
          <a:xfrm>
            <a:off x="0" y="0"/>
            <a:ext cx="3619500" cy="1141200"/>
          </a:xfrm>
          <a:prstGeom prst="rect">
            <a:avLst/>
          </a:prstGeom>
          <a:noFill/>
          <a:ln>
            <a:noFill/>
          </a:ln>
          <a:effectLst>
            <a:outerShdw blurRad="57150" rotWithShape="0" algn="bl" dir="5400000" dist="19050">
              <a:srgbClr val="000000">
                <a:alpha val="34901"/>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82AB"/>
              </a:buClr>
              <a:buSzPts val="4800"/>
              <a:buFont typeface="Century Gothic"/>
              <a:buNone/>
            </a:pPr>
            <a:r>
              <a:rPr lang="en-US" sz="3600">
                <a:solidFill>
                  <a:srgbClr val="318B71"/>
                </a:solidFill>
                <a:latin typeface="Open Sans"/>
                <a:ea typeface="Open Sans"/>
                <a:cs typeface="Open Sans"/>
                <a:sym typeface="Open Sans"/>
              </a:rPr>
              <a:t>Continued…</a:t>
            </a:r>
            <a:endParaRPr sz="3600">
              <a:solidFill>
                <a:srgbClr val="318B7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125" name="Shape 125"/>
        <p:cNvGrpSpPr/>
        <p:nvPr/>
      </p:nvGrpSpPr>
      <p:grpSpPr>
        <a:xfrm>
          <a:off x="0" y="0"/>
          <a:ext cx="0" cy="0"/>
          <a:chOff x="0" y="0"/>
          <a:chExt cx="0" cy="0"/>
        </a:xfrm>
      </p:grpSpPr>
      <p:sp>
        <p:nvSpPr>
          <p:cNvPr id="126" name="Google Shape;126;p6"/>
          <p:cNvSpPr txBox="1"/>
          <p:nvPr>
            <p:ph type="title"/>
          </p:nvPr>
        </p:nvSpPr>
        <p:spPr>
          <a:xfrm>
            <a:off x="621950" y="-335775"/>
            <a:ext cx="11191200" cy="226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18B71"/>
              </a:buClr>
              <a:buSzPts val="4800"/>
              <a:buFont typeface="Century Gothic"/>
              <a:buNone/>
            </a:pPr>
            <a:r>
              <a:rPr lang="en-US" sz="4200">
                <a:solidFill>
                  <a:srgbClr val="318B71"/>
                </a:solidFill>
                <a:latin typeface="Open Sans"/>
                <a:ea typeface="Open Sans"/>
                <a:cs typeface="Open Sans"/>
                <a:sym typeface="Open Sans"/>
              </a:rPr>
              <a:t>NCERT uses three types of e-books</a:t>
            </a:r>
            <a:endParaRPr sz="4200">
              <a:solidFill>
                <a:srgbClr val="318B71"/>
              </a:solidFill>
              <a:latin typeface="Open Sans"/>
              <a:ea typeface="Open Sans"/>
              <a:cs typeface="Open Sans"/>
              <a:sym typeface="Open Sans"/>
            </a:endParaRPr>
          </a:p>
        </p:txBody>
      </p:sp>
      <p:sp>
        <p:nvSpPr>
          <p:cNvPr id="127" name="Google Shape;127;p6"/>
          <p:cNvSpPr/>
          <p:nvPr/>
        </p:nvSpPr>
        <p:spPr>
          <a:xfrm>
            <a:off x="5988908" y="1464275"/>
            <a:ext cx="2388972" cy="634314"/>
          </a:xfrm>
          <a:prstGeom prst="roundRect">
            <a:avLst>
              <a:gd fmla="val 16667" name="adj"/>
            </a:avLst>
          </a:prstGeom>
          <a:solidFill>
            <a:schemeClr val="accent1"/>
          </a:solidFill>
          <a:ln cap="flat" cmpd="sng" w="127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PDF </a:t>
            </a:r>
            <a:r>
              <a:rPr b="1" i="0" lang="en-US" sz="1400" u="none" cap="none" strike="noStrike">
                <a:solidFill>
                  <a:schemeClr val="lt1"/>
                </a:solidFill>
                <a:latin typeface="Century Gothic"/>
                <a:ea typeface="Century Gothic"/>
                <a:cs typeface="Century Gothic"/>
                <a:sym typeface="Century Gothic"/>
              </a:rPr>
              <a:t>(Portable Document Format)</a:t>
            </a:r>
            <a:endParaRPr b="0" i="0" sz="1400" u="none" cap="none" strike="noStrike">
              <a:solidFill>
                <a:schemeClr val="lt1"/>
              </a:solidFill>
              <a:latin typeface="Century Gothic"/>
              <a:ea typeface="Century Gothic"/>
              <a:cs typeface="Century Gothic"/>
              <a:sym typeface="Century Gothic"/>
            </a:endParaRPr>
          </a:p>
        </p:txBody>
      </p:sp>
      <p:sp>
        <p:nvSpPr>
          <p:cNvPr id="128" name="Google Shape;128;p6"/>
          <p:cNvSpPr/>
          <p:nvPr/>
        </p:nvSpPr>
        <p:spPr>
          <a:xfrm>
            <a:off x="4660557" y="3525795"/>
            <a:ext cx="1902941" cy="724929"/>
          </a:xfrm>
          <a:prstGeom prst="roundRect">
            <a:avLst>
              <a:gd fmla="val 16667" name="adj"/>
            </a:avLst>
          </a:prstGeom>
          <a:solidFill>
            <a:schemeClr val="accent1"/>
          </a:solidFill>
          <a:ln cap="flat" cmpd="sng" w="127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entury Gothic"/>
                <a:ea typeface="Century Gothic"/>
                <a:cs typeface="Century Gothic"/>
                <a:sym typeface="Century Gothic"/>
              </a:rPr>
              <a:t>FLIPBOOK</a:t>
            </a:r>
            <a:endParaRPr b="1" i="0" sz="1400" u="none" cap="none" strike="noStrike">
              <a:solidFill>
                <a:srgbClr val="000000"/>
              </a:solidFill>
              <a:latin typeface="Arial"/>
              <a:ea typeface="Arial"/>
              <a:cs typeface="Arial"/>
              <a:sym typeface="Arial"/>
            </a:endParaRPr>
          </a:p>
        </p:txBody>
      </p:sp>
      <p:sp>
        <p:nvSpPr>
          <p:cNvPr id="129" name="Google Shape;129;p6"/>
          <p:cNvSpPr/>
          <p:nvPr/>
        </p:nvSpPr>
        <p:spPr>
          <a:xfrm>
            <a:off x="8820665" y="3509318"/>
            <a:ext cx="1859691" cy="724930"/>
          </a:xfrm>
          <a:prstGeom prst="roundRect">
            <a:avLst>
              <a:gd fmla="val 16667" name="adj"/>
            </a:avLst>
          </a:prstGeom>
          <a:solidFill>
            <a:schemeClr val="accent1"/>
          </a:solidFill>
          <a:ln cap="flat" cmpd="sng" w="127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EPUB </a:t>
            </a:r>
            <a:r>
              <a:rPr b="1" i="0" lang="en-US" sz="1400" u="none" cap="none" strike="noStrike">
                <a:solidFill>
                  <a:schemeClr val="lt1"/>
                </a:solidFill>
                <a:latin typeface="Century Gothic"/>
                <a:ea typeface="Century Gothic"/>
                <a:cs typeface="Century Gothic"/>
                <a:sym typeface="Century Gothic"/>
              </a:rPr>
              <a:t>(electronic publication)</a:t>
            </a:r>
            <a:endParaRPr b="0" i="0" sz="1800" u="none" cap="none" strike="noStrike">
              <a:solidFill>
                <a:schemeClr val="lt1"/>
              </a:solidFill>
              <a:latin typeface="Century Gothic"/>
              <a:ea typeface="Century Gothic"/>
              <a:cs typeface="Century Gothic"/>
              <a:sym typeface="Century Gothic"/>
            </a:endParaRPr>
          </a:p>
        </p:txBody>
      </p:sp>
      <p:cxnSp>
        <p:nvCxnSpPr>
          <p:cNvPr id="130" name="Google Shape;130;p6"/>
          <p:cNvCxnSpPr/>
          <p:nvPr/>
        </p:nvCxnSpPr>
        <p:spPr>
          <a:xfrm flipH="1">
            <a:off x="5612027" y="2143898"/>
            <a:ext cx="716692" cy="1351006"/>
          </a:xfrm>
          <a:prstGeom prst="straightConnector1">
            <a:avLst/>
          </a:prstGeom>
          <a:noFill/>
          <a:ln cap="flat" cmpd="sng" w="9525">
            <a:solidFill>
              <a:schemeClr val="accent1"/>
            </a:solidFill>
            <a:prstDash val="solid"/>
            <a:round/>
            <a:headEnd len="sm" w="sm" type="none"/>
            <a:tailEnd len="med" w="med" type="triangle"/>
          </a:ln>
        </p:spPr>
      </p:cxnSp>
      <p:cxnSp>
        <p:nvCxnSpPr>
          <p:cNvPr id="131" name="Google Shape;131;p6"/>
          <p:cNvCxnSpPr>
            <a:stCxn id="128" idx="3"/>
          </p:cNvCxnSpPr>
          <p:nvPr/>
        </p:nvCxnSpPr>
        <p:spPr>
          <a:xfrm flipH="1" rot="10800000">
            <a:off x="6563498" y="3884060"/>
            <a:ext cx="2257200" cy="4200"/>
          </a:xfrm>
          <a:prstGeom prst="straightConnector1">
            <a:avLst/>
          </a:prstGeom>
          <a:noFill/>
          <a:ln cap="flat" cmpd="sng" w="9525">
            <a:solidFill>
              <a:schemeClr val="accent1"/>
            </a:solidFill>
            <a:prstDash val="solid"/>
            <a:round/>
            <a:headEnd len="sm" w="sm" type="none"/>
            <a:tailEnd len="med" w="med" type="triangle"/>
          </a:ln>
        </p:spPr>
      </p:cxnSp>
      <p:cxnSp>
        <p:nvCxnSpPr>
          <p:cNvPr id="132" name="Google Shape;132;p6"/>
          <p:cNvCxnSpPr/>
          <p:nvPr/>
        </p:nvCxnSpPr>
        <p:spPr>
          <a:xfrm rot="10800000">
            <a:off x="8237838" y="2156255"/>
            <a:ext cx="1028699" cy="1346887"/>
          </a:xfrm>
          <a:prstGeom prst="straightConnector1">
            <a:avLst/>
          </a:prstGeom>
          <a:noFill/>
          <a:ln cap="flat" cmpd="sng" w="9525">
            <a:solidFill>
              <a:schemeClr val="accent1"/>
            </a:solidFill>
            <a:prstDash val="solid"/>
            <a:round/>
            <a:headEnd len="sm" w="sm" type="none"/>
            <a:tailEnd len="med" w="med" type="triangle"/>
          </a:ln>
        </p:spPr>
      </p:cxnSp>
      <p:pic>
        <p:nvPicPr>
          <p:cNvPr id="133" name="Google Shape;133;p6"/>
          <p:cNvPicPr preferRelativeResize="0"/>
          <p:nvPr/>
        </p:nvPicPr>
        <p:blipFill rotWithShape="1">
          <a:blip r:embed="rId3">
            <a:alphaModFix/>
          </a:blip>
          <a:srcRect b="0" l="0" r="0" t="0"/>
          <a:stretch/>
        </p:blipFill>
        <p:spPr>
          <a:xfrm>
            <a:off x="7977508" y="4403125"/>
            <a:ext cx="3546003" cy="1998277"/>
          </a:xfrm>
          <a:prstGeom prst="rect">
            <a:avLst/>
          </a:prstGeom>
          <a:noFill/>
          <a:ln>
            <a:noFill/>
          </a:ln>
        </p:spPr>
      </p:pic>
      <p:pic>
        <p:nvPicPr>
          <p:cNvPr id="134" name="Google Shape;134;p6"/>
          <p:cNvPicPr preferRelativeResize="0"/>
          <p:nvPr/>
        </p:nvPicPr>
        <p:blipFill rotWithShape="1">
          <a:blip r:embed="rId4">
            <a:alphaModFix/>
          </a:blip>
          <a:srcRect b="0" l="0" r="0" t="0"/>
          <a:stretch/>
        </p:blipFill>
        <p:spPr>
          <a:xfrm>
            <a:off x="1238379" y="4234248"/>
            <a:ext cx="3300670" cy="1920574"/>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A"/>
        </a:solidFill>
      </p:bgPr>
    </p:bg>
    <p:spTree>
      <p:nvGrpSpPr>
        <p:cNvPr id="138" name="Shape 138"/>
        <p:cNvGrpSpPr/>
        <p:nvPr/>
      </p:nvGrpSpPr>
      <p:grpSpPr>
        <a:xfrm>
          <a:off x="0" y="0"/>
          <a:ext cx="0" cy="0"/>
          <a:chOff x="0" y="0"/>
          <a:chExt cx="0" cy="0"/>
        </a:xfrm>
      </p:grpSpPr>
      <p:sp>
        <p:nvSpPr>
          <p:cNvPr id="139" name="Google Shape;139;p5"/>
          <p:cNvSpPr txBox="1"/>
          <p:nvPr>
            <p:ph type="title"/>
          </p:nvPr>
        </p:nvSpPr>
        <p:spPr>
          <a:xfrm>
            <a:off x="157800" y="1144575"/>
            <a:ext cx="11876400" cy="156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Times New Roman"/>
              <a:buNone/>
            </a:pPr>
            <a:r>
              <a:rPr lang="en-US">
                <a:solidFill>
                  <a:srgbClr val="318B71"/>
                </a:solidFill>
                <a:latin typeface="Open Sans"/>
                <a:ea typeface="Open Sans"/>
                <a:cs typeface="Open Sans"/>
                <a:sym typeface="Open Sans"/>
              </a:rPr>
              <a:t>What is Digitization of Textbooks ?</a:t>
            </a:r>
            <a:endParaRPr>
              <a:solidFill>
                <a:srgbClr val="318B71"/>
              </a:solidFill>
              <a:latin typeface="Open Sans"/>
              <a:ea typeface="Open Sans"/>
              <a:cs typeface="Open Sans"/>
              <a:sym typeface="Open Sans"/>
            </a:endParaRPr>
          </a:p>
        </p:txBody>
      </p:sp>
      <p:sp>
        <p:nvSpPr>
          <p:cNvPr id="140" name="Google Shape;140;p5"/>
          <p:cNvSpPr txBox="1"/>
          <p:nvPr>
            <p:ph idx="1" type="body"/>
          </p:nvPr>
        </p:nvSpPr>
        <p:spPr>
          <a:xfrm>
            <a:off x="1229825" y="2794000"/>
            <a:ext cx="9884700" cy="3048000"/>
          </a:xfrm>
          <a:prstGeom prst="rect">
            <a:avLst/>
          </a:prstGeom>
          <a:noFill/>
          <a:ln>
            <a:noFill/>
          </a:ln>
        </p:spPr>
        <p:txBody>
          <a:bodyPr anchorCtr="0" anchor="t" bIns="45700" lIns="91425" spcFirstLastPara="1" rIns="91425" wrap="square" tIns="45700">
            <a:normAutofit/>
          </a:bodyPr>
          <a:lstStyle/>
          <a:p>
            <a:pPr indent="0" lvl="0" marL="91440" rtl="0" algn="just">
              <a:lnSpc>
                <a:spcPct val="150000"/>
              </a:lnSpc>
              <a:spcBef>
                <a:spcPts val="0"/>
              </a:spcBef>
              <a:spcAft>
                <a:spcPts val="0"/>
              </a:spcAft>
              <a:buSzPts val="1800"/>
              <a:buNone/>
            </a:pPr>
            <a:r>
              <a:rPr lang="en-US" sz="2200">
                <a:solidFill>
                  <a:srgbClr val="262626"/>
                </a:solidFill>
              </a:rPr>
              <a:t>Digitization of textbooks refers to the process of converting traditional print textbooks into digital formats that can be accessed and read on electronic devices such as computers, tablets, e-readers, and smartphones. It involves transforming the content, layout, and features of the printed textbook into a digital version that can be viewed and interacted with electronically.</a:t>
            </a:r>
            <a:endParaRPr sz="2200">
              <a:solidFill>
                <a:srgbClr val="26262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2022-11-10T06:10:48Z</dcterms:created>
  <dc:creator>CIET NCERT 201</dc:creator>
</cp:coreProperties>
</file>