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638E9-A2EA-491B-A89E-FEF29BE685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51870-C691-4C71-9D7C-55868D1915BF}">
      <dgm:prSet/>
      <dgm:spPr/>
      <dgm:t>
        <a:bodyPr/>
        <a:lstStyle/>
        <a:p>
          <a:pPr rtl="0"/>
          <a:r>
            <a:rPr lang="en-US" smtClean="0"/>
            <a:t>Introduction</a:t>
          </a:r>
          <a:endParaRPr lang="en-US"/>
        </a:p>
      </dgm:t>
    </dgm:pt>
    <dgm:pt modelId="{9BD90FFA-CF52-45A0-9DDC-5F7454C5371D}" type="parTrans" cxnId="{8E5E154D-0C3A-499D-AEDD-2AEB20E410DE}">
      <dgm:prSet/>
      <dgm:spPr/>
      <dgm:t>
        <a:bodyPr/>
        <a:lstStyle/>
        <a:p>
          <a:endParaRPr lang="en-US"/>
        </a:p>
      </dgm:t>
    </dgm:pt>
    <dgm:pt modelId="{D57D16AD-4AF4-45D7-AFAC-0F35A3D11A90}" type="sibTrans" cxnId="{8E5E154D-0C3A-499D-AEDD-2AEB20E410DE}">
      <dgm:prSet/>
      <dgm:spPr/>
      <dgm:t>
        <a:bodyPr/>
        <a:lstStyle/>
        <a:p>
          <a:endParaRPr lang="en-US"/>
        </a:p>
      </dgm:t>
    </dgm:pt>
    <dgm:pt modelId="{C107D140-7119-455F-8205-AE1D8ACFFB04}">
      <dgm:prSet/>
      <dgm:spPr/>
      <dgm:t>
        <a:bodyPr/>
        <a:lstStyle/>
        <a:p>
          <a:pPr rtl="0"/>
          <a:r>
            <a:rPr lang="en-US" smtClean="0"/>
            <a:t>What is VoIP?</a:t>
          </a:r>
          <a:endParaRPr lang="en-US"/>
        </a:p>
      </dgm:t>
    </dgm:pt>
    <dgm:pt modelId="{52B7311A-A0C0-474F-A209-CE9114F306CC}" type="parTrans" cxnId="{7B78B1BD-2C16-4814-AD0B-A513F65EF8D8}">
      <dgm:prSet/>
      <dgm:spPr/>
      <dgm:t>
        <a:bodyPr/>
        <a:lstStyle/>
        <a:p>
          <a:endParaRPr lang="en-US"/>
        </a:p>
      </dgm:t>
    </dgm:pt>
    <dgm:pt modelId="{319C7A59-7AEF-4D30-A965-4589B1F10068}" type="sibTrans" cxnId="{7B78B1BD-2C16-4814-AD0B-A513F65EF8D8}">
      <dgm:prSet/>
      <dgm:spPr/>
      <dgm:t>
        <a:bodyPr/>
        <a:lstStyle/>
        <a:p>
          <a:endParaRPr lang="en-US"/>
        </a:p>
      </dgm:t>
    </dgm:pt>
    <dgm:pt modelId="{89E28477-DCA4-4B1C-A8B6-BE10F7A6A769}">
      <dgm:prSet/>
      <dgm:spPr/>
      <dgm:t>
        <a:bodyPr/>
        <a:lstStyle/>
        <a:p>
          <a:pPr rtl="0"/>
          <a:r>
            <a:rPr lang="en-US" smtClean="0"/>
            <a:t>Applications</a:t>
          </a:r>
          <a:endParaRPr lang="en-US"/>
        </a:p>
      </dgm:t>
    </dgm:pt>
    <dgm:pt modelId="{AB2B8189-5A43-46C7-BE35-61D7071E0E24}" type="parTrans" cxnId="{E3B2FF66-27BA-47C2-86A9-9EF86C8C6BB0}">
      <dgm:prSet/>
      <dgm:spPr/>
      <dgm:t>
        <a:bodyPr/>
        <a:lstStyle/>
        <a:p>
          <a:endParaRPr lang="en-US"/>
        </a:p>
      </dgm:t>
    </dgm:pt>
    <dgm:pt modelId="{5434CF65-E3A5-49E6-8D3F-BA4529E5E9E6}" type="sibTrans" cxnId="{E3B2FF66-27BA-47C2-86A9-9EF86C8C6BB0}">
      <dgm:prSet/>
      <dgm:spPr/>
      <dgm:t>
        <a:bodyPr/>
        <a:lstStyle/>
        <a:p>
          <a:endParaRPr lang="en-US"/>
        </a:p>
      </dgm:t>
    </dgm:pt>
    <dgm:pt modelId="{50CE5250-9950-44E2-A98A-8915E01D8A3D}">
      <dgm:prSet/>
      <dgm:spPr/>
      <dgm:t>
        <a:bodyPr/>
        <a:lstStyle/>
        <a:p>
          <a:pPr rtl="0"/>
          <a:r>
            <a:rPr lang="en-US" smtClean="0"/>
            <a:t>Underlying RFCs</a:t>
          </a:r>
          <a:endParaRPr lang="en-US"/>
        </a:p>
      </dgm:t>
    </dgm:pt>
    <dgm:pt modelId="{4B1BEECE-ADF7-4098-BEFF-A1A67C3FDC62}" type="parTrans" cxnId="{2FAE4F8B-D8D0-4BB7-976D-9B93891EF2BF}">
      <dgm:prSet/>
      <dgm:spPr/>
      <dgm:t>
        <a:bodyPr/>
        <a:lstStyle/>
        <a:p>
          <a:endParaRPr lang="en-US"/>
        </a:p>
      </dgm:t>
    </dgm:pt>
    <dgm:pt modelId="{5A4D2406-235B-43AB-9FB1-252A5F7DF158}" type="sibTrans" cxnId="{2FAE4F8B-D8D0-4BB7-976D-9B93891EF2BF}">
      <dgm:prSet/>
      <dgm:spPr/>
      <dgm:t>
        <a:bodyPr/>
        <a:lstStyle/>
        <a:p>
          <a:endParaRPr lang="en-US"/>
        </a:p>
      </dgm:t>
    </dgm:pt>
    <dgm:pt modelId="{EF0E698A-61C4-4574-A782-A83813532AF4}">
      <dgm:prSet/>
      <dgm:spPr/>
      <dgm:t>
        <a:bodyPr/>
        <a:lstStyle/>
        <a:p>
          <a:pPr rtl="0"/>
          <a:r>
            <a:rPr lang="en-US" dirty="0" smtClean="0"/>
            <a:t>Future Scope</a:t>
          </a:r>
          <a:endParaRPr lang="en-US" dirty="0"/>
        </a:p>
      </dgm:t>
    </dgm:pt>
    <dgm:pt modelId="{88BC1AC6-B093-4537-BD29-CE2FCB4924A2}" type="parTrans" cxnId="{75100119-FA44-4B56-B420-621FC92C4149}">
      <dgm:prSet/>
      <dgm:spPr/>
      <dgm:t>
        <a:bodyPr/>
        <a:lstStyle/>
        <a:p>
          <a:endParaRPr lang="en-US"/>
        </a:p>
      </dgm:t>
    </dgm:pt>
    <dgm:pt modelId="{AEF8D502-A518-4279-9527-87ABF62E2665}" type="sibTrans" cxnId="{75100119-FA44-4B56-B420-621FC92C4149}">
      <dgm:prSet/>
      <dgm:spPr/>
      <dgm:t>
        <a:bodyPr/>
        <a:lstStyle/>
        <a:p>
          <a:endParaRPr lang="en-US"/>
        </a:p>
      </dgm:t>
    </dgm:pt>
    <dgm:pt modelId="{A57A12F8-559D-4454-BD98-36B172D60550}">
      <dgm:prSet/>
      <dgm:spPr/>
      <dgm:t>
        <a:bodyPr/>
        <a:lstStyle/>
        <a:p>
          <a:pPr rtl="0"/>
          <a:r>
            <a:rPr lang="en-US" dirty="0" smtClean="0"/>
            <a:t>Design and Implementation</a:t>
          </a:r>
          <a:endParaRPr lang="en-US" dirty="0"/>
        </a:p>
      </dgm:t>
    </dgm:pt>
    <dgm:pt modelId="{7033451E-A604-49AA-8F5A-71930D001614}" type="parTrans" cxnId="{E10B6A4B-A4CB-4BCD-BD74-4B04FEA27165}">
      <dgm:prSet/>
      <dgm:spPr/>
      <dgm:t>
        <a:bodyPr/>
        <a:lstStyle/>
        <a:p>
          <a:endParaRPr lang="en-US"/>
        </a:p>
      </dgm:t>
    </dgm:pt>
    <dgm:pt modelId="{63677E85-5908-43BE-BE4F-E1E8C764CFCF}" type="sibTrans" cxnId="{E10B6A4B-A4CB-4BCD-BD74-4B04FEA27165}">
      <dgm:prSet/>
      <dgm:spPr/>
      <dgm:t>
        <a:bodyPr/>
        <a:lstStyle/>
        <a:p>
          <a:endParaRPr lang="en-US"/>
        </a:p>
      </dgm:t>
    </dgm:pt>
    <dgm:pt modelId="{FA855D89-BF64-4773-9F18-2B3D23594C9F}">
      <dgm:prSet/>
      <dgm:spPr/>
      <dgm:t>
        <a:bodyPr/>
        <a:lstStyle/>
        <a:p>
          <a:pPr rtl="0"/>
          <a:r>
            <a:rPr lang="en-US" smtClean="0"/>
            <a:t>Class Diagram</a:t>
          </a:r>
          <a:endParaRPr lang="en-US"/>
        </a:p>
      </dgm:t>
    </dgm:pt>
    <dgm:pt modelId="{73DF2E8E-631B-4251-8E43-C05C7031E5A0}" type="parTrans" cxnId="{9C167E8B-0DE4-4088-9E1D-ACB86CA1435A}">
      <dgm:prSet/>
      <dgm:spPr/>
      <dgm:t>
        <a:bodyPr/>
        <a:lstStyle/>
        <a:p>
          <a:endParaRPr lang="en-US"/>
        </a:p>
      </dgm:t>
    </dgm:pt>
    <dgm:pt modelId="{D83B61DA-A5AA-46B4-9983-12D15C5A70F1}" type="sibTrans" cxnId="{9C167E8B-0DE4-4088-9E1D-ACB86CA1435A}">
      <dgm:prSet/>
      <dgm:spPr/>
      <dgm:t>
        <a:bodyPr/>
        <a:lstStyle/>
        <a:p>
          <a:endParaRPr lang="en-US"/>
        </a:p>
      </dgm:t>
    </dgm:pt>
    <dgm:pt modelId="{C4FA09A3-90E7-4ABA-B8EE-1D3DC0232F65}">
      <dgm:prSet/>
      <dgm:spPr/>
      <dgm:t>
        <a:bodyPr/>
        <a:lstStyle/>
        <a:p>
          <a:pPr rtl="0"/>
          <a:r>
            <a:rPr lang="en-US" dirty="0" smtClean="0"/>
            <a:t>Libraries used</a:t>
          </a:r>
          <a:endParaRPr lang="en-US" dirty="0"/>
        </a:p>
      </dgm:t>
    </dgm:pt>
    <dgm:pt modelId="{BB0A75B0-3094-40C1-B263-C07FDE246766}" type="parTrans" cxnId="{5A123786-00C2-4A01-9FF3-E7CE1024EA89}">
      <dgm:prSet/>
      <dgm:spPr/>
      <dgm:t>
        <a:bodyPr/>
        <a:lstStyle/>
        <a:p>
          <a:endParaRPr lang="en-US"/>
        </a:p>
      </dgm:t>
    </dgm:pt>
    <dgm:pt modelId="{BDA564D8-555B-4818-BF18-50B9B04495E0}" type="sibTrans" cxnId="{5A123786-00C2-4A01-9FF3-E7CE1024EA89}">
      <dgm:prSet/>
      <dgm:spPr/>
      <dgm:t>
        <a:bodyPr/>
        <a:lstStyle/>
        <a:p>
          <a:endParaRPr lang="en-US"/>
        </a:p>
      </dgm:t>
    </dgm:pt>
    <dgm:pt modelId="{907081F6-7D82-48DB-B6CA-18054991F769}">
      <dgm:prSet/>
      <dgm:spPr/>
      <dgm:t>
        <a:bodyPr/>
        <a:lstStyle/>
        <a:p>
          <a:pPr rtl="0"/>
          <a:r>
            <a:rPr lang="en-US" dirty="0" smtClean="0"/>
            <a:t>Client-Server Model</a:t>
          </a:r>
          <a:endParaRPr lang="en-US" dirty="0"/>
        </a:p>
      </dgm:t>
    </dgm:pt>
    <dgm:pt modelId="{B2197FCA-EA04-4993-958C-294BE22B4E15}" type="parTrans" cxnId="{85169A3A-8111-49AF-94C9-881D70E98EE9}">
      <dgm:prSet/>
      <dgm:spPr/>
      <dgm:t>
        <a:bodyPr/>
        <a:lstStyle/>
        <a:p>
          <a:endParaRPr lang="en-US"/>
        </a:p>
      </dgm:t>
    </dgm:pt>
    <dgm:pt modelId="{FCC597FC-7C23-4649-9609-CC7499865395}" type="sibTrans" cxnId="{85169A3A-8111-49AF-94C9-881D70E98EE9}">
      <dgm:prSet/>
      <dgm:spPr/>
      <dgm:t>
        <a:bodyPr/>
        <a:lstStyle/>
        <a:p>
          <a:endParaRPr lang="en-US"/>
        </a:p>
      </dgm:t>
    </dgm:pt>
    <dgm:pt modelId="{2518B830-8C95-4F65-AFD5-E49B810926EC}">
      <dgm:prSet/>
      <dgm:spPr/>
      <dgm:t>
        <a:bodyPr/>
        <a:lstStyle/>
        <a:p>
          <a:pPr rtl="0"/>
          <a:r>
            <a:rPr lang="en-US" dirty="0" smtClean="0"/>
            <a:t>Protocol Definition</a:t>
          </a:r>
          <a:endParaRPr lang="en-US" dirty="0"/>
        </a:p>
      </dgm:t>
    </dgm:pt>
    <dgm:pt modelId="{B2D520DA-DB72-4BE3-9D90-493300B363B9}" type="parTrans" cxnId="{FC7ED4E0-B86C-4EBE-9A3B-1BDF683F6F22}">
      <dgm:prSet/>
      <dgm:spPr/>
      <dgm:t>
        <a:bodyPr/>
        <a:lstStyle/>
        <a:p>
          <a:endParaRPr lang="en-US"/>
        </a:p>
      </dgm:t>
    </dgm:pt>
    <dgm:pt modelId="{C67A9303-FF26-4D66-8547-70EC92037036}" type="sibTrans" cxnId="{FC7ED4E0-B86C-4EBE-9A3B-1BDF683F6F22}">
      <dgm:prSet/>
      <dgm:spPr/>
      <dgm:t>
        <a:bodyPr/>
        <a:lstStyle/>
        <a:p>
          <a:endParaRPr lang="en-US"/>
        </a:p>
      </dgm:t>
    </dgm:pt>
    <dgm:pt modelId="{FF55E671-F2FC-44C9-B912-915E2304A34B}">
      <dgm:prSet/>
      <dgm:spPr/>
      <dgm:t>
        <a:bodyPr/>
        <a:lstStyle/>
        <a:p>
          <a:pPr rtl="0"/>
          <a:r>
            <a:rPr lang="en-US" dirty="0" smtClean="0"/>
            <a:t>Testing and Validation</a:t>
          </a:r>
          <a:endParaRPr lang="en-US" dirty="0"/>
        </a:p>
      </dgm:t>
    </dgm:pt>
    <dgm:pt modelId="{EF8AE828-4AEF-4152-91CA-D874651269DC}" type="parTrans" cxnId="{86C4E8C2-9A2A-4CCA-BD5C-21C1D72C2B37}">
      <dgm:prSet/>
      <dgm:spPr/>
      <dgm:t>
        <a:bodyPr/>
        <a:lstStyle/>
        <a:p>
          <a:endParaRPr lang="en-US"/>
        </a:p>
      </dgm:t>
    </dgm:pt>
    <dgm:pt modelId="{5B127805-CFF5-430F-9276-41A3932DB4D6}" type="sibTrans" cxnId="{86C4E8C2-9A2A-4CCA-BD5C-21C1D72C2B37}">
      <dgm:prSet/>
      <dgm:spPr/>
      <dgm:t>
        <a:bodyPr/>
        <a:lstStyle/>
        <a:p>
          <a:endParaRPr lang="en-US"/>
        </a:p>
      </dgm:t>
    </dgm:pt>
    <dgm:pt modelId="{B3BB180C-FBDE-483C-9047-EE367AD62FF3}">
      <dgm:prSet/>
      <dgm:spPr/>
      <dgm:t>
        <a:bodyPr/>
        <a:lstStyle/>
        <a:p>
          <a:pPr rtl="0"/>
          <a:r>
            <a:rPr lang="en-US" dirty="0" smtClean="0"/>
            <a:t>Roles of Team Members</a:t>
          </a:r>
          <a:endParaRPr lang="en-US" dirty="0"/>
        </a:p>
      </dgm:t>
    </dgm:pt>
    <dgm:pt modelId="{6C81E3DC-7356-4E94-BC6F-83820F465E17}" type="parTrans" cxnId="{95C285CE-0816-468E-8031-C79EAB9B5C23}">
      <dgm:prSet/>
      <dgm:spPr/>
      <dgm:t>
        <a:bodyPr/>
        <a:lstStyle/>
        <a:p>
          <a:endParaRPr lang="en-US"/>
        </a:p>
      </dgm:t>
    </dgm:pt>
    <dgm:pt modelId="{FB01FC28-A6B0-45C6-8F3D-DDAB605BB551}" type="sibTrans" cxnId="{95C285CE-0816-468E-8031-C79EAB9B5C23}">
      <dgm:prSet/>
      <dgm:spPr/>
      <dgm:t>
        <a:bodyPr/>
        <a:lstStyle/>
        <a:p>
          <a:endParaRPr lang="en-US"/>
        </a:p>
      </dgm:t>
    </dgm:pt>
    <dgm:pt modelId="{82C1D77D-25A6-46F1-9AD0-EB1EC6393168}">
      <dgm:prSet/>
      <dgm:spPr/>
      <dgm:t>
        <a:bodyPr/>
        <a:lstStyle/>
        <a:p>
          <a:pPr rtl="0"/>
          <a:endParaRPr lang="en-US" dirty="0"/>
        </a:p>
      </dgm:t>
    </dgm:pt>
    <dgm:pt modelId="{550D3378-288C-44B3-A967-3B2BE2582E22}" type="parTrans" cxnId="{4FD95704-6E7A-43E7-ACBD-E4E670525244}">
      <dgm:prSet/>
      <dgm:spPr/>
      <dgm:t>
        <a:bodyPr/>
        <a:lstStyle/>
        <a:p>
          <a:endParaRPr lang="en-US"/>
        </a:p>
      </dgm:t>
    </dgm:pt>
    <dgm:pt modelId="{8505E84A-E7D2-4FD9-B7C1-BCDFC5856662}" type="sibTrans" cxnId="{4FD95704-6E7A-43E7-ACBD-E4E670525244}">
      <dgm:prSet/>
      <dgm:spPr/>
      <dgm:t>
        <a:bodyPr/>
        <a:lstStyle/>
        <a:p>
          <a:endParaRPr lang="en-US"/>
        </a:p>
      </dgm:t>
    </dgm:pt>
    <dgm:pt modelId="{B6450162-B952-4DA7-AB55-E6B8ECFFF320}" type="pres">
      <dgm:prSet presAssocID="{8ED638E9-A2EA-491B-A89E-FEF29BE685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A11279-7137-40CB-8DC7-A62E1B835326}" type="pres">
      <dgm:prSet presAssocID="{77151870-C691-4C71-9D7C-55868D1915B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A9DBD-9323-4B7B-B4AE-625FCDEC0F39}" type="pres">
      <dgm:prSet presAssocID="{77151870-C691-4C71-9D7C-55868D1915B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6898C-A52C-4E6B-8A02-5023C55237FA}" type="pres">
      <dgm:prSet presAssocID="{A57A12F8-559D-4454-BD98-36B172D6055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E8577-4230-4833-B597-C35963AD396B}" type="pres">
      <dgm:prSet presAssocID="{A57A12F8-559D-4454-BD98-36B172D6055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AE4F8B-D8D0-4BB7-976D-9B93891EF2BF}" srcId="{77151870-C691-4C71-9D7C-55868D1915BF}" destId="{50CE5250-9950-44E2-A98A-8915E01D8A3D}" srcOrd="2" destOrd="0" parTransId="{4B1BEECE-ADF7-4098-BEFF-A1A67C3FDC62}" sibTransId="{5A4D2406-235B-43AB-9FB1-252A5F7DF158}"/>
    <dgm:cxn modelId="{86C4E8C2-9A2A-4CCA-BD5C-21C1D72C2B37}" srcId="{A57A12F8-559D-4454-BD98-36B172D60550}" destId="{FF55E671-F2FC-44C9-B912-915E2304A34B}" srcOrd="4" destOrd="0" parTransId="{EF8AE828-4AEF-4152-91CA-D874651269DC}" sibTransId="{5B127805-CFF5-430F-9276-41A3932DB4D6}"/>
    <dgm:cxn modelId="{EC2DB80E-18C5-4051-B7D3-640BA0C87212}" type="presOf" srcId="{FA855D89-BF64-4773-9F18-2B3D23594C9F}" destId="{6B9E8577-4230-4833-B597-C35963AD396B}" srcOrd="0" destOrd="0" presId="urn:microsoft.com/office/officeart/2005/8/layout/vList2"/>
    <dgm:cxn modelId="{8E5E154D-0C3A-499D-AEDD-2AEB20E410DE}" srcId="{8ED638E9-A2EA-491B-A89E-FEF29BE685E1}" destId="{77151870-C691-4C71-9D7C-55868D1915BF}" srcOrd="0" destOrd="0" parTransId="{9BD90FFA-CF52-45A0-9DDC-5F7454C5371D}" sibTransId="{D57D16AD-4AF4-45D7-AFAC-0F35A3D11A90}"/>
    <dgm:cxn modelId="{FC7ED4E0-B86C-4EBE-9A3B-1BDF683F6F22}" srcId="{A57A12F8-559D-4454-BD98-36B172D60550}" destId="{2518B830-8C95-4F65-AFD5-E49B810926EC}" srcOrd="3" destOrd="0" parTransId="{B2D520DA-DB72-4BE3-9D90-493300B363B9}" sibTransId="{C67A9303-FF26-4D66-8547-70EC92037036}"/>
    <dgm:cxn modelId="{0E7FBEFA-B53F-432B-94B7-E7093EE16DD0}" type="presOf" srcId="{77151870-C691-4C71-9D7C-55868D1915BF}" destId="{84A11279-7137-40CB-8DC7-A62E1B835326}" srcOrd="0" destOrd="0" presId="urn:microsoft.com/office/officeart/2005/8/layout/vList2"/>
    <dgm:cxn modelId="{75100119-FA44-4B56-B420-621FC92C4149}" srcId="{77151870-C691-4C71-9D7C-55868D1915BF}" destId="{EF0E698A-61C4-4574-A782-A83813532AF4}" srcOrd="3" destOrd="0" parTransId="{88BC1AC6-B093-4537-BD29-CE2FCB4924A2}" sibTransId="{AEF8D502-A518-4279-9527-87ABF62E2665}"/>
    <dgm:cxn modelId="{3244C76D-0CE1-4149-9877-8D8E55D50EA5}" type="presOf" srcId="{C107D140-7119-455F-8205-AE1D8ACFFB04}" destId="{4EDA9DBD-9323-4B7B-B4AE-625FCDEC0F39}" srcOrd="0" destOrd="0" presId="urn:microsoft.com/office/officeart/2005/8/layout/vList2"/>
    <dgm:cxn modelId="{7AE25658-D955-4936-8A6A-1357C2948D0B}" type="presOf" srcId="{82C1D77D-25A6-46F1-9AD0-EB1EC6393168}" destId="{4EDA9DBD-9323-4B7B-B4AE-625FCDEC0F39}" srcOrd="0" destOrd="4" presId="urn:microsoft.com/office/officeart/2005/8/layout/vList2"/>
    <dgm:cxn modelId="{9C167E8B-0DE4-4088-9E1D-ACB86CA1435A}" srcId="{A57A12F8-559D-4454-BD98-36B172D60550}" destId="{FA855D89-BF64-4773-9F18-2B3D23594C9F}" srcOrd="0" destOrd="0" parTransId="{73DF2E8E-631B-4251-8E43-C05C7031E5A0}" sibTransId="{D83B61DA-A5AA-46B4-9983-12D15C5A70F1}"/>
    <dgm:cxn modelId="{7B78B1BD-2C16-4814-AD0B-A513F65EF8D8}" srcId="{77151870-C691-4C71-9D7C-55868D1915BF}" destId="{C107D140-7119-455F-8205-AE1D8ACFFB04}" srcOrd="0" destOrd="0" parTransId="{52B7311A-A0C0-474F-A209-CE9114F306CC}" sibTransId="{319C7A59-7AEF-4D30-A965-4589B1F10068}"/>
    <dgm:cxn modelId="{85169A3A-8111-49AF-94C9-881D70E98EE9}" srcId="{A57A12F8-559D-4454-BD98-36B172D60550}" destId="{907081F6-7D82-48DB-B6CA-18054991F769}" srcOrd="2" destOrd="0" parTransId="{B2197FCA-EA04-4993-958C-294BE22B4E15}" sibTransId="{FCC597FC-7C23-4649-9609-CC7499865395}"/>
    <dgm:cxn modelId="{5A123786-00C2-4A01-9FF3-E7CE1024EA89}" srcId="{A57A12F8-559D-4454-BD98-36B172D60550}" destId="{C4FA09A3-90E7-4ABA-B8EE-1D3DC0232F65}" srcOrd="1" destOrd="0" parTransId="{BB0A75B0-3094-40C1-B263-C07FDE246766}" sibTransId="{BDA564D8-555B-4818-BF18-50B9B04495E0}"/>
    <dgm:cxn modelId="{4FD95704-6E7A-43E7-ACBD-E4E670525244}" srcId="{77151870-C691-4C71-9D7C-55868D1915BF}" destId="{82C1D77D-25A6-46F1-9AD0-EB1EC6393168}" srcOrd="4" destOrd="0" parTransId="{550D3378-288C-44B3-A967-3B2BE2582E22}" sibTransId="{8505E84A-E7D2-4FD9-B7C1-BCDFC5856662}"/>
    <dgm:cxn modelId="{996C870A-7A03-42D0-8FD1-16FBBC052759}" type="presOf" srcId="{A57A12F8-559D-4454-BD98-36B172D60550}" destId="{6506898C-A52C-4E6B-8A02-5023C55237FA}" srcOrd="0" destOrd="0" presId="urn:microsoft.com/office/officeart/2005/8/layout/vList2"/>
    <dgm:cxn modelId="{B9C5F37F-4161-4FEE-ADC9-A9D867E80004}" type="presOf" srcId="{50CE5250-9950-44E2-A98A-8915E01D8A3D}" destId="{4EDA9DBD-9323-4B7B-B4AE-625FCDEC0F39}" srcOrd="0" destOrd="2" presId="urn:microsoft.com/office/officeart/2005/8/layout/vList2"/>
    <dgm:cxn modelId="{F7EB4BDE-47CE-468F-A904-76DE66091C0D}" type="presOf" srcId="{907081F6-7D82-48DB-B6CA-18054991F769}" destId="{6B9E8577-4230-4833-B597-C35963AD396B}" srcOrd="0" destOrd="2" presId="urn:microsoft.com/office/officeart/2005/8/layout/vList2"/>
    <dgm:cxn modelId="{5F7B689E-FE4C-4087-B2EA-4B227F70DC4C}" type="presOf" srcId="{8ED638E9-A2EA-491B-A89E-FEF29BE685E1}" destId="{B6450162-B952-4DA7-AB55-E6B8ECFFF320}" srcOrd="0" destOrd="0" presId="urn:microsoft.com/office/officeart/2005/8/layout/vList2"/>
    <dgm:cxn modelId="{9432ADEF-A7D0-4584-B807-92FFCE93A921}" type="presOf" srcId="{2518B830-8C95-4F65-AFD5-E49B810926EC}" destId="{6B9E8577-4230-4833-B597-C35963AD396B}" srcOrd="0" destOrd="3" presId="urn:microsoft.com/office/officeart/2005/8/layout/vList2"/>
    <dgm:cxn modelId="{892638E5-1969-4086-8AB0-7352F7A21103}" type="presOf" srcId="{B3BB180C-FBDE-483C-9047-EE367AD62FF3}" destId="{6B9E8577-4230-4833-B597-C35963AD396B}" srcOrd="0" destOrd="5" presId="urn:microsoft.com/office/officeart/2005/8/layout/vList2"/>
    <dgm:cxn modelId="{55CC7DC0-50F7-41FF-BB68-8F9CCBC169B3}" type="presOf" srcId="{89E28477-DCA4-4B1C-A8B6-BE10F7A6A769}" destId="{4EDA9DBD-9323-4B7B-B4AE-625FCDEC0F39}" srcOrd="0" destOrd="1" presId="urn:microsoft.com/office/officeart/2005/8/layout/vList2"/>
    <dgm:cxn modelId="{E3B2FF66-27BA-47C2-86A9-9EF86C8C6BB0}" srcId="{77151870-C691-4C71-9D7C-55868D1915BF}" destId="{89E28477-DCA4-4B1C-A8B6-BE10F7A6A769}" srcOrd="1" destOrd="0" parTransId="{AB2B8189-5A43-46C7-BE35-61D7071E0E24}" sibTransId="{5434CF65-E3A5-49E6-8D3F-BA4529E5E9E6}"/>
    <dgm:cxn modelId="{3E5772C5-E96B-4D90-BB7C-D960795CD132}" type="presOf" srcId="{C4FA09A3-90E7-4ABA-B8EE-1D3DC0232F65}" destId="{6B9E8577-4230-4833-B597-C35963AD396B}" srcOrd="0" destOrd="1" presId="urn:microsoft.com/office/officeart/2005/8/layout/vList2"/>
    <dgm:cxn modelId="{1A0E75FC-8EF6-4D98-AA56-DB518E6A9821}" type="presOf" srcId="{FF55E671-F2FC-44C9-B912-915E2304A34B}" destId="{6B9E8577-4230-4833-B597-C35963AD396B}" srcOrd="0" destOrd="4" presId="urn:microsoft.com/office/officeart/2005/8/layout/vList2"/>
    <dgm:cxn modelId="{40D40A18-6D02-41CF-8E24-96BEFBC20A4C}" type="presOf" srcId="{EF0E698A-61C4-4574-A782-A83813532AF4}" destId="{4EDA9DBD-9323-4B7B-B4AE-625FCDEC0F39}" srcOrd="0" destOrd="3" presId="urn:microsoft.com/office/officeart/2005/8/layout/vList2"/>
    <dgm:cxn modelId="{95C285CE-0816-468E-8031-C79EAB9B5C23}" srcId="{A57A12F8-559D-4454-BD98-36B172D60550}" destId="{B3BB180C-FBDE-483C-9047-EE367AD62FF3}" srcOrd="5" destOrd="0" parTransId="{6C81E3DC-7356-4E94-BC6F-83820F465E17}" sibTransId="{FB01FC28-A6B0-45C6-8F3D-DDAB605BB551}"/>
    <dgm:cxn modelId="{E10B6A4B-A4CB-4BCD-BD74-4B04FEA27165}" srcId="{8ED638E9-A2EA-491B-A89E-FEF29BE685E1}" destId="{A57A12F8-559D-4454-BD98-36B172D60550}" srcOrd="1" destOrd="0" parTransId="{7033451E-A604-49AA-8F5A-71930D001614}" sibTransId="{63677E85-5908-43BE-BE4F-E1E8C764CFCF}"/>
    <dgm:cxn modelId="{F798A4BC-1147-42DB-9BCF-4600EA758328}" type="presParOf" srcId="{B6450162-B952-4DA7-AB55-E6B8ECFFF320}" destId="{84A11279-7137-40CB-8DC7-A62E1B835326}" srcOrd="0" destOrd="0" presId="urn:microsoft.com/office/officeart/2005/8/layout/vList2"/>
    <dgm:cxn modelId="{7A3C2CF3-EBE7-481D-87B3-C27AD8D5C032}" type="presParOf" srcId="{B6450162-B952-4DA7-AB55-E6B8ECFFF320}" destId="{4EDA9DBD-9323-4B7B-B4AE-625FCDEC0F39}" srcOrd="1" destOrd="0" presId="urn:microsoft.com/office/officeart/2005/8/layout/vList2"/>
    <dgm:cxn modelId="{3AF23FA2-AED8-4091-B855-155092589A1F}" type="presParOf" srcId="{B6450162-B952-4DA7-AB55-E6B8ECFFF320}" destId="{6506898C-A52C-4E6B-8A02-5023C55237FA}" srcOrd="2" destOrd="0" presId="urn:microsoft.com/office/officeart/2005/8/layout/vList2"/>
    <dgm:cxn modelId="{E08E0AE3-9105-469B-A813-2A8C47B8CAB7}" type="presParOf" srcId="{B6450162-B952-4DA7-AB55-E6B8ECFFF320}" destId="{6B9E8577-4230-4833-B597-C35963AD396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D638E9-A2EA-491B-A89E-FEF29BE685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51870-C691-4C71-9D7C-55868D1915BF}">
      <dgm:prSet/>
      <dgm:spPr/>
      <dgm:t>
        <a:bodyPr/>
        <a:lstStyle/>
        <a:p>
          <a:pPr rtl="0"/>
          <a:r>
            <a:rPr lang="en-US" dirty="0" smtClean="0"/>
            <a:t>Challenges Faced	</a:t>
          </a:r>
          <a:endParaRPr lang="en-US" dirty="0"/>
        </a:p>
      </dgm:t>
    </dgm:pt>
    <dgm:pt modelId="{9BD90FFA-CF52-45A0-9DDC-5F7454C5371D}" type="parTrans" cxnId="{8E5E154D-0C3A-499D-AEDD-2AEB20E410DE}">
      <dgm:prSet/>
      <dgm:spPr/>
      <dgm:t>
        <a:bodyPr/>
        <a:lstStyle/>
        <a:p>
          <a:endParaRPr lang="en-US"/>
        </a:p>
      </dgm:t>
    </dgm:pt>
    <dgm:pt modelId="{D57D16AD-4AF4-45D7-AFAC-0F35A3D11A90}" type="sibTrans" cxnId="{8E5E154D-0C3A-499D-AEDD-2AEB20E410DE}">
      <dgm:prSet/>
      <dgm:spPr/>
      <dgm:t>
        <a:bodyPr/>
        <a:lstStyle/>
        <a:p>
          <a:endParaRPr lang="en-US"/>
        </a:p>
      </dgm:t>
    </dgm:pt>
    <dgm:pt modelId="{C107D140-7119-455F-8205-AE1D8ACFFB04}">
      <dgm:prSet/>
      <dgm:spPr/>
      <dgm:t>
        <a:bodyPr/>
        <a:lstStyle/>
        <a:p>
          <a:pPr rtl="0"/>
          <a:r>
            <a:rPr lang="en-US" dirty="0" smtClean="0"/>
            <a:t>Complexity of the RFC</a:t>
          </a:r>
          <a:endParaRPr lang="en-US" dirty="0"/>
        </a:p>
      </dgm:t>
    </dgm:pt>
    <dgm:pt modelId="{52B7311A-A0C0-474F-A209-CE9114F306CC}" type="parTrans" cxnId="{7B78B1BD-2C16-4814-AD0B-A513F65EF8D8}">
      <dgm:prSet/>
      <dgm:spPr/>
      <dgm:t>
        <a:bodyPr/>
        <a:lstStyle/>
        <a:p>
          <a:endParaRPr lang="en-US"/>
        </a:p>
      </dgm:t>
    </dgm:pt>
    <dgm:pt modelId="{319C7A59-7AEF-4D30-A965-4589B1F10068}" type="sibTrans" cxnId="{7B78B1BD-2C16-4814-AD0B-A513F65EF8D8}">
      <dgm:prSet/>
      <dgm:spPr/>
      <dgm:t>
        <a:bodyPr/>
        <a:lstStyle/>
        <a:p>
          <a:endParaRPr lang="en-US"/>
        </a:p>
      </dgm:t>
    </dgm:pt>
    <dgm:pt modelId="{50CE5250-9950-44E2-A98A-8915E01D8A3D}">
      <dgm:prSet/>
      <dgm:spPr/>
      <dgm:t>
        <a:bodyPr/>
        <a:lstStyle/>
        <a:p>
          <a:pPr rtl="0"/>
          <a:r>
            <a:rPr lang="en-US" dirty="0" smtClean="0"/>
            <a:t>Threading Models</a:t>
          </a:r>
          <a:endParaRPr lang="en-US" dirty="0"/>
        </a:p>
      </dgm:t>
    </dgm:pt>
    <dgm:pt modelId="{4B1BEECE-ADF7-4098-BEFF-A1A67C3FDC62}" type="parTrans" cxnId="{2FAE4F8B-D8D0-4BB7-976D-9B93891EF2BF}">
      <dgm:prSet/>
      <dgm:spPr/>
      <dgm:t>
        <a:bodyPr/>
        <a:lstStyle/>
        <a:p>
          <a:endParaRPr lang="en-US"/>
        </a:p>
      </dgm:t>
    </dgm:pt>
    <dgm:pt modelId="{5A4D2406-235B-43AB-9FB1-252A5F7DF158}" type="sibTrans" cxnId="{2FAE4F8B-D8D0-4BB7-976D-9B93891EF2BF}">
      <dgm:prSet/>
      <dgm:spPr/>
      <dgm:t>
        <a:bodyPr/>
        <a:lstStyle/>
        <a:p>
          <a:endParaRPr lang="en-US"/>
        </a:p>
      </dgm:t>
    </dgm:pt>
    <dgm:pt modelId="{EF0E698A-61C4-4574-A782-A83813532AF4}">
      <dgm:prSet/>
      <dgm:spPr/>
      <dgm:t>
        <a:bodyPr/>
        <a:lstStyle/>
        <a:p>
          <a:pPr rtl="0"/>
          <a:r>
            <a:rPr lang="en-US" dirty="0" smtClean="0"/>
            <a:t>Performance Issues</a:t>
          </a:r>
          <a:endParaRPr lang="en-US" dirty="0"/>
        </a:p>
      </dgm:t>
    </dgm:pt>
    <dgm:pt modelId="{88BC1AC6-B093-4537-BD29-CE2FCB4924A2}" type="parTrans" cxnId="{75100119-FA44-4B56-B420-621FC92C4149}">
      <dgm:prSet/>
      <dgm:spPr/>
      <dgm:t>
        <a:bodyPr/>
        <a:lstStyle/>
        <a:p>
          <a:endParaRPr lang="en-US"/>
        </a:p>
      </dgm:t>
    </dgm:pt>
    <dgm:pt modelId="{AEF8D502-A518-4279-9527-87ABF62E2665}" type="sibTrans" cxnId="{75100119-FA44-4B56-B420-621FC92C4149}">
      <dgm:prSet/>
      <dgm:spPr/>
      <dgm:t>
        <a:bodyPr/>
        <a:lstStyle/>
        <a:p>
          <a:endParaRPr lang="en-US"/>
        </a:p>
      </dgm:t>
    </dgm:pt>
    <dgm:pt modelId="{5C25A911-F2FB-4CC2-B546-653A93C50EF4}">
      <dgm:prSet/>
      <dgm:spPr/>
      <dgm:t>
        <a:bodyPr/>
        <a:lstStyle/>
        <a:p>
          <a:pPr rtl="0"/>
          <a:r>
            <a:rPr lang="en-US" dirty="0" smtClean="0"/>
            <a:t>Other Problems</a:t>
          </a:r>
          <a:endParaRPr lang="en-US" dirty="0"/>
        </a:p>
      </dgm:t>
    </dgm:pt>
    <dgm:pt modelId="{D39A940A-911E-4578-B3CC-A8B0A1CBE37F}" type="parTrans" cxnId="{0A23AC44-CE05-4C34-9812-4D165E91E334}">
      <dgm:prSet/>
      <dgm:spPr/>
      <dgm:t>
        <a:bodyPr/>
        <a:lstStyle/>
        <a:p>
          <a:endParaRPr lang="en-US"/>
        </a:p>
      </dgm:t>
    </dgm:pt>
    <dgm:pt modelId="{C3D289B3-561A-44E1-8621-54749640FDCE}" type="sibTrans" cxnId="{0A23AC44-CE05-4C34-9812-4D165E91E334}">
      <dgm:prSet/>
      <dgm:spPr/>
      <dgm:t>
        <a:bodyPr/>
        <a:lstStyle/>
        <a:p>
          <a:endParaRPr lang="en-US"/>
        </a:p>
      </dgm:t>
    </dgm:pt>
    <dgm:pt modelId="{F07C19C8-E2A4-4C9F-8A80-C293D31FDABF}">
      <dgm:prSet/>
      <dgm:spPr/>
      <dgm:t>
        <a:bodyPr/>
        <a:lstStyle/>
        <a:p>
          <a:pPr rtl="0"/>
          <a:endParaRPr lang="en-US" dirty="0"/>
        </a:p>
      </dgm:t>
    </dgm:pt>
    <dgm:pt modelId="{67E4C278-181C-40B3-BDD9-55A4A4DE24DF}" type="parTrans" cxnId="{73D50646-8F39-4699-A768-C91422538D4F}">
      <dgm:prSet/>
      <dgm:spPr/>
      <dgm:t>
        <a:bodyPr/>
        <a:lstStyle/>
        <a:p>
          <a:endParaRPr lang="en-US"/>
        </a:p>
      </dgm:t>
    </dgm:pt>
    <dgm:pt modelId="{07E1B829-C1AF-496C-95EB-F62D8AE3E5BB}" type="sibTrans" cxnId="{73D50646-8F39-4699-A768-C91422538D4F}">
      <dgm:prSet/>
      <dgm:spPr/>
      <dgm:t>
        <a:bodyPr/>
        <a:lstStyle/>
        <a:p>
          <a:endParaRPr lang="en-US"/>
        </a:p>
      </dgm:t>
    </dgm:pt>
    <dgm:pt modelId="{B6450162-B952-4DA7-AB55-E6B8ECFFF320}" type="pres">
      <dgm:prSet presAssocID="{8ED638E9-A2EA-491B-A89E-FEF29BE685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A11279-7137-40CB-8DC7-A62E1B835326}" type="pres">
      <dgm:prSet presAssocID="{77151870-C691-4C71-9D7C-55868D1915BF}" presName="parentText" presStyleLbl="node1" presStyleIdx="0" presStyleCnt="1" custLinFactNeighborY="-14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A9DBD-9323-4B7B-B4AE-625FCDEC0F39}" type="pres">
      <dgm:prSet presAssocID="{77151870-C691-4C71-9D7C-55868D1915B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5E154D-0C3A-499D-AEDD-2AEB20E410DE}" srcId="{8ED638E9-A2EA-491B-A89E-FEF29BE685E1}" destId="{77151870-C691-4C71-9D7C-55868D1915BF}" srcOrd="0" destOrd="0" parTransId="{9BD90FFA-CF52-45A0-9DDC-5F7454C5371D}" sibTransId="{D57D16AD-4AF4-45D7-AFAC-0F35A3D11A90}"/>
    <dgm:cxn modelId="{40D40A18-6D02-41CF-8E24-96BEFBC20A4C}" type="presOf" srcId="{EF0E698A-61C4-4574-A782-A83813532AF4}" destId="{4EDA9DBD-9323-4B7B-B4AE-625FCDEC0F39}" srcOrd="0" destOrd="2" presId="urn:microsoft.com/office/officeart/2005/8/layout/vList2"/>
    <dgm:cxn modelId="{0E7FBEFA-B53F-432B-94B7-E7093EE16DD0}" type="presOf" srcId="{77151870-C691-4C71-9D7C-55868D1915BF}" destId="{84A11279-7137-40CB-8DC7-A62E1B835326}" srcOrd="0" destOrd="0" presId="urn:microsoft.com/office/officeart/2005/8/layout/vList2"/>
    <dgm:cxn modelId="{5F7B689E-FE4C-4087-B2EA-4B227F70DC4C}" type="presOf" srcId="{8ED638E9-A2EA-491B-A89E-FEF29BE685E1}" destId="{B6450162-B952-4DA7-AB55-E6B8ECFFF320}" srcOrd="0" destOrd="0" presId="urn:microsoft.com/office/officeart/2005/8/layout/vList2"/>
    <dgm:cxn modelId="{75100119-FA44-4B56-B420-621FC92C4149}" srcId="{77151870-C691-4C71-9D7C-55868D1915BF}" destId="{EF0E698A-61C4-4574-A782-A83813532AF4}" srcOrd="2" destOrd="0" parTransId="{88BC1AC6-B093-4537-BD29-CE2FCB4924A2}" sibTransId="{AEF8D502-A518-4279-9527-87ABF62E2665}"/>
    <dgm:cxn modelId="{7B78B1BD-2C16-4814-AD0B-A513F65EF8D8}" srcId="{77151870-C691-4C71-9D7C-55868D1915BF}" destId="{C107D140-7119-455F-8205-AE1D8ACFFB04}" srcOrd="0" destOrd="0" parTransId="{52B7311A-A0C0-474F-A209-CE9114F306CC}" sibTransId="{319C7A59-7AEF-4D30-A965-4589B1F10068}"/>
    <dgm:cxn modelId="{73D50646-8F39-4699-A768-C91422538D4F}" srcId="{77151870-C691-4C71-9D7C-55868D1915BF}" destId="{F07C19C8-E2A4-4C9F-8A80-C293D31FDABF}" srcOrd="4" destOrd="0" parTransId="{67E4C278-181C-40B3-BDD9-55A4A4DE24DF}" sibTransId="{07E1B829-C1AF-496C-95EB-F62D8AE3E5BB}"/>
    <dgm:cxn modelId="{8C66ED89-5841-49E5-B0CE-FB944C45494C}" type="presOf" srcId="{5C25A911-F2FB-4CC2-B546-653A93C50EF4}" destId="{4EDA9DBD-9323-4B7B-B4AE-625FCDEC0F39}" srcOrd="0" destOrd="3" presId="urn:microsoft.com/office/officeart/2005/8/layout/vList2"/>
    <dgm:cxn modelId="{F8E76672-372F-403C-A08C-51414E592F78}" type="presOf" srcId="{F07C19C8-E2A4-4C9F-8A80-C293D31FDABF}" destId="{4EDA9DBD-9323-4B7B-B4AE-625FCDEC0F39}" srcOrd="0" destOrd="4" presId="urn:microsoft.com/office/officeart/2005/8/layout/vList2"/>
    <dgm:cxn modelId="{3244C76D-0CE1-4149-9877-8D8E55D50EA5}" type="presOf" srcId="{C107D140-7119-455F-8205-AE1D8ACFFB04}" destId="{4EDA9DBD-9323-4B7B-B4AE-625FCDEC0F39}" srcOrd="0" destOrd="0" presId="urn:microsoft.com/office/officeart/2005/8/layout/vList2"/>
    <dgm:cxn modelId="{2FAE4F8B-D8D0-4BB7-976D-9B93891EF2BF}" srcId="{77151870-C691-4C71-9D7C-55868D1915BF}" destId="{50CE5250-9950-44E2-A98A-8915E01D8A3D}" srcOrd="1" destOrd="0" parTransId="{4B1BEECE-ADF7-4098-BEFF-A1A67C3FDC62}" sibTransId="{5A4D2406-235B-43AB-9FB1-252A5F7DF158}"/>
    <dgm:cxn modelId="{0A23AC44-CE05-4C34-9812-4D165E91E334}" srcId="{77151870-C691-4C71-9D7C-55868D1915BF}" destId="{5C25A911-F2FB-4CC2-B546-653A93C50EF4}" srcOrd="3" destOrd="0" parTransId="{D39A940A-911E-4578-B3CC-A8B0A1CBE37F}" sibTransId="{C3D289B3-561A-44E1-8621-54749640FDCE}"/>
    <dgm:cxn modelId="{B9C5F37F-4161-4FEE-ADC9-A9D867E80004}" type="presOf" srcId="{50CE5250-9950-44E2-A98A-8915E01D8A3D}" destId="{4EDA9DBD-9323-4B7B-B4AE-625FCDEC0F39}" srcOrd="0" destOrd="1" presId="urn:microsoft.com/office/officeart/2005/8/layout/vList2"/>
    <dgm:cxn modelId="{F798A4BC-1147-42DB-9BCF-4600EA758328}" type="presParOf" srcId="{B6450162-B952-4DA7-AB55-E6B8ECFFF320}" destId="{84A11279-7137-40CB-8DC7-A62E1B835326}" srcOrd="0" destOrd="0" presId="urn:microsoft.com/office/officeart/2005/8/layout/vList2"/>
    <dgm:cxn modelId="{7A3C2CF3-EBE7-481D-87B3-C27AD8D5C032}" type="presParOf" srcId="{B6450162-B952-4DA7-AB55-E6B8ECFFF320}" destId="{4EDA9DBD-9323-4B7B-B4AE-625FCDEC0F3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11279-7137-40CB-8DC7-A62E1B835326}">
      <dsp:nvSpPr>
        <dsp:cNvPr id="0" name=""/>
        <dsp:cNvSpPr/>
      </dsp:nvSpPr>
      <dsp:spPr>
        <a:xfrm>
          <a:off x="0" y="76575"/>
          <a:ext cx="485661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Introduction</a:t>
          </a:r>
          <a:endParaRPr lang="en-US" sz="2200" kern="1200"/>
        </a:p>
      </dsp:txBody>
      <dsp:txXfrm>
        <a:off x="25759" y="102334"/>
        <a:ext cx="4805099" cy="476152"/>
      </dsp:txXfrm>
    </dsp:sp>
    <dsp:sp modelId="{4EDA9DBD-9323-4B7B-B4AE-625FCDEC0F39}">
      <dsp:nvSpPr>
        <dsp:cNvPr id="0" name=""/>
        <dsp:cNvSpPr/>
      </dsp:nvSpPr>
      <dsp:spPr>
        <a:xfrm>
          <a:off x="0" y="604245"/>
          <a:ext cx="4856617" cy="150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98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What is VoIP?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Applications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Underlying RFCs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Future Scope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700" kern="1200" dirty="0"/>
        </a:p>
      </dsp:txBody>
      <dsp:txXfrm>
        <a:off x="0" y="604245"/>
        <a:ext cx="4856617" cy="1502820"/>
      </dsp:txXfrm>
    </dsp:sp>
    <dsp:sp modelId="{6506898C-A52C-4E6B-8A02-5023C55237FA}">
      <dsp:nvSpPr>
        <dsp:cNvPr id="0" name=""/>
        <dsp:cNvSpPr/>
      </dsp:nvSpPr>
      <dsp:spPr>
        <a:xfrm>
          <a:off x="0" y="2107065"/>
          <a:ext cx="485661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Design and Implementation</a:t>
          </a:r>
          <a:endParaRPr lang="en-US" sz="2200" kern="1200" dirty="0"/>
        </a:p>
      </dsp:txBody>
      <dsp:txXfrm>
        <a:off x="25759" y="2132824"/>
        <a:ext cx="4805099" cy="476152"/>
      </dsp:txXfrm>
    </dsp:sp>
    <dsp:sp modelId="{6B9E8577-4230-4833-B597-C35963AD396B}">
      <dsp:nvSpPr>
        <dsp:cNvPr id="0" name=""/>
        <dsp:cNvSpPr/>
      </dsp:nvSpPr>
      <dsp:spPr>
        <a:xfrm>
          <a:off x="0" y="2634735"/>
          <a:ext cx="4856617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98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Class Diagram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Libraries used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Client-Server Model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Protocol Definition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Testing and Validation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Roles of Team Members</a:t>
          </a:r>
          <a:endParaRPr lang="en-US" sz="1700" kern="1200" dirty="0"/>
        </a:p>
      </dsp:txBody>
      <dsp:txXfrm>
        <a:off x="0" y="2634735"/>
        <a:ext cx="4856617" cy="1776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11279-7137-40CB-8DC7-A62E1B835326}">
      <dsp:nvSpPr>
        <dsp:cNvPr id="0" name=""/>
        <dsp:cNvSpPr/>
      </dsp:nvSpPr>
      <dsp:spPr>
        <a:xfrm>
          <a:off x="0" y="0"/>
          <a:ext cx="441524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Challenges Faced	</a:t>
          </a:r>
          <a:endParaRPr lang="en-US" sz="2300" kern="1200" dirty="0"/>
        </a:p>
      </dsp:txBody>
      <dsp:txXfrm>
        <a:off x="26930" y="26930"/>
        <a:ext cx="4361385" cy="497795"/>
      </dsp:txXfrm>
    </dsp:sp>
    <dsp:sp modelId="{4EDA9DBD-9323-4B7B-B4AE-625FCDEC0F39}">
      <dsp:nvSpPr>
        <dsp:cNvPr id="0" name=""/>
        <dsp:cNvSpPr/>
      </dsp:nvSpPr>
      <dsp:spPr>
        <a:xfrm>
          <a:off x="0" y="561417"/>
          <a:ext cx="4415245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4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Complexity of the RFC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Threading Models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Performance Issues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Other Problems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800" kern="1200" dirty="0"/>
        </a:p>
      </dsp:txBody>
      <dsp:txXfrm>
        <a:off x="0" y="561417"/>
        <a:ext cx="4415245" cy="1571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736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2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5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2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2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7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65AD-748F-4755-9967-CF70EB726A1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CCC6D5-6B29-4C09-87CA-108820F7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6150" y="2867297"/>
            <a:ext cx="8915399" cy="2262781"/>
          </a:xfrm>
        </p:spPr>
        <p:txBody>
          <a:bodyPr/>
          <a:lstStyle/>
          <a:p>
            <a:r>
              <a:rPr lang="en-US" b="1" dirty="0" smtClean="0">
                <a:latin typeface="Copperplate Gothic Bold" panose="020E0705020206020404" pitchFamily="34" charset="0"/>
              </a:rPr>
              <a:t>Voice over IP (VoIP)</a:t>
            </a:r>
            <a:endParaRPr lang="en-US" b="1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clientCalling</a:t>
            </a:r>
            <a:endParaRPr lang="en-US" dirty="0" smtClean="0"/>
          </a:p>
          <a:p>
            <a:pPr lvl="1"/>
            <a:r>
              <a:rPr lang="en-US" dirty="0" smtClean="0"/>
              <a:t>Talk</a:t>
            </a:r>
          </a:p>
          <a:p>
            <a:pPr lvl="1"/>
            <a:r>
              <a:rPr lang="en-US" dirty="0" smtClean="0"/>
              <a:t>Listen</a:t>
            </a:r>
          </a:p>
          <a:p>
            <a:r>
              <a:rPr lang="en-US" dirty="0" err="1" smtClean="0"/>
              <a:t>serverReceiving</a:t>
            </a:r>
            <a:endParaRPr lang="en-US" dirty="0" smtClean="0"/>
          </a:p>
          <a:p>
            <a:pPr lvl="1"/>
            <a:r>
              <a:rPr lang="en-US" dirty="0" smtClean="0"/>
              <a:t>Talk</a:t>
            </a:r>
          </a:p>
          <a:p>
            <a:pPr lvl="1"/>
            <a:r>
              <a:rPr lang="en-US" dirty="0" smtClean="0"/>
              <a:t>Listen</a:t>
            </a:r>
          </a:p>
          <a:p>
            <a:r>
              <a:rPr lang="en-US" dirty="0" err="1" smtClean="0"/>
              <a:t>CallerMainPage</a:t>
            </a:r>
            <a:endParaRPr lang="en-US" dirty="0" smtClean="0"/>
          </a:p>
          <a:p>
            <a:r>
              <a:rPr lang="en-US" dirty="0" err="1" smtClean="0"/>
              <a:t>ReceivingMainPage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5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Considered as a client-server approach</a:t>
            </a:r>
          </a:p>
          <a:p>
            <a:r>
              <a:rPr lang="en-US" dirty="0" smtClean="0"/>
              <a:t>Used UDP as connection type</a:t>
            </a:r>
          </a:p>
          <a:p>
            <a:r>
              <a:rPr lang="en-US" dirty="0" smtClean="0"/>
              <a:t>Either of them can act as a server which is waiting to be contacted</a:t>
            </a:r>
          </a:p>
          <a:p>
            <a:r>
              <a:rPr lang="en-US" dirty="0" smtClean="0"/>
              <a:t>Once, contacted the call is initiated and connection is maintained using SIP</a:t>
            </a:r>
          </a:p>
          <a:p>
            <a:r>
              <a:rPr lang="en-US" dirty="0" smtClean="0"/>
              <a:t>The transmission of audio is done using RTP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Protocols Used - SIP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Session Initiation Protocol was developed by  3</a:t>
            </a:r>
            <a:r>
              <a:rPr lang="en-US" baseline="30000" dirty="0" smtClean="0"/>
              <a:t>rd</a:t>
            </a:r>
            <a:r>
              <a:rPr lang="en-US" dirty="0" smtClean="0"/>
              <a:t> Generation Partnership Project (3GPP)</a:t>
            </a:r>
            <a:r>
              <a:rPr lang="en-US" baseline="30000" dirty="0" smtClean="0"/>
              <a:t>[2]</a:t>
            </a:r>
          </a:p>
          <a:p>
            <a:r>
              <a:rPr lang="en-US" dirty="0" smtClean="0"/>
              <a:t>Session Initiation Protocol (SIP) is the backbone of VoIP</a:t>
            </a:r>
          </a:p>
          <a:p>
            <a:r>
              <a:rPr lang="en-US" dirty="0" smtClean="0"/>
              <a:t>Used to setup and end connections</a:t>
            </a:r>
          </a:p>
          <a:p>
            <a:r>
              <a:rPr lang="en-US" dirty="0" smtClean="0"/>
              <a:t>More details of SIP can be found in the defined RFC 3261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SIP-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SIP is a “request-response protocol”</a:t>
            </a:r>
            <a:r>
              <a:rPr lang="en-US" baseline="30000" dirty="0" smtClean="0"/>
              <a:t>[</a:t>
            </a:r>
            <a:r>
              <a:rPr lang="en-US" baseline="30000" dirty="0"/>
              <a:t>2]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200400" y="2991394"/>
            <a:ext cx="45719" cy="283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29303" y="2991394"/>
            <a:ext cx="45719" cy="283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08513" y="2612572"/>
            <a:ext cx="875211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92636" y="2622062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46118" y="3219994"/>
            <a:ext cx="478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3493" y="2838687"/>
            <a:ext cx="235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Call Request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28699" y="3594462"/>
            <a:ext cx="478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89068" y="3225130"/>
            <a:ext cx="102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Ringing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00400" y="4036423"/>
            <a:ext cx="4828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31868" y="3666310"/>
            <a:ext cx="220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Request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56458" y="4437714"/>
            <a:ext cx="478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08268" y="4068382"/>
            <a:ext cx="7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00400" y="4872444"/>
            <a:ext cx="48289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07362" y="4521966"/>
            <a:ext cx="22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Established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210740" y="5340672"/>
            <a:ext cx="4828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15686" y="4938599"/>
            <a:ext cx="2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Connection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56458" y="5709223"/>
            <a:ext cx="478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61335" y="5339891"/>
            <a:ext cx="7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9" grpId="0"/>
      <p:bldP spid="23" grpId="0"/>
      <p:bldP spid="26" grpId="0"/>
      <p:bldP spid="28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SIP – 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SIP response codes are</a:t>
            </a:r>
            <a:r>
              <a:rPr lang="en-US" dirty="0" smtClean="0"/>
              <a:t>:</a:t>
            </a:r>
            <a:r>
              <a:rPr lang="en-US" baseline="30000" dirty="0" smtClean="0"/>
              <a:t>[4]</a:t>
            </a:r>
            <a:endParaRPr lang="en-US" dirty="0" smtClean="0"/>
          </a:p>
          <a:p>
            <a:pPr lvl="1"/>
            <a:r>
              <a:rPr lang="en-US" dirty="0" smtClean="0"/>
              <a:t>100 trying</a:t>
            </a:r>
          </a:p>
          <a:p>
            <a:pPr lvl="1"/>
            <a:r>
              <a:rPr lang="en-US" dirty="0" smtClean="0"/>
              <a:t>180 ringing</a:t>
            </a:r>
          </a:p>
          <a:p>
            <a:pPr lvl="1"/>
            <a:r>
              <a:rPr lang="en-US" dirty="0" smtClean="0"/>
              <a:t>200 OK</a:t>
            </a:r>
          </a:p>
          <a:p>
            <a:pPr lvl="1"/>
            <a:r>
              <a:rPr lang="en-US" dirty="0" smtClean="0"/>
              <a:t>401 not authorized</a:t>
            </a:r>
          </a:p>
          <a:p>
            <a:pPr lvl="1"/>
            <a:r>
              <a:rPr lang="en-US" dirty="0" smtClean="0"/>
              <a:t>404 destination not found</a:t>
            </a:r>
          </a:p>
          <a:p>
            <a:pPr lvl="1"/>
            <a:r>
              <a:rPr lang="en-US" dirty="0" smtClean="0"/>
              <a:t>486 busy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Protocols Used - 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SIP is used to establish and end a connection, at the same time RTP is used to transmit media files over the network</a:t>
            </a:r>
            <a:r>
              <a:rPr lang="en-US" baseline="30000" dirty="0"/>
              <a:t>[2]</a:t>
            </a:r>
            <a:endParaRPr lang="en-US" dirty="0" smtClean="0"/>
          </a:p>
          <a:p>
            <a:r>
              <a:rPr lang="en-US" dirty="0" smtClean="0"/>
              <a:t>RTP has another protocol working with it known Real Time Transmission Control Protocol (RTCP) which is used to maintain Quality of Service</a:t>
            </a:r>
            <a:r>
              <a:rPr lang="en-US" baseline="30000" dirty="0" smtClean="0"/>
              <a:t>[3]</a:t>
            </a:r>
          </a:p>
          <a:p>
            <a:r>
              <a:rPr lang="en-US" dirty="0" smtClean="0"/>
              <a:t>The quality of service included handling problems like:</a:t>
            </a:r>
          </a:p>
          <a:p>
            <a:pPr lvl="1"/>
            <a:r>
              <a:rPr lang="en-US" dirty="0" smtClean="0"/>
              <a:t>Loss </a:t>
            </a:r>
            <a:r>
              <a:rPr lang="en-US" baseline="30000" dirty="0" smtClean="0"/>
              <a:t>[</a:t>
            </a:r>
            <a:r>
              <a:rPr lang="en-US" baseline="30000" dirty="0"/>
              <a:t>3]</a:t>
            </a:r>
            <a:endParaRPr lang="en-US" dirty="0" smtClean="0"/>
          </a:p>
          <a:p>
            <a:pPr lvl="1"/>
            <a:r>
              <a:rPr lang="en-US" dirty="0" smtClean="0"/>
              <a:t>Jitter </a:t>
            </a:r>
            <a:r>
              <a:rPr lang="en-US" baseline="30000" dirty="0" smtClean="0"/>
              <a:t>[</a:t>
            </a:r>
            <a:r>
              <a:rPr lang="en-US" baseline="30000" dirty="0"/>
              <a:t>3]</a:t>
            </a:r>
            <a:endParaRPr lang="en-US" dirty="0" smtClean="0"/>
          </a:p>
          <a:p>
            <a:pPr lvl="1"/>
            <a:r>
              <a:rPr lang="en-US" dirty="0" smtClean="0"/>
              <a:t>Delay </a:t>
            </a:r>
            <a:r>
              <a:rPr lang="en-US" baseline="30000" dirty="0" smtClean="0"/>
              <a:t>[</a:t>
            </a:r>
            <a:r>
              <a:rPr lang="en-US" baseline="30000" dirty="0"/>
              <a:t>3]</a:t>
            </a:r>
            <a:endParaRPr lang="en-US" dirty="0" smtClean="0"/>
          </a:p>
          <a:p>
            <a:pPr lvl="1"/>
            <a:r>
              <a:rPr lang="en-US" dirty="0" smtClean="0"/>
              <a:t>Echo </a:t>
            </a:r>
            <a:r>
              <a:rPr lang="en-US" baseline="30000" dirty="0" smtClean="0"/>
              <a:t>[</a:t>
            </a:r>
            <a:r>
              <a:rPr lang="en-US" baseline="30000" dirty="0"/>
              <a:t>3]</a:t>
            </a:r>
            <a:endParaRPr lang="en-US" dirty="0" smtClean="0"/>
          </a:p>
          <a:p>
            <a:r>
              <a:rPr lang="en-US" dirty="0" smtClean="0"/>
              <a:t>More information about the RTP and RTCP can be found in RFCs 1889 and 3550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Tested stage by state</a:t>
            </a:r>
          </a:p>
          <a:p>
            <a:r>
              <a:rPr lang="en-US" dirty="0" smtClean="0"/>
              <a:t>First stage: Recording Test (playback of recording sound on own system)</a:t>
            </a:r>
          </a:p>
          <a:p>
            <a:r>
              <a:rPr lang="en-US" dirty="0" smtClean="0"/>
              <a:t>Second stage: Sending Test (playback at receiver end sent over localhost)</a:t>
            </a:r>
          </a:p>
          <a:p>
            <a:r>
              <a:rPr lang="en-US" dirty="0" smtClean="0"/>
              <a:t>Third stage: Sending over Different Network (Sent to a different IP and checked one side transmission)</a:t>
            </a:r>
          </a:p>
          <a:p>
            <a:r>
              <a:rPr lang="en-US" dirty="0" smtClean="0"/>
              <a:t>Fourth stage: Add threads on both ends to send and receive audio (send over different IP and tested)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- </a:t>
            </a:r>
            <a:r>
              <a:rPr lang="en-US" dirty="0" err="1" smtClean="0"/>
              <a:t>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of SIP and RTP</a:t>
            </a:r>
          </a:p>
          <a:p>
            <a:r>
              <a:rPr lang="en-US" dirty="0" smtClean="0"/>
              <a:t>Developed the Threading Model</a:t>
            </a:r>
          </a:p>
          <a:p>
            <a:r>
              <a:rPr lang="en-US" dirty="0" smtClean="0"/>
              <a:t>Implemented the call end feature</a:t>
            </a:r>
          </a:p>
          <a:p>
            <a:r>
              <a:rPr lang="en-US" dirty="0" smtClean="0"/>
              <a:t>Recorded caller not answering feature</a:t>
            </a:r>
          </a:p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- Manan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of SIP and RTP</a:t>
            </a:r>
          </a:p>
          <a:p>
            <a:r>
              <a:rPr lang="en-US" dirty="0" smtClean="0"/>
              <a:t>Implemented One Side Called (non-multithreading)</a:t>
            </a:r>
          </a:p>
          <a:p>
            <a:r>
              <a:rPr lang="en-US" dirty="0" smtClean="0"/>
              <a:t>Developed the GUI</a:t>
            </a:r>
          </a:p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867301"/>
            <a:ext cx="8915399" cy="2262781"/>
          </a:xfrm>
        </p:spPr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570950"/>
              </p:ext>
            </p:extLst>
          </p:nvPr>
        </p:nvGraphicFramePr>
        <p:xfrm>
          <a:off x="2589211" y="1423851"/>
          <a:ext cx="4856617" cy="448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789569"/>
              </p:ext>
            </p:extLst>
          </p:nvPr>
        </p:nvGraphicFramePr>
        <p:xfrm>
          <a:off x="7680961" y="1476103"/>
          <a:ext cx="4415245" cy="2142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447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the RFC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Challenges face while implementing SIP and RTP for VoIP: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SIP</a:t>
            </a:r>
          </a:p>
          <a:p>
            <a:pPr lvl="1"/>
            <a:r>
              <a:rPr lang="en-US" dirty="0" smtClean="0"/>
              <a:t>Line setup over a different IP</a:t>
            </a:r>
          </a:p>
          <a:p>
            <a:pPr lvl="1"/>
            <a:r>
              <a:rPr lang="en-US" dirty="0" smtClean="0"/>
              <a:t>Setting up ports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RTP</a:t>
            </a:r>
          </a:p>
          <a:p>
            <a:pPr lvl="1"/>
            <a:r>
              <a:rPr lang="en-US" dirty="0" smtClean="0"/>
              <a:t>Conversion of audio to bytes to be sent over the network</a:t>
            </a:r>
          </a:p>
          <a:p>
            <a:pPr lvl="1"/>
            <a:r>
              <a:rPr lang="en-US" dirty="0" smtClean="0"/>
              <a:t>Re-conversion of bytes to audio</a:t>
            </a:r>
          </a:p>
          <a:p>
            <a:pPr lvl="1"/>
            <a:r>
              <a:rPr lang="en-US" dirty="0" smtClean="0"/>
              <a:t>Jitter handling</a:t>
            </a:r>
          </a:p>
        </p:txBody>
      </p:sp>
    </p:spTree>
    <p:extLst>
      <p:ext uri="{BB962C8B-B14F-4D97-AF65-F5344CB8AC3E}">
        <p14:creationId xmlns:p14="http://schemas.microsoft.com/office/powerpoint/2010/main" val="16616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is one to one calling</a:t>
            </a:r>
          </a:p>
          <a:p>
            <a:r>
              <a:rPr lang="en-US" dirty="0" smtClean="0"/>
              <a:t>Further conference calls can be added</a:t>
            </a:r>
          </a:p>
        </p:txBody>
      </p:sp>
    </p:spTree>
    <p:extLst>
      <p:ext uri="{BB962C8B-B14F-4D97-AF65-F5344CB8AC3E}">
        <p14:creationId xmlns:p14="http://schemas.microsoft.com/office/powerpoint/2010/main" val="25059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threads on each side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Send Audio</a:t>
            </a:r>
          </a:p>
          <a:p>
            <a:pPr lvl="1"/>
            <a:r>
              <a:rPr lang="en-US" dirty="0" smtClean="0"/>
              <a:t>Receive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</a:p>
          <a:p>
            <a:r>
              <a:rPr lang="en-US" dirty="0" smtClean="0"/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31855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feel free to ask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Rahul Singh, </a:t>
            </a:r>
            <a:r>
              <a:rPr lang="en-US" dirty="0" err="1"/>
              <a:t>Ritu</a:t>
            </a:r>
            <a:r>
              <a:rPr lang="en-US" dirty="0"/>
              <a:t> </a:t>
            </a:r>
            <a:r>
              <a:rPr lang="en-US" dirty="0" smtClean="0"/>
              <a:t>Chauhan, “International </a:t>
            </a:r>
            <a:r>
              <a:rPr lang="en-US" dirty="0"/>
              <a:t>Journal of Enhanced Research in Management &amp; Computer </a:t>
            </a:r>
            <a:r>
              <a:rPr lang="en-US" dirty="0" smtClean="0"/>
              <a:t>Applications”, </a:t>
            </a:r>
            <a:r>
              <a:rPr lang="en-US" dirty="0"/>
              <a:t>Vol. 3 Issue 1, January 2014, pp: (15-23)</a:t>
            </a:r>
          </a:p>
          <a:p>
            <a:pPr marL="0" indent="0">
              <a:buNone/>
            </a:pPr>
            <a:r>
              <a:rPr lang="en-US" dirty="0"/>
              <a:t>[2] Hassan </a:t>
            </a:r>
            <a:r>
              <a:rPr lang="en-US" dirty="0" err="1"/>
              <a:t>Keshavarz</a:t>
            </a:r>
            <a:r>
              <a:rPr lang="en-US" dirty="0"/>
              <a:t>, Mohammad Reza </a:t>
            </a:r>
            <a:r>
              <a:rPr lang="en-US" dirty="0" err="1"/>
              <a:t>Jabbarpour</a:t>
            </a:r>
            <a:r>
              <a:rPr lang="en-US" dirty="0"/>
              <a:t> </a:t>
            </a:r>
            <a:r>
              <a:rPr lang="en-US" dirty="0" err="1"/>
              <a:t>Sattari</a:t>
            </a:r>
            <a:r>
              <a:rPr lang="en-US" dirty="0"/>
              <a:t>, Rafidah </a:t>
            </a:r>
            <a:r>
              <a:rPr lang="en-US" dirty="0" err="1"/>
              <a:t>Md</a:t>
            </a:r>
            <a:r>
              <a:rPr lang="en-US" dirty="0"/>
              <a:t> Noor, </a:t>
            </a:r>
            <a:r>
              <a:rPr lang="en-US" dirty="0" smtClean="0"/>
              <a:t>“Session </a:t>
            </a:r>
            <a:r>
              <a:rPr lang="en-US" dirty="0"/>
              <a:t>Initiation Protocol Attacks and </a:t>
            </a:r>
            <a:r>
              <a:rPr lang="en-US" dirty="0" smtClean="0"/>
              <a:t>Challenges”,2012 </a:t>
            </a:r>
            <a:r>
              <a:rPr lang="en-US" dirty="0" err="1"/>
              <a:t>Internation</a:t>
            </a:r>
            <a:r>
              <a:rPr lang="en-US" dirty="0"/>
              <a:t> Conference on Security Science and Technology, Hong-Kong, 10-12 March 2012</a:t>
            </a:r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 err="1"/>
              <a:t>Tommi</a:t>
            </a:r>
            <a:r>
              <a:rPr lang="en-US" dirty="0"/>
              <a:t> </a:t>
            </a:r>
            <a:r>
              <a:rPr lang="en-US" dirty="0" err="1"/>
              <a:t>Koistinen</a:t>
            </a:r>
            <a:r>
              <a:rPr lang="en-US" dirty="0"/>
              <a:t>, </a:t>
            </a:r>
            <a:r>
              <a:rPr lang="en-US" dirty="0" smtClean="0"/>
              <a:t>“Protocol </a:t>
            </a:r>
            <a:r>
              <a:rPr lang="en-US" dirty="0"/>
              <a:t>overview: RTP and </a:t>
            </a:r>
            <a:r>
              <a:rPr lang="en-US" dirty="0" smtClean="0"/>
              <a:t>RTCP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[4] J. Rosenberg</a:t>
            </a:r>
            <a:r>
              <a:rPr lang="en-US" dirty="0"/>
              <a:t>, H. </a:t>
            </a:r>
            <a:r>
              <a:rPr lang="en-US" dirty="0" err="1"/>
              <a:t>Schulzrinne</a:t>
            </a:r>
            <a:r>
              <a:rPr lang="en-US" dirty="0"/>
              <a:t>, G. Camarillo,  A. Johnston, J. Peterson, R. Sparks, M. Handley, E. </a:t>
            </a:r>
            <a:r>
              <a:rPr lang="en-US" dirty="0" err="1" smtClean="0"/>
              <a:t>Schooler</a:t>
            </a:r>
            <a:r>
              <a:rPr lang="en-US" dirty="0" smtClean="0"/>
              <a:t>, “Session </a:t>
            </a:r>
            <a:r>
              <a:rPr lang="en-US" smtClean="0"/>
              <a:t>Initiation Protocol”, RFC: 3261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828108"/>
            <a:ext cx="8915399" cy="2262781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276" y="2867297"/>
            <a:ext cx="8915399" cy="226278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VoIP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over IP (VoIP) is the transmission of voice data over a network</a:t>
            </a:r>
            <a:r>
              <a:rPr lang="en-US" baseline="30000" dirty="0"/>
              <a:t> [1]</a:t>
            </a:r>
            <a:endParaRPr lang="en-US" dirty="0" smtClean="0"/>
          </a:p>
          <a:p>
            <a:r>
              <a:rPr lang="en-US" dirty="0" smtClean="0"/>
              <a:t>VoIP has evolved over time where earlier the people had to have a particular set in-order to converse using voice</a:t>
            </a:r>
            <a:r>
              <a:rPr lang="en-US" baseline="30000" dirty="0" smtClean="0"/>
              <a:t> [1]</a:t>
            </a: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03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VoIP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VoIP has made international calling cheaper</a:t>
            </a:r>
          </a:p>
          <a:p>
            <a:r>
              <a:rPr lang="en-US" dirty="0" smtClean="0"/>
              <a:t>VoIP can be used in an organization instead of buying separate lines from a </a:t>
            </a:r>
            <a:r>
              <a:rPr lang="en-US" dirty="0" err="1" smtClean="0"/>
              <a:t>teleco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RFCs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Transmission Protocol (RTP)</a:t>
            </a:r>
            <a:r>
              <a:rPr lang="en-US" baseline="30000" dirty="0"/>
              <a:t> [1]</a:t>
            </a:r>
            <a:endParaRPr lang="en-US" dirty="0" smtClean="0"/>
          </a:p>
          <a:p>
            <a:r>
              <a:rPr lang="en-US" dirty="0" smtClean="0"/>
              <a:t>Session Initiation Protocol (SIP)</a:t>
            </a:r>
            <a:r>
              <a:rPr lang="en-US" baseline="30000" dirty="0"/>
              <a:t> [1]</a:t>
            </a:r>
            <a:endParaRPr lang="en-US" dirty="0" smtClean="0"/>
          </a:p>
          <a:p>
            <a:r>
              <a:rPr lang="en-US" dirty="0" smtClean="0"/>
              <a:t>H.323</a:t>
            </a:r>
            <a:r>
              <a:rPr lang="en-US" baseline="30000" dirty="0"/>
              <a:t>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VoIP can be used in-order to uplift the rural or economically backward areas</a:t>
            </a:r>
          </a:p>
          <a:p>
            <a:r>
              <a:rPr lang="en-US" dirty="0" smtClean="0"/>
              <a:t>VoIP is being improvised to accommodate conference calls</a:t>
            </a:r>
          </a:p>
          <a:p>
            <a:r>
              <a:rPr lang="en-US" dirty="0" smtClean="0"/>
              <a:t>It also can provide a good platform for video conferencing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919547"/>
            <a:ext cx="8915399" cy="2262781"/>
          </a:xfrm>
        </p:spPr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UML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6" y="1319348"/>
            <a:ext cx="10965804" cy="5146765"/>
          </a:xfrm>
        </p:spPr>
      </p:pic>
    </p:spTree>
    <p:extLst>
      <p:ext uri="{BB962C8B-B14F-4D97-AF65-F5344CB8AC3E}">
        <p14:creationId xmlns:p14="http://schemas.microsoft.com/office/powerpoint/2010/main" val="6298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959</TotalTime>
  <Words>771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Copperplate Gothic Bold</vt:lpstr>
      <vt:lpstr>Wingdings 3</vt:lpstr>
      <vt:lpstr>Wisp</vt:lpstr>
      <vt:lpstr>Voice over IP (VoIP)</vt:lpstr>
      <vt:lpstr>Overview</vt:lpstr>
      <vt:lpstr>Introduction</vt:lpstr>
      <vt:lpstr>What is VoIP</vt:lpstr>
      <vt:lpstr>Applications of VoIP</vt:lpstr>
      <vt:lpstr>Underlying RFCs</vt:lpstr>
      <vt:lpstr>Future Scope</vt:lpstr>
      <vt:lpstr>Design &amp; Implementation</vt:lpstr>
      <vt:lpstr>The UML Diagram</vt:lpstr>
      <vt:lpstr>Classes Used</vt:lpstr>
      <vt:lpstr>Type of Approach</vt:lpstr>
      <vt:lpstr>The Protocols Used - SIP</vt:lpstr>
      <vt:lpstr>SIP- Working</vt:lpstr>
      <vt:lpstr>SIP – Response codes</vt:lpstr>
      <vt:lpstr>The Protocols Used - RTP</vt:lpstr>
      <vt:lpstr>Testing and Validation</vt:lpstr>
      <vt:lpstr>Roles - Hema</vt:lpstr>
      <vt:lpstr>Roles - Manan</vt:lpstr>
      <vt:lpstr>Challenges Faced</vt:lpstr>
      <vt:lpstr>Complexity of the RFC</vt:lpstr>
      <vt:lpstr>Scalability</vt:lpstr>
      <vt:lpstr>Threading Models</vt:lpstr>
      <vt:lpstr>Performance Issues</vt:lpstr>
      <vt:lpstr>Questions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over IP (VoIP)</dc:title>
  <dc:creator>Manan Buddhadev</dc:creator>
  <cp:lastModifiedBy>Manan Buddhadev</cp:lastModifiedBy>
  <cp:revision>22</cp:revision>
  <dcterms:created xsi:type="dcterms:W3CDTF">2016-05-09T19:57:02Z</dcterms:created>
  <dcterms:modified xsi:type="dcterms:W3CDTF">2016-05-10T15:43:16Z</dcterms:modified>
</cp:coreProperties>
</file>