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90" d="100"/>
          <a:sy n="90" d="100"/>
        </p:scale>
        <p:origin x="408" y="6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react-hook-speech-to-text?activeTab=readm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cloud.google.com/vertex-ai/generative-ai/docs/model-reference/tex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387" y="1471579"/>
            <a:ext cx="5924550" cy="46866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i="0" dirty="0">
                <a:solidFill>
                  <a:srgbClr val="212529"/>
                </a:solidFill>
                <a:effectLst/>
                <a:latin typeface="montserratregular"/>
              </a:rPr>
              <a:t>1653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t"/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dirty="0">
                <a:effectLst/>
                <a:latin typeface="montserratregular"/>
              </a:rPr>
              <a:t>Web based Selector-Applicant Simulation 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>
                <a:effectLst/>
                <a:latin typeface="montserratregular"/>
              </a:rPr>
              <a:t>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</a:t>
            </a:r>
            <a:r>
              <a:rPr lang="en-US" sz="2400" b="1">
                <a:latin typeface="Arial" panose="020B0604020202020204" pitchFamily="34" charset="0"/>
                <a:cs typeface="Arial" panose="020B0604020202020204" pitchFamily="34" charset="0"/>
              </a:rPr>
              <a:t>Category- Software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ID- 14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– 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Vichaar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Manthan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02167" y="-8878"/>
            <a:ext cx="7975581" cy="1230451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dirty="0">
                <a:effectLst/>
                <a:latin typeface="montserratregular"/>
              </a:rPr>
              <a:t>Web based Selector-Applicant Simulation Software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99534" y="1593103"/>
            <a:ext cx="10825656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</a:p>
          <a:p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Resume-Based Question Generation</a:t>
            </a:r>
            <a:r>
              <a:rPr lang="en-US" sz="2000" dirty="0"/>
              <a:t>: Users upload resumes, and our system generates role-specific questions using extracted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Speech Recognition &amp; Similarity Analysis</a:t>
            </a:r>
            <a:r>
              <a:rPr lang="en-US" sz="2000" dirty="0"/>
              <a:t>: Real-time speech recognition captures answers, and AI analyzes them for relevance.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Sentiment &amp; Behavioral Analysis</a:t>
            </a:r>
            <a:r>
              <a:rPr lang="en-US" sz="2000" dirty="0"/>
              <a:t>: AI monitors facial expressions and voice modulation for emotional and confidence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AI-Powered Background Checks</a:t>
            </a:r>
            <a:r>
              <a:rPr lang="en-US" sz="2000" dirty="0"/>
              <a:t>: Automated background verification enhances the reliability of the applicant's profile.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Focused Monitoring &amp; Restriction</a:t>
            </a:r>
            <a:r>
              <a:rPr lang="en-US" sz="2000" dirty="0"/>
              <a:t>: Integrated eyeball tracking and browser activity restrictions prevent tab switching, right-clicks, and ensure user focus throughout the interview simulation.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72394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Vichaar</a:t>
            </a:r>
            <a:r>
              <a:rPr lang="en-US" dirty="0"/>
              <a:t> Manthan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31800" y="1368107"/>
            <a:ext cx="4097867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Frontend –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Next.js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Backend Server –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Express.js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AI Service – Python, </a:t>
            </a:r>
            <a:r>
              <a:rPr lang="en-US" sz="2800" dirty="0" err="1">
                <a:latin typeface="Arial" pitchFamily="34" charset="0"/>
                <a:cs typeface="Arial" pitchFamily="34" charset="0"/>
              </a:rPr>
              <a:t>Langchain</a:t>
            </a: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Database – MongoDB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Infrastructure – Kafka, Docker, Kubernetes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CICD – Implemented our custom CICD pipeline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7F84B373-257B-1AF1-F810-8CFEC5A0E53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36738" y="339697"/>
            <a:ext cx="1472394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Vichaar</a:t>
            </a:r>
            <a:r>
              <a:rPr lang="en-US" dirty="0"/>
              <a:t> Manthan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D6F536-1761-B081-2A8B-37E97DFB8B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669794"/>
            <a:ext cx="7402286" cy="416308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69899" y="1432324"/>
            <a:ext cx="1125220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Cost and Resources</a:t>
            </a:r>
            <a:r>
              <a:rPr lang="en-US" sz="2800" dirty="0"/>
              <a:t>: Using resource-efficient models like </a:t>
            </a:r>
            <a:r>
              <a:rPr lang="en-US" sz="2800" dirty="0" err="1"/>
              <a:t>PaLM</a:t>
            </a:r>
            <a:r>
              <a:rPr lang="en-US" sz="2800" dirty="0"/>
              <a:t> and all-MiniLM-L6-v2 instead of Gemini and BERT.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/>
              <a:t>Technical</a:t>
            </a:r>
            <a:r>
              <a:rPr lang="en-US" sz="2800" dirty="0"/>
              <a:t>: Minimal Human Intervention, Unbiased Reporting, Easy to Use.</a:t>
            </a:r>
          </a:p>
          <a:p>
            <a:pPr algn="just"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Checking Integrity and Allegiance of the candidate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1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Verification of the candidate through Aadhar Card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by</a:t>
            </a:r>
            <a:r>
              <a:rPr kumimoji="0" lang="en-US" sz="280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checking their arrest records.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3222EE33-9157-F2CB-E280-4A7416B0428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72394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Vichaar</a:t>
            </a:r>
            <a:r>
              <a:rPr lang="en-US" dirty="0"/>
              <a:t> Manthan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95299" y="1102072"/>
            <a:ext cx="112014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Automates scheduling and initial screening, allowing recruiters to focus on more complex tasks.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/>
              <a:t>24/7 Availability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Social Benefits: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Provides a fair and consistent evaluation process.</a:t>
            </a:r>
            <a:endParaRPr lang="en-US" sz="28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Economic Benefits: </a:t>
            </a:r>
            <a:r>
              <a:rPr lang="en-US" sz="2800" dirty="0"/>
              <a:t>By leveraging the proposed solution, we can optimize budget allocations and resource utilization.</a:t>
            </a:r>
            <a:endParaRPr lang="en-US" sz="28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Security: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It assists in a more comprehensive and complete initial screening of applicants using which interviewers can discard potential spies.</a:t>
            </a:r>
            <a:endParaRPr lang="en-US" sz="28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8D9D11F5-78ED-C29E-3313-5A6AC89A589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72394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Vichaar</a:t>
            </a:r>
            <a:r>
              <a:rPr lang="en-US" dirty="0"/>
              <a:t> Manthan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725560"/>
            <a:ext cx="10668001" cy="5693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Details / Links of the reference and research work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Evaluation of Models: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Conducted a thorough analysis of various models to determine the best fit for developing the proposed solution.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API Testing: </a:t>
            </a: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Studied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API for speech-to-text conversion to identify the most effective option for accurate and reliable transcription.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References: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3"/>
              </a:rPr>
              <a:t>https://www.npmjs.com/package/react-hook-speech-to-text?activeTab=readme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  <a:hlinkClick r:id="rId4"/>
              </a:rPr>
              <a:t>https://cloud.google.com/vertex-ai/generative-ai/docs/model-reference/text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460F8B46-28FC-EB31-C302-E2978E6A28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72394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Vichaar</a:t>
            </a:r>
            <a:r>
              <a:rPr lang="en-US" dirty="0"/>
              <a:t> Manthan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7945</TotalTime>
  <Words>466</Words>
  <Application>Microsoft Office PowerPoint</Application>
  <PresentationFormat>Widescreen</PresentationFormat>
  <Paragraphs>69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 Web based Selector-Applicant Simulation Software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Dhanavi Shah</cp:lastModifiedBy>
  <cp:revision>153</cp:revision>
  <dcterms:created xsi:type="dcterms:W3CDTF">2013-12-12T18:46:50Z</dcterms:created>
  <dcterms:modified xsi:type="dcterms:W3CDTF">2024-09-06T08:53:38Z</dcterms:modified>
  <cp:category/>
</cp:coreProperties>
</file>