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  <p:sldMasterId id="2147483713" r:id="rId5"/>
    <p:sldMasterId id="2147483733" r:id="rId6"/>
    <p:sldMasterId id="2147483741" r:id="rId7"/>
  </p:sldMasterIdLst>
  <p:notesMasterIdLst>
    <p:notesMasterId r:id="rId20"/>
  </p:notesMasterIdLst>
  <p:handoutMasterIdLst>
    <p:handoutMasterId r:id="rId21"/>
  </p:handoutMasterIdLst>
  <p:sldIdLst>
    <p:sldId id="304" r:id="rId8"/>
    <p:sldId id="305" r:id="rId9"/>
    <p:sldId id="349" r:id="rId10"/>
    <p:sldId id="314" r:id="rId11"/>
    <p:sldId id="343" r:id="rId12"/>
    <p:sldId id="344" r:id="rId13"/>
    <p:sldId id="350" r:id="rId14"/>
    <p:sldId id="348" r:id="rId15"/>
    <p:sldId id="347" r:id="rId16"/>
    <p:sldId id="345" r:id="rId17"/>
    <p:sldId id="346" r:id="rId18"/>
    <p:sldId id="3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EC730"/>
    <a:srgbClr val="AA067B"/>
    <a:srgbClr val="FDC3EC"/>
    <a:srgbClr val="FB8FDC"/>
    <a:srgbClr val="029498"/>
    <a:srgbClr val="B0FCFE"/>
    <a:srgbClr val="5DF9FD"/>
    <a:srgbClr val="03ECF4"/>
    <a:srgbClr val="E408A6"/>
    <a:srgbClr val="354E7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63"/>
  </p:normalViewPr>
  <p:slideViewPr>
    <p:cSldViewPr snapToGrid="0">
      <p:cViewPr>
        <p:scale>
          <a:sx n="60" d="100"/>
          <a:sy n="60" d="100"/>
        </p:scale>
        <p:origin x="-107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A3F735C-3DF8-4630-8A34-CC6BB5209C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F0A3DEC-0551-4548-9AE7-1D0B89DB41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15EEA-5E5E-4E0F-99CC-5027CFFE3CE3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319A07C-BDFF-4314-A415-0EF73B80B1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AB21F5-8913-4C31-9123-6FE32FC95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C66C2-8DF0-47D9-A40F-FF877C25D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9691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FCC8-25FE-4DC0-8FE9-93E8831238F5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50B0-A3A8-499C-BFFB-8C4913C11F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689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487" y="1301558"/>
            <a:ext cx="7963401" cy="1546570"/>
          </a:xfrm>
        </p:spPr>
        <p:txBody>
          <a:bodyPr anchor="b">
            <a:norm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 descr="Decorative">
            <a:extLst>
              <a:ext uri="{FF2B5EF4-FFF2-40B4-BE49-F238E27FC236}">
                <a16:creationId xmlns="" xmlns:a16="http://schemas.microsoft.com/office/drawing/2014/main" id="{6ECB70F6-AF4F-45AF-97D9-7CC1F22C982A}"/>
              </a:ext>
            </a:extLst>
          </p:cNvPr>
          <p:cNvSpPr/>
          <p:nvPr userDrawn="1"/>
        </p:nvSpPr>
        <p:spPr>
          <a:xfrm>
            <a:off x="0" y="2805458"/>
            <a:ext cx="12192000" cy="4052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6190" y="3111015"/>
            <a:ext cx="6120689" cy="2146785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1/31/2021</a:t>
            </a:fld>
            <a:endParaRPr lang="en-US"/>
          </a:p>
        </p:txBody>
      </p:sp>
      <p:cxnSp>
        <p:nvCxnSpPr>
          <p:cNvPr id="8" name="Straight Connector 7" descr="Decorative">
            <a:extLst>
              <a:ext uri="{FF2B5EF4-FFF2-40B4-BE49-F238E27FC236}">
                <a16:creationId xmlns="" xmlns:a16="http://schemas.microsoft.com/office/drawing/2014/main" id="{353239CF-1A98-42CB-9B0C-D21FF4AAA328}"/>
              </a:ext>
            </a:extLst>
          </p:cNvPr>
          <p:cNvCxnSpPr>
            <a:cxnSpLocks/>
          </p:cNvCxnSpPr>
          <p:nvPr userDrawn="1"/>
        </p:nvCxnSpPr>
        <p:spPr>
          <a:xfrm>
            <a:off x="2879634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 descr="Decorative">
            <a:extLst>
              <a:ext uri="{FF2B5EF4-FFF2-40B4-BE49-F238E27FC236}">
                <a16:creationId xmlns="" xmlns:a16="http://schemas.microsoft.com/office/drawing/2014/main" id="{91CC0C86-D505-4C06-B9ED-C467EBDFAA5B}"/>
              </a:ext>
            </a:extLst>
          </p:cNvPr>
          <p:cNvSpPr/>
          <p:nvPr userDrawn="1"/>
        </p:nvSpPr>
        <p:spPr>
          <a:xfrm>
            <a:off x="532266" y="525775"/>
            <a:ext cx="3598305" cy="359830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910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27A6004E-A208-4B01-A440-73067708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553" y="9832"/>
            <a:ext cx="740003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4800">
                <a:solidFill>
                  <a:schemeClr val="tx2"/>
                </a:solidFill>
                <a:ea typeface="Sophia" pitchFamily="50" charset="-128"/>
                <a:cs typeface="Cavolini" panose="03000502040302020204" pitchFamily="66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7157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w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Decorative">
            <a:extLst>
              <a:ext uri="{FF2B5EF4-FFF2-40B4-BE49-F238E27FC236}">
                <a16:creationId xmlns="" xmlns:a16="http://schemas.microsoft.com/office/drawing/2014/main" id="{97116D06-962E-4507-ABA1-62B63AEC59DB}"/>
              </a:ext>
            </a:extLst>
          </p:cNvPr>
          <p:cNvSpPr/>
          <p:nvPr userDrawn="1"/>
        </p:nvSpPr>
        <p:spPr>
          <a:xfrm>
            <a:off x="8664962" y="3519917"/>
            <a:ext cx="2971800" cy="27523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06" y="304528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 descr="Decorative">
            <a:extLst>
              <a:ext uri="{FF2B5EF4-FFF2-40B4-BE49-F238E27FC236}">
                <a16:creationId xmlns="" xmlns:a16="http://schemas.microsoft.com/office/drawing/2014/main" id="{E618D983-EDDA-46AD-B7C1-4AD75105C7C1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Decorative">
            <a:extLst>
              <a:ext uri="{FF2B5EF4-FFF2-40B4-BE49-F238E27FC236}">
                <a16:creationId xmlns="" xmlns:a16="http://schemas.microsoft.com/office/drawing/2014/main" id="{84A4CE79-8948-4D04-8955-5F6AA08DA316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 descr="Decorative">
            <a:extLst>
              <a:ext uri="{FF2B5EF4-FFF2-40B4-BE49-F238E27FC236}">
                <a16:creationId xmlns="" xmlns:a16="http://schemas.microsoft.com/office/drawing/2014/main" id="{FAA34FEE-7DB0-46DF-B227-DD77E5A72C77}"/>
              </a:ext>
            </a:extLst>
          </p:cNvPr>
          <p:cNvSpPr/>
          <p:nvPr userDrawn="1"/>
        </p:nvSpPr>
        <p:spPr>
          <a:xfrm>
            <a:off x="8641422" y="1768879"/>
            <a:ext cx="3550578" cy="16601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400" b="1">
              <a:solidFill>
                <a:schemeClr val="accent1">
                  <a:lumMod val="5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7CE60A7A-D500-40CD-8F46-0177E35D85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53857" y="2248949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="" xmlns:a16="http://schemas.microsoft.com/office/drawing/2014/main" id="{49DB8D3D-E4A0-40AF-ADFE-A76BFA6FA84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3857" y="2768906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400" smtClean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1714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2pPr>
            <a:lvl3pPr marL="628650" indent="0">
              <a:buFont typeface="Arial" panose="020B0604020202020204" pitchFamily="34" charset="0"/>
              <a:buNone/>
              <a:defRPr lang="en-US" sz="1800" smtClean="0">
                <a:solidFill>
                  <a:schemeClr val="lt1"/>
                </a:solidFill>
              </a:defRPr>
            </a:lvl3pPr>
            <a:lvl4pPr marL="1085850" indent="0">
              <a:buFont typeface="Arial" panose="020B0604020202020204" pitchFamily="34" charset="0"/>
              <a:buNone/>
              <a:defRPr lang="en-US" smtClean="0">
                <a:solidFill>
                  <a:schemeClr val="lt1"/>
                </a:solidFill>
              </a:defRPr>
            </a:lvl4pPr>
            <a:lvl5pPr marL="1543050" indent="0">
              <a:buFont typeface="Arial" panose="020B0604020202020204" pitchFamily="34" charset="0"/>
              <a:buNone/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538654B1-19EA-4F60-ACA2-9DD57F90BF3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71912" y="1861904"/>
            <a:ext cx="2966786" cy="38704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20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BA85ADEF-ED1A-465F-B201-3B63AB3D8EA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208655" y="2267277"/>
            <a:ext cx="2436870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="" xmlns:a16="http://schemas.microsoft.com/office/drawing/2014/main" id="{07F94012-2198-4B62-B317-646C5DE6E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8606" y="2393099"/>
            <a:ext cx="3200400" cy="38741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4E19F89D-5405-4DA0-BC75-20CD3D57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8606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1D06D171-E580-4E1C-920D-E77A9A14965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12110" y="1861903"/>
            <a:ext cx="3200400" cy="5252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EFA77E95-4728-4066-8CE7-AB334A6C0E00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208654" y="2789458"/>
            <a:ext cx="2436871" cy="54673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5pPr>
            <a:lvl6pPr marL="22860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6pPr>
            <a:lvl7pPr marL="27432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7pPr>
            <a:lvl8pPr marL="3200400" indent="0">
              <a:buNone/>
              <a:defRPr sz="1400" b="0">
                <a:solidFill>
                  <a:schemeClr val="accent1">
                    <a:lumMod val="50000"/>
                  </a:schemeClr>
                </a:solidFill>
              </a:defRPr>
            </a:lvl8pPr>
            <a:lvl9pPr marL="3657600" indent="0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="" xmlns:a16="http://schemas.microsoft.com/office/drawing/2014/main" id="{369CBA4C-61D1-47CE-A32C-8A042D2305B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68746" y="4152688"/>
            <a:ext cx="2969952" cy="2114550"/>
          </a:xfrm>
          <a:noFill/>
          <a:ln w="38100">
            <a:noFill/>
          </a:ln>
        </p:spPr>
        <p:txBody>
          <a:bodyPr lIns="182880" tIns="0" rIns="182880" bIns="228600">
            <a:normAutofit/>
          </a:bodyPr>
          <a:lstStyle>
            <a:lvl1pPr marL="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ct val="100000"/>
              </a:lnSpc>
              <a:spcAft>
                <a:spcPts val="400"/>
              </a:spcAft>
              <a:buNone/>
              <a:defRPr sz="1200"/>
            </a:lvl6pPr>
            <a:lvl7pPr marL="2743200" indent="0">
              <a:lnSpc>
                <a:spcPct val="100000"/>
              </a:lnSpc>
              <a:spcAft>
                <a:spcPts val="400"/>
              </a:spcAft>
              <a:buNone/>
              <a:defRPr sz="1200"/>
            </a:lvl7pPr>
            <a:lvl8pPr marL="3200400" indent="0">
              <a:lnSpc>
                <a:spcPct val="100000"/>
              </a:lnSpc>
              <a:spcAft>
                <a:spcPts val="400"/>
              </a:spcAft>
              <a:buNone/>
              <a:defRPr sz="1200"/>
            </a:lvl8pPr>
            <a:lvl9pPr marL="3657600" indent="0">
              <a:lnSpc>
                <a:spcPct val="100000"/>
              </a:lnSpc>
              <a:spcAft>
                <a:spcPts val="4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0">
            <a:extLst>
              <a:ext uri="{FF2B5EF4-FFF2-40B4-BE49-F238E27FC236}">
                <a16:creationId xmlns="" xmlns:a16="http://schemas.microsoft.com/office/drawing/2014/main" id="{EF70F087-FCB3-4B43-8142-FD99C3F7F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86455" y="975716"/>
            <a:ext cx="9652243" cy="61667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="" xmlns:a16="http://schemas.microsoft.com/office/drawing/2014/main" id="{457563A2-1BDE-4226-B8A5-C3F4882399E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318276" y="2393099"/>
            <a:ext cx="3200400" cy="38741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800"/>
              </a:spcAft>
              <a:buNone/>
              <a:defRPr sz="1200"/>
            </a:lvl1pPr>
            <a:lvl2pPr marL="457200" indent="0">
              <a:lnSpc>
                <a:spcPct val="150000"/>
              </a:lnSpc>
              <a:spcAft>
                <a:spcPts val="800"/>
              </a:spcAft>
              <a:buNone/>
              <a:defRPr sz="1200"/>
            </a:lvl2pPr>
            <a:lvl3pPr marL="914400" indent="0">
              <a:lnSpc>
                <a:spcPct val="150000"/>
              </a:lnSpc>
              <a:spcAft>
                <a:spcPts val="800"/>
              </a:spcAft>
              <a:buNone/>
              <a:defRPr sz="1200"/>
            </a:lvl3pPr>
            <a:lvl4pPr marL="1371600" indent="0">
              <a:lnSpc>
                <a:spcPct val="150000"/>
              </a:lnSpc>
              <a:spcAft>
                <a:spcPts val="800"/>
              </a:spcAft>
              <a:buNone/>
              <a:defRPr sz="1200"/>
            </a:lvl4pPr>
            <a:lvl5pPr marL="1828800" indent="0">
              <a:lnSpc>
                <a:spcPct val="150000"/>
              </a:lnSpc>
              <a:spcAft>
                <a:spcPts val="800"/>
              </a:spcAft>
              <a:buNone/>
              <a:defRPr sz="1200"/>
            </a:lvl5pPr>
            <a:lvl6pPr marL="2286000" indent="0">
              <a:lnSpc>
                <a:spcPct val="150000"/>
              </a:lnSpc>
              <a:spcAft>
                <a:spcPts val="800"/>
              </a:spcAft>
              <a:buNone/>
              <a:defRPr sz="1200"/>
            </a:lvl6pPr>
            <a:lvl7pPr marL="2743200" indent="0">
              <a:lnSpc>
                <a:spcPct val="150000"/>
              </a:lnSpc>
              <a:spcAft>
                <a:spcPts val="800"/>
              </a:spcAft>
              <a:buNone/>
              <a:defRPr sz="1200"/>
            </a:lvl7pPr>
            <a:lvl8pPr marL="3200400" indent="0">
              <a:lnSpc>
                <a:spcPct val="150000"/>
              </a:lnSpc>
              <a:spcAft>
                <a:spcPts val="800"/>
              </a:spcAft>
              <a:buNone/>
              <a:defRPr sz="1200"/>
            </a:lvl8pPr>
            <a:lvl9pPr marL="3657600" indent="0">
              <a:lnSpc>
                <a:spcPct val="150000"/>
              </a:lnSpc>
              <a:spcAft>
                <a:spcPts val="800"/>
              </a:spcAft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CDFF02EC-200B-484A-B087-EDF3CAF979D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8671912" y="3543353"/>
            <a:ext cx="2964850" cy="604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n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3435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Decorative">
            <a:extLst>
              <a:ext uri="{FF2B5EF4-FFF2-40B4-BE49-F238E27FC236}">
                <a16:creationId xmlns="" xmlns:a16="http://schemas.microsoft.com/office/drawing/2014/main" id="{AF229DB8-6697-4CEB-9186-8A9B35755245}"/>
              </a:ext>
            </a:extLst>
          </p:cNvPr>
          <p:cNvCxnSpPr>
            <a:cxnSpLocks/>
          </p:cNvCxnSpPr>
          <p:nvPr userDrawn="1"/>
        </p:nvCxnSpPr>
        <p:spPr>
          <a:xfrm>
            <a:off x="2417299" y="0"/>
            <a:ext cx="0" cy="6858000"/>
          </a:xfrm>
          <a:prstGeom prst="line">
            <a:avLst/>
          </a:prstGeom>
          <a:ln w="57150">
            <a:solidFill>
              <a:srgbClr val="DE5F00"/>
            </a:solidFill>
          </a:ln>
          <a:effectLst>
            <a:outerShdw blurRad="38100" dist="38100" dir="2700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 descr="Decorative">
            <a:extLst>
              <a:ext uri="{FF2B5EF4-FFF2-40B4-BE49-F238E27FC236}">
                <a16:creationId xmlns="" xmlns:a16="http://schemas.microsoft.com/office/drawing/2014/main" id="{CE7E1946-B107-4E56-A525-2CFB2EDA7CA9}"/>
              </a:ext>
            </a:extLst>
          </p:cNvPr>
          <p:cNvSpPr/>
          <p:nvPr userDrawn="1"/>
        </p:nvSpPr>
        <p:spPr>
          <a:xfrm>
            <a:off x="532266" y="525775"/>
            <a:ext cx="2761955" cy="276195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38100" dir="12000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Decorative">
            <a:extLst>
              <a:ext uri="{FF2B5EF4-FFF2-40B4-BE49-F238E27FC236}">
                <a16:creationId xmlns="" xmlns:a16="http://schemas.microsoft.com/office/drawing/2014/main" id="{9B0B5CFF-5411-4478-8E4D-C4CFA4C18100}"/>
              </a:ext>
            </a:extLst>
          </p:cNvPr>
          <p:cNvSpPr/>
          <p:nvPr userDrawn="1"/>
        </p:nvSpPr>
        <p:spPr>
          <a:xfrm>
            <a:off x="6852862" y="4829173"/>
            <a:ext cx="5339137" cy="13764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926" y="1709738"/>
            <a:ext cx="8576903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2863" y="4829173"/>
            <a:ext cx="5093966" cy="137641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482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7">
            <a:extLst>
              <a:ext uri="{FF2B5EF4-FFF2-40B4-BE49-F238E27FC236}">
                <a16:creationId xmlns="" xmlns:a16="http://schemas.microsoft.com/office/drawing/2014/main" id="{40F5FE5A-E1EE-44F4-878E-DA39FD14F9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25632" y="39749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="" xmlns:a16="http://schemas.microsoft.com/office/drawing/2014/main" id="{A3D970D3-D564-45D3-A628-EC791EEC4A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5632" y="1497785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D72932B9-CD2A-42FE-A397-D2D3D38D8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4541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58C10-FBC0-4A3A-85AA-39617BFE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512E484-5647-4BF3-AB18-867773A5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92098E-3F44-405D-9231-F1ECED6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7E4F7D2-4289-4317-977D-D4B3532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8" name="Straight Connector 27" descr="Decorative">
            <a:extLst>
              <a:ext uri="{FF2B5EF4-FFF2-40B4-BE49-F238E27FC236}">
                <a16:creationId xmlns="" xmlns:a16="http://schemas.microsoft.com/office/drawing/2014/main" id="{50F4C8C9-D1C2-45A7-AE79-D7A81A58FF94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>
            <a:extLst>
              <a:ext uri="{FF2B5EF4-FFF2-40B4-BE49-F238E27FC236}">
                <a16:creationId xmlns="" xmlns:a16="http://schemas.microsoft.com/office/drawing/2014/main" id="{54A8AD2B-99DB-4A35-9891-B994209D6F2C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3B480505-846A-4157-B172-BC24DD1503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="" xmlns:a16="http://schemas.microsoft.com/office/drawing/2014/main" id="{CA6346D2-7E4E-41EB-90A8-F3300AF709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4525" y="1870020"/>
            <a:ext cx="911417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511C6196-A911-4889-9D67-95A775CC7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37161" y="2559699"/>
            <a:ext cx="9001525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words that describe you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="" xmlns:a16="http://schemas.microsoft.com/office/drawing/2014/main" id="{F60488A7-CC25-4793-A834-8B42E9FED1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24541" y="39641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3">
            <a:extLst>
              <a:ext uri="{FF2B5EF4-FFF2-40B4-BE49-F238E27FC236}">
                <a16:creationId xmlns="" xmlns:a16="http://schemas.microsoft.com/office/drawing/2014/main" id="{53AD47BB-9334-4415-812C-5C24E93036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24525" y="4336995"/>
            <a:ext cx="9114130" cy="667001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="" xmlns:a16="http://schemas.microsoft.com/office/drawing/2014/main" id="{66C9EE9C-C90B-43CE-B95F-0A02E0F638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161" y="5026674"/>
            <a:ext cx="9001477" cy="1195319"/>
          </a:xfrm>
          <a:solidFill>
            <a:schemeClr val="accent2">
              <a:lumMod val="40000"/>
              <a:lumOff val="60000"/>
            </a:schemeClr>
          </a:solidFill>
        </p:spPr>
        <p:txBody>
          <a:bodyPr lIns="45720" tIns="45720" rIns="45720" bIns="45720"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1pPr>
            <a:lvl2pPr marL="457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2pPr>
            <a:lvl3pPr marL="914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3pPr>
            <a:lvl4pPr marL="1371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4pPr>
            <a:lvl5pPr marL="18288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5pPr>
            <a:lvl6pPr marL="22860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6pPr>
            <a:lvl7pPr marL="27432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7pPr>
            <a:lvl8pPr marL="32004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8pPr>
            <a:lvl9pPr marL="3657600" indent="0">
              <a:spcBef>
                <a:spcPts val="500"/>
              </a:spcBef>
              <a:buFont typeface="Arial" panose="020B0604020202020204" pitchFamily="34" charset="0"/>
              <a:buNone/>
              <a:defRPr sz="1400">
                <a:latin typeface="+mj-lt"/>
              </a:defRPr>
            </a:lvl9pPr>
          </a:lstStyle>
          <a:p>
            <a:pPr lvl="0"/>
            <a:r>
              <a:rPr lang="en-US"/>
              <a:t>Write the top attributes you want for your brand</a:t>
            </a:r>
          </a:p>
        </p:txBody>
      </p:sp>
    </p:spTree>
    <p:extLst>
      <p:ext uri="{BB962C8B-B14F-4D97-AF65-F5344CB8AC3E}">
        <p14:creationId xmlns="" xmlns:p14="http://schemas.microsoft.com/office/powerpoint/2010/main" val="354107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gital Pres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Decorative">
            <a:extLst>
              <a:ext uri="{FF2B5EF4-FFF2-40B4-BE49-F238E27FC236}">
                <a16:creationId xmlns="" xmlns:a16="http://schemas.microsoft.com/office/drawing/2014/main" id="{FEB6B08E-1276-4FC2-B9C0-CB74D4B011C5}"/>
              </a:ext>
            </a:extLst>
          </p:cNvPr>
          <p:cNvSpPr/>
          <p:nvPr userDrawn="1"/>
        </p:nvSpPr>
        <p:spPr>
          <a:xfrm>
            <a:off x="5618554" y="3210820"/>
            <a:ext cx="2926080" cy="850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 descr="Decorative">
            <a:extLst>
              <a:ext uri="{FF2B5EF4-FFF2-40B4-BE49-F238E27FC236}">
                <a16:creationId xmlns="" xmlns:a16="http://schemas.microsoft.com/office/drawing/2014/main" id="{52A97EBB-4D15-438F-876B-27F2CD113F44}"/>
              </a:ext>
            </a:extLst>
          </p:cNvPr>
          <p:cNvSpPr/>
          <p:nvPr userDrawn="1"/>
        </p:nvSpPr>
        <p:spPr>
          <a:xfrm>
            <a:off x="8712629" y="3210820"/>
            <a:ext cx="2926080" cy="8503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 descr="Decorative">
            <a:extLst>
              <a:ext uri="{FF2B5EF4-FFF2-40B4-BE49-F238E27FC236}">
                <a16:creationId xmlns="" xmlns:a16="http://schemas.microsoft.com/office/drawing/2014/main" id="{208EB924-A36B-47AC-8EC1-C4234DFD5F10}"/>
              </a:ext>
            </a:extLst>
          </p:cNvPr>
          <p:cNvSpPr/>
          <p:nvPr userDrawn="1"/>
        </p:nvSpPr>
        <p:spPr>
          <a:xfrm>
            <a:off x="2524480" y="3210820"/>
            <a:ext cx="2926080" cy="8503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37">
            <a:extLst>
              <a:ext uri="{FF2B5EF4-FFF2-40B4-BE49-F238E27FC236}">
                <a16:creationId xmlns="" xmlns:a16="http://schemas.microsoft.com/office/drawing/2014/main" id="{40F5FE5A-E1EE-44F4-878E-DA39FD14F9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25632" y="5232228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="" xmlns:a16="http://schemas.microsoft.com/office/drawing/2014/main" id="{A3D970D3-D564-45D3-A628-EC791EEC4A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5632" y="1488260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D72932B9-CD2A-42FE-A397-D2D3D38D8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4480" y="1497208"/>
            <a:ext cx="9114158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58C10-FBC0-4A3A-85AA-39617BFE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337" y="298713"/>
            <a:ext cx="9645372" cy="740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512E484-5647-4BF3-AB18-867773A5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92098E-3F44-405D-9231-F1ECED6C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7E4F7D2-4289-4317-977D-D4B3532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8" name="Straight Connector 27" descr="Decorative">
            <a:extLst>
              <a:ext uri="{FF2B5EF4-FFF2-40B4-BE49-F238E27FC236}">
                <a16:creationId xmlns="" xmlns:a16="http://schemas.microsoft.com/office/drawing/2014/main" id="{50F4C8C9-D1C2-45A7-AE79-D7A81A58FF94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rgbClr val="FF8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 descr="Decorative">
            <a:extLst>
              <a:ext uri="{FF2B5EF4-FFF2-40B4-BE49-F238E27FC236}">
                <a16:creationId xmlns="" xmlns:a16="http://schemas.microsoft.com/office/drawing/2014/main" id="{54A8AD2B-99DB-4A35-9891-B994209D6F2C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3B480505-846A-4157-B172-BC24DD1503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86455" y="975716"/>
            <a:ext cx="9652243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="" xmlns:a16="http://schemas.microsoft.com/office/drawing/2014/main" id="{F60488A7-CC25-4793-A834-8B42E9FED1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24541" y="5221483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3">
            <a:extLst>
              <a:ext uri="{FF2B5EF4-FFF2-40B4-BE49-F238E27FC236}">
                <a16:creationId xmlns="" xmlns:a16="http://schemas.microsoft.com/office/drawing/2014/main" id="{F84E39B4-2CF7-4FF1-9A0B-F634106624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24480" y="1855239"/>
            <a:ext cx="9114113" cy="1316736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3">
            <a:extLst>
              <a:ext uri="{FF2B5EF4-FFF2-40B4-BE49-F238E27FC236}">
                <a16:creationId xmlns="" xmlns:a16="http://schemas.microsoft.com/office/drawing/2014/main" id="{0855827C-24C3-43D1-A687-F2828E2B8E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24525" y="5603820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40">
            <a:extLst>
              <a:ext uri="{FF2B5EF4-FFF2-40B4-BE49-F238E27FC236}">
                <a16:creationId xmlns="" xmlns:a16="http://schemas.microsoft.com/office/drawing/2014/main" id="{B9106E5E-4EF7-45CD-B3C6-0D0D4DCC4F71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52448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7">
            <a:extLst>
              <a:ext uri="{FF2B5EF4-FFF2-40B4-BE49-F238E27FC236}">
                <a16:creationId xmlns="" xmlns:a16="http://schemas.microsoft.com/office/drawing/2014/main" id="{68E1232F-E092-4B87-BDB6-A8A88638653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125632" y="4155903"/>
            <a:ext cx="301752" cy="3017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6pPr>
            <a:lvl7pPr marL="27432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7pPr>
            <a:lvl8pPr marL="3200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8pPr>
            <a:lvl9pPr marL="36576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0">
            <a:extLst>
              <a:ext uri="{FF2B5EF4-FFF2-40B4-BE49-F238E27FC236}">
                <a16:creationId xmlns="" xmlns:a16="http://schemas.microsoft.com/office/drawing/2014/main" id="{7122B2E6-0EF4-461B-9CC0-57F3C311C8C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524541" y="4145158"/>
            <a:ext cx="9114134" cy="34299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5pPr>
            <a:lvl6pPr marL="22860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6pPr>
            <a:lvl7pPr marL="27432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7pPr>
            <a:lvl8pPr marL="32004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8pPr>
            <a:lvl9pPr marL="3657600" indent="0">
              <a:lnSpc>
                <a:spcPct val="100000"/>
              </a:lnSpc>
              <a:buFont typeface="Arial" panose="020B0604020202020204" pitchFamily="34" charset="0"/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3">
            <a:extLst>
              <a:ext uri="{FF2B5EF4-FFF2-40B4-BE49-F238E27FC236}">
                <a16:creationId xmlns="" xmlns:a16="http://schemas.microsoft.com/office/drawing/2014/main" id="{80B024F7-EBA9-497C-85F5-94193E54BEC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24525" y="4527495"/>
            <a:ext cx="9114130" cy="704733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1pPr>
            <a:lvl2pPr marL="457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2pPr>
            <a:lvl3pPr marL="914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3pPr>
            <a:lvl4pPr marL="1371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4pPr>
            <a:lvl5pPr marL="18288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5pPr>
            <a:lvl6pPr marL="22860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6pPr>
            <a:lvl7pPr marL="27432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7pPr>
            <a:lvl8pPr marL="32004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8pPr>
            <a:lvl9pPr marL="3657600" indent="0">
              <a:lnSpc>
                <a:spcPts val="1500"/>
              </a:lnSpc>
              <a:buFont typeface="Arial" panose="020B0604020202020204" pitchFamily="34" charset="0"/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40">
            <a:extLst>
              <a:ext uri="{FF2B5EF4-FFF2-40B4-BE49-F238E27FC236}">
                <a16:creationId xmlns="" xmlns:a16="http://schemas.microsoft.com/office/drawing/2014/main" id="{1371092B-3B16-4649-880C-AFF800347C7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5620106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40">
            <a:extLst>
              <a:ext uri="{FF2B5EF4-FFF2-40B4-BE49-F238E27FC236}">
                <a16:creationId xmlns="" xmlns:a16="http://schemas.microsoft.com/office/drawing/2014/main" id="{B731AB0D-E666-4302-9876-42014DBB3FF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715731" y="3508744"/>
            <a:ext cx="2926080" cy="539445"/>
          </a:xfrm>
          <a:noFill/>
          <a:ln w="38100">
            <a:noFill/>
          </a:ln>
        </p:spPr>
        <p:txBody>
          <a:bodyPr lIns="91440" tIns="0" rIns="91440" b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1pPr>
            <a:lvl2pPr marL="4572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2pPr>
            <a:lvl3pPr marL="9144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3pPr>
            <a:lvl4pPr marL="13716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4pPr>
            <a:lvl5pPr marL="1828800" indent="0" algn="ctr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None/>
              <a:defRPr sz="1200">
                <a:latin typeface="+mj-lt"/>
              </a:defRPr>
            </a:lvl5pPr>
            <a:lvl6pPr marL="22860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6pPr>
            <a:lvl7pPr marL="27432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7pPr>
            <a:lvl8pPr marL="32004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8pPr>
            <a:lvl9pPr marL="3657600" indent="0" algn="ctr">
              <a:lnSpc>
                <a:spcPct val="90000"/>
              </a:lnSpc>
              <a:spcAft>
                <a:spcPts val="400"/>
              </a:spcAft>
              <a:buNone/>
              <a:defRPr sz="12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8618EBE-91EF-4B8C-AFA0-76D7E4BC805C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2521379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18E67C8C-70CC-4439-BF5F-AF64A5DE6E4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5620106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E2D924DC-677B-487A-9D96-AD799E3FD92D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8715731" y="3236483"/>
            <a:ext cx="2926075" cy="2592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0">
                <a:latin typeface="+mj-lt"/>
              </a:defRPr>
            </a:lvl1pPr>
            <a:lvl2pPr marL="457200" indent="0">
              <a:buNone/>
              <a:defRPr sz="1600" b="0"/>
            </a:lvl2pPr>
            <a:lvl3pPr marL="914400" indent="0">
              <a:buNone/>
              <a:defRPr sz="16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0"/>
            </a:lvl6pPr>
            <a:lvl7pPr marL="2743200" indent="0">
              <a:buNone/>
              <a:defRPr sz="1600" b="0"/>
            </a:lvl7pPr>
            <a:lvl8pPr marL="3200400" indent="0">
              <a:buNone/>
              <a:defRPr sz="1600" b="0"/>
            </a:lvl8pPr>
            <a:lvl9pPr marL="3657600" indent="0">
              <a:buNone/>
              <a:defRPr sz="1600" b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63649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092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 descr="Decorative">
            <a:extLst>
              <a:ext uri="{FF2B5EF4-FFF2-40B4-BE49-F238E27FC236}">
                <a16:creationId xmlns="" xmlns:a16="http://schemas.microsoft.com/office/drawing/2014/main" id="{2B461177-3094-4F0D-AF8B-34AA690D5A18}"/>
              </a:ext>
            </a:extLst>
          </p:cNvPr>
          <p:cNvCxnSpPr>
            <a:cxnSpLocks/>
          </p:cNvCxnSpPr>
          <p:nvPr userDrawn="1"/>
        </p:nvCxnSpPr>
        <p:spPr>
          <a:xfrm>
            <a:off x="1090494" y="0"/>
            <a:ext cx="0" cy="685800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 descr="Decorative">
            <a:extLst>
              <a:ext uri="{FF2B5EF4-FFF2-40B4-BE49-F238E27FC236}">
                <a16:creationId xmlns="" xmlns:a16="http://schemas.microsoft.com/office/drawing/2014/main" id="{E7F63A94-F44E-49C8-91D3-0F79F90C296E}"/>
              </a:ext>
            </a:extLst>
          </p:cNvPr>
          <p:cNvSpPr/>
          <p:nvPr userDrawn="1"/>
        </p:nvSpPr>
        <p:spPr>
          <a:xfrm>
            <a:off x="159077" y="220216"/>
            <a:ext cx="1362969" cy="13629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536" y="301752"/>
            <a:ext cx="9646920" cy="740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536" y="1481327"/>
            <a:ext cx="9646920" cy="47384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1/31/2021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Placeholder 1">
            <a:extLst>
              <a:ext uri="{FF2B5EF4-FFF2-40B4-BE49-F238E27FC236}">
                <a16:creationId xmlns="" xmlns:a16="http://schemas.microsoft.com/office/drawing/2014/main" id="{19C3449E-9CBF-428C-AA0D-9F47FBA1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36" y="310225"/>
            <a:ext cx="10515600" cy="408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2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69" name="Text Placeholder 45">
            <a:extLst>
              <a:ext uri="{FF2B5EF4-FFF2-40B4-BE49-F238E27FC236}">
                <a16:creationId xmlns="" xmlns:a16="http://schemas.microsoft.com/office/drawing/2014/main" id="{9BEA842F-5707-4B74-81AF-3E6390E701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5635" y="4400683"/>
            <a:ext cx="2139884" cy="33855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Font 2</a:t>
            </a:r>
          </a:p>
        </p:txBody>
      </p:sp>
      <p:sp>
        <p:nvSpPr>
          <p:cNvPr id="70" name="Text Placeholder 43">
            <a:extLst>
              <a:ext uri="{FF2B5EF4-FFF2-40B4-BE49-F238E27FC236}">
                <a16:creationId xmlns="" xmlns:a16="http://schemas.microsoft.com/office/drawing/2014/main" id="{95C60BF0-73F3-40DC-BCBB-293A4962AA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62299" y="4120435"/>
            <a:ext cx="2139884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Font 1</a:t>
            </a:r>
          </a:p>
        </p:txBody>
      </p:sp>
      <p:sp>
        <p:nvSpPr>
          <p:cNvPr id="68" name="Text Placeholder 45">
            <a:extLst>
              <a:ext uri="{FF2B5EF4-FFF2-40B4-BE49-F238E27FC236}">
                <a16:creationId xmlns="" xmlns:a16="http://schemas.microsoft.com/office/drawing/2014/main" id="{2EF9381B-4D80-41A2-BB4B-2DE81F0246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58824" y="5061972"/>
            <a:ext cx="1472184" cy="502920"/>
          </a:xfr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</a:p>
        </p:txBody>
      </p:sp>
      <p:sp>
        <p:nvSpPr>
          <p:cNvPr id="67" name="Text Placeholder 45">
            <a:extLst>
              <a:ext uri="{FF2B5EF4-FFF2-40B4-BE49-F238E27FC236}">
                <a16:creationId xmlns="" xmlns:a16="http://schemas.microsoft.com/office/drawing/2014/main" id="{4987B7F4-6625-4A36-B77F-882959F856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58824" y="5651675"/>
            <a:ext cx="1472184" cy="50292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600">
                <a:latin typeface="+mn-lt"/>
              </a:defRPr>
            </a:lvl4pPr>
            <a:lvl5pPr marL="1828800" indent="0">
              <a:buNone/>
              <a:defRPr sz="1600">
                <a:latin typeface="+mn-lt"/>
              </a:defRPr>
            </a:lvl5pPr>
            <a:lvl6pPr marL="2286000" indent="0">
              <a:buNone/>
              <a:defRPr sz="1600">
                <a:latin typeface="+mn-lt"/>
              </a:defRPr>
            </a:lvl6pPr>
            <a:lvl7pPr marL="2743200" indent="0">
              <a:buNone/>
              <a:defRPr sz="1600">
                <a:latin typeface="+mn-lt"/>
              </a:defRPr>
            </a:lvl7pPr>
            <a:lvl8pPr marL="3200400" indent="0">
              <a:buNone/>
              <a:defRPr sz="1600">
                <a:latin typeface="+mn-lt"/>
              </a:defRPr>
            </a:lvl8pPr>
            <a:lvl9pPr marL="3657600" indent="0">
              <a:buNone/>
              <a:defRPr sz="1600">
                <a:latin typeface="+mn-lt"/>
              </a:defRPr>
            </a:lvl9pPr>
          </a:lstStyle>
          <a:p>
            <a:pPr lvl="0"/>
            <a:r>
              <a:rPr lang="en-US"/>
              <a:t>Color 2</a:t>
            </a:r>
          </a:p>
        </p:txBody>
      </p:sp>
      <p:sp>
        <p:nvSpPr>
          <p:cNvPr id="53" name="Text Placeholder 45">
            <a:extLst>
              <a:ext uri="{FF2B5EF4-FFF2-40B4-BE49-F238E27FC236}">
                <a16:creationId xmlns="" xmlns:a16="http://schemas.microsoft.com/office/drawing/2014/main" id="{45F3B76A-1FA5-42F7-AFC1-2AC596A8C9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372" y="2900864"/>
            <a:ext cx="8695457" cy="14498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3">
            <a:extLst>
              <a:ext uri="{FF2B5EF4-FFF2-40B4-BE49-F238E27FC236}">
                <a16:creationId xmlns="" xmlns:a16="http://schemas.microsoft.com/office/drawing/2014/main" id="{F65D7F44-81CA-4D0C-A450-E4F0BA6106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036" y="2563466"/>
            <a:ext cx="866823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54" descr="Decorative">
            <a:extLst>
              <a:ext uri="{FF2B5EF4-FFF2-40B4-BE49-F238E27FC236}">
                <a16:creationId xmlns="" xmlns:a16="http://schemas.microsoft.com/office/drawing/2014/main" id="{60DCD89D-435E-449A-93A4-C4C40C657647}"/>
              </a:ext>
            </a:extLst>
          </p:cNvPr>
          <p:cNvSpPr/>
          <p:nvPr userDrawn="1"/>
        </p:nvSpPr>
        <p:spPr>
          <a:xfrm>
            <a:off x="477624" y="264296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 descr="Decorative">
            <a:extLst>
              <a:ext uri="{FF2B5EF4-FFF2-40B4-BE49-F238E27FC236}">
                <a16:creationId xmlns="" xmlns:a16="http://schemas.microsoft.com/office/drawing/2014/main" id="{1C62BECE-ECE4-4B62-A715-43ACD9ABC486}"/>
              </a:ext>
            </a:extLst>
          </p:cNvPr>
          <p:cNvCxnSpPr>
            <a:cxnSpLocks/>
          </p:cNvCxnSpPr>
          <p:nvPr userDrawn="1"/>
        </p:nvCxnSpPr>
        <p:spPr>
          <a:xfrm>
            <a:off x="796365" y="284133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5">
            <a:extLst>
              <a:ext uri="{FF2B5EF4-FFF2-40B4-BE49-F238E27FC236}">
                <a16:creationId xmlns="" xmlns:a16="http://schemas.microsoft.com/office/drawing/2014/main" id="{325768D6-7B52-442D-8E90-647BEFA40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2372" y="662489"/>
            <a:ext cx="8774525" cy="689391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 descr="Decorative">
            <a:extLst>
              <a:ext uri="{FF2B5EF4-FFF2-40B4-BE49-F238E27FC236}">
                <a16:creationId xmlns="" xmlns:a16="http://schemas.microsoft.com/office/drawing/2014/main" id="{E63CEA07-8ADB-4363-9067-1AD981143895}"/>
              </a:ext>
            </a:extLst>
          </p:cNvPr>
          <p:cNvCxnSpPr>
            <a:cxnSpLocks/>
          </p:cNvCxnSpPr>
          <p:nvPr userDrawn="1"/>
        </p:nvCxnSpPr>
        <p:spPr>
          <a:xfrm flipH="1">
            <a:off x="-12415" y="1351882"/>
            <a:ext cx="12204415" cy="39690"/>
          </a:xfrm>
          <a:prstGeom prst="line">
            <a:avLst/>
          </a:prstGeom>
          <a:ln w="571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 descr="Decorative">
            <a:extLst>
              <a:ext uri="{FF2B5EF4-FFF2-40B4-BE49-F238E27FC236}">
                <a16:creationId xmlns="" xmlns:a16="http://schemas.microsoft.com/office/drawing/2014/main" id="{2A7D8DE0-F3A9-435B-8E41-D528CBAEAADA}"/>
              </a:ext>
            </a:extLst>
          </p:cNvPr>
          <p:cNvSpPr/>
          <p:nvPr userDrawn="1"/>
        </p:nvSpPr>
        <p:spPr>
          <a:xfrm>
            <a:off x="477624" y="423636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 descr="Decorative">
            <a:extLst>
              <a:ext uri="{FF2B5EF4-FFF2-40B4-BE49-F238E27FC236}">
                <a16:creationId xmlns="" xmlns:a16="http://schemas.microsoft.com/office/drawing/2014/main" id="{DC443933-347B-45AB-8680-1F58DAFD4874}"/>
              </a:ext>
            </a:extLst>
          </p:cNvPr>
          <p:cNvCxnSpPr>
            <a:cxnSpLocks/>
          </p:cNvCxnSpPr>
          <p:nvPr userDrawn="1"/>
        </p:nvCxnSpPr>
        <p:spPr>
          <a:xfrm>
            <a:off x="796365" y="612480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 descr="Decorative">
            <a:extLst>
              <a:ext uri="{FF2B5EF4-FFF2-40B4-BE49-F238E27FC236}">
                <a16:creationId xmlns="" xmlns:a16="http://schemas.microsoft.com/office/drawing/2014/main" id="{6F3D237C-A066-4473-81BA-5377D9742F04}"/>
              </a:ext>
            </a:extLst>
          </p:cNvPr>
          <p:cNvSpPr/>
          <p:nvPr userDrawn="1"/>
        </p:nvSpPr>
        <p:spPr>
          <a:xfrm>
            <a:off x="11403731" y="5061006"/>
            <a:ext cx="345896" cy="5048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cxnSp>
        <p:nvCxnSpPr>
          <p:cNvPr id="6" name="Straight Connector 5" descr="Decorative">
            <a:extLst>
              <a:ext uri="{FF2B5EF4-FFF2-40B4-BE49-F238E27FC236}">
                <a16:creationId xmlns="" xmlns:a16="http://schemas.microsoft.com/office/drawing/2014/main" id="{3DF8A038-75AE-4F2B-A428-B39400D2A1B0}"/>
              </a:ext>
            </a:extLst>
          </p:cNvPr>
          <p:cNvCxnSpPr>
            <a:cxnSpLocks/>
          </p:cNvCxnSpPr>
          <p:nvPr userDrawn="1"/>
        </p:nvCxnSpPr>
        <p:spPr>
          <a:xfrm>
            <a:off x="9629468" y="0"/>
            <a:ext cx="0" cy="685800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 descr="Decorative">
            <a:extLst>
              <a:ext uri="{FF2B5EF4-FFF2-40B4-BE49-F238E27FC236}">
                <a16:creationId xmlns="" xmlns:a16="http://schemas.microsoft.com/office/drawing/2014/main" id="{9E438F88-AAF6-45DE-ADF4-8E178ABE42E5}"/>
              </a:ext>
            </a:extLst>
          </p:cNvPr>
          <p:cNvSpPr/>
          <p:nvPr userDrawn="1"/>
        </p:nvSpPr>
        <p:spPr>
          <a:xfrm>
            <a:off x="11813412" y="5061006"/>
            <a:ext cx="182108" cy="5048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solidFill>
                <a:schemeClr val="tx1"/>
              </a:solidFill>
              <a:latin typeface="Montserrat" panose="00000500000000000000" pitchFamily="50" charset="0"/>
            </a:endParaRPr>
          </a:p>
        </p:txBody>
      </p:sp>
      <p:sp>
        <p:nvSpPr>
          <p:cNvPr id="35" name="Rectangle 34" descr="Decorative">
            <a:extLst>
              <a:ext uri="{FF2B5EF4-FFF2-40B4-BE49-F238E27FC236}">
                <a16:creationId xmlns="" xmlns:a16="http://schemas.microsoft.com/office/drawing/2014/main" id="{37EEAA79-16A1-4059-BCFC-31F714402778}"/>
              </a:ext>
            </a:extLst>
          </p:cNvPr>
          <p:cNvSpPr/>
          <p:nvPr userDrawn="1"/>
        </p:nvSpPr>
        <p:spPr>
          <a:xfrm>
            <a:off x="11399261" y="5650709"/>
            <a:ext cx="345896" cy="504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36" name="Rectangle 35" descr="Decorative">
            <a:extLst>
              <a:ext uri="{FF2B5EF4-FFF2-40B4-BE49-F238E27FC236}">
                <a16:creationId xmlns="" xmlns:a16="http://schemas.microsoft.com/office/drawing/2014/main" id="{BD77C84E-D273-4AC4-8DE6-6CD4CAC10DE7}"/>
              </a:ext>
            </a:extLst>
          </p:cNvPr>
          <p:cNvSpPr/>
          <p:nvPr userDrawn="1"/>
        </p:nvSpPr>
        <p:spPr>
          <a:xfrm>
            <a:off x="11813410" y="5650709"/>
            <a:ext cx="182109" cy="504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48" name="Text Placeholder 45">
            <a:extLst>
              <a:ext uri="{FF2B5EF4-FFF2-40B4-BE49-F238E27FC236}">
                <a16:creationId xmlns="" xmlns:a16="http://schemas.microsoft.com/office/drawing/2014/main" id="{F6F14BE5-EAFA-4191-B9F8-EC6F85C22B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2372" y="1929315"/>
            <a:ext cx="4343400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="" xmlns:a16="http://schemas.microsoft.com/office/drawing/2014/main" id="{EB8E38C1-E37B-4810-8F05-63D3E4A278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036" y="1591916"/>
            <a:ext cx="4343400" cy="38404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49" descr="Decorative">
            <a:extLst>
              <a:ext uri="{FF2B5EF4-FFF2-40B4-BE49-F238E27FC236}">
                <a16:creationId xmlns="" xmlns:a16="http://schemas.microsoft.com/office/drawing/2014/main" id="{56E9A7F9-5534-47C1-B5A3-7F9902C14923}"/>
              </a:ext>
            </a:extLst>
          </p:cNvPr>
          <p:cNvSpPr/>
          <p:nvPr userDrawn="1"/>
        </p:nvSpPr>
        <p:spPr>
          <a:xfrm>
            <a:off x="47762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 descr="Decorative">
            <a:extLst>
              <a:ext uri="{FF2B5EF4-FFF2-40B4-BE49-F238E27FC236}">
                <a16:creationId xmlns="" xmlns:a16="http://schemas.microsoft.com/office/drawing/2014/main" id="{51682317-7D7D-4ACB-8B7F-19DD6336120F}"/>
              </a:ext>
            </a:extLst>
          </p:cNvPr>
          <p:cNvCxnSpPr>
            <a:cxnSpLocks/>
          </p:cNvCxnSpPr>
          <p:nvPr userDrawn="1"/>
        </p:nvCxnSpPr>
        <p:spPr>
          <a:xfrm>
            <a:off x="796365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45">
            <a:extLst>
              <a:ext uri="{FF2B5EF4-FFF2-40B4-BE49-F238E27FC236}">
                <a16:creationId xmlns="" xmlns:a16="http://schemas.microsoft.com/office/drawing/2014/main" id="{3420C139-40C8-4BA9-A7DE-E320E6204C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2373" y="4794306"/>
            <a:ext cx="4343400" cy="1738598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3">
            <a:extLst>
              <a:ext uri="{FF2B5EF4-FFF2-40B4-BE49-F238E27FC236}">
                <a16:creationId xmlns="" xmlns:a16="http://schemas.microsoft.com/office/drawing/2014/main" id="{1961189E-6CAA-47B3-BB79-4E634FCE86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036" y="4456908"/>
            <a:ext cx="4329801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Rectangle 59" descr="Decorative">
            <a:extLst>
              <a:ext uri="{FF2B5EF4-FFF2-40B4-BE49-F238E27FC236}">
                <a16:creationId xmlns="" xmlns:a16="http://schemas.microsoft.com/office/drawing/2014/main" id="{DD2E8C20-5111-4E47-95BD-27222E7E5DEF}"/>
              </a:ext>
            </a:extLst>
          </p:cNvPr>
          <p:cNvSpPr/>
          <p:nvPr userDrawn="1"/>
        </p:nvSpPr>
        <p:spPr>
          <a:xfrm>
            <a:off x="477624" y="4536403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 descr="Decorative">
            <a:extLst>
              <a:ext uri="{FF2B5EF4-FFF2-40B4-BE49-F238E27FC236}">
                <a16:creationId xmlns="" xmlns:a16="http://schemas.microsoft.com/office/drawing/2014/main" id="{2502C01A-F68D-4C47-B3A0-18518E6A63C1}"/>
              </a:ext>
            </a:extLst>
          </p:cNvPr>
          <p:cNvCxnSpPr>
            <a:cxnSpLocks/>
          </p:cNvCxnSpPr>
          <p:nvPr userDrawn="1"/>
        </p:nvCxnSpPr>
        <p:spPr>
          <a:xfrm>
            <a:off x="796365" y="4734772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45">
            <a:extLst>
              <a:ext uri="{FF2B5EF4-FFF2-40B4-BE49-F238E27FC236}">
                <a16:creationId xmlns="" xmlns:a16="http://schemas.microsoft.com/office/drawing/2014/main" id="{A83CF208-DC3C-430F-AABB-B2793C087D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08222" y="1929315"/>
            <a:ext cx="3779044" cy="559866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500">
                <a:latin typeface="+mn-lt"/>
              </a:defRPr>
            </a:lvl1pPr>
            <a:lvl2pPr marL="457200" indent="0">
              <a:lnSpc>
                <a:spcPct val="110000"/>
              </a:lnSpc>
              <a:buNone/>
              <a:defRPr sz="1500">
                <a:latin typeface="+mn-lt"/>
              </a:defRPr>
            </a:lvl2pPr>
            <a:lvl3pPr marL="914400" indent="0">
              <a:lnSpc>
                <a:spcPct val="110000"/>
              </a:lnSpc>
              <a:buNone/>
              <a:defRPr sz="1500">
                <a:latin typeface="+mn-lt"/>
              </a:defRPr>
            </a:lvl3pPr>
            <a:lvl4pPr marL="1371600" indent="0">
              <a:lnSpc>
                <a:spcPct val="110000"/>
              </a:lnSpc>
              <a:buNone/>
              <a:defRPr sz="1500">
                <a:latin typeface="+mn-lt"/>
              </a:defRPr>
            </a:lvl4pPr>
            <a:lvl5pPr marL="1828800" indent="0">
              <a:lnSpc>
                <a:spcPct val="110000"/>
              </a:lnSpc>
              <a:buNone/>
              <a:defRPr sz="1500">
                <a:latin typeface="+mn-lt"/>
              </a:defRPr>
            </a:lvl5pPr>
            <a:lvl6pPr marL="2286000" indent="0">
              <a:lnSpc>
                <a:spcPct val="110000"/>
              </a:lnSpc>
              <a:buNone/>
              <a:defRPr sz="1500">
                <a:latin typeface="+mn-lt"/>
              </a:defRPr>
            </a:lvl6pPr>
            <a:lvl7pPr marL="2743200" indent="0">
              <a:lnSpc>
                <a:spcPct val="110000"/>
              </a:lnSpc>
              <a:buNone/>
              <a:defRPr sz="1500">
                <a:latin typeface="+mn-lt"/>
              </a:defRPr>
            </a:lvl7pPr>
            <a:lvl8pPr marL="3200400" indent="0">
              <a:lnSpc>
                <a:spcPct val="110000"/>
              </a:lnSpc>
              <a:buNone/>
              <a:defRPr sz="1500">
                <a:latin typeface="+mn-lt"/>
              </a:defRPr>
            </a:lvl8pPr>
            <a:lvl9pPr marL="3657600" indent="0">
              <a:lnSpc>
                <a:spcPct val="110000"/>
              </a:lnSpc>
              <a:buNone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43">
            <a:extLst>
              <a:ext uri="{FF2B5EF4-FFF2-40B4-BE49-F238E27FC236}">
                <a16:creationId xmlns="" xmlns:a16="http://schemas.microsoft.com/office/drawing/2014/main" id="{C47CA698-4EAB-4FE7-913E-170C8A6745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14886" y="1591916"/>
            <a:ext cx="3779044" cy="3840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Rectangle 63" descr="Decorative">
            <a:extLst>
              <a:ext uri="{FF2B5EF4-FFF2-40B4-BE49-F238E27FC236}">
                <a16:creationId xmlns="" xmlns:a16="http://schemas.microsoft.com/office/drawing/2014/main" id="{544B76BF-B165-42E9-8AE0-79C3570834DE}"/>
              </a:ext>
            </a:extLst>
          </p:cNvPr>
          <p:cNvSpPr/>
          <p:nvPr userDrawn="1"/>
        </p:nvSpPr>
        <p:spPr>
          <a:xfrm>
            <a:off x="5373474" y="1671411"/>
            <a:ext cx="109493" cy="109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 descr="Decorative">
            <a:extLst>
              <a:ext uri="{FF2B5EF4-FFF2-40B4-BE49-F238E27FC236}">
                <a16:creationId xmlns="" xmlns:a16="http://schemas.microsoft.com/office/drawing/2014/main" id="{9303F56E-FD58-4674-B6A9-8AE90D8D16EB}"/>
              </a:ext>
            </a:extLst>
          </p:cNvPr>
          <p:cNvCxnSpPr>
            <a:cxnSpLocks/>
          </p:cNvCxnSpPr>
          <p:nvPr userDrawn="1"/>
        </p:nvCxnSpPr>
        <p:spPr>
          <a:xfrm>
            <a:off x="5701740" y="1879305"/>
            <a:ext cx="213285" cy="0"/>
          </a:xfrm>
          <a:prstGeom prst="line">
            <a:avLst/>
          </a:prstGeom>
          <a:ln w="6350">
            <a:solidFill>
              <a:srgbClr val="03ECF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45">
            <a:extLst>
              <a:ext uri="{FF2B5EF4-FFF2-40B4-BE49-F238E27FC236}">
                <a16:creationId xmlns="" xmlns:a16="http://schemas.microsoft.com/office/drawing/2014/main" id="{2B47ED34-FAAF-4509-B75B-5313C234F5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71664" y="2591318"/>
            <a:ext cx="2123855" cy="1323457"/>
          </a:xfrm>
        </p:spPr>
        <p:txBody>
          <a:bodyPr>
            <a:noAutofit/>
          </a:bodyPr>
          <a:lstStyle>
            <a:lvl1pPr marL="171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1pPr>
            <a:lvl2pPr marL="628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2pPr>
            <a:lvl3pPr marL="1085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3pPr>
            <a:lvl4pPr marL="1543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4pPr>
            <a:lvl5pPr marL="20002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5pPr>
            <a:lvl6pPr marL="24574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6pPr>
            <a:lvl7pPr marL="29146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7pPr>
            <a:lvl8pPr marL="33718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8pPr>
            <a:lvl9pPr marL="3829050" indent="-171450">
              <a:spcBef>
                <a:spcPts val="400"/>
              </a:spcBef>
              <a:buFont typeface="Arial" panose="020B0604020202020204" pitchFamily="34" charset="0"/>
              <a:buChar char="•"/>
              <a:defRPr sz="1500"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3">
            <a:extLst>
              <a:ext uri="{FF2B5EF4-FFF2-40B4-BE49-F238E27FC236}">
                <a16:creationId xmlns="" xmlns:a16="http://schemas.microsoft.com/office/drawing/2014/main" id="{AD01572B-635F-4047-A8C1-2CC353E197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66005" y="2326160"/>
            <a:ext cx="2123845" cy="3069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  <a:lvl6pPr marL="2286000" indent="0">
              <a:buNone/>
              <a:defRPr sz="1800">
                <a:latin typeface="+mj-lt"/>
              </a:defRPr>
            </a:lvl6pPr>
            <a:lvl7pPr marL="2743200" indent="0">
              <a:buNone/>
              <a:defRPr sz="1800">
                <a:latin typeface="+mj-lt"/>
              </a:defRPr>
            </a:lvl7pPr>
            <a:lvl8pPr marL="3200400" indent="0">
              <a:buNone/>
              <a:defRPr sz="1800">
                <a:latin typeface="+mj-lt"/>
              </a:defRPr>
            </a:lvl8pPr>
            <a:lvl9pPr marL="3657600" indent="0">
              <a:buNone/>
              <a:defRPr sz="1800"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Picture Placeholder 73">
            <a:extLst>
              <a:ext uri="{FF2B5EF4-FFF2-40B4-BE49-F238E27FC236}">
                <a16:creationId xmlns="" xmlns:a16="http://schemas.microsoft.com/office/drawing/2014/main" id="{B6F6A31F-D26B-4C78-9015-6E0F12BE6E5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858824" y="209551"/>
            <a:ext cx="2121408" cy="208483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6" name="Picture Placeholder 75">
            <a:extLst>
              <a:ext uri="{FF2B5EF4-FFF2-40B4-BE49-F238E27FC236}">
                <a16:creationId xmlns="" xmlns:a16="http://schemas.microsoft.com/office/drawing/2014/main" id="{D137246E-DA13-43BC-9FD3-07F8A3D205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18845" y="4899581"/>
            <a:ext cx="1549519" cy="885439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7" name="Picture Placeholder 75">
            <a:extLst>
              <a:ext uri="{FF2B5EF4-FFF2-40B4-BE49-F238E27FC236}">
                <a16:creationId xmlns="" xmlns:a16="http://schemas.microsoft.com/office/drawing/2014/main" id="{C3BF6909-F3BD-45A0-86E6-E71178C71E4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08222" y="4408237"/>
            <a:ext cx="1549520" cy="2005261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793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637CCC2-C393-4E09-A030-1C96C2B6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032" y="233843"/>
            <a:ext cx="426874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5400" cap="all" spc="170" baseline="0">
                <a:solidFill>
                  <a:schemeClr val="tx2"/>
                </a:solidFill>
                <a:latin typeface="The Hand Extrablack" panose="03070A02030502020204" pitchFamily="66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15395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2641905-CA29-4C6D-A661-B6F8AF84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B3B73C-16A3-42D6-850C-EBF6BD00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2544AF-C497-4399-8ABF-9A01639B5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58CA-A8E6-42F7-B1EF-7CD67C896548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BDBA3E-2751-48C4-A352-4E06A06D8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0ECC4B-31D9-4D6D-A6F4-4BCF915F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1539-9EA3-4D1C-87C6-4924D468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643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31" r:id="rId5"/>
    <p:sldLayoutId id="2147483732" r:id="rId6"/>
    <p:sldLayoutId id="21474836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3C5BFE4-AD24-4D3C-B284-399F9EE1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F8E9C0-8780-4004-98A5-949329B9D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C6B5AF-001A-4A10-AFEC-3766C7996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7113-E31D-454E-9CC7-67A0A8618AA8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04C458-F186-4968-90CC-2B72BC690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0461C9-EED8-4536-AE21-51C58CE32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04BA-0463-4B03-9F7D-95D6B6FE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162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4CD8DD2-2EBE-474C-A720-58A1A1FE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9A6F89-DB3A-458D-8F14-37C264B7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EEEFCA-F5D0-4535-90EB-7ED683120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07CF-B759-4E3C-B0BE-D3E75FB53CB5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6CAD4B-AFE8-4B91-9AD4-A5EC4EF57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7C9179-0E9A-4BBD-BD93-288ED7A0A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C280-A852-47B6-BAA4-5D3FBFA4DA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00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D924CA1-C392-4061-9384-23E8FCE4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D1A511-97AF-47A8-BEBC-BB7CD308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A10400-28B0-463F-8CBC-B937350AE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11C5-6036-435A-A3B0-11562FA84313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A0DE4B-51B6-4CF5-98F5-A9120E2D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D48EB0-5301-4845-BECB-24337C20D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FBDC-DF2B-4BBB-80FE-D47F83CECD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82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nanya.sharma.cs.2018@miet.ac.in" TargetMode="External"/><Relationship Id="rId2" Type="http://schemas.openxmlformats.org/officeDocument/2006/relationships/hyperlink" Target="mailto:manan.gupta.cs.2018@miet.ac.in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gif"/><Relationship Id="rId5" Type="http://schemas.openxmlformats.org/officeDocument/2006/relationships/hyperlink" Target="mailto:samarpan.jain.cs.2018@miet.ac.in" TargetMode="External"/><Relationship Id="rId4" Type="http://schemas.openxmlformats.org/officeDocument/2006/relationships/hyperlink" Target="mailto:samarth.anand.cs.2018@miet.ac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DA1A61-536A-4637-B7C5-C3040EF4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926" y="1709738"/>
            <a:ext cx="8576903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The Court-House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D361919-0A63-4B6E-8D99-A999C13C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2863" y="4829173"/>
            <a:ext cx="5093966" cy="1376417"/>
          </a:xfrm>
        </p:spPr>
        <p:txBody>
          <a:bodyPr>
            <a:normAutofit/>
          </a:bodyPr>
          <a:lstStyle/>
          <a:p>
            <a:r>
              <a:rPr lang="en-US" dirty="0"/>
              <a:t>Understanding the Indian Constitution.     </a:t>
            </a:r>
            <a:endParaRPr lang="en-US" b="1" dirty="0"/>
          </a:p>
        </p:txBody>
      </p:sp>
      <p:pic>
        <p:nvPicPr>
          <p:cNvPr id="1026" name="Picture 2" descr="TOYCATHON">
            <a:extLst>
              <a:ext uri="{FF2B5EF4-FFF2-40B4-BE49-F238E27FC236}">
                <a16:creationId xmlns="" xmlns:a16="http://schemas.microsoft.com/office/drawing/2014/main" id="{172091F3-A95E-4C53-A31D-1FA6209A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27" y="1012315"/>
            <a:ext cx="2120456" cy="161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9877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8" y="470797"/>
            <a:ext cx="5293577" cy="861005"/>
          </a:xfrm>
        </p:spPr>
        <p:txBody>
          <a:bodyPr/>
          <a:lstStyle/>
          <a:p>
            <a:r>
              <a:rPr lang="en-US" smtClean="0"/>
              <a:t>Samarpan Jain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52296" y="2521512"/>
            <a:ext cx="569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-IISF</a:t>
            </a:r>
          </a:p>
          <a:p>
            <a:r>
              <a:rPr lang="en-US" dirty="0" smtClean="0"/>
              <a:t>-AICTE fellowship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3490" y="1671145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COMPETITIONS-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02979" y="42950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-Innovation Cell website</a:t>
            </a:r>
          </a:p>
          <a:p>
            <a:r>
              <a:rPr lang="en-US" dirty="0" smtClean="0"/>
              <a:t>-Blogging Website</a:t>
            </a:r>
          </a:p>
          <a:p>
            <a:r>
              <a:rPr lang="en-US" dirty="0" smtClean="0"/>
              <a:t>-Doctor Cure for kidney diagnosis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2469" y="3668110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Projects-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010400" y="1650125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Skills/ Languages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978868" y="2555573"/>
            <a:ext cx="45930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="1" dirty="0" smtClean="0"/>
              <a:t>Web Development </a:t>
            </a:r>
            <a:r>
              <a:rPr lang="en-US" dirty="0" smtClean="0"/>
              <a:t>(HTML/CSS/Js)</a:t>
            </a:r>
          </a:p>
          <a:p>
            <a:r>
              <a:rPr lang="en-US" dirty="0" smtClean="0"/>
              <a:t>-Python (backend) programming</a:t>
            </a:r>
            <a:endParaRPr lang="en-US" dirty="0" smtClean="0"/>
          </a:p>
          <a:p>
            <a:r>
              <a:rPr lang="en-US" dirty="0" smtClean="0"/>
              <a:t>-C programming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MySQL</a:t>
            </a:r>
            <a:r>
              <a:rPr lang="en-US" dirty="0" smtClean="0"/>
              <a:t>/ </a:t>
            </a:r>
            <a:r>
              <a:rPr lang="en-US" dirty="0" err="1" smtClean="0"/>
              <a:t>Sqlite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962372" y="690320"/>
            <a:ext cx="5005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(CSE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</a:t>
            </a:r>
            <a:r>
              <a:rPr lang="en-US" sz="2400" dirty="0" smtClean="0"/>
              <a:t>year, </a:t>
            </a:r>
            <a:r>
              <a:rPr lang="en-US" sz="2400" b="1" dirty="0" smtClean="0"/>
              <a:t>UDYAT</a:t>
            </a:r>
            <a:r>
              <a:rPr lang="en-US" sz="2400" dirty="0" smtClean="0"/>
              <a:t> Coordinator)</a:t>
            </a:r>
            <a:endParaRPr lang="en-US" sz="2400" dirty="0"/>
          </a:p>
        </p:txBody>
      </p:sp>
      <p:pic>
        <p:nvPicPr>
          <p:cNvPr id="13" name="Picture 12" descr="lawy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9576" y="4204073"/>
            <a:ext cx="2298895" cy="2298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2369" y="470796"/>
            <a:ext cx="6775534" cy="861005"/>
          </a:xfrm>
        </p:spPr>
        <p:txBody>
          <a:bodyPr/>
          <a:lstStyle/>
          <a:p>
            <a:r>
              <a:rPr lang="en-US" dirty="0" err="1" smtClean="0"/>
              <a:t>SamarTH</a:t>
            </a:r>
            <a:r>
              <a:rPr lang="en-US" dirty="0" smtClean="0"/>
              <a:t> </a:t>
            </a:r>
            <a:r>
              <a:rPr lang="en-US" dirty="0" err="1" smtClean="0"/>
              <a:t>Anand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52296" y="2521512"/>
            <a:ext cx="5699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-SIH 2020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eBootathon</a:t>
            </a:r>
            <a:r>
              <a:rPr lang="en-US" dirty="0" smtClean="0"/>
              <a:t> 2020, REC </a:t>
            </a:r>
            <a:r>
              <a:rPr lang="en-US" dirty="0" err="1" smtClean="0"/>
              <a:t>banda</a:t>
            </a:r>
            <a:r>
              <a:rPr lang="en-US" dirty="0" smtClean="0"/>
              <a:t> (Gold)</a:t>
            </a:r>
          </a:p>
          <a:p>
            <a:r>
              <a:rPr lang="en-US" dirty="0" smtClean="0"/>
              <a:t>-IISF 2020</a:t>
            </a:r>
          </a:p>
          <a:p>
            <a:r>
              <a:rPr lang="en-US" dirty="0" smtClean="0"/>
              <a:t>-AKTU poster making competition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13490" y="1671145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COMPETITIONS-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502979" y="44211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-Custom object detection (using YOLO)</a:t>
            </a:r>
            <a:endParaRPr lang="en-US" dirty="0" smtClean="0"/>
          </a:p>
          <a:p>
            <a:r>
              <a:rPr lang="en-US" dirty="0" smtClean="0"/>
              <a:t>-Sentiment analysis of twitter data</a:t>
            </a:r>
            <a:endParaRPr lang="en-US" dirty="0" smtClean="0"/>
          </a:p>
          <a:p>
            <a:r>
              <a:rPr lang="en-US" dirty="0" smtClean="0"/>
              <a:t>-Real Time Attendance Monitoring System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492469" y="3951898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Projects-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010400" y="1650125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Skills/ Languages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6978868" y="2555573"/>
            <a:ext cx="45930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="1" dirty="0" smtClean="0"/>
              <a:t>Machine Learning</a:t>
            </a:r>
            <a:endParaRPr lang="en-US" b="1" dirty="0" smtClean="0"/>
          </a:p>
          <a:p>
            <a:r>
              <a:rPr lang="en-US" dirty="0" smtClean="0"/>
              <a:t>-C, Python programming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Javascript</a:t>
            </a:r>
            <a:r>
              <a:rPr lang="en-US" dirty="0" smtClean="0"/>
              <a:t>, jQuery</a:t>
            </a:r>
          </a:p>
          <a:p>
            <a:r>
              <a:rPr lang="en-US" dirty="0" smtClean="0"/>
              <a:t>-HTML/CSS</a:t>
            </a:r>
          </a:p>
          <a:p>
            <a:r>
              <a:rPr lang="en-US" dirty="0" smtClean="0"/>
              <a:t>-SVG animations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6466884" y="658788"/>
            <a:ext cx="539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(CSE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</a:t>
            </a:r>
            <a:r>
              <a:rPr lang="en-US" sz="2400" dirty="0" smtClean="0"/>
              <a:t>year, </a:t>
            </a:r>
            <a:r>
              <a:rPr lang="en-US" sz="2400" b="1" dirty="0" smtClean="0"/>
              <a:t>UDYAT</a:t>
            </a:r>
            <a:r>
              <a:rPr lang="en-US" sz="2400" dirty="0" smtClean="0"/>
              <a:t> Vice-Secretary)</a:t>
            </a:r>
            <a:endParaRPr lang="en-US" sz="2400" dirty="0"/>
          </a:p>
        </p:txBody>
      </p:sp>
      <p:pic>
        <p:nvPicPr>
          <p:cNvPr id="18" name="Picture 17" descr="lawy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9577" y="4204072"/>
            <a:ext cx="2298895" cy="22988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0AE05DFC-C06B-4A8A-9FF9-74E5990A43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1261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50">
            <a:extLst>
              <a:ext uri="{FF2B5EF4-FFF2-40B4-BE49-F238E27FC236}">
                <a16:creationId xmlns="" xmlns:a16="http://schemas.microsoft.com/office/drawing/2014/main" id="{81106388-D403-4B91-A69F-5483F485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553" y="342231"/>
            <a:ext cx="7400039" cy="757130"/>
          </a:xfrm>
        </p:spPr>
        <p:txBody>
          <a:bodyPr/>
          <a:lstStyle/>
          <a:p>
            <a:r>
              <a:rPr lang="en-US"/>
              <a:t>Team Profile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4DC22F8-27E5-4290-BB14-30FBE66689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129545" y="141868"/>
            <a:ext cx="639670" cy="634447"/>
            <a:chOff x="11314790" y="6190724"/>
            <a:chExt cx="639670" cy="634447"/>
          </a:xfrm>
        </p:grpSpPr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608592C6-25BA-49FD-B6E4-2133BC9E092E}"/>
                </a:ext>
              </a:extLst>
            </p:cNvPr>
            <p:cNvSpPr/>
            <p:nvPr/>
          </p:nvSpPr>
          <p:spPr>
            <a:xfrm rot="7412770">
              <a:off x="11534401" y="6635074"/>
              <a:ext cx="112785" cy="112785"/>
            </a:xfrm>
            <a:prstGeom prst="ellipse">
              <a:avLst/>
            </a:prstGeom>
            <a:solidFill>
              <a:srgbClr val="BAC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968AE7ED-67CA-4A39-8D94-236EB58FF571}"/>
                </a:ext>
              </a:extLst>
            </p:cNvPr>
            <p:cNvSpPr/>
            <p:nvPr/>
          </p:nvSpPr>
          <p:spPr>
            <a:xfrm rot="7412770">
              <a:off x="11749070" y="6190724"/>
              <a:ext cx="205390" cy="205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0B968D45-4B43-4E20-9FE0-CEF42CDCBBED}"/>
                </a:ext>
              </a:extLst>
            </p:cNvPr>
            <p:cNvSpPr/>
            <p:nvPr/>
          </p:nvSpPr>
          <p:spPr>
            <a:xfrm rot="7412770">
              <a:off x="11314790" y="6731507"/>
              <a:ext cx="93664" cy="9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4BE178DB-9194-41D5-A0FE-786C86AD95C4}"/>
                </a:ext>
              </a:extLst>
            </p:cNvPr>
            <p:cNvSpPr/>
            <p:nvPr/>
          </p:nvSpPr>
          <p:spPr>
            <a:xfrm rot="7412770">
              <a:off x="11667500" y="6462948"/>
              <a:ext cx="140853" cy="140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FCA999EF-84E3-4069-AA06-D6A716FA9D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63276" y="224009"/>
            <a:ext cx="1358278" cy="1351520"/>
            <a:chOff x="10563276" y="224009"/>
            <a:chExt cx="1358278" cy="1351520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AC564152-7DFE-4517-806B-DDC09D39B0DD}"/>
                </a:ext>
              </a:extLst>
            </p:cNvPr>
            <p:cNvSpPr/>
            <p:nvPr/>
          </p:nvSpPr>
          <p:spPr>
            <a:xfrm rot="9022872">
              <a:off x="10956095" y="617977"/>
              <a:ext cx="571875" cy="571874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1EF02D05-577A-40DE-AB82-00B98DCF0C38}"/>
                </a:ext>
              </a:extLst>
            </p:cNvPr>
            <p:cNvSpPr/>
            <p:nvPr/>
          </p:nvSpPr>
          <p:spPr>
            <a:xfrm rot="9022872">
              <a:off x="11330510" y="1122781"/>
              <a:ext cx="329892" cy="452748"/>
            </a:xfrm>
            <a:custGeom>
              <a:avLst/>
              <a:gdLst>
                <a:gd name="connsiteX0" fmla="*/ 330340 w 660680"/>
                <a:gd name="connsiteY0" fmla="*/ 0 h 906726"/>
                <a:gd name="connsiteX1" fmla="*/ 414924 w 660680"/>
                <a:gd name="connsiteY1" fmla="*/ 69788 h 906726"/>
                <a:gd name="connsiteX2" fmla="*/ 660680 w 660680"/>
                <a:gd name="connsiteY2" fmla="*/ 663095 h 906726"/>
                <a:gd name="connsiteX3" fmla="*/ 643633 w 660680"/>
                <a:gd name="connsiteY3" fmla="*/ 832196 h 906726"/>
                <a:gd name="connsiteX4" fmla="*/ 624469 w 660680"/>
                <a:gd name="connsiteY4" fmla="*/ 906726 h 906726"/>
                <a:gd name="connsiteX5" fmla="*/ 579852 w 660680"/>
                <a:gd name="connsiteY5" fmla="*/ 890396 h 906726"/>
                <a:gd name="connsiteX6" fmla="*/ 330340 w 660680"/>
                <a:gd name="connsiteY6" fmla="*/ 852673 h 906726"/>
                <a:gd name="connsiteX7" fmla="*/ 80828 w 660680"/>
                <a:gd name="connsiteY7" fmla="*/ 890396 h 906726"/>
                <a:gd name="connsiteX8" fmla="*/ 36211 w 660680"/>
                <a:gd name="connsiteY8" fmla="*/ 906726 h 906726"/>
                <a:gd name="connsiteX9" fmla="*/ 17047 w 660680"/>
                <a:gd name="connsiteY9" fmla="*/ 832196 h 906726"/>
                <a:gd name="connsiteX10" fmla="*/ 0 w 660680"/>
                <a:gd name="connsiteY10" fmla="*/ 663095 h 906726"/>
                <a:gd name="connsiteX11" fmla="*/ 245756 w 660680"/>
                <a:gd name="connsiteY11" fmla="*/ 69788 h 906726"/>
                <a:gd name="connsiteX12" fmla="*/ 330340 w 660680"/>
                <a:gd name="connsiteY12" fmla="*/ 0 h 9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0680" h="906726">
                  <a:moveTo>
                    <a:pt x="330340" y="0"/>
                  </a:moveTo>
                  <a:lnTo>
                    <a:pt x="414924" y="69788"/>
                  </a:lnTo>
                  <a:cubicBezTo>
                    <a:pt x="566765" y="221628"/>
                    <a:pt x="660680" y="431394"/>
                    <a:pt x="660680" y="663095"/>
                  </a:cubicBezTo>
                  <a:cubicBezTo>
                    <a:pt x="660680" y="721020"/>
                    <a:pt x="654811" y="777575"/>
                    <a:pt x="643633" y="832196"/>
                  </a:cubicBezTo>
                  <a:lnTo>
                    <a:pt x="624469" y="906726"/>
                  </a:lnTo>
                  <a:lnTo>
                    <a:pt x="579852" y="890396"/>
                  </a:lnTo>
                  <a:cubicBezTo>
                    <a:pt x="501031" y="865880"/>
                    <a:pt x="417228" y="852673"/>
                    <a:pt x="330340" y="852673"/>
                  </a:cubicBezTo>
                  <a:cubicBezTo>
                    <a:pt x="243452" y="852673"/>
                    <a:pt x="159649" y="865880"/>
                    <a:pt x="80828" y="890396"/>
                  </a:cubicBezTo>
                  <a:lnTo>
                    <a:pt x="36211" y="906726"/>
                  </a:lnTo>
                  <a:lnTo>
                    <a:pt x="17047" y="832196"/>
                  </a:lnTo>
                  <a:cubicBezTo>
                    <a:pt x="5870" y="777575"/>
                    <a:pt x="0" y="721020"/>
                    <a:pt x="0" y="663095"/>
                  </a:cubicBezTo>
                  <a:cubicBezTo>
                    <a:pt x="0" y="431394"/>
                    <a:pt x="93915" y="221628"/>
                    <a:pt x="245756" y="69788"/>
                  </a:cubicBezTo>
                  <a:lnTo>
                    <a:pt x="330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6E39B5CD-CB20-4164-A01E-B1A025BA3C40}"/>
                </a:ext>
              </a:extLst>
            </p:cNvPr>
            <p:cNvSpPr/>
            <p:nvPr/>
          </p:nvSpPr>
          <p:spPr>
            <a:xfrm rot="12936853">
              <a:off x="11444729" y="782382"/>
              <a:ext cx="476825" cy="353636"/>
            </a:xfrm>
            <a:custGeom>
              <a:avLst/>
              <a:gdLst>
                <a:gd name="connsiteX0" fmla="*/ 508723 w 802852"/>
                <a:gd name="connsiteY0" fmla="*/ 0 h 595432"/>
                <a:gd name="connsiteX1" fmla="*/ 510235 w 802852"/>
                <a:gd name="connsiteY1" fmla="*/ 5881 h 595432"/>
                <a:gd name="connsiteX2" fmla="*/ 718268 w 802852"/>
                <a:gd name="connsiteY2" fmla="*/ 349676 h 595432"/>
                <a:gd name="connsiteX3" fmla="*/ 802852 w 802852"/>
                <a:gd name="connsiteY3" fmla="*/ 419464 h 595432"/>
                <a:gd name="connsiteX4" fmla="*/ 763257 w 802852"/>
                <a:gd name="connsiteY4" fmla="*/ 452133 h 595432"/>
                <a:gd name="connsiteX5" fmla="*/ 294129 w 802852"/>
                <a:gd name="connsiteY5" fmla="*/ 595432 h 595432"/>
                <a:gd name="connsiteX6" fmla="*/ 44617 w 802852"/>
                <a:gd name="connsiteY6" fmla="*/ 557709 h 595432"/>
                <a:gd name="connsiteX7" fmla="*/ 0 w 802852"/>
                <a:gd name="connsiteY7" fmla="*/ 541379 h 595432"/>
                <a:gd name="connsiteX8" fmla="*/ 1512 w 802852"/>
                <a:gd name="connsiteY8" fmla="*/ 535498 h 595432"/>
                <a:gd name="connsiteX9" fmla="*/ 476251 w 802852"/>
                <a:gd name="connsiteY9" fmla="*/ 11885 h 595432"/>
                <a:gd name="connsiteX10" fmla="*/ 508723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508723" y="0"/>
                  </a:moveTo>
                  <a:lnTo>
                    <a:pt x="510235" y="5881"/>
                  </a:lnTo>
                  <a:cubicBezTo>
                    <a:pt x="551094" y="137249"/>
                    <a:pt x="623368" y="254776"/>
                    <a:pt x="718268" y="349676"/>
                  </a:cubicBezTo>
                  <a:lnTo>
                    <a:pt x="802852" y="419464"/>
                  </a:lnTo>
                  <a:lnTo>
                    <a:pt x="763257" y="452133"/>
                  </a:lnTo>
                  <a:cubicBezTo>
                    <a:pt x="629342" y="542605"/>
                    <a:pt x="467905" y="595432"/>
                    <a:pt x="294129" y="595432"/>
                  </a:cubicBezTo>
                  <a:cubicBezTo>
                    <a:pt x="207241" y="595432"/>
                    <a:pt x="123438" y="582225"/>
                    <a:pt x="44617" y="557709"/>
                  </a:cubicBezTo>
                  <a:lnTo>
                    <a:pt x="0" y="541379"/>
                  </a:lnTo>
                  <a:lnTo>
                    <a:pt x="1512" y="535498"/>
                  </a:lnTo>
                  <a:cubicBezTo>
                    <a:pt x="75059" y="299036"/>
                    <a:pt x="250387" y="107417"/>
                    <a:pt x="476251" y="11885"/>
                  </a:cubicBezTo>
                  <a:lnTo>
                    <a:pt x="508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777B9DB-72BF-478F-A3B4-9581CCD2AC4D}"/>
                </a:ext>
              </a:extLst>
            </p:cNvPr>
            <p:cNvSpPr/>
            <p:nvPr/>
          </p:nvSpPr>
          <p:spPr>
            <a:xfrm rot="4983617">
              <a:off x="10826098" y="1134081"/>
              <a:ext cx="476825" cy="353636"/>
            </a:xfrm>
            <a:custGeom>
              <a:avLst/>
              <a:gdLst>
                <a:gd name="connsiteX0" fmla="*/ 294129 w 802852"/>
                <a:gd name="connsiteY0" fmla="*/ 0 h 595432"/>
                <a:gd name="connsiteX1" fmla="*/ 326601 w 802852"/>
                <a:gd name="connsiteY1" fmla="*/ 11885 h 595432"/>
                <a:gd name="connsiteX2" fmla="*/ 801340 w 802852"/>
                <a:gd name="connsiteY2" fmla="*/ 535498 h 595432"/>
                <a:gd name="connsiteX3" fmla="*/ 802852 w 802852"/>
                <a:gd name="connsiteY3" fmla="*/ 541379 h 595432"/>
                <a:gd name="connsiteX4" fmla="*/ 758235 w 802852"/>
                <a:gd name="connsiteY4" fmla="*/ 557709 h 595432"/>
                <a:gd name="connsiteX5" fmla="*/ 508723 w 802852"/>
                <a:gd name="connsiteY5" fmla="*/ 595432 h 595432"/>
                <a:gd name="connsiteX6" fmla="*/ 39595 w 802852"/>
                <a:gd name="connsiteY6" fmla="*/ 452133 h 595432"/>
                <a:gd name="connsiteX7" fmla="*/ 0 w 802852"/>
                <a:gd name="connsiteY7" fmla="*/ 419464 h 595432"/>
                <a:gd name="connsiteX8" fmla="*/ 84584 w 802852"/>
                <a:gd name="connsiteY8" fmla="*/ 349676 h 595432"/>
                <a:gd name="connsiteX9" fmla="*/ 292617 w 802852"/>
                <a:gd name="connsiteY9" fmla="*/ 5881 h 595432"/>
                <a:gd name="connsiteX10" fmla="*/ 294129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294129" y="0"/>
                  </a:moveTo>
                  <a:lnTo>
                    <a:pt x="326601" y="11885"/>
                  </a:lnTo>
                  <a:cubicBezTo>
                    <a:pt x="552466" y="107417"/>
                    <a:pt x="727793" y="299036"/>
                    <a:pt x="801340" y="535498"/>
                  </a:cubicBezTo>
                  <a:lnTo>
                    <a:pt x="802852" y="541379"/>
                  </a:lnTo>
                  <a:lnTo>
                    <a:pt x="758235" y="557709"/>
                  </a:lnTo>
                  <a:cubicBezTo>
                    <a:pt x="679414" y="582225"/>
                    <a:pt x="595611" y="595432"/>
                    <a:pt x="508723" y="595432"/>
                  </a:cubicBezTo>
                  <a:cubicBezTo>
                    <a:pt x="334947" y="595432"/>
                    <a:pt x="173510" y="542605"/>
                    <a:pt x="39595" y="452133"/>
                  </a:cubicBezTo>
                  <a:lnTo>
                    <a:pt x="0" y="419464"/>
                  </a:lnTo>
                  <a:lnTo>
                    <a:pt x="84584" y="349676"/>
                  </a:lnTo>
                  <a:cubicBezTo>
                    <a:pt x="179485" y="254776"/>
                    <a:pt x="251758" y="137249"/>
                    <a:pt x="292617" y="5881"/>
                  </a:cubicBezTo>
                  <a:lnTo>
                    <a:pt x="29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D27D6ACB-713A-4639-A3A2-10CC26571788}"/>
                </a:ext>
              </a:extLst>
            </p:cNvPr>
            <p:cNvSpPr/>
            <p:nvPr/>
          </p:nvSpPr>
          <p:spPr>
            <a:xfrm rot="9022872" flipV="1">
              <a:off x="10819547" y="224009"/>
              <a:ext cx="329892" cy="452748"/>
            </a:xfrm>
            <a:custGeom>
              <a:avLst/>
              <a:gdLst>
                <a:gd name="connsiteX0" fmla="*/ 330340 w 660680"/>
                <a:gd name="connsiteY0" fmla="*/ 0 h 906726"/>
                <a:gd name="connsiteX1" fmla="*/ 414924 w 660680"/>
                <a:gd name="connsiteY1" fmla="*/ 69788 h 906726"/>
                <a:gd name="connsiteX2" fmla="*/ 660680 w 660680"/>
                <a:gd name="connsiteY2" fmla="*/ 663095 h 906726"/>
                <a:gd name="connsiteX3" fmla="*/ 643633 w 660680"/>
                <a:gd name="connsiteY3" fmla="*/ 832196 h 906726"/>
                <a:gd name="connsiteX4" fmla="*/ 624469 w 660680"/>
                <a:gd name="connsiteY4" fmla="*/ 906726 h 906726"/>
                <a:gd name="connsiteX5" fmla="*/ 579852 w 660680"/>
                <a:gd name="connsiteY5" fmla="*/ 890396 h 906726"/>
                <a:gd name="connsiteX6" fmla="*/ 330340 w 660680"/>
                <a:gd name="connsiteY6" fmla="*/ 852673 h 906726"/>
                <a:gd name="connsiteX7" fmla="*/ 80828 w 660680"/>
                <a:gd name="connsiteY7" fmla="*/ 890396 h 906726"/>
                <a:gd name="connsiteX8" fmla="*/ 36211 w 660680"/>
                <a:gd name="connsiteY8" fmla="*/ 906726 h 906726"/>
                <a:gd name="connsiteX9" fmla="*/ 17047 w 660680"/>
                <a:gd name="connsiteY9" fmla="*/ 832196 h 906726"/>
                <a:gd name="connsiteX10" fmla="*/ 0 w 660680"/>
                <a:gd name="connsiteY10" fmla="*/ 663095 h 906726"/>
                <a:gd name="connsiteX11" fmla="*/ 245756 w 660680"/>
                <a:gd name="connsiteY11" fmla="*/ 69788 h 906726"/>
                <a:gd name="connsiteX12" fmla="*/ 330340 w 660680"/>
                <a:gd name="connsiteY12" fmla="*/ 0 h 9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0680" h="906726">
                  <a:moveTo>
                    <a:pt x="330340" y="0"/>
                  </a:moveTo>
                  <a:lnTo>
                    <a:pt x="414924" y="69788"/>
                  </a:lnTo>
                  <a:cubicBezTo>
                    <a:pt x="566765" y="221628"/>
                    <a:pt x="660680" y="431394"/>
                    <a:pt x="660680" y="663095"/>
                  </a:cubicBezTo>
                  <a:cubicBezTo>
                    <a:pt x="660680" y="721020"/>
                    <a:pt x="654811" y="777575"/>
                    <a:pt x="643633" y="832196"/>
                  </a:cubicBezTo>
                  <a:lnTo>
                    <a:pt x="624469" y="906726"/>
                  </a:lnTo>
                  <a:lnTo>
                    <a:pt x="579852" y="890396"/>
                  </a:lnTo>
                  <a:cubicBezTo>
                    <a:pt x="501031" y="865880"/>
                    <a:pt x="417228" y="852673"/>
                    <a:pt x="330340" y="852673"/>
                  </a:cubicBezTo>
                  <a:cubicBezTo>
                    <a:pt x="243452" y="852673"/>
                    <a:pt x="159649" y="865880"/>
                    <a:pt x="80828" y="890396"/>
                  </a:cubicBezTo>
                  <a:lnTo>
                    <a:pt x="36211" y="906726"/>
                  </a:lnTo>
                  <a:lnTo>
                    <a:pt x="17047" y="832196"/>
                  </a:lnTo>
                  <a:cubicBezTo>
                    <a:pt x="5870" y="777575"/>
                    <a:pt x="0" y="721020"/>
                    <a:pt x="0" y="663095"/>
                  </a:cubicBezTo>
                  <a:cubicBezTo>
                    <a:pt x="0" y="431394"/>
                    <a:pt x="93915" y="221628"/>
                    <a:pt x="245756" y="69788"/>
                  </a:cubicBezTo>
                  <a:lnTo>
                    <a:pt x="330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EE0F614C-8E4F-47E7-A8E4-40AE91CF160F}"/>
                </a:ext>
              </a:extLst>
            </p:cNvPr>
            <p:cNvSpPr/>
            <p:nvPr/>
          </p:nvSpPr>
          <p:spPr>
            <a:xfrm rot="12936853" flipH="1" flipV="1">
              <a:off x="10563276" y="690761"/>
              <a:ext cx="476825" cy="353636"/>
            </a:xfrm>
            <a:custGeom>
              <a:avLst/>
              <a:gdLst>
                <a:gd name="connsiteX0" fmla="*/ 508723 w 802852"/>
                <a:gd name="connsiteY0" fmla="*/ 0 h 595432"/>
                <a:gd name="connsiteX1" fmla="*/ 510235 w 802852"/>
                <a:gd name="connsiteY1" fmla="*/ 5881 h 595432"/>
                <a:gd name="connsiteX2" fmla="*/ 718268 w 802852"/>
                <a:gd name="connsiteY2" fmla="*/ 349676 h 595432"/>
                <a:gd name="connsiteX3" fmla="*/ 802852 w 802852"/>
                <a:gd name="connsiteY3" fmla="*/ 419464 h 595432"/>
                <a:gd name="connsiteX4" fmla="*/ 763257 w 802852"/>
                <a:gd name="connsiteY4" fmla="*/ 452133 h 595432"/>
                <a:gd name="connsiteX5" fmla="*/ 294129 w 802852"/>
                <a:gd name="connsiteY5" fmla="*/ 595432 h 595432"/>
                <a:gd name="connsiteX6" fmla="*/ 44617 w 802852"/>
                <a:gd name="connsiteY6" fmla="*/ 557709 h 595432"/>
                <a:gd name="connsiteX7" fmla="*/ 0 w 802852"/>
                <a:gd name="connsiteY7" fmla="*/ 541379 h 595432"/>
                <a:gd name="connsiteX8" fmla="*/ 1512 w 802852"/>
                <a:gd name="connsiteY8" fmla="*/ 535498 h 595432"/>
                <a:gd name="connsiteX9" fmla="*/ 476251 w 802852"/>
                <a:gd name="connsiteY9" fmla="*/ 11885 h 595432"/>
                <a:gd name="connsiteX10" fmla="*/ 508723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508723" y="0"/>
                  </a:moveTo>
                  <a:lnTo>
                    <a:pt x="510235" y="5881"/>
                  </a:lnTo>
                  <a:cubicBezTo>
                    <a:pt x="551094" y="137249"/>
                    <a:pt x="623368" y="254776"/>
                    <a:pt x="718268" y="349676"/>
                  </a:cubicBezTo>
                  <a:lnTo>
                    <a:pt x="802852" y="419464"/>
                  </a:lnTo>
                  <a:lnTo>
                    <a:pt x="763257" y="452133"/>
                  </a:lnTo>
                  <a:cubicBezTo>
                    <a:pt x="629342" y="542605"/>
                    <a:pt x="467905" y="595432"/>
                    <a:pt x="294129" y="595432"/>
                  </a:cubicBezTo>
                  <a:cubicBezTo>
                    <a:pt x="207241" y="595432"/>
                    <a:pt x="123438" y="582225"/>
                    <a:pt x="44617" y="557709"/>
                  </a:cubicBezTo>
                  <a:lnTo>
                    <a:pt x="0" y="541379"/>
                  </a:lnTo>
                  <a:lnTo>
                    <a:pt x="1512" y="535498"/>
                  </a:lnTo>
                  <a:cubicBezTo>
                    <a:pt x="75059" y="299036"/>
                    <a:pt x="250387" y="107417"/>
                    <a:pt x="476251" y="11885"/>
                  </a:cubicBezTo>
                  <a:lnTo>
                    <a:pt x="508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40002F7-1AC3-4B69-9D70-930A6E9B2C0B}"/>
                </a:ext>
              </a:extLst>
            </p:cNvPr>
            <p:cNvSpPr/>
            <p:nvPr/>
          </p:nvSpPr>
          <p:spPr>
            <a:xfrm rot="4983617" flipH="1" flipV="1">
              <a:off x="11184201" y="313273"/>
              <a:ext cx="476825" cy="353636"/>
            </a:xfrm>
            <a:custGeom>
              <a:avLst/>
              <a:gdLst>
                <a:gd name="connsiteX0" fmla="*/ 294129 w 802852"/>
                <a:gd name="connsiteY0" fmla="*/ 0 h 595432"/>
                <a:gd name="connsiteX1" fmla="*/ 326601 w 802852"/>
                <a:gd name="connsiteY1" fmla="*/ 11885 h 595432"/>
                <a:gd name="connsiteX2" fmla="*/ 801340 w 802852"/>
                <a:gd name="connsiteY2" fmla="*/ 535498 h 595432"/>
                <a:gd name="connsiteX3" fmla="*/ 802852 w 802852"/>
                <a:gd name="connsiteY3" fmla="*/ 541379 h 595432"/>
                <a:gd name="connsiteX4" fmla="*/ 758235 w 802852"/>
                <a:gd name="connsiteY4" fmla="*/ 557709 h 595432"/>
                <a:gd name="connsiteX5" fmla="*/ 508723 w 802852"/>
                <a:gd name="connsiteY5" fmla="*/ 595432 h 595432"/>
                <a:gd name="connsiteX6" fmla="*/ 39595 w 802852"/>
                <a:gd name="connsiteY6" fmla="*/ 452133 h 595432"/>
                <a:gd name="connsiteX7" fmla="*/ 0 w 802852"/>
                <a:gd name="connsiteY7" fmla="*/ 419464 h 595432"/>
                <a:gd name="connsiteX8" fmla="*/ 84584 w 802852"/>
                <a:gd name="connsiteY8" fmla="*/ 349676 h 595432"/>
                <a:gd name="connsiteX9" fmla="*/ 292617 w 802852"/>
                <a:gd name="connsiteY9" fmla="*/ 5881 h 595432"/>
                <a:gd name="connsiteX10" fmla="*/ 294129 w 802852"/>
                <a:gd name="connsiteY10" fmla="*/ 0 h 595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852" h="595432">
                  <a:moveTo>
                    <a:pt x="294129" y="0"/>
                  </a:moveTo>
                  <a:lnTo>
                    <a:pt x="326601" y="11885"/>
                  </a:lnTo>
                  <a:cubicBezTo>
                    <a:pt x="552466" y="107417"/>
                    <a:pt x="727793" y="299036"/>
                    <a:pt x="801340" y="535498"/>
                  </a:cubicBezTo>
                  <a:lnTo>
                    <a:pt x="802852" y="541379"/>
                  </a:lnTo>
                  <a:lnTo>
                    <a:pt x="758235" y="557709"/>
                  </a:lnTo>
                  <a:cubicBezTo>
                    <a:pt x="679414" y="582225"/>
                    <a:pt x="595611" y="595432"/>
                    <a:pt x="508723" y="595432"/>
                  </a:cubicBezTo>
                  <a:cubicBezTo>
                    <a:pt x="334947" y="595432"/>
                    <a:pt x="173510" y="542605"/>
                    <a:pt x="39595" y="452133"/>
                  </a:cubicBezTo>
                  <a:lnTo>
                    <a:pt x="0" y="419464"/>
                  </a:lnTo>
                  <a:lnTo>
                    <a:pt x="84584" y="349676"/>
                  </a:lnTo>
                  <a:cubicBezTo>
                    <a:pt x="179485" y="254776"/>
                    <a:pt x="251758" y="137249"/>
                    <a:pt x="292617" y="5881"/>
                  </a:cubicBezTo>
                  <a:lnTo>
                    <a:pt x="294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 descr="Picture of a woman in a green shirt">
            <a:extLst>
              <a:ext uri="{FF2B5EF4-FFF2-40B4-BE49-F238E27FC236}">
                <a16:creationId xmlns="" xmlns:a16="http://schemas.microsoft.com/office/drawing/2014/main" id="{4D4BE05E-663B-4C0D-B48E-768B28A5D2C7}"/>
              </a:ext>
            </a:extLst>
          </p:cNvPr>
          <p:cNvSpPr/>
          <p:nvPr/>
        </p:nvSpPr>
        <p:spPr>
          <a:xfrm>
            <a:off x="289364" y="277088"/>
            <a:ext cx="2306783" cy="23067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92648D58-E0FB-4E2C-85E2-86F27E40AF01}"/>
              </a:ext>
            </a:extLst>
          </p:cNvPr>
          <p:cNvSpPr txBox="1"/>
          <p:nvPr/>
        </p:nvSpPr>
        <p:spPr>
          <a:xfrm>
            <a:off x="386152" y="2694823"/>
            <a:ext cx="212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Sophia" pitchFamily="50" charset="-128"/>
                <a:cs typeface="Cavolini" panose="03000502040302020204" pitchFamily="66" charset="0"/>
              </a:rPr>
              <a:t>Team Excellence</a:t>
            </a:r>
            <a:endParaRPr lang="en-US" sz="2000" dirty="0">
              <a:ea typeface="Sophia" pitchFamily="50" charset="-128"/>
              <a:cs typeface="Cavolini" panose="03000502040302020204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3FCD28E-0A3B-4357-9413-D78185DC2511}"/>
              </a:ext>
            </a:extLst>
          </p:cNvPr>
          <p:cNvSpPr txBox="1"/>
          <p:nvPr/>
        </p:nvSpPr>
        <p:spPr>
          <a:xfrm>
            <a:off x="376422" y="3006720"/>
            <a:ext cx="23068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Team Size: 04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Mentors: Dr. Mukesh Rawat, Dr. </a:t>
            </a:r>
            <a:r>
              <a:rPr lang="en-US" sz="1400" dirty="0" err="1">
                <a:ea typeface="Sophia" pitchFamily="50" charset="-128"/>
                <a:cs typeface="Cavolini" panose="03000502040302020204" pitchFamily="66" charset="0"/>
              </a:rPr>
              <a:t>Vimal</a:t>
            </a:r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 Kumar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College: Meerut Institute of Engineering and Technology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Type: Digital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CA1EB44-BF14-4C96-A1B8-E69A058A2755}"/>
              </a:ext>
            </a:extLst>
          </p:cNvPr>
          <p:cNvSpPr txBox="1"/>
          <p:nvPr/>
        </p:nvSpPr>
        <p:spPr>
          <a:xfrm>
            <a:off x="2885510" y="1580126"/>
            <a:ext cx="1755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ea typeface="Sophia" pitchFamily="50" charset="-128"/>
                <a:cs typeface="Cavolini" panose="03000502040302020204" pitchFamily="66" charset="0"/>
              </a:rPr>
              <a:t>Team Objective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D9D1A92-253E-4B77-A46D-501E72C59B79}"/>
              </a:ext>
            </a:extLst>
          </p:cNvPr>
          <p:cNvSpPr txBox="1"/>
          <p:nvPr/>
        </p:nvSpPr>
        <p:spPr>
          <a:xfrm>
            <a:off x="2885510" y="1891853"/>
            <a:ext cx="832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To build a game that reflects values of the Constitution of India. To build the sense of law  and justice among children by developing  their interest and a will to learn more about laws in India.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5DEE6F9-80B6-40CD-886D-5381EFEA43A6}"/>
              </a:ext>
            </a:extLst>
          </p:cNvPr>
          <p:cNvSpPr txBox="1"/>
          <p:nvPr/>
        </p:nvSpPr>
        <p:spPr>
          <a:xfrm>
            <a:off x="2872512" y="2478466"/>
            <a:ext cx="2915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a typeface="Sophia" pitchFamily="50" charset="-128"/>
                <a:cs typeface="Cavolini" panose="03000502040302020204" pitchFamily="66" charset="0"/>
              </a:rPr>
              <a:t>Team Details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BABB3D8-4407-4C6A-A2C1-354C0B065760}"/>
              </a:ext>
            </a:extLst>
          </p:cNvPr>
          <p:cNvSpPr txBox="1"/>
          <p:nvPr/>
        </p:nvSpPr>
        <p:spPr>
          <a:xfrm>
            <a:off x="2872512" y="2790193"/>
            <a:ext cx="609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Team Name: Excellence</a:t>
            </a:r>
          </a:p>
          <a:p>
            <a:endParaRPr lang="en-US" sz="1400" dirty="0">
              <a:ea typeface="Sophia" pitchFamily="50" charset="-128"/>
              <a:cs typeface="Cavolini" panose="03000502040302020204" pitchFamily="66" charset="0"/>
            </a:endParaRPr>
          </a:p>
          <a:p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Team Leader: Manan Gupta, 9758183355, </a:t>
            </a:r>
            <a:r>
              <a:rPr lang="en-US" sz="1400" dirty="0">
                <a:ea typeface="Sophia" pitchFamily="50" charset="-128"/>
                <a:cs typeface="Cavolini" panose="03000502040302020204" pitchFamily="66" charset="0"/>
                <a:hlinkClick r:id="rId2"/>
              </a:rPr>
              <a:t>manan.gupta.cs.2018@miet.ac.in</a:t>
            </a:r>
            <a:endParaRPr lang="en-US" sz="1400" dirty="0">
              <a:ea typeface="Sophia" pitchFamily="50" charset="-128"/>
              <a:cs typeface="Cavolini" panose="03000502040302020204" pitchFamily="66" charset="0"/>
            </a:endParaRPr>
          </a:p>
          <a:p>
            <a:endParaRPr lang="en-US" sz="1400" dirty="0">
              <a:ea typeface="Sophia" pitchFamily="50" charset="-128"/>
              <a:cs typeface="Cavolini" panose="03000502040302020204" pitchFamily="66" charset="0"/>
            </a:endParaRPr>
          </a:p>
          <a:p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Team member: </a:t>
            </a:r>
            <a:r>
              <a:rPr lang="en-US" sz="1400" dirty="0" err="1">
                <a:ea typeface="Sophia" pitchFamily="50" charset="-128"/>
                <a:cs typeface="Cavolini" panose="03000502040302020204" pitchFamily="66" charset="0"/>
              </a:rPr>
              <a:t>Ananya</a:t>
            </a:r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 Sharma, 9536873941, </a:t>
            </a:r>
            <a:r>
              <a:rPr lang="en-US" sz="1400" dirty="0">
                <a:ea typeface="Sophia" pitchFamily="50" charset="-128"/>
                <a:cs typeface="Cavolini" panose="03000502040302020204" pitchFamily="66" charset="0"/>
                <a:hlinkClick r:id="rId3"/>
              </a:rPr>
              <a:t>ananya.sharma.cs.2018@miet.ac.in</a:t>
            </a:r>
            <a:endParaRPr lang="en-US" sz="1400" dirty="0">
              <a:ea typeface="Sophia" pitchFamily="50" charset="-128"/>
              <a:cs typeface="Cavolini" panose="03000502040302020204" pitchFamily="66" charset="0"/>
            </a:endParaRPr>
          </a:p>
          <a:p>
            <a:endParaRPr lang="en-US" sz="1400" dirty="0">
              <a:ea typeface="Sophia" pitchFamily="50" charset="-128"/>
              <a:cs typeface="Cavolini" panose="03000502040302020204" pitchFamily="66" charset="0"/>
            </a:endParaRPr>
          </a:p>
          <a:p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Team member: Samarth </a:t>
            </a:r>
            <a:r>
              <a:rPr lang="en-US" sz="1400" dirty="0" err="1">
                <a:ea typeface="Sophia" pitchFamily="50" charset="-128"/>
                <a:cs typeface="Cavolini" panose="03000502040302020204" pitchFamily="66" charset="0"/>
              </a:rPr>
              <a:t>Anand</a:t>
            </a:r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, 7060226350, </a:t>
            </a:r>
            <a:r>
              <a:rPr lang="en-US" sz="1400" dirty="0">
                <a:ea typeface="Sophia" pitchFamily="50" charset="-128"/>
                <a:cs typeface="Cavolini" panose="03000502040302020204" pitchFamily="66" charset="0"/>
                <a:hlinkClick r:id="rId4"/>
              </a:rPr>
              <a:t>samarth.anand.cs.2018@miet.ac.in</a:t>
            </a:r>
            <a:endParaRPr lang="en-US" sz="1400" dirty="0">
              <a:ea typeface="Sophia" pitchFamily="50" charset="-128"/>
              <a:cs typeface="Cavolini" panose="03000502040302020204" pitchFamily="66" charset="0"/>
            </a:endParaRPr>
          </a:p>
          <a:p>
            <a:endParaRPr lang="en-US" sz="1400" dirty="0">
              <a:ea typeface="Sophia" pitchFamily="50" charset="-128"/>
              <a:cs typeface="Cavolini" panose="03000502040302020204" pitchFamily="66" charset="0"/>
            </a:endParaRPr>
          </a:p>
          <a:p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Team member: </a:t>
            </a:r>
            <a:r>
              <a:rPr lang="en-US" sz="1400" dirty="0" err="1">
                <a:ea typeface="Sophia" pitchFamily="50" charset="-128"/>
                <a:cs typeface="Cavolini" panose="03000502040302020204" pitchFamily="66" charset="0"/>
              </a:rPr>
              <a:t>Samarpan</a:t>
            </a:r>
            <a:r>
              <a:rPr lang="en-US" sz="1400" dirty="0">
                <a:ea typeface="Sophia" pitchFamily="50" charset="-128"/>
                <a:cs typeface="Cavolini" panose="03000502040302020204" pitchFamily="66" charset="0"/>
              </a:rPr>
              <a:t> Jain, 8941837344, </a:t>
            </a:r>
            <a:r>
              <a:rPr lang="en-US" sz="1400" dirty="0">
                <a:ea typeface="Sophia" pitchFamily="50" charset="-128"/>
                <a:cs typeface="Cavolini" panose="03000502040302020204" pitchFamily="66" charset="0"/>
                <a:hlinkClick r:id="rId5"/>
              </a:rPr>
              <a:t>samarpan.jain.cs.2018@miet.ac.in</a:t>
            </a:r>
            <a:endParaRPr lang="en-US" sz="1400" dirty="0">
              <a:ea typeface="Sophia" pitchFamily="50" charset="-128"/>
              <a:cs typeface="Cavolini" panose="03000502040302020204" pitchFamily="66" charset="0"/>
            </a:endParaRPr>
          </a:p>
          <a:p>
            <a:endParaRPr lang="en-US" sz="1400" dirty="0">
              <a:ea typeface="Sophia" pitchFamily="50" charset="-128"/>
              <a:cs typeface="Cavolini" panose="03000502040302020204" pitchFamily="66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EEE41D66-5575-40CC-9BAF-592BECB0D5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23353" y="6038324"/>
            <a:ext cx="639670" cy="634447"/>
            <a:chOff x="11223353" y="6038324"/>
            <a:chExt cx="639670" cy="634447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04742759-7F6A-42E0-8F70-CD9DB2DBF8BF}"/>
                </a:ext>
              </a:extLst>
            </p:cNvPr>
            <p:cNvSpPr/>
            <p:nvPr/>
          </p:nvSpPr>
          <p:spPr>
            <a:xfrm rot="7412770">
              <a:off x="11442964" y="6482674"/>
              <a:ext cx="112785" cy="112785"/>
            </a:xfrm>
            <a:prstGeom prst="ellipse">
              <a:avLst/>
            </a:prstGeom>
            <a:solidFill>
              <a:srgbClr val="BACD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98DBE560-D11B-4047-8DD8-1197C515412C}"/>
                </a:ext>
              </a:extLst>
            </p:cNvPr>
            <p:cNvSpPr/>
            <p:nvPr/>
          </p:nvSpPr>
          <p:spPr>
            <a:xfrm rot="7412770">
              <a:off x="11657633" y="6038324"/>
              <a:ext cx="205390" cy="20539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2B2E44EB-C081-4935-A2CB-CB310EAF5E06}"/>
                </a:ext>
              </a:extLst>
            </p:cNvPr>
            <p:cNvSpPr/>
            <p:nvPr/>
          </p:nvSpPr>
          <p:spPr>
            <a:xfrm rot="7412770">
              <a:off x="11223353" y="6579107"/>
              <a:ext cx="93664" cy="936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E619DFC0-A44C-4F9A-A3D2-4ADB222739D6}"/>
                </a:ext>
              </a:extLst>
            </p:cNvPr>
            <p:cNvSpPr/>
            <p:nvPr/>
          </p:nvSpPr>
          <p:spPr>
            <a:xfrm rot="7412770">
              <a:off x="11576063" y="6310548"/>
              <a:ext cx="140853" cy="140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lawyer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745" y="112544"/>
            <a:ext cx="2734994" cy="27349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29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="" xmlns:a16="http://schemas.microsoft.com/office/drawing/2014/main" id="{66750BE6-1FE0-453B-882D-F426D8C1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 </a:t>
            </a:r>
            <a:r>
              <a:rPr lang="en-US" dirty="0" smtClean="0"/>
              <a:t>GAME</a:t>
            </a:r>
            <a:r>
              <a:rPr lang="en-US" dirty="0" smtClean="0"/>
              <a:t> </a:t>
            </a:r>
            <a:r>
              <a:rPr lang="en-US" dirty="0"/>
              <a:t>IDEA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7EDB064-76A6-4248-BCF5-D55EBDED82E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Player acts as a lawyer and chooses what to speak out of given options, there is a situation abstract and law book to help him/her decide what to speak to win the Case.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A5238807-6A98-4397-B601-2AE378F95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Overview of Idea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="" xmlns:a16="http://schemas.microsoft.com/office/drawing/2014/main" id="{01F0711C-D0D1-4798-8928-1DED0CAE7C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3486" y="2393099"/>
            <a:ext cx="3435520" cy="32036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Fight Against the crime with the Law </a:t>
            </a:r>
            <a:r>
              <a:rPr lang="en-US" sz="1600" dirty="0" smtClean="0"/>
              <a:t>Book.</a:t>
            </a:r>
          </a:p>
          <a:p>
            <a:r>
              <a:rPr lang="en-US" sz="1600" dirty="0" smtClean="0"/>
              <a:t>Learn</a:t>
            </a:r>
            <a:r>
              <a:rPr lang="en-US" sz="1600" dirty="0"/>
              <a:t>, decide and deliver your </a:t>
            </a:r>
            <a:r>
              <a:rPr lang="en-US" sz="1600" dirty="0" smtClean="0"/>
              <a:t>plea </a:t>
            </a:r>
            <a:r>
              <a:rPr lang="en-US" sz="1600" dirty="0"/>
              <a:t>in the Court to win the case.</a:t>
            </a:r>
          </a:p>
          <a:p>
            <a:endParaRPr lang="en-US" sz="1600" dirty="0"/>
          </a:p>
        </p:txBody>
      </p:sp>
      <p:sp>
        <p:nvSpPr>
          <p:cNvPr id="39" name="Text Placeholder 38">
            <a:extLst>
              <a:ext uri="{FF2B5EF4-FFF2-40B4-BE49-F238E27FC236}">
                <a16:creationId xmlns="" xmlns:a16="http://schemas.microsoft.com/office/drawing/2014/main" id="{2D7B59C0-949F-40C2-8B06-0C7392D7CC73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Our Approach towards Idea Development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="" xmlns:a16="http://schemas.microsoft.com/office/drawing/2014/main" id="{955C37B8-12B8-4379-BA0D-8891657A364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318276" y="2377333"/>
            <a:ext cx="3200400" cy="321942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This is an Internet Browser based game (can be played on pc /mobile), its complete approach is based on HTML + CSS + JavaScript </a:t>
            </a:r>
            <a:r>
              <a:rPr lang="en-US" sz="1600" dirty="0" smtClean="0"/>
              <a:t>(+jQuery) and </a:t>
            </a:r>
            <a:r>
              <a:rPr lang="en-US" sz="1600" dirty="0"/>
              <a:t>SVG Animations.</a:t>
            </a:r>
          </a:p>
          <a:p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7CECBA-4DA8-4E8F-A5DF-34EDB56A25F5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Schema Select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73D55093-E0D6-4F15-BB52-0E66BDC93E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AB4A74B-0D13-4A73-A8A1-DB41F0A1B1C9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b="1" dirty="0"/>
              <a:t>Digital Toy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="" xmlns:a16="http://schemas.microsoft.com/office/drawing/2014/main" id="{88454E54-DB57-4ADB-A6CF-308A09CD9C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0D23255C-1FFC-4F01-AF0B-C7B6B01C9EFB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Indian Culture, History, Knowledge of India and Ethos (TYCH32)</a:t>
            </a:r>
          </a:p>
        </p:txBody>
      </p:sp>
      <p:pic>
        <p:nvPicPr>
          <p:cNvPr id="2050" name="Picture 2" descr="TOYCATHON">
            <a:extLst>
              <a:ext uri="{FF2B5EF4-FFF2-40B4-BE49-F238E27FC236}">
                <a16:creationId xmlns="" xmlns:a16="http://schemas.microsoft.com/office/drawing/2014/main" id="{BC023F7F-63BF-4C2B-A87A-1B3A0593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33388"/>
            <a:ext cx="1236021" cy="942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lawy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12091" y="3825692"/>
            <a:ext cx="2298895" cy="229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35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090" y="142850"/>
            <a:ext cx="7977351" cy="1608902"/>
          </a:xfrm>
        </p:spPr>
        <p:txBody>
          <a:bodyPr/>
          <a:lstStyle/>
          <a:p>
            <a:r>
              <a:rPr lang="en-US" dirty="0" smtClean="0"/>
              <a:t>GAME Description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03586" y="1782717"/>
            <a:ext cx="9821917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Player is in </a:t>
            </a:r>
            <a:r>
              <a:rPr lang="en-US" dirty="0" smtClean="0"/>
              <a:t>the court </a:t>
            </a:r>
            <a:r>
              <a:rPr lang="en-US" dirty="0" smtClean="0"/>
              <a:t>as a </a:t>
            </a:r>
            <a:r>
              <a:rPr lang="en-US" dirty="0" smtClean="0"/>
              <a:t>lawyer, </a:t>
            </a:r>
            <a:r>
              <a:rPr lang="en-US" dirty="0" smtClean="0"/>
              <a:t>representing his/her </a:t>
            </a:r>
            <a:r>
              <a:rPr lang="en-US" dirty="0" smtClean="0"/>
              <a:t>client. </a:t>
            </a:r>
          </a:p>
          <a:p>
            <a:r>
              <a:rPr lang="en-US" dirty="0" smtClean="0"/>
              <a:t>The case </a:t>
            </a:r>
            <a:r>
              <a:rPr lang="en-US" dirty="0" smtClean="0"/>
              <a:t>is explained as the game </a:t>
            </a:r>
            <a:r>
              <a:rPr lang="en-US" dirty="0" smtClean="0"/>
              <a:t>continues. </a:t>
            </a:r>
          </a:p>
          <a:p>
            <a:r>
              <a:rPr lang="en-US" dirty="0" smtClean="0"/>
              <a:t>I</a:t>
            </a:r>
            <a:r>
              <a:rPr lang="en-US" dirty="0" smtClean="0"/>
              <a:t>n </a:t>
            </a:r>
            <a:r>
              <a:rPr lang="en-US" dirty="0" smtClean="0"/>
              <a:t>the “Case Abstract</a:t>
            </a:r>
            <a:r>
              <a:rPr lang="en-US" dirty="0" smtClean="0"/>
              <a:t>”, a short summary of case lies, that can help the player throughout the story for making decisions.</a:t>
            </a:r>
          </a:p>
          <a:p>
            <a:r>
              <a:rPr lang="en-US" dirty="0" smtClean="0"/>
              <a:t>Also the </a:t>
            </a:r>
            <a:r>
              <a:rPr lang="en-US" dirty="0" smtClean="0"/>
              <a:t>“Law Book</a:t>
            </a:r>
            <a:r>
              <a:rPr lang="en-US" dirty="0" smtClean="0"/>
              <a:t>” contains some laws from the Constitution of India related to the present case.</a:t>
            </a:r>
          </a:p>
          <a:p>
            <a:r>
              <a:rPr lang="en-US" dirty="0" smtClean="0"/>
              <a:t>With the help of these two, and players own decision making skills, player is expected to </a:t>
            </a:r>
            <a:r>
              <a:rPr lang="en-US" dirty="0" smtClean="0"/>
              <a:t>choose from the given options which </a:t>
            </a:r>
            <a:r>
              <a:rPr lang="en-US" dirty="0" smtClean="0"/>
              <a:t>fits </a:t>
            </a:r>
            <a:r>
              <a:rPr lang="en-US" dirty="0" smtClean="0"/>
              <a:t>the law </a:t>
            </a:r>
            <a:r>
              <a:rPr lang="en-US" dirty="0" smtClean="0"/>
              <a:t>and situation accurately </a:t>
            </a:r>
            <a:r>
              <a:rPr lang="en-US" dirty="0" smtClean="0"/>
              <a:t>and deliver it to the jury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case player makes an incorrect decision, our primary storyline allows multiple possibilities that can occur in game.</a:t>
            </a:r>
            <a:endParaRPr lang="en-US" dirty="0" smtClean="0"/>
          </a:p>
          <a:p>
            <a:r>
              <a:rPr lang="en-US" dirty="0" smtClean="0"/>
              <a:t>Player gets points if it is correct and finally wins when enough evidences are </a:t>
            </a:r>
            <a:r>
              <a:rPr lang="en-US" dirty="0" smtClean="0"/>
              <a:t>presented or defended the client.</a:t>
            </a:r>
          </a:p>
          <a:p>
            <a:endParaRPr lang="en-US" dirty="0" smtClean="0"/>
          </a:p>
          <a:p>
            <a:r>
              <a:rPr lang="en-US" dirty="0" smtClean="0"/>
              <a:t>Note: there few mini-games while playing, like spot the difference in fake photographic evidence.</a:t>
            </a:r>
            <a:endParaRPr lang="en-US" dirty="0"/>
          </a:p>
        </p:txBody>
      </p:sp>
      <p:pic>
        <p:nvPicPr>
          <p:cNvPr id="4" name="Picture 3" descr="lawy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98509" y="4314424"/>
            <a:ext cx="2298895" cy="2298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1">
            <a:extLst>
              <a:ext uri="{FF2B5EF4-FFF2-40B4-BE49-F238E27FC236}">
                <a16:creationId xmlns="" xmlns:a16="http://schemas.microsoft.com/office/drawing/2014/main" id="{DA8F4C49-7F8D-403F-A20B-02531580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633" y="238543"/>
            <a:ext cx="9645372" cy="861005"/>
          </a:xfrm>
        </p:spPr>
        <p:txBody>
          <a:bodyPr/>
          <a:lstStyle/>
          <a:p>
            <a:r>
              <a:rPr lang="en-US" dirty="0" smtClean="0"/>
              <a:t>Ethos and values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="" xmlns:a16="http://schemas.microsoft.com/office/drawing/2014/main" id="{310D7E8C-2EC8-486D-9438-88A5A4840E6A}"/>
              </a:ext>
            </a:extLst>
          </p:cNvPr>
          <p:cNvSpPr txBox="1">
            <a:spLocks/>
          </p:cNvSpPr>
          <p:nvPr/>
        </p:nvSpPr>
        <p:spPr>
          <a:xfrm>
            <a:off x="1830821" y="1128358"/>
            <a:ext cx="9114158" cy="3429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Values of our idea: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 Placeholder 29">
            <a:extLst>
              <a:ext uri="{FF2B5EF4-FFF2-40B4-BE49-F238E27FC236}">
                <a16:creationId xmlns="" xmlns:a16="http://schemas.microsoft.com/office/drawing/2014/main" id="{875A4067-D740-4EE7-ACA8-8B075A27F7CE}"/>
              </a:ext>
            </a:extLst>
          </p:cNvPr>
          <p:cNvSpPr txBox="1">
            <a:spLocks/>
          </p:cNvSpPr>
          <p:nvPr/>
        </p:nvSpPr>
        <p:spPr>
          <a:xfrm>
            <a:off x="1683280" y="1546488"/>
            <a:ext cx="9230124" cy="4633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Game reflects a unique scenario of a virtual Indian court, specially meant for children to instill our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Constitutional values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 fun and interactive way.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Children will understand the values of our constitution in a professional manner where they are fighting against the crime by choosing what is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lawfully correct and ethically right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game depicts 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consequences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ethical and non ethical  or decisions made by accused/ lawyers.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 law book helps the player to learn about a few laws related to the story.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teaching the constitution or civics, preferring this game to the students of educational institutes , they will be benefitted by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while playing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strategy. Surely, it will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initiate interest in learning more about COI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amongst the young ones.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9" name="Picture 48" descr="lawy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5349" y="4204076"/>
            <a:ext cx="2298895" cy="22988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223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urt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798" y="1997618"/>
            <a:ext cx="4413393" cy="315116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596F5DE3-138B-4EA1-B878-94A03DD4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089" y="607791"/>
            <a:ext cx="5717685" cy="840230"/>
          </a:xfrm>
        </p:spPr>
        <p:txBody>
          <a:bodyPr/>
          <a:lstStyle/>
          <a:p>
            <a:r>
              <a:rPr lang="en-US" dirty="0"/>
              <a:t>SOME CREATIVES</a:t>
            </a:r>
          </a:p>
        </p:txBody>
      </p:sp>
      <p:pic>
        <p:nvPicPr>
          <p:cNvPr id="14" name="Picture 13" descr="lawye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7843" y="3179306"/>
            <a:ext cx="2298895" cy="2298895"/>
          </a:xfrm>
          <a:prstGeom prst="rect">
            <a:avLst/>
          </a:prstGeom>
        </p:spPr>
      </p:pic>
      <p:sp>
        <p:nvSpPr>
          <p:cNvPr id="16" name="Cloud Callout 15"/>
          <p:cNvSpPr/>
          <p:nvPr/>
        </p:nvSpPr>
        <p:spPr>
          <a:xfrm>
            <a:off x="2841681" y="2264908"/>
            <a:ext cx="2743199" cy="689316"/>
          </a:xfrm>
          <a:prstGeom prst="cloudCallout">
            <a:avLst>
              <a:gd name="adj1" fmla="val -43303"/>
              <a:gd name="adj2" fmla="val 834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ootlight MT Light" pitchFamily="18" charset="0"/>
              </a:rPr>
              <a:t> Are we all ready to proceed?</a:t>
            </a:r>
          </a:p>
        </p:txBody>
      </p:sp>
      <p:pic>
        <p:nvPicPr>
          <p:cNvPr id="17" name="Picture 16" descr="court 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47172" y="2017173"/>
            <a:ext cx="4308377" cy="3076429"/>
          </a:xfrm>
          <a:prstGeom prst="rect">
            <a:avLst/>
          </a:prstGeom>
        </p:spPr>
      </p:pic>
      <p:sp>
        <p:nvSpPr>
          <p:cNvPr id="18" name="Cloud Callout 17"/>
          <p:cNvSpPr/>
          <p:nvPr/>
        </p:nvSpPr>
        <p:spPr>
          <a:xfrm>
            <a:off x="8820438" y="2096087"/>
            <a:ext cx="2152358" cy="618978"/>
          </a:xfrm>
          <a:prstGeom prst="cloudCallout">
            <a:avLst>
              <a:gd name="adj1" fmla="val -46374"/>
              <a:gd name="adj2" fmla="val 1352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Evidence report says…</a:t>
            </a:r>
          </a:p>
        </p:txBody>
      </p:sp>
      <p:sp>
        <p:nvSpPr>
          <p:cNvPr id="19" name="Vertical Scroll 18"/>
          <p:cNvSpPr/>
          <p:nvPr/>
        </p:nvSpPr>
        <p:spPr>
          <a:xfrm>
            <a:off x="5655221" y="1799713"/>
            <a:ext cx="1476669" cy="1590599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 </a:t>
            </a:r>
            <a:r>
              <a:rPr lang="en-US" sz="1600" dirty="0"/>
              <a:t>Law Book:</a:t>
            </a:r>
          </a:p>
          <a:p>
            <a:pPr algn="ctr"/>
            <a:r>
              <a:rPr lang="en-US" sz="800" dirty="0"/>
              <a:t> </a:t>
            </a:r>
            <a:r>
              <a:rPr lang="en-US" sz="800" b="1" dirty="0"/>
              <a:t>Section 300: </a:t>
            </a:r>
            <a:r>
              <a:rPr lang="en-US" sz="800" dirty="0"/>
              <a:t>The </a:t>
            </a:r>
            <a:r>
              <a:rPr lang="en-US" sz="800" b="1" dirty="0"/>
              <a:t>Act</a:t>
            </a:r>
            <a:r>
              <a:rPr lang="en-US" sz="800" dirty="0"/>
              <a:t> is commenced with the intention of causing bodily injury which…</a:t>
            </a:r>
          </a:p>
        </p:txBody>
      </p:sp>
    </p:spTree>
    <p:extLst>
      <p:ext uri="{BB962C8B-B14F-4D97-AF65-F5344CB8AC3E}">
        <p14:creationId xmlns="" xmlns:p14="http://schemas.microsoft.com/office/powerpoint/2010/main" val="52918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27" y="363549"/>
            <a:ext cx="7841906" cy="160890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How our Game idea is different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402433" y="2117428"/>
            <a:ext cx="3516923" cy="12379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 Interactive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48618" y="3391845"/>
            <a:ext cx="3516923" cy="12379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 Educative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240403" y="2147667"/>
            <a:ext cx="3516923" cy="12379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Device Compatibility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355706" y="4755932"/>
            <a:ext cx="3516923" cy="12379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Audio and Cookie support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58349" y="4722053"/>
            <a:ext cx="3516923" cy="12379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2060"/>
                </a:solidFill>
              </a:rPr>
              <a:t>Multiple Possibilities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120637" y="3410607"/>
            <a:ext cx="3516923" cy="123795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Easy to add storylines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6" name="Picture 15" descr="lawy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9181" y="2879761"/>
            <a:ext cx="2298895" cy="2298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wy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4891" y="0"/>
            <a:ext cx="2298895" cy="2298895"/>
          </a:xfrm>
          <a:prstGeom prst="rect">
            <a:avLst/>
          </a:prstGeom>
        </p:spPr>
      </p:pic>
      <p:sp>
        <p:nvSpPr>
          <p:cNvPr id="6" name="Round Single Corner Rectangle 5"/>
          <p:cNvSpPr/>
          <p:nvPr/>
        </p:nvSpPr>
        <p:spPr>
          <a:xfrm>
            <a:off x="1545021" y="551794"/>
            <a:ext cx="6195848" cy="75674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z="2000" b="1" dirty="0" smtClean="0"/>
              <a:t>OUR APPROACH TO THE GAME</a:t>
            </a:r>
            <a:endParaRPr lang="en-US" sz="2000" b="1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308538" y="1986455"/>
            <a:ext cx="2017986" cy="9301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HTML/CSS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24303" y="3137338"/>
            <a:ext cx="1970690" cy="3011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and CSS form a basic structure that is common to most scenes during the game</a:t>
            </a:r>
            <a:endParaRPr lang="en-US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4046483" y="1996965"/>
            <a:ext cx="2017986" cy="9301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JavaScript/</a:t>
            </a:r>
          </a:p>
          <a:p>
            <a:pPr algn="ctr"/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2248" y="3147847"/>
            <a:ext cx="1970690" cy="2969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Functioning of the game, like story building, audio speech of the characters and calculations are performed with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6679325" y="1949669"/>
            <a:ext cx="2017986" cy="9301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SVG animations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95090" y="3100551"/>
            <a:ext cx="1970690" cy="3000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Some movements of characters and vectored graphics shall be managed by SVG.</a:t>
            </a:r>
            <a:endParaRPr lang="en-US" dirty="0"/>
          </a:p>
        </p:txBody>
      </p:sp>
      <p:sp>
        <p:nvSpPr>
          <p:cNvPr id="14" name="Flowchart: Delay 13"/>
          <p:cNvSpPr/>
          <p:nvPr/>
        </p:nvSpPr>
        <p:spPr>
          <a:xfrm>
            <a:off x="9401504" y="2433145"/>
            <a:ext cx="2017986" cy="3305504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TOOLS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-Visual Studio Code</a:t>
            </a:r>
          </a:p>
          <a:p>
            <a:endParaRPr lang="en-US" dirty="0" smtClean="0"/>
          </a:p>
          <a:p>
            <a:r>
              <a:rPr lang="en-US" dirty="0" smtClean="0"/>
              <a:t>-Inkscape</a:t>
            </a:r>
          </a:p>
          <a:p>
            <a:endParaRPr lang="en-US" dirty="0" smtClean="0"/>
          </a:p>
          <a:p>
            <a:r>
              <a:rPr lang="en-US" dirty="0" smtClean="0"/>
              <a:t>-Adobe Photoshop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2369" y="470796"/>
            <a:ext cx="6775534" cy="861005"/>
          </a:xfrm>
        </p:spPr>
        <p:txBody>
          <a:bodyPr/>
          <a:lstStyle/>
          <a:p>
            <a:r>
              <a:rPr lang="en-US" dirty="0" smtClean="0"/>
              <a:t>Manan GUpta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2296" y="2426916"/>
            <a:ext cx="5699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-SIH 2020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eBootathon</a:t>
            </a:r>
            <a:r>
              <a:rPr lang="en-US" dirty="0" smtClean="0"/>
              <a:t> 2020, REC Banda (Silver)</a:t>
            </a:r>
          </a:p>
          <a:p>
            <a:r>
              <a:rPr lang="en-US" dirty="0" smtClean="0"/>
              <a:t>-IISF 2020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513490" y="1671145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COMPETITIONS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02979" y="4051739"/>
            <a:ext cx="609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-Railways Bus Management System</a:t>
            </a:r>
            <a:endParaRPr lang="en-US" dirty="0" smtClean="0"/>
          </a:p>
          <a:p>
            <a:r>
              <a:rPr lang="en-US" dirty="0" smtClean="0"/>
              <a:t>-Online Assessment with image processing</a:t>
            </a:r>
            <a:endParaRPr lang="en-US" dirty="0" smtClean="0"/>
          </a:p>
          <a:p>
            <a:r>
              <a:rPr lang="en-US" dirty="0" smtClean="0"/>
              <a:t>-Boolean Retrieval Model (parallel processing)</a:t>
            </a:r>
          </a:p>
          <a:p>
            <a:r>
              <a:rPr lang="en-US" dirty="0" smtClean="0"/>
              <a:t>-Smart Vehicle security</a:t>
            </a:r>
          </a:p>
          <a:p>
            <a:r>
              <a:rPr lang="en-US" dirty="0" smtClean="0"/>
              <a:t>-Chemistry Lab Simulation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492469" y="3573514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Projects-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0400" y="1650125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Skills/ Languages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978868" y="2555573"/>
            <a:ext cx="45930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="1" dirty="0" smtClean="0"/>
              <a:t>Dynamic Web Development</a:t>
            </a:r>
          </a:p>
          <a:p>
            <a:r>
              <a:rPr lang="en-US" dirty="0" smtClean="0"/>
              <a:t>-C, Java programming</a:t>
            </a:r>
          </a:p>
          <a:p>
            <a:r>
              <a:rPr lang="en-US" dirty="0" smtClean="0"/>
              <a:t>-IOT</a:t>
            </a:r>
            <a:endParaRPr lang="en-US" dirty="0" smtClean="0"/>
          </a:p>
          <a:p>
            <a:r>
              <a:rPr lang="en-US" dirty="0" smtClean="0"/>
              <a:t>-JavaScript, jQuery, </a:t>
            </a:r>
            <a:r>
              <a:rPr lang="en-US" dirty="0" err="1" smtClean="0"/>
              <a:t>ReactJs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Servlets</a:t>
            </a:r>
            <a:r>
              <a:rPr lang="en-US" dirty="0" smtClean="0"/>
              <a:t> + JSP + AJAX</a:t>
            </a:r>
          </a:p>
          <a:p>
            <a:r>
              <a:rPr lang="en-US" dirty="0" smtClean="0"/>
              <a:t>-HTML/CSS + SVG graphics and animations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466884" y="658788"/>
            <a:ext cx="2812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(CSE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</a:t>
            </a:r>
            <a:r>
              <a:rPr lang="en-US" sz="2400" dirty="0" smtClean="0"/>
              <a:t>year, </a:t>
            </a:r>
            <a:r>
              <a:rPr lang="en-US" sz="2400" b="1" dirty="0" smtClean="0"/>
              <a:t>CXI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1" name="Picture 10" descr="lawy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8898" y="4367049"/>
            <a:ext cx="2298895" cy="2298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2369" y="470796"/>
            <a:ext cx="6775534" cy="861005"/>
          </a:xfrm>
        </p:spPr>
        <p:txBody>
          <a:bodyPr/>
          <a:lstStyle/>
          <a:p>
            <a:r>
              <a:rPr lang="en-US" dirty="0" err="1" smtClean="0"/>
              <a:t>Ananya</a:t>
            </a:r>
            <a:r>
              <a:rPr lang="en-US" dirty="0" smtClean="0"/>
              <a:t> Sharma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2296" y="2521512"/>
            <a:ext cx="5699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-</a:t>
            </a:r>
            <a:r>
              <a:rPr lang="en-US" dirty="0" smtClean="0"/>
              <a:t> </a:t>
            </a:r>
            <a:r>
              <a:rPr lang="en-US" dirty="0" smtClean="0"/>
              <a:t>Sparks foundation Data analytics</a:t>
            </a:r>
          </a:p>
          <a:p>
            <a:r>
              <a:rPr lang="en-US" dirty="0" smtClean="0"/>
              <a:t>	</a:t>
            </a:r>
            <a:r>
              <a:rPr lang="en-US" dirty="0" smtClean="0"/>
              <a:t> internship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3490" y="1671145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Experience-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02979" y="4051739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-Amazon Clone (</a:t>
            </a:r>
            <a:r>
              <a:rPr lang="en-US" dirty="0" err="1" smtClean="0"/>
              <a:t>ReactJs</a:t>
            </a:r>
            <a:r>
              <a:rPr lang="en-US" dirty="0" smtClean="0"/>
              <a:t>, Firebase)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TinDog</a:t>
            </a:r>
            <a:r>
              <a:rPr lang="en-US" dirty="0" smtClean="0"/>
              <a:t> </a:t>
            </a:r>
            <a:r>
              <a:rPr lang="en-US" dirty="0" err="1" smtClean="0"/>
              <a:t>WepApp</a:t>
            </a:r>
            <a:r>
              <a:rPr lang="en-US" dirty="0" smtClean="0"/>
              <a:t> (ResNet50)</a:t>
            </a:r>
            <a:endParaRPr lang="en-US" dirty="0" smtClean="0"/>
          </a:p>
          <a:p>
            <a:r>
              <a:rPr lang="en-US" dirty="0" smtClean="0"/>
              <a:t>-Twitter Sentiment Analysis</a:t>
            </a:r>
          </a:p>
          <a:p>
            <a:r>
              <a:rPr lang="en-US" dirty="0" smtClean="0"/>
              <a:t>-Titanic Survivals –</a:t>
            </a:r>
            <a:r>
              <a:rPr lang="en-US" dirty="0" err="1" smtClean="0"/>
              <a:t>Kaggle</a:t>
            </a:r>
            <a:r>
              <a:rPr lang="en-US" dirty="0" smtClean="0"/>
              <a:t> (ML)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492469" y="3242428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Projects-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010400" y="1650125"/>
            <a:ext cx="3452648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Skills/ Languages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978868" y="2555573"/>
            <a:ext cx="45930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b="1" dirty="0" smtClean="0"/>
              <a:t>Frontend</a:t>
            </a:r>
            <a:r>
              <a:rPr lang="en-US" dirty="0" smtClean="0"/>
              <a:t> </a:t>
            </a:r>
            <a:r>
              <a:rPr lang="en-US" b="1" dirty="0" smtClean="0"/>
              <a:t>Web Dev + Machine Learning (Deep Learning)</a:t>
            </a:r>
          </a:p>
          <a:p>
            <a:r>
              <a:rPr lang="en-US" dirty="0" smtClean="0"/>
              <a:t>-C, C++, Python programming</a:t>
            </a:r>
          </a:p>
          <a:p>
            <a:r>
              <a:rPr lang="en-US" dirty="0" smtClean="0"/>
              <a:t>-</a:t>
            </a:r>
            <a:r>
              <a:rPr lang="en-US" dirty="0" smtClean="0"/>
              <a:t>NLP</a:t>
            </a:r>
            <a:endParaRPr lang="en-US" dirty="0" smtClean="0"/>
          </a:p>
          <a:p>
            <a:r>
              <a:rPr lang="en-US" dirty="0" smtClean="0"/>
              <a:t>-JavaScript, </a:t>
            </a:r>
            <a:r>
              <a:rPr lang="en-US" dirty="0" err="1" smtClean="0"/>
              <a:t>ReactJs</a:t>
            </a:r>
            <a:r>
              <a:rPr lang="en-US" dirty="0" smtClean="0"/>
              <a:t>, 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-HTML/CSS</a:t>
            </a:r>
          </a:p>
          <a:p>
            <a:r>
              <a:rPr lang="en-US" dirty="0" smtClean="0"/>
              <a:t>-SQL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466884" y="658788"/>
            <a:ext cx="2812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(CSE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</a:t>
            </a:r>
            <a:r>
              <a:rPr lang="en-US" sz="2400" dirty="0" smtClean="0"/>
              <a:t>year, </a:t>
            </a:r>
            <a:r>
              <a:rPr lang="en-US" sz="2400" b="1" dirty="0" smtClean="0"/>
              <a:t>CXI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1" name="Picture 10" descr="lawy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9571" y="4314425"/>
            <a:ext cx="2298895" cy="2298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5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83E1C8"/>
      </a:accent2>
      <a:accent3>
        <a:srgbClr val="A7EA52"/>
      </a:accent3>
      <a:accent4>
        <a:srgbClr val="5ECCF3"/>
      </a:accent4>
      <a:accent5>
        <a:srgbClr val="FF8021"/>
      </a:accent5>
      <a:accent6>
        <a:srgbClr val="F14124"/>
      </a:accent6>
      <a:hlink>
        <a:srgbClr val="2B816A"/>
      </a:hlink>
      <a:folHlink>
        <a:srgbClr val="59A8D1"/>
      </a:folHlink>
    </a:clrScheme>
    <a:fontScheme name="Custom 5">
      <a:majorFont>
        <a:latin typeface="Daytona Pro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ersonal branding workbook with suggestions.potx" id="{17C61D4F-0C6F-42CF-8679-C67402FFCA90}" vid="{516C8970-2D94-4CA1-A12B-33C857029EA2}"/>
    </a:ext>
  </a:extLst>
</a:theme>
</file>

<file path=ppt/theme/theme2.xml><?xml version="1.0" encoding="utf-8"?>
<a:theme xmlns:a="http://schemas.openxmlformats.org/drawingml/2006/main" name="1_Custom Design">
  <a:themeElements>
    <a:clrScheme name="Custom 15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408A6"/>
      </a:accent1>
      <a:accent2>
        <a:srgbClr val="C830CC"/>
      </a:accent2>
      <a:accent3>
        <a:srgbClr val="03ECFE"/>
      </a:accent3>
      <a:accent4>
        <a:srgbClr val="4775E7"/>
      </a:accent4>
      <a:accent5>
        <a:srgbClr val="8971E1"/>
      </a:accent5>
      <a:accent6>
        <a:srgbClr val="D54773"/>
      </a:accent6>
      <a:hlink>
        <a:srgbClr val="00767F"/>
      </a:hlink>
      <a:folHlink>
        <a:srgbClr val="AB057C"/>
      </a:folHlink>
    </a:clrScheme>
    <a:fontScheme name="Custom 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ersonal branding workbook with suggestions.potx" id="{17C61D4F-0C6F-42CF-8679-C67402FFCA90}" vid="{6082AFC1-2CC7-4A91-A70C-3DA636A9A864}"/>
    </a:ext>
  </a:extLst>
</a:theme>
</file>

<file path=ppt/theme/theme3.xml><?xml version="1.0" encoding="utf-8"?>
<a:theme xmlns:a="http://schemas.openxmlformats.org/drawingml/2006/main" name="2_Custom Desig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xample 2">
      <a:majorFont>
        <a:latin typeface="The Hand Extrablack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ersonal branding workbook with suggestions.potx" id="{17C61D4F-0C6F-42CF-8679-C67402FFCA90}" vid="{46ACF0A1-8876-46B2-98E5-4A4F3B154C90}"/>
    </a:ext>
  </a:extLst>
</a:theme>
</file>

<file path=ppt/theme/theme4.xml><?xml version="1.0" encoding="utf-8"?>
<a:theme xmlns:a="http://schemas.openxmlformats.org/drawingml/2006/main" name="3_Custom Design">
  <a:themeElements>
    <a:clrScheme name="Example3">
      <a:dk1>
        <a:sysClr val="windowText" lastClr="000000"/>
      </a:dk1>
      <a:lt1>
        <a:sysClr val="window" lastClr="FFFFFF"/>
      </a:lt1>
      <a:dk2>
        <a:srgbClr val="455F51"/>
      </a:dk2>
      <a:lt2>
        <a:srgbClr val="F3F9D7"/>
      </a:lt2>
      <a:accent1>
        <a:srgbClr val="57AA00"/>
      </a:accent1>
      <a:accent2>
        <a:srgbClr val="1C8101"/>
      </a:accent2>
      <a:accent3>
        <a:srgbClr val="BACD11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xample3">
      <a:majorFont>
        <a:latin typeface="Sagona ExtraLight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ersonal branding workbook with suggestions.potx" id="{17C61D4F-0C6F-42CF-8679-C67402FFCA90}" vid="{0B21F073-B37D-416A-865B-2D31FF24A99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3597ffe504ac265edad30776f92abe7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c1fbb79cae71899274aec0ef068c36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4449132-1EB2-4452-92C0-26E2460BB3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016F9A-1C02-4611-A565-81CFF53FC48F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EA2CA9-B51C-4D7B-9C65-9F771DEC3178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Personal branding template</Template>
  <TotalTime>449</TotalTime>
  <Words>954</Words>
  <Application>Microsoft Office PowerPoint</Application>
  <PresentationFormat>Custom</PresentationFormat>
  <Paragraphs>155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Custom Design</vt:lpstr>
      <vt:lpstr>1_Custom Design</vt:lpstr>
      <vt:lpstr>2_Custom Design</vt:lpstr>
      <vt:lpstr>3_Custom Design</vt:lpstr>
      <vt:lpstr>The Court-House</vt:lpstr>
      <vt:lpstr>ABOUT OUR  GAME IDEA</vt:lpstr>
      <vt:lpstr>GAME Description</vt:lpstr>
      <vt:lpstr>Ethos and values</vt:lpstr>
      <vt:lpstr>SOME CREATIVES</vt:lpstr>
      <vt:lpstr>How our Game idea is different</vt:lpstr>
      <vt:lpstr>Slide 7</vt:lpstr>
      <vt:lpstr>Manan GUpta</vt:lpstr>
      <vt:lpstr>Ananya Sharma</vt:lpstr>
      <vt:lpstr>Samarpan Jain</vt:lpstr>
      <vt:lpstr>SamarTH Anand</vt:lpstr>
      <vt:lpstr>Team Profile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{{YOUR  TOY IDEA TITLE}}</dc:title>
  <dc:creator>Ajay Singh Rajawat</dc:creator>
  <cp:lastModifiedBy>manan</cp:lastModifiedBy>
  <cp:revision>52</cp:revision>
  <dcterms:created xsi:type="dcterms:W3CDTF">2021-01-01T05:42:26Z</dcterms:created>
  <dcterms:modified xsi:type="dcterms:W3CDTF">2021-01-31T19:12:05Z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