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133600"/>
            <a:ext cx="650370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TEAM		:	 </a:t>
            </a:r>
            <a:r>
              <a:rPr lang="en-US" sz="2000" b="1" dirty="0" smtClean="0"/>
              <a:t>M2H</a:t>
            </a:r>
          </a:p>
          <a:p>
            <a:r>
              <a:rPr lang="en-US" sz="2000" dirty="0" smtClean="0"/>
              <a:t>LEADER	: 	Manan Gupta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(1806810170)</a:t>
            </a:r>
          </a:p>
          <a:p>
            <a:r>
              <a:rPr lang="en-US" sz="2000" dirty="0" smtClean="0"/>
              <a:t>MEMBER 2	:	</a:t>
            </a:r>
            <a:r>
              <a:rPr lang="en-US" sz="2000" smtClean="0"/>
              <a:t>Hardik Sharma(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1806810122)</a:t>
            </a:r>
            <a:endParaRPr lang="en-US" sz="2000" dirty="0" smtClean="0"/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/>
              <a:t>PROJET TITLE	</a:t>
            </a:r>
            <a:r>
              <a:rPr lang="en-US" dirty="0" smtClean="0"/>
              <a:t>: 	</a:t>
            </a:r>
            <a:r>
              <a:rPr lang="en-US" b="1" dirty="0" smtClean="0"/>
              <a:t>BUS MANAGEMENT SYSTEM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/>
              <a:t>FOCUSSED AREA:	RAILWAYS AND BUSES</a:t>
            </a:r>
          </a:p>
          <a:p>
            <a:r>
              <a:rPr lang="en-US" dirty="0" smtClean="0"/>
              <a:t>CATEGORY	:	SOFTWARE</a:t>
            </a:r>
          </a:p>
          <a:p>
            <a:r>
              <a:rPr lang="en-US" dirty="0" smtClean="0"/>
              <a:t>TECHNOLOGY	:	WEB DEVELOPMENT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43000" y="2743200"/>
            <a:ext cx="6705600" cy="3352800"/>
          </a:xfrm>
        </p:spPr>
        <p:txBody>
          <a:bodyPr>
            <a:normAutofit fontScale="70000" lnSpcReduction="20000"/>
          </a:bodyPr>
          <a:lstStyle/>
          <a:p>
            <a:r>
              <a:rPr lang="en-US" sz="2100" dirty="0" smtClean="0"/>
              <a:t>Solution:</a:t>
            </a:r>
          </a:p>
          <a:p>
            <a:pPr algn="just">
              <a:lnSpc>
                <a:spcPct val="120000"/>
              </a:lnSpc>
            </a:pPr>
            <a:r>
              <a:rPr lang="en-US" sz="2100" dirty="0" smtClean="0"/>
              <a:t>This solution comprises of 4 main modules: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900" dirty="0" smtClean="0"/>
              <a:t>Admin</a:t>
            </a:r>
            <a:r>
              <a:rPr lang="en-US" sz="1800" dirty="0" smtClean="0"/>
              <a:t>: controls all prepared bus activities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100" dirty="0" smtClean="0"/>
              <a:t>Bus conductor</a:t>
            </a:r>
            <a:r>
              <a:rPr lang="en-US" dirty="0" smtClean="0"/>
              <a:t>: </a:t>
            </a:r>
            <a:r>
              <a:rPr lang="en-US" sz="1800" dirty="0" smtClean="0"/>
              <a:t>keeps updating the bus location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100" dirty="0" smtClean="0"/>
              <a:t>Api use</a:t>
            </a:r>
            <a:r>
              <a:rPr lang="en-US" dirty="0" smtClean="0"/>
              <a:t>: </a:t>
            </a:r>
            <a:r>
              <a:rPr lang="en-US" sz="1800" dirty="0" smtClean="0"/>
              <a:t>gathers information of a train on the railway station through  a pnr no.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100" dirty="0" smtClean="0"/>
              <a:t>General user interface</a:t>
            </a:r>
            <a:r>
              <a:rPr lang="en-US" dirty="0" smtClean="0"/>
              <a:t>: </a:t>
            </a:r>
            <a:r>
              <a:rPr lang="en-US" sz="1800" dirty="0" smtClean="0"/>
              <a:t>gathers a pnr no. and user’s stop, displays user relevant buses  information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sz="2400" dirty="0" smtClean="0"/>
              <a:t>PROBLEM STATEMENT:	 </a:t>
            </a:r>
            <a:r>
              <a:rPr lang="en-US" sz="2200" dirty="0" smtClean="0"/>
              <a:t>To implement a system which allows a general user to track a bus, and suggest him appropriate and sorted buses for his fixed destination within time. In this case destination is railway stations, show a general passenger appropriate buses to reach railway station before his train arrives.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Market Size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Although here we focused on ‘Railways Bus Management System’, this can be implemented in: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Railways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School/College Buses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Airport Buses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Private long route buses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General Govt City Buses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Competition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Only a few similar systems have been implemented including</a:t>
            </a:r>
          </a:p>
          <a:p>
            <a:r>
              <a:rPr lang="en-US" dirty="0" smtClean="0"/>
              <a:t>Airport Buses Management in Metropolitan Cities like Bangalore</a:t>
            </a:r>
          </a:p>
          <a:p>
            <a:r>
              <a:rPr lang="en-US" dirty="0" smtClean="0"/>
              <a:t>Metro System</a:t>
            </a:r>
          </a:p>
          <a:p>
            <a:r>
              <a:rPr lang="en-US" dirty="0" smtClean="0"/>
              <a:t>Rarely in </a:t>
            </a:r>
            <a:r>
              <a:rPr lang="en-US" dirty="0" smtClean="0"/>
              <a:t>schools/colleges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1905000"/>
            <a:ext cx="609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system can be implemented in metropolitan cities, where lot of buses and railway stations are working.</a:t>
            </a:r>
          </a:p>
          <a:p>
            <a:r>
              <a:rPr lang="en-US" dirty="0" smtClean="0"/>
              <a:t>Such densely populated areas can give a bus service to train passengers allowing them a lift to their trains. This can give a platform for passenger to track and suggest shortest/quickest/ time managed(to reduce waiting) routes.</a:t>
            </a:r>
          </a:p>
          <a:p>
            <a:endParaRPr lang="en-US" dirty="0" smtClean="0"/>
          </a:p>
          <a:p>
            <a:r>
              <a:rPr lang="en-US" dirty="0" smtClean="0"/>
              <a:t>This system is flexible to be implemented in other sectors where many buses are active.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105</TotalTime>
  <Words>196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INTRODUCTION</vt:lpstr>
      <vt:lpstr>PROBLEM STATEMENT:  To implement a system which allows a general user to track a bus, and suggest him appropriate and sorted buses for his fixed destination within time. In this case destination is railway stations, show a general passenger appropriate buses to reach railway station before his train arrives.</vt:lpstr>
      <vt:lpstr>Market Size</vt:lpstr>
      <vt:lpstr>Competition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manan</dc:creator>
  <cp:lastModifiedBy>manan</cp:lastModifiedBy>
  <cp:revision>12</cp:revision>
  <dcterms:created xsi:type="dcterms:W3CDTF">2006-08-16T00:00:00Z</dcterms:created>
  <dcterms:modified xsi:type="dcterms:W3CDTF">2020-08-01T04:52:28Z</dcterms:modified>
</cp:coreProperties>
</file>