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67" r:id="rId3"/>
    <p:sldId id="258" r:id="rId4"/>
    <p:sldId id="262" r:id="rId5"/>
    <p:sldId id="268" r:id="rId6"/>
    <p:sldId id="275" r:id="rId7"/>
    <p:sldId id="279" r:id="rId8"/>
    <p:sldId id="260" r:id="rId9"/>
    <p:sldId id="278" r:id="rId10"/>
    <p:sldId id="276" r:id="rId11"/>
    <p:sldId id="265" r:id="rId12"/>
    <p:sldId id="259" r:id="rId13"/>
    <p:sldId id="261" r:id="rId14"/>
    <p:sldId id="26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731"/>
    <a:srgbClr val="05051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27594-01FB-42CA-8ED3-6FFCFECB84A8}" type="doc">
      <dgm:prSet loTypeId="urn:microsoft.com/office/officeart/2005/8/layout/bProcess4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A1905-0919-4F30-8D55-AAE7D131791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7D3762-F588-40A9-9D56-908A5E1F1188}" type="parTrans" cxnId="{24B5EAE0-E6B5-4424-838A-42C0D51952C1}">
      <dgm:prSet/>
      <dgm:spPr/>
      <dgm:t>
        <a:bodyPr/>
        <a:lstStyle/>
        <a:p>
          <a:endParaRPr lang="en-US"/>
        </a:p>
      </dgm:t>
    </dgm:pt>
    <dgm:pt modelId="{B12525BC-AF27-4BDB-B6F7-E1067B1341B7}" type="sibTrans" cxnId="{24B5EAE0-E6B5-4424-838A-42C0D51952C1}">
      <dgm:prSet/>
      <dgm:spPr/>
      <dgm:t>
        <a:bodyPr/>
        <a:lstStyle/>
        <a:p>
          <a:endParaRPr lang="en-US"/>
        </a:p>
      </dgm:t>
    </dgm:pt>
    <dgm:pt modelId="{B0F276AE-EDAA-4184-8750-1AB966507EBA}">
      <dgm:prSet phldrT="[Text]"/>
      <dgm:spPr/>
      <dgm:t>
        <a:bodyPr/>
        <a:lstStyle/>
        <a:p>
          <a:r>
            <a:rPr lang="en-US" dirty="0">
              <a:latin typeface="+mj-lt"/>
            </a:rPr>
            <a:t>Bring</a:t>
          </a:r>
          <a:r>
            <a:rPr lang="en-US" baseline="0" dirty="0">
              <a:latin typeface="+mj-lt"/>
            </a:rPr>
            <a:t> collaboration among students as a team and learn new skills.</a:t>
          </a:r>
          <a:endParaRPr lang="en-US" dirty="0">
            <a:latin typeface="+mj-lt"/>
          </a:endParaRPr>
        </a:p>
      </dgm:t>
    </dgm:pt>
    <dgm:pt modelId="{7823E246-A6FF-4F5F-8C6F-A8B24BAA11E3}" type="parTrans" cxnId="{8E15C7AE-AA6F-43E2-8C7B-626EA0ED4205}">
      <dgm:prSet/>
      <dgm:spPr/>
      <dgm:t>
        <a:bodyPr/>
        <a:lstStyle/>
        <a:p>
          <a:endParaRPr lang="en-US"/>
        </a:p>
      </dgm:t>
    </dgm:pt>
    <dgm:pt modelId="{EAEE58AC-CEA0-4964-9D7E-EBF836BA5410}" type="sibTrans" cxnId="{8E15C7AE-AA6F-43E2-8C7B-626EA0ED4205}">
      <dgm:prSet/>
      <dgm:spPr/>
      <dgm:t>
        <a:bodyPr/>
        <a:lstStyle/>
        <a:p>
          <a:endParaRPr lang="en-US"/>
        </a:p>
      </dgm:t>
    </dgm:pt>
    <dgm:pt modelId="{F5E6DF7B-2937-4624-B151-945B66808797}">
      <dgm:prSet phldrT="[Text]"/>
      <dgm:spPr/>
      <dgm:t>
        <a:bodyPr/>
        <a:lstStyle/>
        <a:p>
          <a:r>
            <a:rPr lang="en-US" dirty="0"/>
            <a:t>Develop work experience and project skills  among members.</a:t>
          </a:r>
        </a:p>
      </dgm:t>
    </dgm:pt>
    <dgm:pt modelId="{47040048-756A-484F-AA05-E871EC299B10}" type="parTrans" cxnId="{90821D7C-45A4-4749-8674-F3729C5EE61D}">
      <dgm:prSet/>
      <dgm:spPr/>
      <dgm:t>
        <a:bodyPr/>
        <a:lstStyle/>
        <a:p>
          <a:endParaRPr lang="en-US"/>
        </a:p>
      </dgm:t>
    </dgm:pt>
    <dgm:pt modelId="{02A1C4C2-C091-4DEE-B3D5-A494FAECC09D}" type="sibTrans" cxnId="{90821D7C-45A4-4749-8674-F3729C5EE61D}">
      <dgm:prSet/>
      <dgm:spPr/>
      <dgm:t>
        <a:bodyPr/>
        <a:lstStyle/>
        <a:p>
          <a:endParaRPr lang="en-US"/>
        </a:p>
      </dgm:t>
    </dgm:pt>
    <dgm:pt modelId="{DB8DE9D3-FB5F-43C4-BC9D-6D93549E128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2E8E4D-B44A-426B-8CC2-0F38958CC571}" type="parTrans" cxnId="{9EB662F1-BA7F-46A8-9A9A-797B90B20666}">
      <dgm:prSet/>
      <dgm:spPr/>
      <dgm:t>
        <a:bodyPr/>
        <a:lstStyle/>
        <a:p>
          <a:endParaRPr lang="en-US"/>
        </a:p>
      </dgm:t>
    </dgm:pt>
    <dgm:pt modelId="{3BADFCCF-E48F-448F-BAC6-A762704767BE}" type="sibTrans" cxnId="{9EB662F1-BA7F-46A8-9A9A-797B90B20666}">
      <dgm:prSet/>
      <dgm:spPr/>
      <dgm:t>
        <a:bodyPr/>
        <a:lstStyle/>
        <a:p>
          <a:endParaRPr lang="en-US"/>
        </a:p>
      </dgm:t>
    </dgm:pt>
    <dgm:pt modelId="{7D1A6AD5-EFA1-4FB5-B7B6-3A46E54D3428}">
      <dgm:prSet phldrT="[Text]"/>
      <dgm:spPr/>
      <dgm:t>
        <a:bodyPr/>
        <a:lstStyle/>
        <a:p>
          <a:r>
            <a:rPr lang="en-US" dirty="0"/>
            <a:t>Develop products or services which can solve a common problem.</a:t>
          </a:r>
        </a:p>
      </dgm:t>
    </dgm:pt>
    <dgm:pt modelId="{781FD678-C5A6-4E14-9056-791899F56AAD}" type="parTrans" cxnId="{897F1B3F-72AA-4327-A695-56997F61D640}">
      <dgm:prSet/>
      <dgm:spPr/>
      <dgm:t>
        <a:bodyPr/>
        <a:lstStyle/>
        <a:p>
          <a:endParaRPr lang="en-US"/>
        </a:p>
      </dgm:t>
    </dgm:pt>
    <dgm:pt modelId="{75858E8B-AA6B-4201-B210-D823E93110EE}" type="sibTrans" cxnId="{897F1B3F-72AA-4327-A695-56997F61D640}">
      <dgm:prSet/>
      <dgm:spPr/>
      <dgm:t>
        <a:bodyPr/>
        <a:lstStyle/>
        <a:p>
          <a:endParaRPr lang="en-US"/>
        </a:p>
      </dgm:t>
    </dgm:pt>
    <dgm:pt modelId="{D348A0E3-8BCF-4C30-9A05-A5BE4F36022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332F052-E1F3-4439-A684-592DADCF1B67}" type="parTrans" cxnId="{FF09C87A-0DE1-4F80-8CB5-153303AFBB7F}">
      <dgm:prSet/>
      <dgm:spPr/>
      <dgm:t>
        <a:bodyPr/>
        <a:lstStyle/>
        <a:p>
          <a:endParaRPr lang="en-US"/>
        </a:p>
      </dgm:t>
    </dgm:pt>
    <dgm:pt modelId="{8BB0C860-07F7-4C6E-9BA0-46EBE7D850E6}" type="sibTrans" cxnId="{FF09C87A-0DE1-4F80-8CB5-153303AFBB7F}">
      <dgm:prSet/>
      <dgm:spPr/>
      <dgm:t>
        <a:bodyPr/>
        <a:lstStyle/>
        <a:p>
          <a:endParaRPr lang="en-US"/>
        </a:p>
      </dgm:t>
    </dgm:pt>
    <dgm:pt modelId="{0455AE2B-BB49-43CF-9324-F1D3BD50844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42E2934-DE69-4443-A431-2034AE89435E}" type="sibTrans" cxnId="{427F6C3A-5BAA-4D3D-B3EC-F7E7CE8A1018}">
      <dgm:prSet/>
      <dgm:spPr/>
      <dgm:t>
        <a:bodyPr/>
        <a:lstStyle/>
        <a:p>
          <a:endParaRPr lang="en-US"/>
        </a:p>
      </dgm:t>
    </dgm:pt>
    <dgm:pt modelId="{79A9A45C-D291-4F4F-92E6-AF3864278C94}" type="parTrans" cxnId="{427F6C3A-5BAA-4D3D-B3EC-F7E7CE8A1018}">
      <dgm:prSet/>
      <dgm:spPr/>
      <dgm:t>
        <a:bodyPr/>
        <a:lstStyle/>
        <a:p>
          <a:endParaRPr lang="en-US"/>
        </a:p>
      </dgm:t>
    </dgm:pt>
    <dgm:pt modelId="{0366A90C-2FAA-4ADF-A4FC-1E352F0C040B}">
      <dgm:prSet phldrT="[Text]"/>
      <dgm:spPr/>
      <dgm:t>
        <a:bodyPr/>
        <a:lstStyle/>
        <a:p>
          <a:r>
            <a:rPr lang="en-US" dirty="0"/>
            <a:t>Develop innovative ideas of members into a well furnished product.</a:t>
          </a:r>
        </a:p>
      </dgm:t>
    </dgm:pt>
    <dgm:pt modelId="{CD04C87B-627E-4D28-8AAA-A5577BA8E27B}" type="parTrans" cxnId="{DEB3550C-CB8F-477A-BC9C-F3C01A121D45}">
      <dgm:prSet/>
      <dgm:spPr/>
      <dgm:t>
        <a:bodyPr/>
        <a:lstStyle/>
        <a:p>
          <a:endParaRPr lang="en-US"/>
        </a:p>
      </dgm:t>
    </dgm:pt>
    <dgm:pt modelId="{A2B05CBD-17B2-40CD-BF20-EB46EEFAAE50}" type="sibTrans" cxnId="{DEB3550C-CB8F-477A-BC9C-F3C01A121D45}">
      <dgm:prSet/>
      <dgm:spPr/>
      <dgm:t>
        <a:bodyPr/>
        <a:lstStyle/>
        <a:p>
          <a:endParaRPr lang="en-US"/>
        </a:p>
      </dgm:t>
    </dgm:pt>
    <dgm:pt modelId="{BD1D74F7-B675-468A-8456-58B12FAC8094}" type="pres">
      <dgm:prSet presAssocID="{2AF27594-01FB-42CA-8ED3-6FFCFECB84A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D2F55CB-CFFB-4DE9-B257-AB72B2615445}" type="pres">
      <dgm:prSet presAssocID="{0C5A1905-0919-4F30-8D55-AAE7D1317916}" presName="compNode" presStyleCnt="0"/>
      <dgm:spPr/>
      <dgm:t>
        <a:bodyPr/>
        <a:lstStyle/>
        <a:p>
          <a:endParaRPr lang="en-US"/>
        </a:p>
      </dgm:t>
    </dgm:pt>
    <dgm:pt modelId="{203C3DC6-43CE-49ED-953A-A668DCBF69F0}" type="pres">
      <dgm:prSet presAssocID="{0C5A1905-0919-4F30-8D55-AAE7D1317916}" presName="dummyConnPt" presStyleCnt="0"/>
      <dgm:spPr/>
      <dgm:t>
        <a:bodyPr/>
        <a:lstStyle/>
        <a:p>
          <a:endParaRPr lang="en-US"/>
        </a:p>
      </dgm:t>
    </dgm:pt>
    <dgm:pt modelId="{B8D6BEA5-44A9-4E4C-8B23-E2E99FD29380}" type="pres">
      <dgm:prSet presAssocID="{0C5A1905-0919-4F30-8D55-AAE7D131791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DF187-43CC-468D-B28F-B11B775DC77F}" type="pres">
      <dgm:prSet presAssocID="{B12525BC-AF27-4BDB-B6F7-E1067B1341B7}" presName="sibTrans" presStyleLbl="bgSibTrans2D1" presStyleIdx="0" presStyleCnt="3"/>
      <dgm:spPr/>
      <dgm:t>
        <a:bodyPr/>
        <a:lstStyle/>
        <a:p>
          <a:endParaRPr lang="en-US"/>
        </a:p>
      </dgm:t>
    </dgm:pt>
    <dgm:pt modelId="{56FC433A-73AB-4757-B842-DD1BF676F256}" type="pres">
      <dgm:prSet presAssocID="{0455AE2B-BB49-43CF-9324-F1D3BD508440}" presName="compNode" presStyleCnt="0"/>
      <dgm:spPr/>
      <dgm:t>
        <a:bodyPr/>
        <a:lstStyle/>
        <a:p>
          <a:endParaRPr lang="en-US"/>
        </a:p>
      </dgm:t>
    </dgm:pt>
    <dgm:pt modelId="{81D4E734-10E4-4615-A5EF-F8CFE0B2E1B1}" type="pres">
      <dgm:prSet presAssocID="{0455AE2B-BB49-43CF-9324-F1D3BD508440}" presName="dummyConnPt" presStyleCnt="0"/>
      <dgm:spPr/>
      <dgm:t>
        <a:bodyPr/>
        <a:lstStyle/>
        <a:p>
          <a:endParaRPr lang="en-US"/>
        </a:p>
      </dgm:t>
    </dgm:pt>
    <dgm:pt modelId="{654A8B81-A97D-4E60-84A9-6F35444698AC}" type="pres">
      <dgm:prSet presAssocID="{0455AE2B-BB49-43CF-9324-F1D3BD50844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EA08E-6CA7-4AE5-A324-B79F04045571}" type="pres">
      <dgm:prSet presAssocID="{742E2934-DE69-4443-A431-2034AE89435E}" presName="sibTrans" presStyleLbl="bgSibTrans2D1" presStyleIdx="1" presStyleCnt="3"/>
      <dgm:spPr/>
      <dgm:t>
        <a:bodyPr/>
        <a:lstStyle/>
        <a:p>
          <a:endParaRPr lang="en-US"/>
        </a:p>
      </dgm:t>
    </dgm:pt>
    <dgm:pt modelId="{C9613E56-0354-4193-9F40-77E0ECFF53CF}" type="pres">
      <dgm:prSet presAssocID="{DB8DE9D3-FB5F-43C4-BC9D-6D93549E128E}" presName="compNode" presStyleCnt="0"/>
      <dgm:spPr/>
      <dgm:t>
        <a:bodyPr/>
        <a:lstStyle/>
        <a:p>
          <a:endParaRPr lang="en-US"/>
        </a:p>
      </dgm:t>
    </dgm:pt>
    <dgm:pt modelId="{05D04547-B8F5-40B5-B330-A5AECF9F1062}" type="pres">
      <dgm:prSet presAssocID="{DB8DE9D3-FB5F-43C4-BC9D-6D93549E128E}" presName="dummyConnPt" presStyleCnt="0"/>
      <dgm:spPr/>
      <dgm:t>
        <a:bodyPr/>
        <a:lstStyle/>
        <a:p>
          <a:endParaRPr lang="en-US"/>
        </a:p>
      </dgm:t>
    </dgm:pt>
    <dgm:pt modelId="{E7ABE5BF-F704-42A0-AB5A-049A171B65B2}" type="pres">
      <dgm:prSet presAssocID="{DB8DE9D3-FB5F-43C4-BC9D-6D93549E128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4D022-56AD-4317-BE5C-743491E5DE4F}" type="pres">
      <dgm:prSet presAssocID="{3BADFCCF-E48F-448F-BAC6-A762704767BE}" presName="sibTrans" presStyleLbl="bgSibTrans2D1" presStyleIdx="2" presStyleCnt="3"/>
      <dgm:spPr/>
      <dgm:t>
        <a:bodyPr/>
        <a:lstStyle/>
        <a:p>
          <a:endParaRPr lang="en-US"/>
        </a:p>
      </dgm:t>
    </dgm:pt>
    <dgm:pt modelId="{2EE80ADC-3107-4EF0-901F-07F13752EFC4}" type="pres">
      <dgm:prSet presAssocID="{D348A0E3-8BCF-4C30-9A05-A5BE4F360229}" presName="compNode" presStyleCnt="0"/>
      <dgm:spPr/>
      <dgm:t>
        <a:bodyPr/>
        <a:lstStyle/>
        <a:p>
          <a:endParaRPr lang="en-US"/>
        </a:p>
      </dgm:t>
    </dgm:pt>
    <dgm:pt modelId="{2622778F-BA3B-4AA2-B19C-DD46E24F2E5C}" type="pres">
      <dgm:prSet presAssocID="{D348A0E3-8BCF-4C30-9A05-A5BE4F360229}" presName="dummyConnPt" presStyleCnt="0"/>
      <dgm:spPr/>
      <dgm:t>
        <a:bodyPr/>
        <a:lstStyle/>
        <a:p>
          <a:endParaRPr lang="en-US"/>
        </a:p>
      </dgm:t>
    </dgm:pt>
    <dgm:pt modelId="{B4032101-A82F-4049-88EA-28FC20E3CAAC}" type="pres">
      <dgm:prSet presAssocID="{D348A0E3-8BCF-4C30-9A05-A5BE4F36022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B5EAE0-E6B5-4424-838A-42C0D51952C1}" srcId="{2AF27594-01FB-42CA-8ED3-6FFCFECB84A8}" destId="{0C5A1905-0919-4F30-8D55-AAE7D1317916}" srcOrd="0" destOrd="0" parTransId="{BC7D3762-F588-40A9-9D56-908A5E1F1188}" sibTransId="{B12525BC-AF27-4BDB-B6F7-E1067B1341B7}"/>
    <dgm:cxn modelId="{DE3C15CE-F0E8-44BE-8A8B-B822C35AE1C0}" type="presOf" srcId="{742E2934-DE69-4443-A431-2034AE89435E}" destId="{95EEA08E-6CA7-4AE5-A324-B79F04045571}" srcOrd="0" destOrd="0" presId="urn:microsoft.com/office/officeart/2005/8/layout/bProcess4"/>
    <dgm:cxn modelId="{FF09C87A-0DE1-4F80-8CB5-153303AFBB7F}" srcId="{2AF27594-01FB-42CA-8ED3-6FFCFECB84A8}" destId="{D348A0E3-8BCF-4C30-9A05-A5BE4F360229}" srcOrd="3" destOrd="0" parTransId="{0332F052-E1F3-4439-A684-592DADCF1B67}" sibTransId="{8BB0C860-07F7-4C6E-9BA0-46EBE7D850E6}"/>
    <dgm:cxn modelId="{73589D11-B562-4CEB-AA2F-48AC52D2FD9F}" type="presOf" srcId="{0366A90C-2FAA-4ADF-A4FC-1E352F0C040B}" destId="{B4032101-A82F-4049-88EA-28FC20E3CAAC}" srcOrd="0" destOrd="1" presId="urn:microsoft.com/office/officeart/2005/8/layout/bProcess4"/>
    <dgm:cxn modelId="{DEB3550C-CB8F-477A-BC9C-F3C01A121D45}" srcId="{D348A0E3-8BCF-4C30-9A05-A5BE4F360229}" destId="{0366A90C-2FAA-4ADF-A4FC-1E352F0C040B}" srcOrd="0" destOrd="0" parTransId="{CD04C87B-627E-4D28-8AAA-A5577BA8E27B}" sibTransId="{A2B05CBD-17B2-40CD-BF20-EB46EEFAAE50}"/>
    <dgm:cxn modelId="{4D76B43E-13BF-4BFC-A523-103730A2506C}" type="presOf" srcId="{DB8DE9D3-FB5F-43C4-BC9D-6D93549E128E}" destId="{E7ABE5BF-F704-42A0-AB5A-049A171B65B2}" srcOrd="0" destOrd="0" presId="urn:microsoft.com/office/officeart/2005/8/layout/bProcess4"/>
    <dgm:cxn modelId="{427F6C3A-5BAA-4D3D-B3EC-F7E7CE8A1018}" srcId="{2AF27594-01FB-42CA-8ED3-6FFCFECB84A8}" destId="{0455AE2B-BB49-43CF-9324-F1D3BD508440}" srcOrd="1" destOrd="0" parTransId="{79A9A45C-D291-4F4F-92E6-AF3864278C94}" sibTransId="{742E2934-DE69-4443-A431-2034AE89435E}"/>
    <dgm:cxn modelId="{897F1B3F-72AA-4327-A695-56997F61D640}" srcId="{DB8DE9D3-FB5F-43C4-BC9D-6D93549E128E}" destId="{7D1A6AD5-EFA1-4FB5-B7B6-3A46E54D3428}" srcOrd="0" destOrd="0" parTransId="{781FD678-C5A6-4E14-9056-791899F56AAD}" sibTransId="{75858E8B-AA6B-4201-B210-D823E93110EE}"/>
    <dgm:cxn modelId="{9EB662F1-BA7F-46A8-9A9A-797B90B20666}" srcId="{2AF27594-01FB-42CA-8ED3-6FFCFECB84A8}" destId="{DB8DE9D3-FB5F-43C4-BC9D-6D93549E128E}" srcOrd="2" destOrd="0" parTransId="{052E8E4D-B44A-426B-8CC2-0F38958CC571}" sibTransId="{3BADFCCF-E48F-448F-BAC6-A762704767BE}"/>
    <dgm:cxn modelId="{90821D7C-45A4-4749-8674-F3729C5EE61D}" srcId="{0455AE2B-BB49-43CF-9324-F1D3BD508440}" destId="{F5E6DF7B-2937-4624-B151-945B66808797}" srcOrd="0" destOrd="0" parTransId="{47040048-756A-484F-AA05-E871EC299B10}" sibTransId="{02A1C4C2-C091-4DEE-B3D5-A494FAECC09D}"/>
    <dgm:cxn modelId="{658AC8E5-7220-4CEB-A3CC-0C156D3077D3}" type="presOf" srcId="{B12525BC-AF27-4BDB-B6F7-E1067B1341B7}" destId="{D7CDF187-43CC-468D-B28F-B11B775DC77F}" srcOrd="0" destOrd="0" presId="urn:microsoft.com/office/officeart/2005/8/layout/bProcess4"/>
    <dgm:cxn modelId="{F0A187FB-083A-41C6-A589-0B3BBE8601E9}" type="presOf" srcId="{0455AE2B-BB49-43CF-9324-F1D3BD508440}" destId="{654A8B81-A97D-4E60-84A9-6F35444698AC}" srcOrd="0" destOrd="0" presId="urn:microsoft.com/office/officeart/2005/8/layout/bProcess4"/>
    <dgm:cxn modelId="{8E15C7AE-AA6F-43E2-8C7B-626EA0ED4205}" srcId="{0C5A1905-0919-4F30-8D55-AAE7D1317916}" destId="{B0F276AE-EDAA-4184-8750-1AB966507EBA}" srcOrd="0" destOrd="0" parTransId="{7823E246-A6FF-4F5F-8C6F-A8B24BAA11E3}" sibTransId="{EAEE58AC-CEA0-4964-9D7E-EBF836BA5410}"/>
    <dgm:cxn modelId="{CA9909AD-A18A-47FE-A27C-EF872EBDCAE1}" type="presOf" srcId="{0C5A1905-0919-4F30-8D55-AAE7D1317916}" destId="{B8D6BEA5-44A9-4E4C-8B23-E2E99FD29380}" srcOrd="0" destOrd="0" presId="urn:microsoft.com/office/officeart/2005/8/layout/bProcess4"/>
    <dgm:cxn modelId="{EF93D2DE-616A-4EA9-B0BA-01B7167F8873}" type="presOf" srcId="{F5E6DF7B-2937-4624-B151-945B66808797}" destId="{654A8B81-A97D-4E60-84A9-6F35444698AC}" srcOrd="0" destOrd="1" presId="urn:microsoft.com/office/officeart/2005/8/layout/bProcess4"/>
    <dgm:cxn modelId="{39E05E52-BA44-4155-9AD2-B4479D93B20B}" type="presOf" srcId="{2AF27594-01FB-42CA-8ED3-6FFCFECB84A8}" destId="{BD1D74F7-B675-468A-8456-58B12FAC8094}" srcOrd="0" destOrd="0" presId="urn:microsoft.com/office/officeart/2005/8/layout/bProcess4"/>
    <dgm:cxn modelId="{79A8570E-D96B-4465-978F-EE3677AE7172}" type="presOf" srcId="{7D1A6AD5-EFA1-4FB5-B7B6-3A46E54D3428}" destId="{E7ABE5BF-F704-42A0-AB5A-049A171B65B2}" srcOrd="0" destOrd="1" presId="urn:microsoft.com/office/officeart/2005/8/layout/bProcess4"/>
    <dgm:cxn modelId="{F220FCEE-B938-451F-8802-24E9C269302F}" type="presOf" srcId="{B0F276AE-EDAA-4184-8750-1AB966507EBA}" destId="{B8D6BEA5-44A9-4E4C-8B23-E2E99FD29380}" srcOrd="0" destOrd="1" presId="urn:microsoft.com/office/officeart/2005/8/layout/bProcess4"/>
    <dgm:cxn modelId="{70FEE23C-E179-4631-B1E3-CDAA73E4EDB6}" type="presOf" srcId="{D348A0E3-8BCF-4C30-9A05-A5BE4F360229}" destId="{B4032101-A82F-4049-88EA-28FC20E3CAAC}" srcOrd="0" destOrd="0" presId="urn:microsoft.com/office/officeart/2005/8/layout/bProcess4"/>
    <dgm:cxn modelId="{D4E7D66A-F9FF-46EE-8CEF-D2DB9098398D}" type="presOf" srcId="{3BADFCCF-E48F-448F-BAC6-A762704767BE}" destId="{7C74D022-56AD-4317-BE5C-743491E5DE4F}" srcOrd="0" destOrd="0" presId="urn:microsoft.com/office/officeart/2005/8/layout/bProcess4"/>
    <dgm:cxn modelId="{55400E4A-3A4E-46B4-9283-0FA8AF884008}" type="presParOf" srcId="{BD1D74F7-B675-468A-8456-58B12FAC8094}" destId="{0D2F55CB-CFFB-4DE9-B257-AB72B2615445}" srcOrd="0" destOrd="0" presId="urn:microsoft.com/office/officeart/2005/8/layout/bProcess4"/>
    <dgm:cxn modelId="{A4B4B057-BE9C-405C-9D95-2907D3374700}" type="presParOf" srcId="{0D2F55CB-CFFB-4DE9-B257-AB72B2615445}" destId="{203C3DC6-43CE-49ED-953A-A668DCBF69F0}" srcOrd="0" destOrd="0" presId="urn:microsoft.com/office/officeart/2005/8/layout/bProcess4"/>
    <dgm:cxn modelId="{72F807B7-78AC-4081-948C-C28DFDAD5E6D}" type="presParOf" srcId="{0D2F55CB-CFFB-4DE9-B257-AB72B2615445}" destId="{B8D6BEA5-44A9-4E4C-8B23-E2E99FD29380}" srcOrd="1" destOrd="0" presId="urn:microsoft.com/office/officeart/2005/8/layout/bProcess4"/>
    <dgm:cxn modelId="{0F8F7785-F773-4F52-8B3E-C64A8F4E4499}" type="presParOf" srcId="{BD1D74F7-B675-468A-8456-58B12FAC8094}" destId="{D7CDF187-43CC-468D-B28F-B11B775DC77F}" srcOrd="1" destOrd="0" presId="urn:microsoft.com/office/officeart/2005/8/layout/bProcess4"/>
    <dgm:cxn modelId="{5CEBD1D7-1048-451A-BE54-E669F8FBA92E}" type="presParOf" srcId="{BD1D74F7-B675-468A-8456-58B12FAC8094}" destId="{56FC433A-73AB-4757-B842-DD1BF676F256}" srcOrd="2" destOrd="0" presId="urn:microsoft.com/office/officeart/2005/8/layout/bProcess4"/>
    <dgm:cxn modelId="{A312EA32-BE7E-4338-8790-92CB2D14787E}" type="presParOf" srcId="{56FC433A-73AB-4757-B842-DD1BF676F256}" destId="{81D4E734-10E4-4615-A5EF-F8CFE0B2E1B1}" srcOrd="0" destOrd="0" presId="urn:microsoft.com/office/officeart/2005/8/layout/bProcess4"/>
    <dgm:cxn modelId="{98B369FE-9868-4411-AE48-2F10691508BE}" type="presParOf" srcId="{56FC433A-73AB-4757-B842-DD1BF676F256}" destId="{654A8B81-A97D-4E60-84A9-6F35444698AC}" srcOrd="1" destOrd="0" presId="urn:microsoft.com/office/officeart/2005/8/layout/bProcess4"/>
    <dgm:cxn modelId="{05149DCE-4442-46D1-8320-387D125FDB35}" type="presParOf" srcId="{BD1D74F7-B675-468A-8456-58B12FAC8094}" destId="{95EEA08E-6CA7-4AE5-A324-B79F04045571}" srcOrd="3" destOrd="0" presId="urn:microsoft.com/office/officeart/2005/8/layout/bProcess4"/>
    <dgm:cxn modelId="{4AC7E469-2CBB-4E87-98E8-E335310C96BA}" type="presParOf" srcId="{BD1D74F7-B675-468A-8456-58B12FAC8094}" destId="{C9613E56-0354-4193-9F40-77E0ECFF53CF}" srcOrd="4" destOrd="0" presId="urn:microsoft.com/office/officeart/2005/8/layout/bProcess4"/>
    <dgm:cxn modelId="{22CE7A6D-79AC-472F-9811-CCAA19C33A7C}" type="presParOf" srcId="{C9613E56-0354-4193-9F40-77E0ECFF53CF}" destId="{05D04547-B8F5-40B5-B330-A5AECF9F1062}" srcOrd="0" destOrd="0" presId="urn:microsoft.com/office/officeart/2005/8/layout/bProcess4"/>
    <dgm:cxn modelId="{2D4C6F9A-DE1F-4226-892C-90BC97CD79E0}" type="presParOf" srcId="{C9613E56-0354-4193-9F40-77E0ECFF53CF}" destId="{E7ABE5BF-F704-42A0-AB5A-049A171B65B2}" srcOrd="1" destOrd="0" presId="urn:microsoft.com/office/officeart/2005/8/layout/bProcess4"/>
    <dgm:cxn modelId="{766DF51B-34A1-4B7E-80ED-1D76D8750F85}" type="presParOf" srcId="{BD1D74F7-B675-468A-8456-58B12FAC8094}" destId="{7C74D022-56AD-4317-BE5C-743491E5DE4F}" srcOrd="5" destOrd="0" presId="urn:microsoft.com/office/officeart/2005/8/layout/bProcess4"/>
    <dgm:cxn modelId="{27D12A49-85B5-4888-BB8C-912EB633E1A9}" type="presParOf" srcId="{BD1D74F7-B675-468A-8456-58B12FAC8094}" destId="{2EE80ADC-3107-4EF0-901F-07F13752EFC4}" srcOrd="6" destOrd="0" presId="urn:microsoft.com/office/officeart/2005/8/layout/bProcess4"/>
    <dgm:cxn modelId="{B40D0B4A-A67B-42D8-9798-E45E1E21AAA8}" type="presParOf" srcId="{2EE80ADC-3107-4EF0-901F-07F13752EFC4}" destId="{2622778F-BA3B-4AA2-B19C-DD46E24F2E5C}" srcOrd="0" destOrd="0" presId="urn:microsoft.com/office/officeart/2005/8/layout/bProcess4"/>
    <dgm:cxn modelId="{1772A983-6A0D-42EA-970D-B554836023F8}" type="presParOf" srcId="{2EE80ADC-3107-4EF0-901F-07F13752EFC4}" destId="{B4032101-A82F-4049-88EA-28FC20E3CAA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29F3E-3DC9-46B8-8A6D-67EC128C42DD}" type="doc">
      <dgm:prSet loTypeId="urn:microsoft.com/office/officeart/2005/8/layout/cycle6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4BBAE6-758E-43BC-A961-126EBC5A70A3}">
      <dgm:prSet phldrT="[Text]"/>
      <dgm:spPr/>
      <dgm:t>
        <a:bodyPr/>
        <a:lstStyle/>
        <a:p>
          <a:r>
            <a:rPr lang="en-US" b="1" i="0" dirty="0">
              <a:effectLst/>
              <a:latin typeface="inherit"/>
            </a:rPr>
            <a:t>Professional Identity</a:t>
          </a:r>
          <a:endParaRPr lang="en-US" dirty="0"/>
        </a:p>
      </dgm:t>
    </dgm:pt>
    <dgm:pt modelId="{97D0AE0C-DBD6-42EA-9E4A-C65CB9B599F9}" type="parTrans" cxnId="{8E39104E-C02B-44C7-96AC-90B768460ACB}">
      <dgm:prSet/>
      <dgm:spPr/>
      <dgm:t>
        <a:bodyPr/>
        <a:lstStyle/>
        <a:p>
          <a:endParaRPr lang="en-US"/>
        </a:p>
      </dgm:t>
    </dgm:pt>
    <dgm:pt modelId="{75E4DE93-6459-4EC2-A785-A1FB4D4AA4B6}" type="sibTrans" cxnId="{8E39104E-C02B-44C7-96AC-90B768460ACB}">
      <dgm:prSet/>
      <dgm:spPr/>
      <dgm:t>
        <a:bodyPr/>
        <a:lstStyle/>
        <a:p>
          <a:endParaRPr lang="en-US"/>
        </a:p>
      </dgm:t>
    </dgm:pt>
    <dgm:pt modelId="{5E329BBB-8EF0-48F4-8612-1E123C2D37F7}">
      <dgm:prSet phldrT="[Text]"/>
      <dgm:spPr/>
      <dgm:t>
        <a:bodyPr/>
        <a:lstStyle/>
        <a:p>
          <a:r>
            <a:rPr lang="en-US" b="1" i="0">
              <a:effectLst/>
              <a:latin typeface="inherit"/>
            </a:rPr>
            <a:t>Awesome Support</a:t>
          </a:r>
          <a:endParaRPr lang="en-US" dirty="0"/>
        </a:p>
      </dgm:t>
    </dgm:pt>
    <dgm:pt modelId="{7D8F8B27-7833-429C-994F-A24B8DC8BBAF}" type="parTrans" cxnId="{681D7D67-1A22-49EE-815E-2643C279459C}">
      <dgm:prSet/>
      <dgm:spPr/>
      <dgm:t>
        <a:bodyPr/>
        <a:lstStyle/>
        <a:p>
          <a:endParaRPr lang="en-US"/>
        </a:p>
      </dgm:t>
    </dgm:pt>
    <dgm:pt modelId="{E158B600-750A-4427-AA85-E0E1DCE52FF2}" type="sibTrans" cxnId="{681D7D67-1A22-49EE-815E-2643C279459C}">
      <dgm:prSet/>
      <dgm:spPr/>
      <dgm:t>
        <a:bodyPr/>
        <a:lstStyle/>
        <a:p>
          <a:endParaRPr lang="en-US"/>
        </a:p>
      </dgm:t>
    </dgm:pt>
    <dgm:pt modelId="{8031EAE4-88D5-485C-98BC-6C8F44E679D2}">
      <dgm:prSet phldrT="[Text]"/>
      <dgm:spPr/>
      <dgm:t>
        <a:bodyPr/>
        <a:lstStyle/>
        <a:p>
          <a:r>
            <a:rPr lang="en-US" b="1"/>
            <a:t>Clean Code</a:t>
          </a:r>
          <a:endParaRPr lang="en-US" b="1" dirty="0"/>
        </a:p>
      </dgm:t>
    </dgm:pt>
    <dgm:pt modelId="{90DD058C-9C76-4816-9E35-467B6C7A16E7}" type="parTrans" cxnId="{B1B47045-9444-4CC9-97BD-EC2516ACD7B7}">
      <dgm:prSet/>
      <dgm:spPr/>
      <dgm:t>
        <a:bodyPr/>
        <a:lstStyle/>
        <a:p>
          <a:endParaRPr lang="en-US"/>
        </a:p>
      </dgm:t>
    </dgm:pt>
    <dgm:pt modelId="{47AB63B7-F0FA-496A-825B-D44B34D07D7C}" type="sibTrans" cxnId="{B1B47045-9444-4CC9-97BD-EC2516ACD7B7}">
      <dgm:prSet/>
      <dgm:spPr/>
      <dgm:t>
        <a:bodyPr/>
        <a:lstStyle/>
        <a:p>
          <a:endParaRPr lang="en-US"/>
        </a:p>
      </dgm:t>
    </dgm:pt>
    <dgm:pt modelId="{02ECE301-AC8E-4844-B7E0-F01169C77F45}">
      <dgm:prSet phldrT="[Text]"/>
      <dgm:spPr/>
      <dgm:t>
        <a:bodyPr/>
        <a:lstStyle/>
        <a:p>
          <a:r>
            <a:rPr lang="en-US" b="1" i="0">
              <a:effectLst/>
              <a:latin typeface="inherit"/>
            </a:rPr>
            <a:t>Design Professional</a:t>
          </a:r>
          <a:endParaRPr lang="en-US" dirty="0"/>
        </a:p>
      </dgm:t>
    </dgm:pt>
    <dgm:pt modelId="{9E131963-09BD-409E-A22E-66ED2A447607}" type="parTrans" cxnId="{9679FC62-A1F4-4053-8F92-A0D91A5BFBFC}">
      <dgm:prSet/>
      <dgm:spPr/>
      <dgm:t>
        <a:bodyPr/>
        <a:lstStyle/>
        <a:p>
          <a:endParaRPr lang="en-US"/>
        </a:p>
      </dgm:t>
    </dgm:pt>
    <dgm:pt modelId="{2B6ED48A-7B4F-43A2-8B03-D99B24A9A8E6}" type="sibTrans" cxnId="{9679FC62-A1F4-4053-8F92-A0D91A5BFBFC}">
      <dgm:prSet/>
      <dgm:spPr/>
      <dgm:t>
        <a:bodyPr/>
        <a:lstStyle/>
        <a:p>
          <a:endParaRPr lang="en-US"/>
        </a:p>
      </dgm:t>
    </dgm:pt>
    <dgm:pt modelId="{7CC4820C-5A49-4DDD-952A-016ABD4624E7}">
      <dgm:prSet phldrT="[Text]"/>
      <dgm:spPr/>
      <dgm:t>
        <a:bodyPr/>
        <a:lstStyle/>
        <a:p>
          <a:r>
            <a:rPr lang="en-US" b="1">
              <a:latin typeface="inherit"/>
            </a:rPr>
            <a:t>Innovate</a:t>
          </a:r>
          <a:r>
            <a:rPr lang="en-US" b="1" i="0">
              <a:effectLst/>
              <a:latin typeface="inherit"/>
            </a:rPr>
            <a:t> Idea</a:t>
          </a:r>
          <a:endParaRPr lang="en-US" dirty="0"/>
        </a:p>
      </dgm:t>
    </dgm:pt>
    <dgm:pt modelId="{B5786D64-619D-42D9-A9C4-7EFFF84CB5E1}" type="parTrans" cxnId="{72E8B770-F828-405A-82A2-824C929868D0}">
      <dgm:prSet/>
      <dgm:spPr/>
      <dgm:t>
        <a:bodyPr/>
        <a:lstStyle/>
        <a:p>
          <a:endParaRPr lang="en-US"/>
        </a:p>
      </dgm:t>
    </dgm:pt>
    <dgm:pt modelId="{4C1EB58C-BA98-4C72-9B2C-AE0175DC9538}" type="sibTrans" cxnId="{72E8B770-F828-405A-82A2-824C929868D0}">
      <dgm:prSet/>
      <dgm:spPr/>
      <dgm:t>
        <a:bodyPr/>
        <a:lstStyle/>
        <a:p>
          <a:endParaRPr lang="en-US"/>
        </a:p>
      </dgm:t>
    </dgm:pt>
    <dgm:pt modelId="{13778E7A-13C6-481F-B59E-F631A2481461}" type="pres">
      <dgm:prSet presAssocID="{A0C29F3E-3DC9-46B8-8A6D-67EC128C42D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FD86E3-FCA1-4A04-8AAE-D96A7925D663}" type="pres">
      <dgm:prSet presAssocID="{D44BBAE6-758E-43BC-A961-126EBC5A7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476C4-C638-4013-9443-18312C87E0D7}" type="pres">
      <dgm:prSet presAssocID="{D44BBAE6-758E-43BC-A961-126EBC5A70A3}" presName="spNode" presStyleCnt="0"/>
      <dgm:spPr/>
      <dgm:t>
        <a:bodyPr/>
        <a:lstStyle/>
        <a:p>
          <a:endParaRPr lang="en-US"/>
        </a:p>
      </dgm:t>
    </dgm:pt>
    <dgm:pt modelId="{678122C4-D979-4C99-AA72-A9765D7136B3}" type="pres">
      <dgm:prSet presAssocID="{75E4DE93-6459-4EC2-A785-A1FB4D4AA4B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D95F8F54-7F14-4162-81BA-CA5541268044}" type="pres">
      <dgm:prSet presAssocID="{5E329BBB-8EF0-48F4-8612-1E123C2D37F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880A9-69FB-4BA8-9DFE-38986D467D00}" type="pres">
      <dgm:prSet presAssocID="{5E329BBB-8EF0-48F4-8612-1E123C2D37F7}" presName="spNode" presStyleCnt="0"/>
      <dgm:spPr/>
      <dgm:t>
        <a:bodyPr/>
        <a:lstStyle/>
        <a:p>
          <a:endParaRPr lang="en-US"/>
        </a:p>
      </dgm:t>
    </dgm:pt>
    <dgm:pt modelId="{552C448D-C403-43E9-A963-B0C22AB22519}" type="pres">
      <dgm:prSet presAssocID="{E158B600-750A-4427-AA85-E0E1DCE52F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87EB140-B93E-41CF-9573-E6F949A67542}" type="pres">
      <dgm:prSet presAssocID="{8031EAE4-88D5-485C-98BC-6C8F44E679D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1D3D2-6F28-41D2-9820-C621FB030837}" type="pres">
      <dgm:prSet presAssocID="{8031EAE4-88D5-485C-98BC-6C8F44E679D2}" presName="spNode" presStyleCnt="0"/>
      <dgm:spPr/>
      <dgm:t>
        <a:bodyPr/>
        <a:lstStyle/>
        <a:p>
          <a:endParaRPr lang="en-US"/>
        </a:p>
      </dgm:t>
    </dgm:pt>
    <dgm:pt modelId="{52DEDB59-CFE5-4C12-886F-FFBA499F3F68}" type="pres">
      <dgm:prSet presAssocID="{47AB63B7-F0FA-496A-825B-D44B34D07D7C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DF9C818-4889-447C-BA56-E87AEEF99AC8}" type="pres">
      <dgm:prSet presAssocID="{02ECE301-AC8E-4844-B7E0-F01169C77F4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A7263-4683-45F7-8398-9DD431BBC411}" type="pres">
      <dgm:prSet presAssocID="{02ECE301-AC8E-4844-B7E0-F01169C77F45}" presName="spNode" presStyleCnt="0"/>
      <dgm:spPr/>
      <dgm:t>
        <a:bodyPr/>
        <a:lstStyle/>
        <a:p>
          <a:endParaRPr lang="en-US"/>
        </a:p>
      </dgm:t>
    </dgm:pt>
    <dgm:pt modelId="{5BA95B30-7F26-4AF3-BA13-E50E60154583}" type="pres">
      <dgm:prSet presAssocID="{2B6ED48A-7B4F-43A2-8B03-D99B24A9A8E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9E3DC1F-D0D9-4B06-85F6-ED0F183F782D}" type="pres">
      <dgm:prSet presAssocID="{7CC4820C-5A49-4DDD-952A-016ABD4624E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0A83C-AA39-4C27-8B3E-E7923812E6F9}" type="pres">
      <dgm:prSet presAssocID="{7CC4820C-5A49-4DDD-952A-016ABD4624E7}" presName="spNode" presStyleCnt="0"/>
      <dgm:spPr/>
      <dgm:t>
        <a:bodyPr/>
        <a:lstStyle/>
        <a:p>
          <a:endParaRPr lang="en-US"/>
        </a:p>
      </dgm:t>
    </dgm:pt>
    <dgm:pt modelId="{B1535590-9B50-4372-9549-1AAA3CCD3639}" type="pres">
      <dgm:prSet presAssocID="{4C1EB58C-BA98-4C72-9B2C-AE0175DC9538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168D139F-0BA1-4B36-8CAB-A07AE363F92C}" type="presOf" srcId="{A0C29F3E-3DC9-46B8-8A6D-67EC128C42DD}" destId="{13778E7A-13C6-481F-B59E-F631A2481461}" srcOrd="0" destOrd="0" presId="urn:microsoft.com/office/officeart/2005/8/layout/cycle6"/>
    <dgm:cxn modelId="{1279D5A3-F09A-4EED-9108-FFABAEB9FDC5}" type="presOf" srcId="{47AB63B7-F0FA-496A-825B-D44B34D07D7C}" destId="{52DEDB59-CFE5-4C12-886F-FFBA499F3F68}" srcOrd="0" destOrd="0" presId="urn:microsoft.com/office/officeart/2005/8/layout/cycle6"/>
    <dgm:cxn modelId="{AD6F5222-B983-4CE1-A4E5-2BF8E87DD672}" type="presOf" srcId="{2B6ED48A-7B4F-43A2-8B03-D99B24A9A8E6}" destId="{5BA95B30-7F26-4AF3-BA13-E50E60154583}" srcOrd="0" destOrd="0" presId="urn:microsoft.com/office/officeart/2005/8/layout/cycle6"/>
    <dgm:cxn modelId="{EB8EEEA4-CFA8-41DD-B8B6-01D968043D2B}" type="presOf" srcId="{7CC4820C-5A49-4DDD-952A-016ABD4624E7}" destId="{29E3DC1F-D0D9-4B06-85F6-ED0F183F782D}" srcOrd="0" destOrd="0" presId="urn:microsoft.com/office/officeart/2005/8/layout/cycle6"/>
    <dgm:cxn modelId="{B1B47045-9444-4CC9-97BD-EC2516ACD7B7}" srcId="{A0C29F3E-3DC9-46B8-8A6D-67EC128C42DD}" destId="{8031EAE4-88D5-485C-98BC-6C8F44E679D2}" srcOrd="2" destOrd="0" parTransId="{90DD058C-9C76-4816-9E35-467B6C7A16E7}" sibTransId="{47AB63B7-F0FA-496A-825B-D44B34D07D7C}"/>
    <dgm:cxn modelId="{C7432B6E-9705-429E-BB37-3F5EBCBAF75E}" type="presOf" srcId="{E158B600-750A-4427-AA85-E0E1DCE52FF2}" destId="{552C448D-C403-43E9-A963-B0C22AB22519}" srcOrd="0" destOrd="0" presId="urn:microsoft.com/office/officeart/2005/8/layout/cycle6"/>
    <dgm:cxn modelId="{8E39104E-C02B-44C7-96AC-90B768460ACB}" srcId="{A0C29F3E-3DC9-46B8-8A6D-67EC128C42DD}" destId="{D44BBAE6-758E-43BC-A961-126EBC5A70A3}" srcOrd="0" destOrd="0" parTransId="{97D0AE0C-DBD6-42EA-9E4A-C65CB9B599F9}" sibTransId="{75E4DE93-6459-4EC2-A785-A1FB4D4AA4B6}"/>
    <dgm:cxn modelId="{681D7D67-1A22-49EE-815E-2643C279459C}" srcId="{A0C29F3E-3DC9-46B8-8A6D-67EC128C42DD}" destId="{5E329BBB-8EF0-48F4-8612-1E123C2D37F7}" srcOrd="1" destOrd="0" parTransId="{7D8F8B27-7833-429C-994F-A24B8DC8BBAF}" sibTransId="{E158B600-750A-4427-AA85-E0E1DCE52FF2}"/>
    <dgm:cxn modelId="{1C7E19A4-28B5-4B67-8DB8-AD2446A49B24}" type="presOf" srcId="{02ECE301-AC8E-4844-B7E0-F01169C77F45}" destId="{CDF9C818-4889-447C-BA56-E87AEEF99AC8}" srcOrd="0" destOrd="0" presId="urn:microsoft.com/office/officeart/2005/8/layout/cycle6"/>
    <dgm:cxn modelId="{F78D240C-1580-4620-B87C-5FE14AD676D5}" type="presOf" srcId="{D44BBAE6-758E-43BC-A961-126EBC5A70A3}" destId="{62FD86E3-FCA1-4A04-8AAE-D96A7925D663}" srcOrd="0" destOrd="0" presId="urn:microsoft.com/office/officeart/2005/8/layout/cycle6"/>
    <dgm:cxn modelId="{9679FC62-A1F4-4053-8F92-A0D91A5BFBFC}" srcId="{A0C29F3E-3DC9-46B8-8A6D-67EC128C42DD}" destId="{02ECE301-AC8E-4844-B7E0-F01169C77F45}" srcOrd="3" destOrd="0" parTransId="{9E131963-09BD-409E-A22E-66ED2A447607}" sibTransId="{2B6ED48A-7B4F-43A2-8B03-D99B24A9A8E6}"/>
    <dgm:cxn modelId="{25A18AC6-EB08-4A80-B4BE-F8F7857E2638}" type="presOf" srcId="{8031EAE4-88D5-485C-98BC-6C8F44E679D2}" destId="{A87EB140-B93E-41CF-9573-E6F949A67542}" srcOrd="0" destOrd="0" presId="urn:microsoft.com/office/officeart/2005/8/layout/cycle6"/>
    <dgm:cxn modelId="{72E8B770-F828-405A-82A2-824C929868D0}" srcId="{A0C29F3E-3DC9-46B8-8A6D-67EC128C42DD}" destId="{7CC4820C-5A49-4DDD-952A-016ABD4624E7}" srcOrd="4" destOrd="0" parTransId="{B5786D64-619D-42D9-A9C4-7EFFF84CB5E1}" sibTransId="{4C1EB58C-BA98-4C72-9B2C-AE0175DC9538}"/>
    <dgm:cxn modelId="{A1811867-8139-4F24-BAAF-83D8E6BA86E0}" type="presOf" srcId="{75E4DE93-6459-4EC2-A785-A1FB4D4AA4B6}" destId="{678122C4-D979-4C99-AA72-A9765D7136B3}" srcOrd="0" destOrd="0" presId="urn:microsoft.com/office/officeart/2005/8/layout/cycle6"/>
    <dgm:cxn modelId="{8E8DA03F-336F-4EF3-A149-A27322C1B024}" type="presOf" srcId="{5E329BBB-8EF0-48F4-8612-1E123C2D37F7}" destId="{D95F8F54-7F14-4162-81BA-CA5541268044}" srcOrd="0" destOrd="0" presId="urn:microsoft.com/office/officeart/2005/8/layout/cycle6"/>
    <dgm:cxn modelId="{A4EC0E76-9AA4-4C6D-8924-C07C38A85371}" type="presOf" srcId="{4C1EB58C-BA98-4C72-9B2C-AE0175DC9538}" destId="{B1535590-9B50-4372-9549-1AAA3CCD3639}" srcOrd="0" destOrd="0" presId="urn:microsoft.com/office/officeart/2005/8/layout/cycle6"/>
    <dgm:cxn modelId="{E8882970-6756-406A-8518-E101E915DFF9}" type="presParOf" srcId="{13778E7A-13C6-481F-B59E-F631A2481461}" destId="{62FD86E3-FCA1-4A04-8AAE-D96A7925D663}" srcOrd="0" destOrd="0" presId="urn:microsoft.com/office/officeart/2005/8/layout/cycle6"/>
    <dgm:cxn modelId="{6F7DD3C2-BD55-4D94-857A-0B6995ACD10E}" type="presParOf" srcId="{13778E7A-13C6-481F-B59E-F631A2481461}" destId="{9BD476C4-C638-4013-9443-18312C87E0D7}" srcOrd="1" destOrd="0" presId="urn:microsoft.com/office/officeart/2005/8/layout/cycle6"/>
    <dgm:cxn modelId="{CAB75B66-02FC-409A-9F36-F0860A7F77E0}" type="presParOf" srcId="{13778E7A-13C6-481F-B59E-F631A2481461}" destId="{678122C4-D979-4C99-AA72-A9765D7136B3}" srcOrd="2" destOrd="0" presId="urn:microsoft.com/office/officeart/2005/8/layout/cycle6"/>
    <dgm:cxn modelId="{806607F2-B69B-4E22-9B75-3D954444B946}" type="presParOf" srcId="{13778E7A-13C6-481F-B59E-F631A2481461}" destId="{D95F8F54-7F14-4162-81BA-CA5541268044}" srcOrd="3" destOrd="0" presId="urn:microsoft.com/office/officeart/2005/8/layout/cycle6"/>
    <dgm:cxn modelId="{FA8AC9BB-EE24-4B08-A300-46005AA33B15}" type="presParOf" srcId="{13778E7A-13C6-481F-B59E-F631A2481461}" destId="{EC2880A9-69FB-4BA8-9DFE-38986D467D00}" srcOrd="4" destOrd="0" presId="urn:microsoft.com/office/officeart/2005/8/layout/cycle6"/>
    <dgm:cxn modelId="{935C102E-D1B1-4352-9D88-49F5DC69CE13}" type="presParOf" srcId="{13778E7A-13C6-481F-B59E-F631A2481461}" destId="{552C448D-C403-43E9-A963-B0C22AB22519}" srcOrd="5" destOrd="0" presId="urn:microsoft.com/office/officeart/2005/8/layout/cycle6"/>
    <dgm:cxn modelId="{29656960-0D1E-4747-B8A5-6B295C63220F}" type="presParOf" srcId="{13778E7A-13C6-481F-B59E-F631A2481461}" destId="{A87EB140-B93E-41CF-9573-E6F949A67542}" srcOrd="6" destOrd="0" presId="urn:microsoft.com/office/officeart/2005/8/layout/cycle6"/>
    <dgm:cxn modelId="{756866AA-EEB5-4AEA-B5FF-E17567B1B40F}" type="presParOf" srcId="{13778E7A-13C6-481F-B59E-F631A2481461}" destId="{7E11D3D2-6F28-41D2-9820-C621FB030837}" srcOrd="7" destOrd="0" presId="urn:microsoft.com/office/officeart/2005/8/layout/cycle6"/>
    <dgm:cxn modelId="{7EA5451D-BAC5-4265-A9E8-2FA520A8C479}" type="presParOf" srcId="{13778E7A-13C6-481F-B59E-F631A2481461}" destId="{52DEDB59-CFE5-4C12-886F-FFBA499F3F68}" srcOrd="8" destOrd="0" presId="urn:microsoft.com/office/officeart/2005/8/layout/cycle6"/>
    <dgm:cxn modelId="{9B74FA45-CAF1-4FD4-9F77-38A63DD5EA6E}" type="presParOf" srcId="{13778E7A-13C6-481F-B59E-F631A2481461}" destId="{CDF9C818-4889-447C-BA56-E87AEEF99AC8}" srcOrd="9" destOrd="0" presId="urn:microsoft.com/office/officeart/2005/8/layout/cycle6"/>
    <dgm:cxn modelId="{A380D9C3-7AD8-4B94-A2FB-1F3AB958F515}" type="presParOf" srcId="{13778E7A-13C6-481F-B59E-F631A2481461}" destId="{527A7263-4683-45F7-8398-9DD431BBC411}" srcOrd="10" destOrd="0" presId="urn:microsoft.com/office/officeart/2005/8/layout/cycle6"/>
    <dgm:cxn modelId="{7DF6B257-BFE2-4E58-AE87-2DE9B8EA5611}" type="presParOf" srcId="{13778E7A-13C6-481F-B59E-F631A2481461}" destId="{5BA95B30-7F26-4AF3-BA13-E50E60154583}" srcOrd="11" destOrd="0" presId="urn:microsoft.com/office/officeart/2005/8/layout/cycle6"/>
    <dgm:cxn modelId="{FDB84963-EA6B-4B19-8F76-DA07EA58FA6B}" type="presParOf" srcId="{13778E7A-13C6-481F-B59E-F631A2481461}" destId="{29E3DC1F-D0D9-4B06-85F6-ED0F183F782D}" srcOrd="12" destOrd="0" presId="urn:microsoft.com/office/officeart/2005/8/layout/cycle6"/>
    <dgm:cxn modelId="{E86AB4F9-B757-432A-B184-6922A8A47DD2}" type="presParOf" srcId="{13778E7A-13C6-481F-B59E-F631A2481461}" destId="{CA80A83C-AA39-4C27-8B3E-E7923812E6F9}" srcOrd="13" destOrd="0" presId="urn:microsoft.com/office/officeart/2005/8/layout/cycle6"/>
    <dgm:cxn modelId="{7F825F02-E4DC-494F-A7D2-C489F247DB1D}" type="presParOf" srcId="{13778E7A-13C6-481F-B59E-F631A2481461}" destId="{B1535590-9B50-4372-9549-1AAA3CCD363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FEF59B-9C8E-4B2B-B1AD-69B06E5C006A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F3223D-BB78-46B5-B801-35E386701B65}">
      <dgm:prSet phldrT="[Text]"/>
      <dgm:spPr/>
      <dgm:t>
        <a:bodyPr/>
        <a:lstStyle/>
        <a:p>
          <a:r>
            <a:rPr lang="en-US" dirty="0"/>
            <a:t>Meetings</a:t>
          </a:r>
        </a:p>
      </dgm:t>
    </dgm:pt>
    <dgm:pt modelId="{38FC1D7F-79F1-4D4F-8994-F40DB8D0F3F9}" type="parTrans" cxnId="{83DFAF47-1F91-4258-ABAB-1EC6BC630645}">
      <dgm:prSet/>
      <dgm:spPr/>
      <dgm:t>
        <a:bodyPr/>
        <a:lstStyle/>
        <a:p>
          <a:endParaRPr lang="en-US"/>
        </a:p>
      </dgm:t>
    </dgm:pt>
    <dgm:pt modelId="{7586B8C9-63CF-43DF-8174-BEF8CF1923A4}" type="sibTrans" cxnId="{83DFAF47-1F91-4258-ABAB-1EC6BC630645}">
      <dgm:prSet/>
      <dgm:spPr/>
      <dgm:t>
        <a:bodyPr/>
        <a:lstStyle/>
        <a:p>
          <a:endParaRPr lang="en-US"/>
        </a:p>
      </dgm:t>
    </dgm:pt>
    <dgm:pt modelId="{48A5441C-DAFB-4B41-9445-3DC25DB6E4A5}">
      <dgm:prSet phldrT="[Text]"/>
      <dgm:spPr/>
      <dgm:t>
        <a:bodyPr/>
        <a:lstStyle/>
        <a:p>
          <a:r>
            <a:rPr lang="en-US" dirty="0"/>
            <a:t>Present a new project idea.</a:t>
          </a:r>
        </a:p>
      </dgm:t>
    </dgm:pt>
    <dgm:pt modelId="{998F1944-AD82-444D-810C-1BD05CA09E9B}" type="parTrans" cxnId="{4070CA4A-22D0-44D3-9B05-D375643211AC}">
      <dgm:prSet/>
      <dgm:spPr/>
      <dgm:t>
        <a:bodyPr/>
        <a:lstStyle/>
        <a:p>
          <a:endParaRPr lang="en-US"/>
        </a:p>
      </dgm:t>
    </dgm:pt>
    <dgm:pt modelId="{EC2F0AED-4C01-4242-928D-F34E01AD7B1E}" type="sibTrans" cxnId="{4070CA4A-22D0-44D3-9B05-D375643211AC}">
      <dgm:prSet/>
      <dgm:spPr/>
      <dgm:t>
        <a:bodyPr/>
        <a:lstStyle/>
        <a:p>
          <a:endParaRPr lang="en-US"/>
        </a:p>
      </dgm:t>
    </dgm:pt>
    <dgm:pt modelId="{82F1399A-453D-4C47-8F31-732769F5F752}">
      <dgm:prSet phldrT="[Text]"/>
      <dgm:spPr/>
      <dgm:t>
        <a:bodyPr/>
        <a:lstStyle/>
        <a:p>
          <a:r>
            <a:rPr lang="en-US" dirty="0"/>
            <a:t>Make teams and distribute the work.</a:t>
          </a:r>
        </a:p>
      </dgm:t>
    </dgm:pt>
    <dgm:pt modelId="{958F8161-6044-4CDB-BFA9-BFB83F5E0E06}" type="parTrans" cxnId="{738C9C9E-6955-42E7-8FAB-CBCC9EE3DF41}">
      <dgm:prSet/>
      <dgm:spPr/>
      <dgm:t>
        <a:bodyPr/>
        <a:lstStyle/>
        <a:p>
          <a:endParaRPr lang="en-US"/>
        </a:p>
      </dgm:t>
    </dgm:pt>
    <dgm:pt modelId="{4F345801-C946-4111-BF57-4CFC598DA6F9}" type="sibTrans" cxnId="{738C9C9E-6955-42E7-8FAB-CBCC9EE3DF41}">
      <dgm:prSet/>
      <dgm:spPr/>
      <dgm:t>
        <a:bodyPr/>
        <a:lstStyle/>
        <a:p>
          <a:endParaRPr lang="en-US"/>
        </a:p>
      </dgm:t>
    </dgm:pt>
    <dgm:pt modelId="{A08C58E6-E4FE-4E72-93F4-8EBE5FD14EBD}">
      <dgm:prSet phldrT="[Text]"/>
      <dgm:spPr/>
      <dgm:t>
        <a:bodyPr/>
        <a:lstStyle/>
        <a:p>
          <a:r>
            <a:rPr lang="en-US" dirty="0"/>
            <a:t>Building…</a:t>
          </a:r>
        </a:p>
      </dgm:t>
    </dgm:pt>
    <dgm:pt modelId="{6DFAC117-11AF-4C1F-ABF6-F147D54F17CC}" type="parTrans" cxnId="{291A9464-D26D-4355-9C3B-4F69A8516F7D}">
      <dgm:prSet/>
      <dgm:spPr/>
      <dgm:t>
        <a:bodyPr/>
        <a:lstStyle/>
        <a:p>
          <a:endParaRPr lang="en-US"/>
        </a:p>
      </dgm:t>
    </dgm:pt>
    <dgm:pt modelId="{825066B3-360E-4D7A-8946-D9ABC3A20CBA}" type="sibTrans" cxnId="{291A9464-D26D-4355-9C3B-4F69A8516F7D}">
      <dgm:prSet/>
      <dgm:spPr/>
      <dgm:t>
        <a:bodyPr/>
        <a:lstStyle/>
        <a:p>
          <a:endParaRPr lang="en-US"/>
        </a:p>
      </dgm:t>
    </dgm:pt>
    <dgm:pt modelId="{C8ADAF50-C293-4D8E-ADC2-031F2EF76875}">
      <dgm:prSet phldrT="[Text]"/>
      <dgm:spPr/>
      <dgm:t>
        <a:bodyPr/>
        <a:lstStyle/>
        <a:p>
          <a:r>
            <a:rPr lang="en-US" dirty="0"/>
            <a:t>     Team collaborates and build the projects.</a:t>
          </a:r>
        </a:p>
      </dgm:t>
    </dgm:pt>
    <dgm:pt modelId="{C67482F6-3569-44F9-8060-05B749F7514B}" type="parTrans" cxnId="{186580D8-9393-4D3D-AE2F-A4C408FE222C}">
      <dgm:prSet/>
      <dgm:spPr/>
      <dgm:t>
        <a:bodyPr/>
        <a:lstStyle/>
        <a:p>
          <a:endParaRPr lang="en-US"/>
        </a:p>
      </dgm:t>
    </dgm:pt>
    <dgm:pt modelId="{FF98195B-E624-4E51-B386-D3A0B6596AF5}" type="sibTrans" cxnId="{186580D8-9393-4D3D-AE2F-A4C408FE222C}">
      <dgm:prSet/>
      <dgm:spPr/>
      <dgm:t>
        <a:bodyPr/>
        <a:lstStyle/>
        <a:p>
          <a:endParaRPr lang="en-US"/>
        </a:p>
      </dgm:t>
    </dgm:pt>
    <dgm:pt modelId="{735BE406-6213-4EA8-AD97-8E5F21472B61}">
      <dgm:prSet phldrT="[Text]"/>
      <dgm:spPr/>
      <dgm:t>
        <a:bodyPr/>
        <a:lstStyle/>
        <a:p>
          <a:r>
            <a:rPr lang="en-US" dirty="0"/>
            <a:t> Team Leader keeps updating the status in meetings.</a:t>
          </a:r>
        </a:p>
      </dgm:t>
    </dgm:pt>
    <dgm:pt modelId="{A73D4B2F-AD63-4E64-9B4C-1E5126EA77C6}" type="parTrans" cxnId="{E79CFE6B-5F6D-4481-9589-EDA4ABCA2968}">
      <dgm:prSet/>
      <dgm:spPr/>
      <dgm:t>
        <a:bodyPr/>
        <a:lstStyle/>
        <a:p>
          <a:endParaRPr lang="en-US"/>
        </a:p>
      </dgm:t>
    </dgm:pt>
    <dgm:pt modelId="{8695A9B6-E4F9-4BAF-A6B4-B3048D35984C}" type="sibTrans" cxnId="{E79CFE6B-5F6D-4481-9589-EDA4ABCA2968}">
      <dgm:prSet/>
      <dgm:spPr/>
      <dgm:t>
        <a:bodyPr/>
        <a:lstStyle/>
        <a:p>
          <a:endParaRPr lang="en-US"/>
        </a:p>
      </dgm:t>
    </dgm:pt>
    <dgm:pt modelId="{E55D0B0B-EB10-43D9-8ABC-B7DDFD15E836}">
      <dgm:prSet phldrT="[Text]"/>
      <dgm:spPr/>
      <dgm:t>
        <a:bodyPr/>
        <a:lstStyle/>
        <a:p>
          <a:r>
            <a:rPr lang="en-US" dirty="0"/>
            <a:t>Finish!</a:t>
          </a:r>
        </a:p>
      </dgm:t>
    </dgm:pt>
    <dgm:pt modelId="{826283BC-B8DE-488D-A4BC-247C8367A430}" type="parTrans" cxnId="{0831EB18-82BC-455C-93A9-A0886A349172}">
      <dgm:prSet/>
      <dgm:spPr/>
      <dgm:t>
        <a:bodyPr/>
        <a:lstStyle/>
        <a:p>
          <a:endParaRPr lang="en-US"/>
        </a:p>
      </dgm:t>
    </dgm:pt>
    <dgm:pt modelId="{AD67CED9-74E9-4626-8ACE-09EC6B5303A4}" type="sibTrans" cxnId="{0831EB18-82BC-455C-93A9-A0886A349172}">
      <dgm:prSet/>
      <dgm:spPr/>
      <dgm:t>
        <a:bodyPr/>
        <a:lstStyle/>
        <a:p>
          <a:endParaRPr lang="en-US"/>
        </a:p>
      </dgm:t>
    </dgm:pt>
    <dgm:pt modelId="{F55E8E5C-93C2-4828-81EE-8D960A0D5901}">
      <dgm:prSet phldrT="[Text]"/>
      <dgm:spPr/>
      <dgm:t>
        <a:bodyPr/>
        <a:lstStyle/>
        <a:p>
          <a:r>
            <a:rPr lang="en-US" dirty="0"/>
            <a:t>Completed  the project, feel proud.</a:t>
          </a:r>
        </a:p>
      </dgm:t>
    </dgm:pt>
    <dgm:pt modelId="{D37D1CBA-2E61-45AC-997B-5F2B590586CE}" type="parTrans" cxnId="{4713095D-3864-408D-A52A-D38356D1B672}">
      <dgm:prSet/>
      <dgm:spPr/>
      <dgm:t>
        <a:bodyPr/>
        <a:lstStyle/>
        <a:p>
          <a:endParaRPr lang="en-US"/>
        </a:p>
      </dgm:t>
    </dgm:pt>
    <dgm:pt modelId="{FCA79565-AC68-4171-ADA9-9B0BD323390B}" type="sibTrans" cxnId="{4713095D-3864-408D-A52A-D38356D1B672}">
      <dgm:prSet/>
      <dgm:spPr/>
      <dgm:t>
        <a:bodyPr/>
        <a:lstStyle/>
        <a:p>
          <a:endParaRPr lang="en-US"/>
        </a:p>
      </dgm:t>
    </dgm:pt>
    <dgm:pt modelId="{4FA0DF13-A071-4DE4-A57E-ED8E3FA22A4C}">
      <dgm:prSet phldrT="[Text]"/>
      <dgm:spPr/>
      <dgm:t>
        <a:bodyPr/>
        <a:lstStyle/>
        <a:p>
          <a:r>
            <a:rPr lang="en-US" dirty="0"/>
            <a:t>Submit and display</a:t>
          </a:r>
        </a:p>
      </dgm:t>
    </dgm:pt>
    <dgm:pt modelId="{18276C19-29FE-449B-840E-B1169EBB1E20}" type="parTrans" cxnId="{1B3EDB14-8282-43B1-B4BB-06EAEEC5F904}">
      <dgm:prSet/>
      <dgm:spPr/>
      <dgm:t>
        <a:bodyPr/>
        <a:lstStyle/>
        <a:p>
          <a:endParaRPr lang="en-US"/>
        </a:p>
      </dgm:t>
    </dgm:pt>
    <dgm:pt modelId="{61E3C3A9-4E62-4220-98A3-292F7B383CA3}" type="sibTrans" cxnId="{1B3EDB14-8282-43B1-B4BB-06EAEEC5F904}">
      <dgm:prSet/>
      <dgm:spPr/>
      <dgm:t>
        <a:bodyPr/>
        <a:lstStyle/>
        <a:p>
          <a:endParaRPr lang="en-US"/>
        </a:p>
      </dgm:t>
    </dgm:pt>
    <dgm:pt modelId="{5D1B2044-FE4C-41E0-984A-81067CE29B36}" type="pres">
      <dgm:prSet presAssocID="{16FEF59B-9C8E-4B2B-B1AD-69B06E5C00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BE41FE-187E-44F2-9FDE-05872910F813}" type="pres">
      <dgm:prSet presAssocID="{E55D0B0B-EB10-43D9-8ABC-B7DDFD15E836}" presName="boxAndChildren" presStyleCnt="0"/>
      <dgm:spPr/>
    </dgm:pt>
    <dgm:pt modelId="{F86F0BE6-1EA6-4FE8-A37D-FFE81025C10E}" type="pres">
      <dgm:prSet presAssocID="{E55D0B0B-EB10-43D9-8ABC-B7DDFD15E836}" presName="parentTextBox" presStyleLbl="node1" presStyleIdx="0" presStyleCnt="3"/>
      <dgm:spPr/>
      <dgm:t>
        <a:bodyPr/>
        <a:lstStyle/>
        <a:p>
          <a:endParaRPr lang="en-US"/>
        </a:p>
      </dgm:t>
    </dgm:pt>
    <dgm:pt modelId="{ADB98953-0313-4A33-BC50-036B04C71E12}" type="pres">
      <dgm:prSet presAssocID="{E55D0B0B-EB10-43D9-8ABC-B7DDFD15E836}" presName="entireBox" presStyleLbl="node1" presStyleIdx="0" presStyleCnt="3"/>
      <dgm:spPr/>
      <dgm:t>
        <a:bodyPr/>
        <a:lstStyle/>
        <a:p>
          <a:endParaRPr lang="en-US"/>
        </a:p>
      </dgm:t>
    </dgm:pt>
    <dgm:pt modelId="{2B6312F5-039B-4B9F-815D-6C8CA349738C}" type="pres">
      <dgm:prSet presAssocID="{E55D0B0B-EB10-43D9-8ABC-B7DDFD15E836}" presName="descendantBox" presStyleCnt="0"/>
      <dgm:spPr/>
    </dgm:pt>
    <dgm:pt modelId="{1DEE3AE8-1BF8-413D-85E3-1485102D363E}" type="pres">
      <dgm:prSet presAssocID="{F55E8E5C-93C2-4828-81EE-8D960A0D590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0CBCD-9F7F-495A-A6B9-240BFD0FF7FD}" type="pres">
      <dgm:prSet presAssocID="{4FA0DF13-A071-4DE4-A57E-ED8E3FA22A4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C5FC-FC9B-400A-A7B1-F3B2A965FCDA}" type="pres">
      <dgm:prSet presAssocID="{825066B3-360E-4D7A-8946-D9ABC3A20CBA}" presName="sp" presStyleCnt="0"/>
      <dgm:spPr/>
    </dgm:pt>
    <dgm:pt modelId="{79F7490B-F8D7-4460-B17B-D3684CA74383}" type="pres">
      <dgm:prSet presAssocID="{A08C58E6-E4FE-4E72-93F4-8EBE5FD14EBD}" presName="arrowAndChildren" presStyleCnt="0"/>
      <dgm:spPr/>
    </dgm:pt>
    <dgm:pt modelId="{2516ABBA-0470-4043-81DB-86476838CB49}" type="pres">
      <dgm:prSet presAssocID="{A08C58E6-E4FE-4E72-93F4-8EBE5FD14EBD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BCD0D40-722E-4405-A320-83E2803A3D4D}" type="pres">
      <dgm:prSet presAssocID="{A08C58E6-E4FE-4E72-93F4-8EBE5FD14EBD}" presName="arrow" presStyleLbl="node1" presStyleIdx="1" presStyleCnt="3"/>
      <dgm:spPr/>
      <dgm:t>
        <a:bodyPr/>
        <a:lstStyle/>
        <a:p>
          <a:endParaRPr lang="en-US"/>
        </a:p>
      </dgm:t>
    </dgm:pt>
    <dgm:pt modelId="{06463D6A-2C1E-47BA-B47C-465BF3BFCA25}" type="pres">
      <dgm:prSet presAssocID="{A08C58E6-E4FE-4E72-93F4-8EBE5FD14EBD}" presName="descendantArrow" presStyleCnt="0"/>
      <dgm:spPr/>
    </dgm:pt>
    <dgm:pt modelId="{40091EDA-10CB-454A-9E30-2B531A725743}" type="pres">
      <dgm:prSet presAssocID="{C8ADAF50-C293-4D8E-ADC2-031F2EF76875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76AE5-C5B5-49FD-8025-6171AC3FA082}" type="pres">
      <dgm:prSet presAssocID="{735BE406-6213-4EA8-AD97-8E5F21472B61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FAAAA-4587-41C8-AA3F-213D424E8895}" type="pres">
      <dgm:prSet presAssocID="{7586B8C9-63CF-43DF-8174-BEF8CF1923A4}" presName="sp" presStyleCnt="0"/>
      <dgm:spPr/>
    </dgm:pt>
    <dgm:pt modelId="{7E4B9045-FE71-4DA4-B6AD-41AA95DF4B06}" type="pres">
      <dgm:prSet presAssocID="{D6F3223D-BB78-46B5-B801-35E386701B65}" presName="arrowAndChildren" presStyleCnt="0"/>
      <dgm:spPr/>
    </dgm:pt>
    <dgm:pt modelId="{4D25C715-E0BE-4DDF-96D3-897C75AFF534}" type="pres">
      <dgm:prSet presAssocID="{D6F3223D-BB78-46B5-B801-35E386701B6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48413AA-8263-452E-88DC-80C785AD8182}" type="pres">
      <dgm:prSet presAssocID="{D6F3223D-BB78-46B5-B801-35E386701B65}" presName="arrow" presStyleLbl="node1" presStyleIdx="2" presStyleCnt="3"/>
      <dgm:spPr/>
      <dgm:t>
        <a:bodyPr/>
        <a:lstStyle/>
        <a:p>
          <a:endParaRPr lang="en-US"/>
        </a:p>
      </dgm:t>
    </dgm:pt>
    <dgm:pt modelId="{8FC68A5E-8DD2-4E67-957A-B591F4DABB82}" type="pres">
      <dgm:prSet presAssocID="{D6F3223D-BB78-46B5-B801-35E386701B65}" presName="descendantArrow" presStyleCnt="0"/>
      <dgm:spPr/>
    </dgm:pt>
    <dgm:pt modelId="{AED9143C-28BC-4460-ADCA-681C98F21E71}" type="pres">
      <dgm:prSet presAssocID="{48A5441C-DAFB-4B41-9445-3DC25DB6E4A5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91D4A-5642-48FA-8454-F94F2960BB24}" type="pres">
      <dgm:prSet presAssocID="{82F1399A-453D-4C47-8F31-732769F5F75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2D908-8B14-4107-8488-7AF1603147A7}" type="presOf" srcId="{C8ADAF50-C293-4D8E-ADC2-031F2EF76875}" destId="{40091EDA-10CB-454A-9E30-2B531A725743}" srcOrd="0" destOrd="0" presId="urn:microsoft.com/office/officeart/2005/8/layout/process4"/>
    <dgm:cxn modelId="{BF6C5963-BBA2-4E8B-A440-BC7A38AC324C}" type="presOf" srcId="{48A5441C-DAFB-4B41-9445-3DC25DB6E4A5}" destId="{AED9143C-28BC-4460-ADCA-681C98F21E71}" srcOrd="0" destOrd="0" presId="urn:microsoft.com/office/officeart/2005/8/layout/process4"/>
    <dgm:cxn modelId="{6EC55177-5C2D-42FC-86DA-645799D1B1C8}" type="presOf" srcId="{82F1399A-453D-4C47-8F31-732769F5F752}" destId="{0C291D4A-5642-48FA-8454-F94F2960BB24}" srcOrd="0" destOrd="0" presId="urn:microsoft.com/office/officeart/2005/8/layout/process4"/>
    <dgm:cxn modelId="{E79CFE6B-5F6D-4481-9589-EDA4ABCA2968}" srcId="{A08C58E6-E4FE-4E72-93F4-8EBE5FD14EBD}" destId="{735BE406-6213-4EA8-AD97-8E5F21472B61}" srcOrd="1" destOrd="0" parTransId="{A73D4B2F-AD63-4E64-9B4C-1E5126EA77C6}" sibTransId="{8695A9B6-E4F9-4BAF-A6B4-B3048D35984C}"/>
    <dgm:cxn modelId="{186580D8-9393-4D3D-AE2F-A4C408FE222C}" srcId="{A08C58E6-E4FE-4E72-93F4-8EBE5FD14EBD}" destId="{C8ADAF50-C293-4D8E-ADC2-031F2EF76875}" srcOrd="0" destOrd="0" parTransId="{C67482F6-3569-44F9-8060-05B749F7514B}" sibTransId="{FF98195B-E624-4E51-B386-D3A0B6596AF5}"/>
    <dgm:cxn modelId="{E4D35619-F3A0-4C13-97D0-1FA75BD72D8B}" type="presOf" srcId="{A08C58E6-E4FE-4E72-93F4-8EBE5FD14EBD}" destId="{9BCD0D40-722E-4405-A320-83E2803A3D4D}" srcOrd="1" destOrd="0" presId="urn:microsoft.com/office/officeart/2005/8/layout/process4"/>
    <dgm:cxn modelId="{D86AE37B-8A97-40E9-91BB-6BF5082DB64E}" type="presOf" srcId="{16FEF59B-9C8E-4B2B-B1AD-69B06E5C006A}" destId="{5D1B2044-FE4C-41E0-984A-81067CE29B36}" srcOrd="0" destOrd="0" presId="urn:microsoft.com/office/officeart/2005/8/layout/process4"/>
    <dgm:cxn modelId="{F748C812-2056-4373-AD6F-D4C1A107D983}" type="presOf" srcId="{F55E8E5C-93C2-4828-81EE-8D960A0D5901}" destId="{1DEE3AE8-1BF8-413D-85E3-1485102D363E}" srcOrd="0" destOrd="0" presId="urn:microsoft.com/office/officeart/2005/8/layout/process4"/>
    <dgm:cxn modelId="{4070CA4A-22D0-44D3-9B05-D375643211AC}" srcId="{D6F3223D-BB78-46B5-B801-35E386701B65}" destId="{48A5441C-DAFB-4B41-9445-3DC25DB6E4A5}" srcOrd="0" destOrd="0" parTransId="{998F1944-AD82-444D-810C-1BD05CA09E9B}" sibTransId="{EC2F0AED-4C01-4242-928D-F34E01AD7B1E}"/>
    <dgm:cxn modelId="{738C9C9E-6955-42E7-8FAB-CBCC9EE3DF41}" srcId="{D6F3223D-BB78-46B5-B801-35E386701B65}" destId="{82F1399A-453D-4C47-8F31-732769F5F752}" srcOrd="1" destOrd="0" parTransId="{958F8161-6044-4CDB-BFA9-BFB83F5E0E06}" sibTransId="{4F345801-C946-4111-BF57-4CFC598DA6F9}"/>
    <dgm:cxn modelId="{DC5FD925-181E-417B-A830-79BC2EB4A503}" type="presOf" srcId="{E55D0B0B-EB10-43D9-8ABC-B7DDFD15E836}" destId="{F86F0BE6-1EA6-4FE8-A37D-FFE81025C10E}" srcOrd="0" destOrd="0" presId="urn:microsoft.com/office/officeart/2005/8/layout/process4"/>
    <dgm:cxn modelId="{52777BFC-8F78-4ED1-83CC-1672629EB7AC}" type="presOf" srcId="{4FA0DF13-A071-4DE4-A57E-ED8E3FA22A4C}" destId="{F840CBCD-9F7F-495A-A6B9-240BFD0FF7FD}" srcOrd="0" destOrd="0" presId="urn:microsoft.com/office/officeart/2005/8/layout/process4"/>
    <dgm:cxn modelId="{83DFAF47-1F91-4258-ABAB-1EC6BC630645}" srcId="{16FEF59B-9C8E-4B2B-B1AD-69B06E5C006A}" destId="{D6F3223D-BB78-46B5-B801-35E386701B65}" srcOrd="0" destOrd="0" parTransId="{38FC1D7F-79F1-4D4F-8994-F40DB8D0F3F9}" sibTransId="{7586B8C9-63CF-43DF-8174-BEF8CF1923A4}"/>
    <dgm:cxn modelId="{4713095D-3864-408D-A52A-D38356D1B672}" srcId="{E55D0B0B-EB10-43D9-8ABC-B7DDFD15E836}" destId="{F55E8E5C-93C2-4828-81EE-8D960A0D5901}" srcOrd="0" destOrd="0" parTransId="{D37D1CBA-2E61-45AC-997B-5F2B590586CE}" sibTransId="{FCA79565-AC68-4171-ADA9-9B0BD323390B}"/>
    <dgm:cxn modelId="{0831EB18-82BC-455C-93A9-A0886A349172}" srcId="{16FEF59B-9C8E-4B2B-B1AD-69B06E5C006A}" destId="{E55D0B0B-EB10-43D9-8ABC-B7DDFD15E836}" srcOrd="2" destOrd="0" parTransId="{826283BC-B8DE-488D-A4BC-247C8367A430}" sibTransId="{AD67CED9-74E9-4626-8ACE-09EC6B5303A4}"/>
    <dgm:cxn modelId="{0722643E-4CC7-40C0-AC67-DDCA1F73907C}" type="presOf" srcId="{A08C58E6-E4FE-4E72-93F4-8EBE5FD14EBD}" destId="{2516ABBA-0470-4043-81DB-86476838CB49}" srcOrd="0" destOrd="0" presId="urn:microsoft.com/office/officeart/2005/8/layout/process4"/>
    <dgm:cxn modelId="{1B3EDB14-8282-43B1-B4BB-06EAEEC5F904}" srcId="{E55D0B0B-EB10-43D9-8ABC-B7DDFD15E836}" destId="{4FA0DF13-A071-4DE4-A57E-ED8E3FA22A4C}" srcOrd="1" destOrd="0" parTransId="{18276C19-29FE-449B-840E-B1169EBB1E20}" sibTransId="{61E3C3A9-4E62-4220-98A3-292F7B383CA3}"/>
    <dgm:cxn modelId="{5D0306E8-8C53-4B86-B7CA-899091DD84D0}" type="presOf" srcId="{D6F3223D-BB78-46B5-B801-35E386701B65}" destId="{4D25C715-E0BE-4DDF-96D3-897C75AFF534}" srcOrd="0" destOrd="0" presId="urn:microsoft.com/office/officeart/2005/8/layout/process4"/>
    <dgm:cxn modelId="{E6C86143-59EF-495F-9852-4C7FECDDEA35}" type="presOf" srcId="{E55D0B0B-EB10-43D9-8ABC-B7DDFD15E836}" destId="{ADB98953-0313-4A33-BC50-036B04C71E12}" srcOrd="1" destOrd="0" presId="urn:microsoft.com/office/officeart/2005/8/layout/process4"/>
    <dgm:cxn modelId="{FD3D69C5-BB48-484C-8C00-2FF71A3BE0E6}" type="presOf" srcId="{735BE406-6213-4EA8-AD97-8E5F21472B61}" destId="{0E976AE5-C5B5-49FD-8025-6171AC3FA082}" srcOrd="0" destOrd="0" presId="urn:microsoft.com/office/officeart/2005/8/layout/process4"/>
    <dgm:cxn modelId="{291A9464-D26D-4355-9C3B-4F69A8516F7D}" srcId="{16FEF59B-9C8E-4B2B-B1AD-69B06E5C006A}" destId="{A08C58E6-E4FE-4E72-93F4-8EBE5FD14EBD}" srcOrd="1" destOrd="0" parTransId="{6DFAC117-11AF-4C1F-ABF6-F147D54F17CC}" sibTransId="{825066B3-360E-4D7A-8946-D9ABC3A20CBA}"/>
    <dgm:cxn modelId="{E5441758-48AD-4818-8F28-C9F58E7B2D1C}" type="presOf" srcId="{D6F3223D-BB78-46B5-B801-35E386701B65}" destId="{948413AA-8263-452E-88DC-80C785AD8182}" srcOrd="1" destOrd="0" presId="urn:microsoft.com/office/officeart/2005/8/layout/process4"/>
    <dgm:cxn modelId="{9E937493-2AC6-4EFC-BABC-52CAE9E9ED15}" type="presParOf" srcId="{5D1B2044-FE4C-41E0-984A-81067CE29B36}" destId="{23BE41FE-187E-44F2-9FDE-05872910F813}" srcOrd="0" destOrd="0" presId="urn:microsoft.com/office/officeart/2005/8/layout/process4"/>
    <dgm:cxn modelId="{06C87327-929D-4C27-866A-8C25CCBFE462}" type="presParOf" srcId="{23BE41FE-187E-44F2-9FDE-05872910F813}" destId="{F86F0BE6-1EA6-4FE8-A37D-FFE81025C10E}" srcOrd="0" destOrd="0" presId="urn:microsoft.com/office/officeart/2005/8/layout/process4"/>
    <dgm:cxn modelId="{3DBBDFDF-AF33-47CE-A54C-988602A90899}" type="presParOf" srcId="{23BE41FE-187E-44F2-9FDE-05872910F813}" destId="{ADB98953-0313-4A33-BC50-036B04C71E12}" srcOrd="1" destOrd="0" presId="urn:microsoft.com/office/officeart/2005/8/layout/process4"/>
    <dgm:cxn modelId="{0948DE9D-B8D1-44D1-864D-DDBD6A9FD57E}" type="presParOf" srcId="{23BE41FE-187E-44F2-9FDE-05872910F813}" destId="{2B6312F5-039B-4B9F-815D-6C8CA349738C}" srcOrd="2" destOrd="0" presId="urn:microsoft.com/office/officeart/2005/8/layout/process4"/>
    <dgm:cxn modelId="{D2609D2B-5215-4799-828B-855385E20797}" type="presParOf" srcId="{2B6312F5-039B-4B9F-815D-6C8CA349738C}" destId="{1DEE3AE8-1BF8-413D-85E3-1485102D363E}" srcOrd="0" destOrd="0" presId="urn:microsoft.com/office/officeart/2005/8/layout/process4"/>
    <dgm:cxn modelId="{E86BC7A7-F3CD-4B67-80E8-893FFFF8B386}" type="presParOf" srcId="{2B6312F5-039B-4B9F-815D-6C8CA349738C}" destId="{F840CBCD-9F7F-495A-A6B9-240BFD0FF7FD}" srcOrd="1" destOrd="0" presId="urn:microsoft.com/office/officeart/2005/8/layout/process4"/>
    <dgm:cxn modelId="{6F2FB14F-FFB3-454F-93F2-86B6441B86EC}" type="presParOf" srcId="{5D1B2044-FE4C-41E0-984A-81067CE29B36}" destId="{DDD0C5FC-FC9B-400A-A7B1-F3B2A965FCDA}" srcOrd="1" destOrd="0" presId="urn:microsoft.com/office/officeart/2005/8/layout/process4"/>
    <dgm:cxn modelId="{63983A82-CDBD-4E86-B4EA-A2E8E74EC5DA}" type="presParOf" srcId="{5D1B2044-FE4C-41E0-984A-81067CE29B36}" destId="{79F7490B-F8D7-4460-B17B-D3684CA74383}" srcOrd="2" destOrd="0" presId="urn:microsoft.com/office/officeart/2005/8/layout/process4"/>
    <dgm:cxn modelId="{61EA0A2A-109C-45E0-9644-10F33F7DAEC4}" type="presParOf" srcId="{79F7490B-F8D7-4460-B17B-D3684CA74383}" destId="{2516ABBA-0470-4043-81DB-86476838CB49}" srcOrd="0" destOrd="0" presId="urn:microsoft.com/office/officeart/2005/8/layout/process4"/>
    <dgm:cxn modelId="{6B073A79-3925-41C9-A7F0-8CC800D2D10C}" type="presParOf" srcId="{79F7490B-F8D7-4460-B17B-D3684CA74383}" destId="{9BCD0D40-722E-4405-A320-83E2803A3D4D}" srcOrd="1" destOrd="0" presId="urn:microsoft.com/office/officeart/2005/8/layout/process4"/>
    <dgm:cxn modelId="{2D1BB917-B1DF-4F09-8B78-A2A1BDAFCA92}" type="presParOf" srcId="{79F7490B-F8D7-4460-B17B-D3684CA74383}" destId="{06463D6A-2C1E-47BA-B47C-465BF3BFCA25}" srcOrd="2" destOrd="0" presId="urn:microsoft.com/office/officeart/2005/8/layout/process4"/>
    <dgm:cxn modelId="{FD178D65-DD83-4CAC-AB6F-3037A3A34C8A}" type="presParOf" srcId="{06463D6A-2C1E-47BA-B47C-465BF3BFCA25}" destId="{40091EDA-10CB-454A-9E30-2B531A725743}" srcOrd="0" destOrd="0" presId="urn:microsoft.com/office/officeart/2005/8/layout/process4"/>
    <dgm:cxn modelId="{DE7CCE0A-1063-4594-82B3-549FC2C93F18}" type="presParOf" srcId="{06463D6A-2C1E-47BA-B47C-465BF3BFCA25}" destId="{0E976AE5-C5B5-49FD-8025-6171AC3FA082}" srcOrd="1" destOrd="0" presId="urn:microsoft.com/office/officeart/2005/8/layout/process4"/>
    <dgm:cxn modelId="{849A9984-FE7C-4F94-B9C2-0D961F08A167}" type="presParOf" srcId="{5D1B2044-FE4C-41E0-984A-81067CE29B36}" destId="{89FFAAAA-4587-41C8-AA3F-213D424E8895}" srcOrd="3" destOrd="0" presId="urn:microsoft.com/office/officeart/2005/8/layout/process4"/>
    <dgm:cxn modelId="{54243A93-22E5-4B3E-AB12-46008113762F}" type="presParOf" srcId="{5D1B2044-FE4C-41E0-984A-81067CE29B36}" destId="{7E4B9045-FE71-4DA4-B6AD-41AA95DF4B06}" srcOrd="4" destOrd="0" presId="urn:microsoft.com/office/officeart/2005/8/layout/process4"/>
    <dgm:cxn modelId="{7FC79543-E092-46CB-84FE-62EAB4C5D542}" type="presParOf" srcId="{7E4B9045-FE71-4DA4-B6AD-41AA95DF4B06}" destId="{4D25C715-E0BE-4DDF-96D3-897C75AFF534}" srcOrd="0" destOrd="0" presId="urn:microsoft.com/office/officeart/2005/8/layout/process4"/>
    <dgm:cxn modelId="{51E3329C-A94E-4B89-8028-BE846D12AF0E}" type="presParOf" srcId="{7E4B9045-FE71-4DA4-B6AD-41AA95DF4B06}" destId="{948413AA-8263-452E-88DC-80C785AD8182}" srcOrd="1" destOrd="0" presId="urn:microsoft.com/office/officeart/2005/8/layout/process4"/>
    <dgm:cxn modelId="{D942768A-CB83-4179-9D65-6088A41028B2}" type="presParOf" srcId="{7E4B9045-FE71-4DA4-B6AD-41AA95DF4B06}" destId="{8FC68A5E-8DD2-4E67-957A-B591F4DABB82}" srcOrd="2" destOrd="0" presId="urn:microsoft.com/office/officeart/2005/8/layout/process4"/>
    <dgm:cxn modelId="{61F2C7E5-08E7-43E8-B73A-EBDD031BEC14}" type="presParOf" srcId="{8FC68A5E-8DD2-4E67-957A-B591F4DABB82}" destId="{AED9143C-28BC-4460-ADCA-681C98F21E71}" srcOrd="0" destOrd="0" presId="urn:microsoft.com/office/officeart/2005/8/layout/process4"/>
    <dgm:cxn modelId="{5F915FAA-27B2-4D87-933F-FF83482A5BEC}" type="presParOf" srcId="{8FC68A5E-8DD2-4E67-957A-B591F4DABB82}" destId="{0C291D4A-5642-48FA-8454-F94F2960BB2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EB0712-0DAF-45AD-888B-D4EBABE0000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</dgm:pt>
    <dgm:pt modelId="{82F8B9B5-8ACD-4246-B736-8AFC3A8750B9}">
      <dgm:prSet phldrT="[Text]"/>
      <dgm:spPr/>
      <dgm:t>
        <a:bodyPr/>
        <a:lstStyle/>
        <a:p>
          <a:r>
            <a:rPr lang="en-US" dirty="0" smtClean="0"/>
            <a:t>You choose the leaders</a:t>
          </a:r>
          <a:endParaRPr lang="en-US" dirty="0"/>
        </a:p>
      </dgm:t>
    </dgm:pt>
    <dgm:pt modelId="{618D45EF-7FBC-4CE7-8BED-E0BD0D9B710D}" type="parTrans" cxnId="{EB6D8E63-C996-4798-A14E-F1D52183A6FD}">
      <dgm:prSet/>
      <dgm:spPr/>
      <dgm:t>
        <a:bodyPr/>
        <a:lstStyle/>
        <a:p>
          <a:endParaRPr lang="en-US"/>
        </a:p>
      </dgm:t>
    </dgm:pt>
    <dgm:pt modelId="{051AFA5A-1D76-4835-B7F1-798E33942984}" type="sibTrans" cxnId="{EB6D8E63-C996-4798-A14E-F1D52183A6FD}">
      <dgm:prSet/>
      <dgm:spPr/>
      <dgm:t>
        <a:bodyPr/>
        <a:lstStyle/>
        <a:p>
          <a:endParaRPr lang="en-US"/>
        </a:p>
      </dgm:t>
    </dgm:pt>
    <dgm:pt modelId="{6CB37D74-BAE9-4E74-A48B-03CAB55B46BC}">
      <dgm:prSet phldrT="[Text]"/>
      <dgm:spPr/>
      <dgm:t>
        <a:bodyPr/>
        <a:lstStyle/>
        <a:p>
          <a:r>
            <a:rPr lang="en-US" dirty="0" smtClean="0"/>
            <a:t> You choose the role</a:t>
          </a:r>
          <a:endParaRPr lang="en-US" dirty="0"/>
        </a:p>
      </dgm:t>
    </dgm:pt>
    <dgm:pt modelId="{971DDB66-97D5-4448-B07B-282EBDA1DABF}" type="parTrans" cxnId="{F9B8493C-7873-463E-8DF1-1B42391AFC52}">
      <dgm:prSet/>
      <dgm:spPr/>
      <dgm:t>
        <a:bodyPr/>
        <a:lstStyle/>
        <a:p>
          <a:endParaRPr lang="en-US"/>
        </a:p>
      </dgm:t>
    </dgm:pt>
    <dgm:pt modelId="{83445B42-A67F-4A14-8329-AA3DE13FFAC4}" type="sibTrans" cxnId="{F9B8493C-7873-463E-8DF1-1B42391AFC52}">
      <dgm:prSet/>
      <dgm:spPr/>
      <dgm:t>
        <a:bodyPr/>
        <a:lstStyle/>
        <a:p>
          <a:endParaRPr lang="en-US"/>
        </a:p>
      </dgm:t>
    </dgm:pt>
    <dgm:pt modelId="{163FF867-5C25-4103-B182-FA4B74172E44}">
      <dgm:prSet phldrT="[Text]"/>
      <dgm:spPr/>
      <dgm:t>
        <a:bodyPr/>
        <a:lstStyle/>
        <a:p>
          <a:r>
            <a:rPr lang="en-US" dirty="0" smtClean="0"/>
            <a:t> Constitution</a:t>
          </a:r>
          <a:endParaRPr lang="en-US" dirty="0"/>
        </a:p>
      </dgm:t>
    </dgm:pt>
    <dgm:pt modelId="{CE84B5C8-3186-494B-9C80-70B839CAF9D3}" type="parTrans" cxnId="{372D3ED7-4567-4BA4-8BB4-42B79B6362A5}">
      <dgm:prSet/>
      <dgm:spPr/>
      <dgm:t>
        <a:bodyPr/>
        <a:lstStyle/>
        <a:p>
          <a:endParaRPr lang="en-US"/>
        </a:p>
      </dgm:t>
    </dgm:pt>
    <dgm:pt modelId="{A901592E-4652-4F25-9D77-C3D67277EFA8}" type="sibTrans" cxnId="{372D3ED7-4567-4BA4-8BB4-42B79B6362A5}">
      <dgm:prSet/>
      <dgm:spPr/>
      <dgm:t>
        <a:bodyPr/>
        <a:lstStyle/>
        <a:p>
          <a:endParaRPr lang="en-US"/>
        </a:p>
      </dgm:t>
    </dgm:pt>
    <dgm:pt modelId="{9BB370EE-7FFF-445D-9913-227206A40C13}">
      <dgm:prSet/>
      <dgm:spPr/>
      <dgm:t>
        <a:bodyPr/>
        <a:lstStyle/>
        <a:p>
          <a:r>
            <a:rPr lang="en-US" dirty="0"/>
            <a:t> </a:t>
          </a:r>
          <a:r>
            <a:rPr lang="en-US" dirty="0" smtClean="0"/>
            <a:t>Officers in CXI </a:t>
          </a:r>
          <a:r>
            <a:rPr lang="en-US" dirty="0"/>
            <a:t>are chosen by the </a:t>
          </a:r>
          <a:r>
            <a:rPr lang="en-US" dirty="0" smtClean="0"/>
            <a:t>members, via elections.</a:t>
          </a:r>
          <a:endParaRPr lang="en-US" dirty="0"/>
        </a:p>
      </dgm:t>
    </dgm:pt>
    <dgm:pt modelId="{5D2EFB78-9731-4BEA-93BC-E6252D24A4DD}" type="parTrans" cxnId="{A54A7067-6AD0-42D5-A94C-74A0D86AB1D8}">
      <dgm:prSet/>
      <dgm:spPr/>
      <dgm:t>
        <a:bodyPr/>
        <a:lstStyle/>
        <a:p>
          <a:endParaRPr lang="en-US"/>
        </a:p>
      </dgm:t>
    </dgm:pt>
    <dgm:pt modelId="{6F4DD2E3-E0E4-46EC-8B13-E2F8FEBFB5A7}" type="sibTrans" cxnId="{A54A7067-6AD0-42D5-A94C-74A0D86AB1D8}">
      <dgm:prSet/>
      <dgm:spPr/>
      <dgm:t>
        <a:bodyPr/>
        <a:lstStyle/>
        <a:p>
          <a:endParaRPr lang="en-US"/>
        </a:p>
      </dgm:t>
    </dgm:pt>
    <dgm:pt modelId="{C23DA8BB-FE54-4A2E-8A80-30D851DADFE7}">
      <dgm:prSet/>
      <dgm:spPr/>
      <dgm:t>
        <a:bodyPr/>
        <a:lstStyle/>
        <a:p>
          <a:r>
            <a:rPr lang="en-US" dirty="0" smtClean="0"/>
            <a:t>Members choose their mentors, roles, departments and work.</a:t>
          </a:r>
          <a:endParaRPr lang="en-US" dirty="0"/>
        </a:p>
      </dgm:t>
    </dgm:pt>
    <dgm:pt modelId="{135C35B8-0206-43D7-BD5F-28D3BE726FF4}" type="parTrans" cxnId="{9546F488-E65C-4859-8E03-FB2320A31D65}">
      <dgm:prSet/>
      <dgm:spPr/>
      <dgm:t>
        <a:bodyPr/>
        <a:lstStyle/>
        <a:p>
          <a:endParaRPr lang="en-US"/>
        </a:p>
      </dgm:t>
    </dgm:pt>
    <dgm:pt modelId="{7C87F7BC-4591-45C3-9916-9519F38DEE2A}" type="sibTrans" cxnId="{9546F488-E65C-4859-8E03-FB2320A31D65}">
      <dgm:prSet/>
      <dgm:spPr/>
      <dgm:t>
        <a:bodyPr/>
        <a:lstStyle/>
        <a:p>
          <a:endParaRPr lang="en-US"/>
        </a:p>
      </dgm:t>
    </dgm:pt>
    <dgm:pt modelId="{406CD976-62CE-4E00-8717-CCB98F928B72}">
      <dgm:prSet/>
      <dgm:spPr/>
      <dgm:t>
        <a:bodyPr/>
        <a:lstStyle/>
        <a:p>
          <a:r>
            <a:rPr lang="en-US" dirty="0"/>
            <a:t>Elections are valid for one year term.</a:t>
          </a:r>
        </a:p>
      </dgm:t>
    </dgm:pt>
    <dgm:pt modelId="{4EC4C641-E141-4A48-BA9F-912883388C72}" type="parTrans" cxnId="{07BA4E9B-6D26-4C81-A448-BABF62DA5DAA}">
      <dgm:prSet/>
      <dgm:spPr/>
      <dgm:t>
        <a:bodyPr/>
        <a:lstStyle/>
        <a:p>
          <a:endParaRPr lang="en-US"/>
        </a:p>
      </dgm:t>
    </dgm:pt>
    <dgm:pt modelId="{3FC9B27A-6D48-4A18-8691-D106534AE357}" type="sibTrans" cxnId="{07BA4E9B-6D26-4C81-A448-BABF62DA5DAA}">
      <dgm:prSet/>
      <dgm:spPr/>
      <dgm:t>
        <a:bodyPr/>
        <a:lstStyle/>
        <a:p>
          <a:endParaRPr lang="en-US"/>
        </a:p>
      </dgm:t>
    </dgm:pt>
    <dgm:pt modelId="{29F99116-D0D1-41A1-970E-4AA863504A9A}">
      <dgm:prSet/>
      <dgm:spPr/>
      <dgm:t>
        <a:bodyPr/>
        <a:lstStyle/>
        <a:p>
          <a:r>
            <a:rPr lang="en-US" dirty="0" smtClean="0"/>
            <a:t>https://cxi-miet.github.io/constitution/</a:t>
          </a:r>
          <a:endParaRPr lang="en-US" dirty="0"/>
        </a:p>
      </dgm:t>
    </dgm:pt>
    <dgm:pt modelId="{8731DD89-8B56-43F7-BC38-75224D756F80}" type="parTrans" cxnId="{218B4FCB-B7BA-4188-AD6D-503D78F6255E}">
      <dgm:prSet/>
      <dgm:spPr/>
      <dgm:t>
        <a:bodyPr/>
        <a:lstStyle/>
        <a:p>
          <a:endParaRPr lang="en-US"/>
        </a:p>
      </dgm:t>
    </dgm:pt>
    <dgm:pt modelId="{27D60690-611A-4ED2-8479-47BD087EF860}" type="sibTrans" cxnId="{218B4FCB-B7BA-4188-AD6D-503D78F6255E}">
      <dgm:prSet/>
      <dgm:spPr/>
      <dgm:t>
        <a:bodyPr/>
        <a:lstStyle/>
        <a:p>
          <a:endParaRPr lang="en-US"/>
        </a:p>
      </dgm:t>
    </dgm:pt>
    <dgm:pt modelId="{43884AAB-8B4F-43E9-8FDB-B8673A1F5DE5}" type="pres">
      <dgm:prSet presAssocID="{3BEB0712-0DAF-45AD-888B-D4EBABE00002}" presName="linear" presStyleCnt="0">
        <dgm:presLayoutVars>
          <dgm:animLvl val="lvl"/>
          <dgm:resizeHandles val="exact"/>
        </dgm:presLayoutVars>
      </dgm:prSet>
      <dgm:spPr/>
    </dgm:pt>
    <dgm:pt modelId="{A8C7BEFE-388E-499D-86DB-95ADD50AF7C9}" type="pres">
      <dgm:prSet presAssocID="{82F8B9B5-8ACD-4246-B736-8AFC3A8750B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0103D-1FFA-42B7-BA13-BBEB0728D5A6}" type="pres">
      <dgm:prSet presAssocID="{82F8B9B5-8ACD-4246-B736-8AFC3A8750B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9FA63-3BB0-47EB-8F02-B03766D318D5}" type="pres">
      <dgm:prSet presAssocID="{6CB37D74-BAE9-4E74-A48B-03CAB55B46B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221F5-31F3-44AF-9DBB-E86874A690B0}" type="pres">
      <dgm:prSet presAssocID="{6CB37D74-BAE9-4E74-A48B-03CAB55B46B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28790-29F0-4FFA-BDB0-863050348E54}" type="pres">
      <dgm:prSet presAssocID="{163FF867-5C25-4103-B182-FA4B74172E4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855B8-12D4-4C84-B1A3-01BFAD50EB96}" type="pres">
      <dgm:prSet presAssocID="{163FF867-5C25-4103-B182-FA4B74172E4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46F488-E65C-4859-8E03-FB2320A31D65}" srcId="{6CB37D74-BAE9-4E74-A48B-03CAB55B46BC}" destId="{C23DA8BB-FE54-4A2E-8A80-30D851DADFE7}" srcOrd="0" destOrd="0" parTransId="{135C35B8-0206-43D7-BD5F-28D3BE726FF4}" sibTransId="{7C87F7BC-4591-45C3-9916-9519F38DEE2A}"/>
    <dgm:cxn modelId="{B28E121C-F004-4ECC-8DD6-DEE9EE83547A}" type="presOf" srcId="{C23DA8BB-FE54-4A2E-8A80-30D851DADFE7}" destId="{52F221F5-31F3-44AF-9DBB-E86874A690B0}" srcOrd="0" destOrd="0" presId="urn:microsoft.com/office/officeart/2005/8/layout/vList2"/>
    <dgm:cxn modelId="{952C3F42-08AD-4D67-9DBA-BBA6A3292B99}" type="presOf" srcId="{3BEB0712-0DAF-45AD-888B-D4EBABE00002}" destId="{43884AAB-8B4F-43E9-8FDB-B8673A1F5DE5}" srcOrd="0" destOrd="0" presId="urn:microsoft.com/office/officeart/2005/8/layout/vList2"/>
    <dgm:cxn modelId="{218B4FCB-B7BA-4188-AD6D-503D78F6255E}" srcId="{163FF867-5C25-4103-B182-FA4B74172E44}" destId="{29F99116-D0D1-41A1-970E-4AA863504A9A}" srcOrd="0" destOrd="0" parTransId="{8731DD89-8B56-43F7-BC38-75224D756F80}" sibTransId="{27D60690-611A-4ED2-8479-47BD087EF860}"/>
    <dgm:cxn modelId="{EB6D8E63-C996-4798-A14E-F1D52183A6FD}" srcId="{3BEB0712-0DAF-45AD-888B-D4EBABE00002}" destId="{82F8B9B5-8ACD-4246-B736-8AFC3A8750B9}" srcOrd="0" destOrd="0" parTransId="{618D45EF-7FBC-4CE7-8BED-E0BD0D9B710D}" sibTransId="{051AFA5A-1D76-4835-B7F1-798E33942984}"/>
    <dgm:cxn modelId="{815D7EEA-D846-4538-9CD7-C5AE6AB351B6}" type="presOf" srcId="{6CB37D74-BAE9-4E74-A48B-03CAB55B46BC}" destId="{B359FA63-3BB0-47EB-8F02-B03766D318D5}" srcOrd="0" destOrd="0" presId="urn:microsoft.com/office/officeart/2005/8/layout/vList2"/>
    <dgm:cxn modelId="{F9B8493C-7873-463E-8DF1-1B42391AFC52}" srcId="{3BEB0712-0DAF-45AD-888B-D4EBABE00002}" destId="{6CB37D74-BAE9-4E74-A48B-03CAB55B46BC}" srcOrd="1" destOrd="0" parTransId="{971DDB66-97D5-4448-B07B-282EBDA1DABF}" sibTransId="{83445B42-A67F-4A14-8329-AA3DE13FFAC4}"/>
    <dgm:cxn modelId="{372D3ED7-4567-4BA4-8BB4-42B79B6362A5}" srcId="{3BEB0712-0DAF-45AD-888B-D4EBABE00002}" destId="{163FF867-5C25-4103-B182-FA4B74172E44}" srcOrd="2" destOrd="0" parTransId="{CE84B5C8-3186-494B-9C80-70B839CAF9D3}" sibTransId="{A901592E-4652-4F25-9D77-C3D67277EFA8}"/>
    <dgm:cxn modelId="{D36BF770-11EA-4840-87E2-7EB4084D04C6}" type="presOf" srcId="{406CD976-62CE-4E00-8717-CCB98F928B72}" destId="{1FB0103D-1FFA-42B7-BA13-BBEB0728D5A6}" srcOrd="0" destOrd="1" presId="urn:microsoft.com/office/officeart/2005/8/layout/vList2"/>
    <dgm:cxn modelId="{A54A7067-6AD0-42D5-A94C-74A0D86AB1D8}" srcId="{82F8B9B5-8ACD-4246-B736-8AFC3A8750B9}" destId="{9BB370EE-7FFF-445D-9913-227206A40C13}" srcOrd="0" destOrd="0" parTransId="{5D2EFB78-9731-4BEA-93BC-E6252D24A4DD}" sibTransId="{6F4DD2E3-E0E4-46EC-8B13-E2F8FEBFB5A7}"/>
    <dgm:cxn modelId="{23F8AECF-BC93-4E0D-B0F4-FC71C0254295}" type="presOf" srcId="{82F8B9B5-8ACD-4246-B736-8AFC3A8750B9}" destId="{A8C7BEFE-388E-499D-86DB-95ADD50AF7C9}" srcOrd="0" destOrd="0" presId="urn:microsoft.com/office/officeart/2005/8/layout/vList2"/>
    <dgm:cxn modelId="{136F5CD2-DC08-4074-A19F-A0DC8CBD09E1}" type="presOf" srcId="{9BB370EE-7FFF-445D-9913-227206A40C13}" destId="{1FB0103D-1FFA-42B7-BA13-BBEB0728D5A6}" srcOrd="0" destOrd="0" presId="urn:microsoft.com/office/officeart/2005/8/layout/vList2"/>
    <dgm:cxn modelId="{B38C4150-FFB9-4CCA-96BA-F26A162D298C}" type="presOf" srcId="{163FF867-5C25-4103-B182-FA4B74172E44}" destId="{6EC28790-29F0-4FFA-BDB0-863050348E54}" srcOrd="0" destOrd="0" presId="urn:microsoft.com/office/officeart/2005/8/layout/vList2"/>
    <dgm:cxn modelId="{07BA4E9B-6D26-4C81-A448-BABF62DA5DAA}" srcId="{82F8B9B5-8ACD-4246-B736-8AFC3A8750B9}" destId="{406CD976-62CE-4E00-8717-CCB98F928B72}" srcOrd="1" destOrd="0" parTransId="{4EC4C641-E141-4A48-BA9F-912883388C72}" sibTransId="{3FC9B27A-6D48-4A18-8691-D106534AE357}"/>
    <dgm:cxn modelId="{71366BEB-0CEE-45A9-91E9-48FB9746C955}" type="presOf" srcId="{29F99116-D0D1-41A1-970E-4AA863504A9A}" destId="{52E855B8-12D4-4C84-B1A3-01BFAD50EB96}" srcOrd="0" destOrd="0" presId="urn:microsoft.com/office/officeart/2005/8/layout/vList2"/>
    <dgm:cxn modelId="{FB5DD85F-5CBC-44F0-91B7-AE1F9C479FBA}" type="presParOf" srcId="{43884AAB-8B4F-43E9-8FDB-B8673A1F5DE5}" destId="{A8C7BEFE-388E-499D-86DB-95ADD50AF7C9}" srcOrd="0" destOrd="0" presId="urn:microsoft.com/office/officeart/2005/8/layout/vList2"/>
    <dgm:cxn modelId="{A2A6019C-5A2A-4CCC-8929-C05A722BB290}" type="presParOf" srcId="{43884AAB-8B4F-43E9-8FDB-B8673A1F5DE5}" destId="{1FB0103D-1FFA-42B7-BA13-BBEB0728D5A6}" srcOrd="1" destOrd="0" presId="urn:microsoft.com/office/officeart/2005/8/layout/vList2"/>
    <dgm:cxn modelId="{F1F935F1-D2C7-4244-B01E-8888BA720D9F}" type="presParOf" srcId="{43884AAB-8B4F-43E9-8FDB-B8673A1F5DE5}" destId="{B359FA63-3BB0-47EB-8F02-B03766D318D5}" srcOrd="2" destOrd="0" presId="urn:microsoft.com/office/officeart/2005/8/layout/vList2"/>
    <dgm:cxn modelId="{2D8E0947-2F7C-4CC3-B475-F0BCDDF83E61}" type="presParOf" srcId="{43884AAB-8B4F-43E9-8FDB-B8673A1F5DE5}" destId="{52F221F5-31F3-44AF-9DBB-E86874A690B0}" srcOrd="3" destOrd="0" presId="urn:microsoft.com/office/officeart/2005/8/layout/vList2"/>
    <dgm:cxn modelId="{938E2F7E-40D6-48CF-914D-D74D1C2EE9EB}" type="presParOf" srcId="{43884AAB-8B4F-43E9-8FDB-B8673A1F5DE5}" destId="{6EC28790-29F0-4FFA-BDB0-863050348E54}" srcOrd="4" destOrd="0" presId="urn:microsoft.com/office/officeart/2005/8/layout/vList2"/>
    <dgm:cxn modelId="{65DA2E11-F41E-43DE-836C-E64057A49B13}" type="presParOf" srcId="{43884AAB-8B4F-43E9-8FDB-B8673A1F5DE5}" destId="{52E855B8-12D4-4C84-B1A3-01BFAD50EB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C96110-8477-410B-B81C-DEC4A388C92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4A85610-A59B-469D-AC1D-F4AB0C6BFC02}">
      <dgm:prSet phldrT="[Text]"/>
      <dgm:spPr/>
      <dgm:t>
        <a:bodyPr/>
        <a:lstStyle/>
        <a:p>
          <a:r>
            <a:rPr lang="en-US" dirty="0"/>
            <a:t>Creative</a:t>
          </a:r>
        </a:p>
        <a:p>
          <a:r>
            <a:rPr lang="en-US" dirty="0" smtClean="0"/>
            <a:t>Work Committee</a:t>
          </a:r>
          <a:endParaRPr lang="en-US" dirty="0"/>
        </a:p>
      </dgm:t>
    </dgm:pt>
    <dgm:pt modelId="{C5A4D1C2-CA5C-4169-B9A8-46FA0AF66161}" type="parTrans" cxnId="{D90BA487-7D0A-42D6-BA63-5F3AFCA118F5}">
      <dgm:prSet/>
      <dgm:spPr/>
      <dgm:t>
        <a:bodyPr/>
        <a:lstStyle/>
        <a:p>
          <a:endParaRPr lang="en-US"/>
        </a:p>
      </dgm:t>
    </dgm:pt>
    <dgm:pt modelId="{8683953D-A8D7-470C-BFDB-1BDD890DCAEC}" type="sibTrans" cxnId="{D90BA487-7D0A-42D6-BA63-5F3AFCA118F5}">
      <dgm:prSet/>
      <dgm:spPr/>
      <dgm:t>
        <a:bodyPr/>
        <a:lstStyle/>
        <a:p>
          <a:endParaRPr lang="en-US"/>
        </a:p>
      </dgm:t>
    </dgm:pt>
    <dgm:pt modelId="{40A94DD5-EED2-49D1-8BD0-8F55254C1FF7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Content Writing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Designing</a:t>
          </a:r>
        </a:p>
      </dgm:t>
    </dgm:pt>
    <dgm:pt modelId="{72A36E7F-6FBC-4432-AA9B-E7FF40AD21A2}" type="parTrans" cxnId="{C8E8B3A9-7DEC-4648-AA2D-35D17271E6B3}">
      <dgm:prSet/>
      <dgm:spPr/>
      <dgm:t>
        <a:bodyPr/>
        <a:lstStyle/>
        <a:p>
          <a:endParaRPr lang="en-US"/>
        </a:p>
      </dgm:t>
    </dgm:pt>
    <dgm:pt modelId="{F9475D7D-725A-4A41-9A2F-FFF2566656F1}" type="sibTrans" cxnId="{C8E8B3A9-7DEC-4648-AA2D-35D17271E6B3}">
      <dgm:prSet/>
      <dgm:spPr/>
      <dgm:t>
        <a:bodyPr/>
        <a:lstStyle/>
        <a:p>
          <a:endParaRPr lang="en-US"/>
        </a:p>
      </dgm:t>
    </dgm:pt>
    <dgm:pt modelId="{3A655C9B-F4A9-4032-A71B-C04949DF8412}">
      <dgm:prSet phldrT="[Text]"/>
      <dgm:spPr/>
      <dgm:t>
        <a:bodyPr/>
        <a:lstStyle/>
        <a:p>
          <a:r>
            <a:rPr lang="en-US" dirty="0"/>
            <a:t>Promotional </a:t>
          </a:r>
          <a:r>
            <a:rPr lang="en-US" dirty="0" smtClean="0"/>
            <a:t> Committee</a:t>
          </a:r>
          <a:endParaRPr lang="en-US" dirty="0"/>
        </a:p>
      </dgm:t>
    </dgm:pt>
    <dgm:pt modelId="{19A21548-3AF3-499D-85C6-3708D24C92A3}" type="parTrans" cxnId="{D2E70FF6-A7E3-4ECF-A292-4CE93E8E4924}">
      <dgm:prSet/>
      <dgm:spPr/>
      <dgm:t>
        <a:bodyPr/>
        <a:lstStyle/>
        <a:p>
          <a:endParaRPr lang="en-US"/>
        </a:p>
      </dgm:t>
    </dgm:pt>
    <dgm:pt modelId="{5CD54DED-ED13-4377-A611-914F19A74CDC}" type="sibTrans" cxnId="{D2E70FF6-A7E3-4ECF-A292-4CE93E8E4924}">
      <dgm:prSet/>
      <dgm:spPr/>
      <dgm:t>
        <a:bodyPr/>
        <a:lstStyle/>
        <a:p>
          <a:endParaRPr lang="en-US"/>
        </a:p>
      </dgm:t>
    </dgm:pt>
    <dgm:pt modelId="{EC4856FD-3C34-4472-9DEC-C6ABCF042FF3}">
      <dgm:prSet phldrT="[Text]"/>
      <dgm:spPr/>
      <dgm:t>
        <a:bodyPr/>
        <a:lstStyle/>
        <a:p>
          <a:r>
            <a:rPr lang="en-US" dirty="0"/>
            <a:t>Social Media   </a:t>
          </a:r>
        </a:p>
        <a:p>
          <a:r>
            <a:rPr lang="en-US" dirty="0"/>
            <a:t> Campus Promotions</a:t>
          </a:r>
        </a:p>
      </dgm:t>
    </dgm:pt>
    <dgm:pt modelId="{2BCD2F50-4D72-4D69-8015-075479514E35}" type="parTrans" cxnId="{04E2211F-C36E-42C4-95DD-E34F6C24C8F8}">
      <dgm:prSet/>
      <dgm:spPr/>
      <dgm:t>
        <a:bodyPr/>
        <a:lstStyle/>
        <a:p>
          <a:endParaRPr lang="en-US"/>
        </a:p>
      </dgm:t>
    </dgm:pt>
    <dgm:pt modelId="{50766434-B727-4D64-9CEA-8CE9F423737A}" type="sibTrans" cxnId="{04E2211F-C36E-42C4-95DD-E34F6C24C8F8}">
      <dgm:prSet/>
      <dgm:spPr/>
      <dgm:t>
        <a:bodyPr/>
        <a:lstStyle/>
        <a:p>
          <a:endParaRPr lang="en-US"/>
        </a:p>
      </dgm:t>
    </dgm:pt>
    <dgm:pt modelId="{267F324E-4A86-4D14-8D72-6389A4377DF5}">
      <dgm:prSet phldrT="[Text]"/>
      <dgm:spPr/>
      <dgm:t>
        <a:bodyPr/>
        <a:lstStyle/>
        <a:p>
          <a:r>
            <a:rPr lang="en-US" dirty="0"/>
            <a:t>Management</a:t>
          </a:r>
        </a:p>
        <a:p>
          <a:r>
            <a:rPr lang="en-US" dirty="0" smtClean="0"/>
            <a:t>Committee</a:t>
          </a:r>
          <a:endParaRPr lang="en-US" dirty="0"/>
        </a:p>
      </dgm:t>
    </dgm:pt>
    <dgm:pt modelId="{87A32500-27BE-49F8-956E-B34EBD43BFFD}" type="parTrans" cxnId="{8149C777-B36C-4332-82C7-D0435D6C2449}">
      <dgm:prSet/>
      <dgm:spPr/>
      <dgm:t>
        <a:bodyPr/>
        <a:lstStyle/>
        <a:p>
          <a:endParaRPr lang="en-US"/>
        </a:p>
      </dgm:t>
    </dgm:pt>
    <dgm:pt modelId="{71581400-DDFE-4AC1-8B8D-16EB13EC8534}" type="sibTrans" cxnId="{8149C777-B36C-4332-82C7-D0435D6C2449}">
      <dgm:prSet/>
      <dgm:spPr/>
      <dgm:t>
        <a:bodyPr/>
        <a:lstStyle/>
        <a:p>
          <a:endParaRPr lang="en-US"/>
        </a:p>
      </dgm:t>
    </dgm:pt>
    <dgm:pt modelId="{1FCB21B9-20BE-4C18-AF8C-957C5C8EC452}">
      <dgm:prSet phldrT="[Text]"/>
      <dgm:spPr/>
      <dgm:t>
        <a:bodyPr/>
        <a:lstStyle/>
        <a:p>
          <a:r>
            <a:rPr lang="en-US" dirty="0"/>
            <a:t>Managing Meetings</a:t>
          </a:r>
        </a:p>
        <a:p>
          <a:r>
            <a:rPr lang="en-US" dirty="0"/>
            <a:t>Organizing Regular Sessions</a:t>
          </a:r>
        </a:p>
      </dgm:t>
    </dgm:pt>
    <dgm:pt modelId="{D05C69D7-100F-4F49-9335-1DA575DD28D1}" type="parTrans" cxnId="{7D628C6E-6BD7-4952-A873-9C6AB262C51B}">
      <dgm:prSet/>
      <dgm:spPr/>
      <dgm:t>
        <a:bodyPr/>
        <a:lstStyle/>
        <a:p>
          <a:endParaRPr lang="en-US"/>
        </a:p>
      </dgm:t>
    </dgm:pt>
    <dgm:pt modelId="{0A578E9F-2B68-4C0B-A075-10895C645ED4}" type="sibTrans" cxnId="{7D628C6E-6BD7-4952-A873-9C6AB262C51B}">
      <dgm:prSet/>
      <dgm:spPr/>
      <dgm:t>
        <a:bodyPr/>
        <a:lstStyle/>
        <a:p>
          <a:endParaRPr lang="en-US"/>
        </a:p>
      </dgm:t>
    </dgm:pt>
    <dgm:pt modelId="{8FEC6F6D-05AB-463E-A5D5-8A812008489F}" type="pres">
      <dgm:prSet presAssocID="{75C96110-8477-410B-B81C-DEC4A388C92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4467ABA-2664-445A-9250-84CAAF8F79D6}" type="pres">
      <dgm:prSet presAssocID="{74A85610-A59B-469D-AC1D-F4AB0C6BFC02}" presName="composite" presStyleCnt="0"/>
      <dgm:spPr/>
    </dgm:pt>
    <dgm:pt modelId="{11685992-159E-41C1-8634-E57610B6CD26}" type="pres">
      <dgm:prSet presAssocID="{74A85610-A59B-469D-AC1D-F4AB0C6BFC0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37E4F-2594-4757-90AE-771B06A7B1F8}" type="pres">
      <dgm:prSet presAssocID="{74A85610-A59B-469D-AC1D-F4AB0C6BFC0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FB6A9-C85D-4A5F-BE15-DC7B331F48F9}" type="pres">
      <dgm:prSet presAssocID="{74A85610-A59B-469D-AC1D-F4AB0C6BFC02}" presName="BalanceSpacing" presStyleCnt="0"/>
      <dgm:spPr/>
    </dgm:pt>
    <dgm:pt modelId="{A5297A25-4E74-4062-BDD4-407C44CE15AF}" type="pres">
      <dgm:prSet presAssocID="{74A85610-A59B-469D-AC1D-F4AB0C6BFC02}" presName="BalanceSpacing1" presStyleCnt="0"/>
      <dgm:spPr/>
    </dgm:pt>
    <dgm:pt modelId="{C6FFF2EF-6327-4778-B8B8-CF1C5A7FF868}" type="pres">
      <dgm:prSet presAssocID="{8683953D-A8D7-470C-BFDB-1BDD890DCAEC}" presName="Accent1Text" presStyleLbl="node1" presStyleIdx="1" presStyleCnt="6"/>
      <dgm:spPr/>
      <dgm:t>
        <a:bodyPr/>
        <a:lstStyle/>
        <a:p>
          <a:endParaRPr lang="en-US"/>
        </a:p>
      </dgm:t>
    </dgm:pt>
    <dgm:pt modelId="{98625BCE-09A3-4078-977C-5B6506D93E15}" type="pres">
      <dgm:prSet presAssocID="{8683953D-A8D7-470C-BFDB-1BDD890DCAEC}" presName="spaceBetweenRectangles" presStyleCnt="0"/>
      <dgm:spPr/>
    </dgm:pt>
    <dgm:pt modelId="{E73A1003-E262-4B08-A774-7CD6DBF3D024}" type="pres">
      <dgm:prSet presAssocID="{3A655C9B-F4A9-4032-A71B-C04949DF8412}" presName="composite" presStyleCnt="0"/>
      <dgm:spPr/>
    </dgm:pt>
    <dgm:pt modelId="{CF218D05-5EFC-4CEF-A8D4-DD1CA4B43225}" type="pres">
      <dgm:prSet presAssocID="{3A655C9B-F4A9-4032-A71B-C04949DF8412}" presName="Parent1" presStyleLbl="node1" presStyleIdx="2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5A9E-BD40-461E-979C-8007DFA8738E}" type="pres">
      <dgm:prSet presAssocID="{3A655C9B-F4A9-4032-A71B-C04949DF841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F71ED-067B-4462-9721-C6F14844049E}" type="pres">
      <dgm:prSet presAssocID="{3A655C9B-F4A9-4032-A71B-C04949DF8412}" presName="BalanceSpacing" presStyleCnt="0"/>
      <dgm:spPr/>
    </dgm:pt>
    <dgm:pt modelId="{C9FF44BB-FC4F-4178-91EE-B6982AF5E29A}" type="pres">
      <dgm:prSet presAssocID="{3A655C9B-F4A9-4032-A71B-C04949DF8412}" presName="BalanceSpacing1" presStyleCnt="0"/>
      <dgm:spPr/>
    </dgm:pt>
    <dgm:pt modelId="{C7BDFAA6-7D57-43AB-9078-DCA7097BC205}" type="pres">
      <dgm:prSet presAssocID="{5CD54DED-ED13-4377-A611-914F19A74CDC}" presName="Accent1Text" presStyleLbl="node1" presStyleIdx="3" presStyleCnt="6" custScaleX="97283" custLinFactNeighborX="-51768" custLinFactNeighborY="83210"/>
      <dgm:spPr/>
      <dgm:t>
        <a:bodyPr/>
        <a:lstStyle/>
        <a:p>
          <a:endParaRPr lang="en-US"/>
        </a:p>
      </dgm:t>
    </dgm:pt>
    <dgm:pt modelId="{9612B380-9ECA-4A71-BD58-DD98F9D79DE8}" type="pres">
      <dgm:prSet presAssocID="{5CD54DED-ED13-4377-A611-914F19A74CDC}" presName="spaceBetweenRectangles" presStyleCnt="0"/>
      <dgm:spPr/>
    </dgm:pt>
    <dgm:pt modelId="{F230F05A-B296-485F-A9F6-E5CE8E065264}" type="pres">
      <dgm:prSet presAssocID="{267F324E-4A86-4D14-8D72-6389A4377DF5}" presName="composite" presStyleCnt="0"/>
      <dgm:spPr/>
    </dgm:pt>
    <dgm:pt modelId="{99D86821-0912-4819-90BD-A1CD21A70DC0}" type="pres">
      <dgm:prSet presAssocID="{267F324E-4A86-4D14-8D72-6389A4377DF5}" presName="Parent1" presStyleLbl="node1" presStyleIdx="4" presStyleCnt="6" custLinFactNeighborX="57168" custLinFactNeighborY="-847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2346A-F16C-443F-8C26-B6591BA0FDA3}" type="pres">
      <dgm:prSet presAssocID="{267F324E-4A86-4D14-8D72-6389A4377DF5}" presName="Childtext1" presStyleLbl="revTx" presStyleIdx="2" presStyleCnt="3" custScaleX="83224" custLinFactY="-40491" custLinFactNeighborX="4144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354CA-DAA7-4AAF-B96D-5B11F719E956}" type="pres">
      <dgm:prSet presAssocID="{267F324E-4A86-4D14-8D72-6389A4377DF5}" presName="BalanceSpacing" presStyleCnt="0"/>
      <dgm:spPr/>
    </dgm:pt>
    <dgm:pt modelId="{DC0E379B-3756-49A1-8610-ED630C892202}" type="pres">
      <dgm:prSet presAssocID="{267F324E-4A86-4D14-8D72-6389A4377DF5}" presName="BalanceSpacing1" presStyleCnt="0"/>
      <dgm:spPr/>
    </dgm:pt>
    <dgm:pt modelId="{628A546D-09EF-483E-996A-9967BFDB2D36}" type="pres">
      <dgm:prSet presAssocID="{71581400-DDFE-4AC1-8B8D-16EB13EC8534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2E70FF6-A7E3-4ECF-A292-4CE93E8E4924}" srcId="{75C96110-8477-410B-B81C-DEC4A388C925}" destId="{3A655C9B-F4A9-4032-A71B-C04949DF8412}" srcOrd="1" destOrd="0" parTransId="{19A21548-3AF3-499D-85C6-3708D24C92A3}" sibTransId="{5CD54DED-ED13-4377-A611-914F19A74CDC}"/>
    <dgm:cxn modelId="{91069F02-76B5-422A-8B8C-ACF77E12CECB}" type="presOf" srcId="{EC4856FD-3C34-4472-9DEC-C6ABCF042FF3}" destId="{F83A5A9E-BD40-461E-979C-8007DFA8738E}" srcOrd="0" destOrd="0" presId="urn:microsoft.com/office/officeart/2008/layout/AlternatingHexagons"/>
    <dgm:cxn modelId="{F15E71B0-A161-45C2-9198-62A4464256E6}" type="presOf" srcId="{1FCB21B9-20BE-4C18-AF8C-957C5C8EC452}" destId="{F902346A-F16C-443F-8C26-B6591BA0FDA3}" srcOrd="0" destOrd="0" presId="urn:microsoft.com/office/officeart/2008/layout/AlternatingHexagons"/>
    <dgm:cxn modelId="{2F0693DC-F52D-4458-80EC-50AA7C6EB812}" type="presOf" srcId="{75C96110-8477-410B-B81C-DEC4A388C925}" destId="{8FEC6F6D-05AB-463E-A5D5-8A812008489F}" srcOrd="0" destOrd="0" presId="urn:microsoft.com/office/officeart/2008/layout/AlternatingHexagons"/>
    <dgm:cxn modelId="{73077171-C63A-47E6-B4F8-86AA16BA0436}" type="presOf" srcId="{40A94DD5-EED2-49D1-8BD0-8F55254C1FF7}" destId="{DB137E4F-2594-4757-90AE-771B06A7B1F8}" srcOrd="0" destOrd="0" presId="urn:microsoft.com/office/officeart/2008/layout/AlternatingHexagons"/>
    <dgm:cxn modelId="{5BE7757B-6099-4277-956D-3692355EFDCF}" type="presOf" srcId="{71581400-DDFE-4AC1-8B8D-16EB13EC8534}" destId="{628A546D-09EF-483E-996A-9967BFDB2D36}" srcOrd="0" destOrd="0" presId="urn:microsoft.com/office/officeart/2008/layout/AlternatingHexagons"/>
    <dgm:cxn modelId="{27B2618E-B972-40A5-8F22-25F020C9FBE9}" type="presOf" srcId="{3A655C9B-F4A9-4032-A71B-C04949DF8412}" destId="{CF218D05-5EFC-4CEF-A8D4-DD1CA4B43225}" srcOrd="0" destOrd="0" presId="urn:microsoft.com/office/officeart/2008/layout/AlternatingHexagons"/>
    <dgm:cxn modelId="{04E2211F-C36E-42C4-95DD-E34F6C24C8F8}" srcId="{3A655C9B-F4A9-4032-A71B-C04949DF8412}" destId="{EC4856FD-3C34-4472-9DEC-C6ABCF042FF3}" srcOrd="0" destOrd="0" parTransId="{2BCD2F50-4D72-4D69-8015-075479514E35}" sibTransId="{50766434-B727-4D64-9CEA-8CE9F423737A}"/>
    <dgm:cxn modelId="{7D628C6E-6BD7-4952-A873-9C6AB262C51B}" srcId="{267F324E-4A86-4D14-8D72-6389A4377DF5}" destId="{1FCB21B9-20BE-4C18-AF8C-957C5C8EC452}" srcOrd="0" destOrd="0" parTransId="{D05C69D7-100F-4F49-9335-1DA575DD28D1}" sibTransId="{0A578E9F-2B68-4C0B-A075-10895C645ED4}"/>
    <dgm:cxn modelId="{1FC9C652-A662-43C0-818E-05E65FAE369A}" type="presOf" srcId="{74A85610-A59B-469D-AC1D-F4AB0C6BFC02}" destId="{11685992-159E-41C1-8634-E57610B6CD26}" srcOrd="0" destOrd="0" presId="urn:microsoft.com/office/officeart/2008/layout/AlternatingHexagons"/>
    <dgm:cxn modelId="{C8E8B3A9-7DEC-4648-AA2D-35D17271E6B3}" srcId="{74A85610-A59B-469D-AC1D-F4AB0C6BFC02}" destId="{40A94DD5-EED2-49D1-8BD0-8F55254C1FF7}" srcOrd="0" destOrd="0" parTransId="{72A36E7F-6FBC-4432-AA9B-E7FF40AD21A2}" sibTransId="{F9475D7D-725A-4A41-9A2F-FFF2566656F1}"/>
    <dgm:cxn modelId="{C634514E-4C9C-4649-B24F-8E5C860D2FB7}" type="presOf" srcId="{267F324E-4A86-4D14-8D72-6389A4377DF5}" destId="{99D86821-0912-4819-90BD-A1CD21A70DC0}" srcOrd="0" destOrd="0" presId="urn:microsoft.com/office/officeart/2008/layout/AlternatingHexagons"/>
    <dgm:cxn modelId="{A020A97E-B071-4243-A0B8-E08E63E12104}" type="presOf" srcId="{5CD54DED-ED13-4377-A611-914F19A74CDC}" destId="{C7BDFAA6-7D57-43AB-9078-DCA7097BC205}" srcOrd="0" destOrd="0" presId="urn:microsoft.com/office/officeart/2008/layout/AlternatingHexagons"/>
    <dgm:cxn modelId="{D90BA487-7D0A-42D6-BA63-5F3AFCA118F5}" srcId="{75C96110-8477-410B-B81C-DEC4A388C925}" destId="{74A85610-A59B-469D-AC1D-F4AB0C6BFC02}" srcOrd="0" destOrd="0" parTransId="{C5A4D1C2-CA5C-4169-B9A8-46FA0AF66161}" sibTransId="{8683953D-A8D7-470C-BFDB-1BDD890DCAEC}"/>
    <dgm:cxn modelId="{8149C777-B36C-4332-82C7-D0435D6C2449}" srcId="{75C96110-8477-410B-B81C-DEC4A388C925}" destId="{267F324E-4A86-4D14-8D72-6389A4377DF5}" srcOrd="2" destOrd="0" parTransId="{87A32500-27BE-49F8-956E-B34EBD43BFFD}" sibTransId="{71581400-DDFE-4AC1-8B8D-16EB13EC8534}"/>
    <dgm:cxn modelId="{E6D67145-E98D-4CD2-953A-1A80B2BCE9F0}" type="presOf" srcId="{8683953D-A8D7-470C-BFDB-1BDD890DCAEC}" destId="{C6FFF2EF-6327-4778-B8B8-CF1C5A7FF868}" srcOrd="0" destOrd="0" presId="urn:microsoft.com/office/officeart/2008/layout/AlternatingHexagons"/>
    <dgm:cxn modelId="{D28E2221-BCD9-4A35-961B-9A32CC406F53}" type="presParOf" srcId="{8FEC6F6D-05AB-463E-A5D5-8A812008489F}" destId="{74467ABA-2664-445A-9250-84CAAF8F79D6}" srcOrd="0" destOrd="0" presId="urn:microsoft.com/office/officeart/2008/layout/AlternatingHexagons"/>
    <dgm:cxn modelId="{9622EDEE-6EDD-4051-9FC3-BC14FF047FFE}" type="presParOf" srcId="{74467ABA-2664-445A-9250-84CAAF8F79D6}" destId="{11685992-159E-41C1-8634-E57610B6CD26}" srcOrd="0" destOrd="0" presId="urn:microsoft.com/office/officeart/2008/layout/AlternatingHexagons"/>
    <dgm:cxn modelId="{FE0613B0-C280-47B8-80B8-F380A7FCAE75}" type="presParOf" srcId="{74467ABA-2664-445A-9250-84CAAF8F79D6}" destId="{DB137E4F-2594-4757-90AE-771B06A7B1F8}" srcOrd="1" destOrd="0" presId="urn:microsoft.com/office/officeart/2008/layout/AlternatingHexagons"/>
    <dgm:cxn modelId="{74B7ED6A-AE6E-4A5E-8258-4F5AF2856235}" type="presParOf" srcId="{74467ABA-2664-445A-9250-84CAAF8F79D6}" destId="{4E0FB6A9-C85D-4A5F-BE15-DC7B331F48F9}" srcOrd="2" destOrd="0" presId="urn:microsoft.com/office/officeart/2008/layout/AlternatingHexagons"/>
    <dgm:cxn modelId="{CEB77419-69E9-460A-905B-50D66FCFC12F}" type="presParOf" srcId="{74467ABA-2664-445A-9250-84CAAF8F79D6}" destId="{A5297A25-4E74-4062-BDD4-407C44CE15AF}" srcOrd="3" destOrd="0" presId="urn:microsoft.com/office/officeart/2008/layout/AlternatingHexagons"/>
    <dgm:cxn modelId="{982A3A19-B4F0-4344-BE3F-A3B3FB55D268}" type="presParOf" srcId="{74467ABA-2664-445A-9250-84CAAF8F79D6}" destId="{C6FFF2EF-6327-4778-B8B8-CF1C5A7FF868}" srcOrd="4" destOrd="0" presId="urn:microsoft.com/office/officeart/2008/layout/AlternatingHexagons"/>
    <dgm:cxn modelId="{95942E72-2B79-45A7-9653-4379C41EB4C9}" type="presParOf" srcId="{8FEC6F6D-05AB-463E-A5D5-8A812008489F}" destId="{98625BCE-09A3-4078-977C-5B6506D93E15}" srcOrd="1" destOrd="0" presId="urn:microsoft.com/office/officeart/2008/layout/AlternatingHexagons"/>
    <dgm:cxn modelId="{5E31CB32-3CC8-461F-BC82-2732096871A8}" type="presParOf" srcId="{8FEC6F6D-05AB-463E-A5D5-8A812008489F}" destId="{E73A1003-E262-4B08-A774-7CD6DBF3D024}" srcOrd="2" destOrd="0" presId="urn:microsoft.com/office/officeart/2008/layout/AlternatingHexagons"/>
    <dgm:cxn modelId="{57FD00F4-E17B-4072-BD8D-F0C9B8C69298}" type="presParOf" srcId="{E73A1003-E262-4B08-A774-7CD6DBF3D024}" destId="{CF218D05-5EFC-4CEF-A8D4-DD1CA4B43225}" srcOrd="0" destOrd="0" presId="urn:microsoft.com/office/officeart/2008/layout/AlternatingHexagons"/>
    <dgm:cxn modelId="{FA4CC804-2AC8-4DC9-804E-743A19D17E1C}" type="presParOf" srcId="{E73A1003-E262-4B08-A774-7CD6DBF3D024}" destId="{F83A5A9E-BD40-461E-979C-8007DFA8738E}" srcOrd="1" destOrd="0" presId="urn:microsoft.com/office/officeart/2008/layout/AlternatingHexagons"/>
    <dgm:cxn modelId="{85D10458-B4F1-40CC-B6F9-122CF8EE9555}" type="presParOf" srcId="{E73A1003-E262-4B08-A774-7CD6DBF3D024}" destId="{C03F71ED-067B-4462-9721-C6F14844049E}" srcOrd="2" destOrd="0" presId="urn:microsoft.com/office/officeart/2008/layout/AlternatingHexagons"/>
    <dgm:cxn modelId="{58CC7C60-5F6E-4BAE-B86C-F2CB0BD95472}" type="presParOf" srcId="{E73A1003-E262-4B08-A774-7CD6DBF3D024}" destId="{C9FF44BB-FC4F-4178-91EE-B6982AF5E29A}" srcOrd="3" destOrd="0" presId="urn:microsoft.com/office/officeart/2008/layout/AlternatingHexagons"/>
    <dgm:cxn modelId="{A891E506-DCA9-4249-8E8A-229E92ABF33B}" type="presParOf" srcId="{E73A1003-E262-4B08-A774-7CD6DBF3D024}" destId="{C7BDFAA6-7D57-43AB-9078-DCA7097BC205}" srcOrd="4" destOrd="0" presId="urn:microsoft.com/office/officeart/2008/layout/AlternatingHexagons"/>
    <dgm:cxn modelId="{901410DE-E6E4-4C30-96A6-997BCF7DA91F}" type="presParOf" srcId="{8FEC6F6D-05AB-463E-A5D5-8A812008489F}" destId="{9612B380-9ECA-4A71-BD58-DD98F9D79DE8}" srcOrd="3" destOrd="0" presId="urn:microsoft.com/office/officeart/2008/layout/AlternatingHexagons"/>
    <dgm:cxn modelId="{99795FC2-38EE-4461-8FFC-3943D03B6655}" type="presParOf" srcId="{8FEC6F6D-05AB-463E-A5D5-8A812008489F}" destId="{F230F05A-B296-485F-A9F6-E5CE8E065264}" srcOrd="4" destOrd="0" presId="urn:microsoft.com/office/officeart/2008/layout/AlternatingHexagons"/>
    <dgm:cxn modelId="{96A39533-6CB8-4B35-917A-4F59D1D44E5C}" type="presParOf" srcId="{F230F05A-B296-485F-A9F6-E5CE8E065264}" destId="{99D86821-0912-4819-90BD-A1CD21A70DC0}" srcOrd="0" destOrd="0" presId="urn:microsoft.com/office/officeart/2008/layout/AlternatingHexagons"/>
    <dgm:cxn modelId="{F9389BEE-10D9-4B62-974D-DDF2049B140E}" type="presParOf" srcId="{F230F05A-B296-485F-A9F6-E5CE8E065264}" destId="{F902346A-F16C-443F-8C26-B6591BA0FDA3}" srcOrd="1" destOrd="0" presId="urn:microsoft.com/office/officeart/2008/layout/AlternatingHexagons"/>
    <dgm:cxn modelId="{97DCAD0C-B016-4268-AB68-6F41B7E41591}" type="presParOf" srcId="{F230F05A-B296-485F-A9F6-E5CE8E065264}" destId="{C8D354CA-DAA7-4AAF-B96D-5B11F719E956}" srcOrd="2" destOrd="0" presId="urn:microsoft.com/office/officeart/2008/layout/AlternatingHexagons"/>
    <dgm:cxn modelId="{D30F04CF-3A63-4BEB-AEAF-E9A1CD6B7F46}" type="presParOf" srcId="{F230F05A-B296-485F-A9F6-E5CE8E065264}" destId="{DC0E379B-3756-49A1-8610-ED630C892202}" srcOrd="3" destOrd="0" presId="urn:microsoft.com/office/officeart/2008/layout/AlternatingHexagons"/>
    <dgm:cxn modelId="{E1D30F96-138A-4B5A-B72A-353034BEE004}" type="presParOf" srcId="{F230F05A-B296-485F-A9F6-E5CE8E065264}" destId="{628A546D-09EF-483E-996A-9967BFDB2D3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1852AE-3947-4225-BCE2-5467643AF170}" type="doc">
      <dgm:prSet loTypeId="urn:microsoft.com/office/officeart/2005/8/layout/cycle4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F9A2A0-2299-4137-81A6-88FA7D0120F3}">
      <dgm:prSet phldrT="[Text]"/>
      <dgm:spPr/>
      <dgm:t>
        <a:bodyPr/>
        <a:lstStyle/>
        <a:p>
          <a:r>
            <a:rPr lang="en-US" b="1" dirty="0" smtClean="0"/>
            <a:t>President</a:t>
          </a:r>
          <a:endParaRPr lang="en-US" b="1" dirty="0"/>
        </a:p>
      </dgm:t>
    </dgm:pt>
    <dgm:pt modelId="{45B9908A-EC12-4A49-B31C-4FCF04BD7B4D}" type="parTrans" cxnId="{7D2503E0-A08F-4EDE-B4D5-DF9CA7B06BAE}">
      <dgm:prSet/>
      <dgm:spPr/>
      <dgm:t>
        <a:bodyPr/>
        <a:lstStyle/>
        <a:p>
          <a:endParaRPr lang="en-US"/>
        </a:p>
      </dgm:t>
    </dgm:pt>
    <dgm:pt modelId="{2F48503F-6395-4B14-AABC-77B24D009B7A}" type="sibTrans" cxnId="{7D2503E0-A08F-4EDE-B4D5-DF9CA7B06BAE}">
      <dgm:prSet/>
      <dgm:spPr/>
      <dgm:t>
        <a:bodyPr/>
        <a:lstStyle/>
        <a:p>
          <a:endParaRPr lang="en-US"/>
        </a:p>
      </dgm:t>
    </dgm:pt>
    <dgm:pt modelId="{C580B4B9-A5A6-47A9-A4FE-8ACFCD6E0F55}">
      <dgm:prSet phldrT="[Text]" custT="1"/>
      <dgm:spPr/>
      <dgm:t>
        <a:bodyPr/>
        <a:lstStyle/>
        <a:p>
          <a:r>
            <a:rPr lang="en-US" sz="1400" dirty="0" err="1" smtClean="0"/>
            <a:t>Mohd</a:t>
          </a:r>
          <a:r>
            <a:rPr lang="en-US" sz="1400" dirty="0" smtClean="0"/>
            <a:t>. </a:t>
          </a:r>
          <a:r>
            <a:rPr lang="en-US" sz="1400" dirty="0" err="1" smtClean="0"/>
            <a:t>Umar</a:t>
          </a:r>
          <a:r>
            <a:rPr lang="en-US" sz="1400" dirty="0" smtClean="0"/>
            <a:t> </a:t>
          </a:r>
          <a:r>
            <a:rPr lang="en-US" sz="1400" dirty="0" err="1" smtClean="0"/>
            <a:t>Alam</a:t>
          </a:r>
          <a:r>
            <a:rPr lang="en-US" sz="1400" dirty="0" smtClean="0"/>
            <a:t> </a:t>
          </a:r>
          <a:r>
            <a:rPr lang="en-US" sz="1400" dirty="0" err="1" smtClean="0"/>
            <a:t>Siddique</a:t>
          </a:r>
          <a:endParaRPr lang="en-US" sz="1400" dirty="0"/>
        </a:p>
      </dgm:t>
    </dgm:pt>
    <dgm:pt modelId="{1FC74751-68BC-4D2B-8172-89601C615BE8}" type="parTrans" cxnId="{2A9BDCED-E81E-4C10-A1E0-8979227DF556}">
      <dgm:prSet/>
      <dgm:spPr/>
      <dgm:t>
        <a:bodyPr/>
        <a:lstStyle/>
        <a:p>
          <a:endParaRPr lang="en-US"/>
        </a:p>
      </dgm:t>
    </dgm:pt>
    <dgm:pt modelId="{262CFE77-81DB-4A3B-89E7-50179506970E}" type="sibTrans" cxnId="{2A9BDCED-E81E-4C10-A1E0-8979227DF556}">
      <dgm:prSet/>
      <dgm:spPr/>
      <dgm:t>
        <a:bodyPr/>
        <a:lstStyle/>
        <a:p>
          <a:endParaRPr lang="en-US"/>
        </a:p>
      </dgm:t>
    </dgm:pt>
    <dgm:pt modelId="{12F8A9F1-1D6A-4D22-B4F7-B61250FFF416}">
      <dgm:prSet phldrT="[Text]"/>
      <dgm:spPr/>
      <dgm:t>
        <a:bodyPr/>
        <a:lstStyle/>
        <a:p>
          <a:r>
            <a:rPr lang="en-US" b="1" dirty="0" smtClean="0"/>
            <a:t>Vice President</a:t>
          </a:r>
          <a:endParaRPr lang="en-US" b="1" dirty="0"/>
        </a:p>
      </dgm:t>
    </dgm:pt>
    <dgm:pt modelId="{DA78AC4B-5C60-4330-9ED6-5FE5CD34C2CA}" type="parTrans" cxnId="{42D1EBD3-C3E3-4223-875B-7BBCF70A0F2D}">
      <dgm:prSet/>
      <dgm:spPr/>
      <dgm:t>
        <a:bodyPr/>
        <a:lstStyle/>
        <a:p>
          <a:endParaRPr lang="en-US"/>
        </a:p>
      </dgm:t>
    </dgm:pt>
    <dgm:pt modelId="{B6CB27A3-74AE-4E7A-864A-9030D53940CD}" type="sibTrans" cxnId="{42D1EBD3-C3E3-4223-875B-7BBCF70A0F2D}">
      <dgm:prSet/>
      <dgm:spPr/>
      <dgm:t>
        <a:bodyPr/>
        <a:lstStyle/>
        <a:p>
          <a:endParaRPr lang="en-US"/>
        </a:p>
      </dgm:t>
    </dgm:pt>
    <dgm:pt modelId="{4489DB2E-570D-4E03-B818-7BF3DF0E5602}">
      <dgm:prSet phldrT="[Text]" custT="1"/>
      <dgm:spPr/>
      <dgm:t>
        <a:bodyPr/>
        <a:lstStyle/>
        <a:p>
          <a:r>
            <a:rPr lang="en-US" sz="1400" dirty="0" smtClean="0"/>
            <a:t> </a:t>
          </a:r>
          <a:r>
            <a:rPr lang="en-US" sz="1400" dirty="0" err="1" smtClean="0"/>
            <a:t>Parv</a:t>
          </a:r>
          <a:r>
            <a:rPr lang="en-US" sz="1400" dirty="0" smtClean="0"/>
            <a:t> </a:t>
          </a:r>
          <a:r>
            <a:rPr lang="en-US" sz="1400" dirty="0" err="1" smtClean="0"/>
            <a:t>Agarwal</a:t>
          </a:r>
          <a:endParaRPr lang="en-US" sz="1400" dirty="0"/>
        </a:p>
      </dgm:t>
    </dgm:pt>
    <dgm:pt modelId="{BCCC75F5-1DE1-456D-972B-A5068BD24E15}" type="parTrans" cxnId="{5935AC91-FD54-401D-B320-4EFCC25E7568}">
      <dgm:prSet/>
      <dgm:spPr/>
      <dgm:t>
        <a:bodyPr/>
        <a:lstStyle/>
        <a:p>
          <a:endParaRPr lang="en-US"/>
        </a:p>
      </dgm:t>
    </dgm:pt>
    <dgm:pt modelId="{117E94F4-C0E2-4ADC-8594-54C8BF9F82DB}" type="sibTrans" cxnId="{5935AC91-FD54-401D-B320-4EFCC25E7568}">
      <dgm:prSet/>
      <dgm:spPr/>
      <dgm:t>
        <a:bodyPr/>
        <a:lstStyle/>
        <a:p>
          <a:endParaRPr lang="en-US"/>
        </a:p>
      </dgm:t>
    </dgm:pt>
    <dgm:pt modelId="{F6805FA5-F698-4FE8-97B5-03F837193DB4}">
      <dgm:prSet phldrT="[Text]"/>
      <dgm:spPr/>
      <dgm:t>
        <a:bodyPr/>
        <a:lstStyle/>
        <a:p>
          <a:r>
            <a:rPr lang="en-US" b="1" dirty="0" smtClean="0"/>
            <a:t>Treasurer</a:t>
          </a:r>
          <a:endParaRPr lang="en-US" b="1" dirty="0"/>
        </a:p>
      </dgm:t>
    </dgm:pt>
    <dgm:pt modelId="{2147CF5E-4888-4297-9FB6-AF71FACDF368}" type="parTrans" cxnId="{BA5941B5-F832-46EE-99B9-D3B6B3968120}">
      <dgm:prSet/>
      <dgm:spPr/>
      <dgm:t>
        <a:bodyPr/>
        <a:lstStyle/>
        <a:p>
          <a:endParaRPr lang="en-US"/>
        </a:p>
      </dgm:t>
    </dgm:pt>
    <dgm:pt modelId="{18D349B6-D2EB-4AF7-87E1-D5DC81A6F8ED}" type="sibTrans" cxnId="{BA5941B5-F832-46EE-99B9-D3B6B3968120}">
      <dgm:prSet/>
      <dgm:spPr/>
      <dgm:t>
        <a:bodyPr/>
        <a:lstStyle/>
        <a:p>
          <a:endParaRPr lang="en-US"/>
        </a:p>
      </dgm:t>
    </dgm:pt>
    <dgm:pt modelId="{AAEF2670-6914-406A-A446-52E06FA8CC5D}">
      <dgm:prSet phldrT="[Text]" custT="1"/>
      <dgm:spPr/>
      <dgm:t>
        <a:bodyPr/>
        <a:lstStyle/>
        <a:p>
          <a:r>
            <a:rPr lang="en-US" sz="1400" dirty="0" err="1" smtClean="0"/>
            <a:t>Mohd</a:t>
          </a:r>
          <a:r>
            <a:rPr lang="en-US" sz="1400" dirty="0" smtClean="0"/>
            <a:t>. </a:t>
          </a:r>
          <a:r>
            <a:rPr lang="en-US" sz="1400" dirty="0" err="1" smtClean="0"/>
            <a:t>Hamzah</a:t>
          </a:r>
          <a:r>
            <a:rPr lang="en-US" sz="1400" dirty="0" smtClean="0"/>
            <a:t> </a:t>
          </a:r>
          <a:r>
            <a:rPr lang="en-US" sz="1400" dirty="0" err="1" smtClean="0"/>
            <a:t>Siddiqui</a:t>
          </a:r>
          <a:endParaRPr lang="en-US" sz="1400" dirty="0"/>
        </a:p>
      </dgm:t>
    </dgm:pt>
    <dgm:pt modelId="{0A391680-3BDD-4804-BBF9-DFDE568E71F2}" type="parTrans" cxnId="{B89A441C-0709-47A4-915A-90EC695DB3E8}">
      <dgm:prSet/>
      <dgm:spPr/>
      <dgm:t>
        <a:bodyPr/>
        <a:lstStyle/>
        <a:p>
          <a:endParaRPr lang="en-US"/>
        </a:p>
      </dgm:t>
    </dgm:pt>
    <dgm:pt modelId="{B1A03437-A935-4081-B38E-2B3294D26936}" type="sibTrans" cxnId="{B89A441C-0709-47A4-915A-90EC695DB3E8}">
      <dgm:prSet/>
      <dgm:spPr/>
      <dgm:t>
        <a:bodyPr/>
        <a:lstStyle/>
        <a:p>
          <a:endParaRPr lang="en-US"/>
        </a:p>
      </dgm:t>
    </dgm:pt>
    <dgm:pt modelId="{CA2577BB-23D2-4CE8-99B6-76E400B93540}">
      <dgm:prSet phldrT="[Text]"/>
      <dgm:spPr/>
      <dgm:t>
        <a:bodyPr/>
        <a:lstStyle/>
        <a:p>
          <a:r>
            <a:rPr lang="en-US" b="1" dirty="0" smtClean="0"/>
            <a:t>Secretary</a:t>
          </a:r>
          <a:endParaRPr lang="en-US" b="1" dirty="0"/>
        </a:p>
      </dgm:t>
    </dgm:pt>
    <dgm:pt modelId="{DC5B068A-92A5-473D-B9A8-6A18AA847BF6}" type="parTrans" cxnId="{651F639C-0889-48F2-823E-12987F69437B}">
      <dgm:prSet/>
      <dgm:spPr/>
      <dgm:t>
        <a:bodyPr/>
        <a:lstStyle/>
        <a:p>
          <a:endParaRPr lang="en-US"/>
        </a:p>
      </dgm:t>
    </dgm:pt>
    <dgm:pt modelId="{976084D0-115D-41F3-88A2-704D7F1AD65C}" type="sibTrans" cxnId="{651F639C-0889-48F2-823E-12987F69437B}">
      <dgm:prSet/>
      <dgm:spPr/>
      <dgm:t>
        <a:bodyPr/>
        <a:lstStyle/>
        <a:p>
          <a:endParaRPr lang="en-US"/>
        </a:p>
      </dgm:t>
    </dgm:pt>
    <dgm:pt modelId="{5B7B91BA-77E1-4F77-A9AA-F7830C41EF1D}">
      <dgm:prSet phldrT="[Text]" custT="1"/>
      <dgm:spPr/>
      <dgm:t>
        <a:bodyPr/>
        <a:lstStyle/>
        <a:p>
          <a:r>
            <a:rPr lang="en-US" sz="1400" dirty="0" err="1" smtClean="0"/>
            <a:t>Shristhi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Pahwa</a:t>
          </a:r>
          <a:endParaRPr lang="en-US" sz="1400" dirty="0"/>
        </a:p>
      </dgm:t>
    </dgm:pt>
    <dgm:pt modelId="{E20236B6-2D52-45BE-A6A3-DC4994E2C2D2}" type="parTrans" cxnId="{A92DE18F-F72E-4C21-9A5A-A275170E06AF}">
      <dgm:prSet/>
      <dgm:spPr/>
      <dgm:t>
        <a:bodyPr/>
        <a:lstStyle/>
        <a:p>
          <a:endParaRPr lang="en-US"/>
        </a:p>
      </dgm:t>
    </dgm:pt>
    <dgm:pt modelId="{5FC3164F-86ED-4C49-ABF5-191FB3195949}" type="sibTrans" cxnId="{A92DE18F-F72E-4C21-9A5A-A275170E06AF}">
      <dgm:prSet/>
      <dgm:spPr/>
      <dgm:t>
        <a:bodyPr/>
        <a:lstStyle/>
        <a:p>
          <a:endParaRPr lang="en-US"/>
        </a:p>
      </dgm:t>
    </dgm:pt>
    <dgm:pt modelId="{F286A9CA-D1CB-4AF3-8DFE-68B035E5CBAE}">
      <dgm:prSet phldrT="[Text]"/>
      <dgm:spPr/>
      <dgm:t>
        <a:bodyPr/>
        <a:lstStyle/>
        <a:p>
          <a:endParaRPr lang="en-US" sz="700" dirty="0"/>
        </a:p>
      </dgm:t>
    </dgm:pt>
    <dgm:pt modelId="{85F68034-D6A2-454C-903A-0B9113D34092}" type="parTrans" cxnId="{53457F1A-6385-42DF-83B6-D5C7D9C6B381}">
      <dgm:prSet/>
      <dgm:spPr/>
      <dgm:t>
        <a:bodyPr/>
        <a:lstStyle/>
        <a:p>
          <a:endParaRPr lang="en-US"/>
        </a:p>
      </dgm:t>
    </dgm:pt>
    <dgm:pt modelId="{5EAD2E5D-41E3-48DE-B465-0281AA1E174D}" type="sibTrans" cxnId="{53457F1A-6385-42DF-83B6-D5C7D9C6B381}">
      <dgm:prSet/>
      <dgm:spPr/>
      <dgm:t>
        <a:bodyPr/>
        <a:lstStyle/>
        <a:p>
          <a:endParaRPr lang="en-US"/>
        </a:p>
      </dgm:t>
    </dgm:pt>
    <dgm:pt modelId="{D2481864-3BF9-41B0-B120-FF9C5BF7F056}">
      <dgm:prSet phldrT="[Text]" custT="1"/>
      <dgm:spPr/>
      <dgm:t>
        <a:bodyPr/>
        <a:lstStyle/>
        <a:p>
          <a:r>
            <a:rPr lang="en-US" sz="1200" dirty="0" smtClean="0"/>
            <a:t>+91 7417576582</a:t>
          </a:r>
          <a:endParaRPr lang="en-US" sz="1200" dirty="0"/>
        </a:p>
      </dgm:t>
    </dgm:pt>
    <dgm:pt modelId="{A677B79A-74F2-429C-B5B8-E3E06CEA2514}" type="parTrans" cxnId="{FA24C053-EEDD-4D65-ADEC-783DD5B744E6}">
      <dgm:prSet/>
      <dgm:spPr/>
      <dgm:t>
        <a:bodyPr/>
        <a:lstStyle/>
        <a:p>
          <a:endParaRPr lang="en-US"/>
        </a:p>
      </dgm:t>
    </dgm:pt>
    <dgm:pt modelId="{CA50137E-C3F4-4C80-9629-FDAFA4485F12}" type="sibTrans" cxnId="{FA24C053-EEDD-4D65-ADEC-783DD5B744E6}">
      <dgm:prSet/>
      <dgm:spPr/>
      <dgm:t>
        <a:bodyPr/>
        <a:lstStyle/>
        <a:p>
          <a:endParaRPr lang="en-US"/>
        </a:p>
      </dgm:t>
    </dgm:pt>
    <dgm:pt modelId="{246C3D8B-3143-4EFF-8832-6A4D6DF5B0D9}">
      <dgm:prSet phldrT="[Text]" custT="1"/>
      <dgm:spPr/>
      <dgm:t>
        <a:bodyPr/>
        <a:lstStyle/>
        <a:p>
          <a:r>
            <a:rPr lang="en-US" sz="1200" dirty="0" smtClean="0"/>
            <a:t>mohd.umar.cse.2017@miet.ac.in</a:t>
          </a:r>
          <a:endParaRPr lang="en-US" sz="1200" dirty="0"/>
        </a:p>
      </dgm:t>
    </dgm:pt>
    <dgm:pt modelId="{83266A48-4579-4080-9EA9-CD20DEB9A15B}" type="parTrans" cxnId="{33B73EAE-40D6-494A-AA94-BD3438D9ACAE}">
      <dgm:prSet/>
      <dgm:spPr/>
      <dgm:t>
        <a:bodyPr/>
        <a:lstStyle/>
        <a:p>
          <a:endParaRPr lang="en-US"/>
        </a:p>
      </dgm:t>
    </dgm:pt>
    <dgm:pt modelId="{10E7DE00-9258-4D8E-8AC3-6E8F056B3CAC}" type="sibTrans" cxnId="{33B73EAE-40D6-494A-AA94-BD3438D9ACAE}">
      <dgm:prSet/>
      <dgm:spPr/>
      <dgm:t>
        <a:bodyPr/>
        <a:lstStyle/>
        <a:p>
          <a:endParaRPr lang="en-US"/>
        </a:p>
      </dgm:t>
    </dgm:pt>
    <dgm:pt modelId="{E55F60A3-759B-429E-B72C-BE36182B2D0A}">
      <dgm:prSet phldrT="[Text]" custT="1"/>
      <dgm:spPr/>
      <dgm:t>
        <a:bodyPr/>
        <a:lstStyle/>
        <a:p>
          <a:r>
            <a:rPr lang="en-US" sz="1200" dirty="0" smtClean="0"/>
            <a:t>parv.agarwal.cse@miet.ac.in</a:t>
          </a:r>
          <a:endParaRPr lang="en-US" sz="1200" dirty="0"/>
        </a:p>
      </dgm:t>
    </dgm:pt>
    <dgm:pt modelId="{6E7CC9BE-ED19-4EFC-B8D7-542C29C57A47}" type="parTrans" cxnId="{D2440696-3D21-46F4-BA48-376C3BDFFDC6}">
      <dgm:prSet/>
      <dgm:spPr/>
      <dgm:t>
        <a:bodyPr/>
        <a:lstStyle/>
        <a:p>
          <a:endParaRPr lang="en-US"/>
        </a:p>
      </dgm:t>
    </dgm:pt>
    <dgm:pt modelId="{E48316C1-6FEE-4974-9362-A779C246E34E}" type="sibTrans" cxnId="{D2440696-3D21-46F4-BA48-376C3BDFFDC6}">
      <dgm:prSet/>
      <dgm:spPr/>
      <dgm:t>
        <a:bodyPr/>
        <a:lstStyle/>
        <a:p>
          <a:endParaRPr lang="en-US"/>
        </a:p>
      </dgm:t>
    </dgm:pt>
    <dgm:pt modelId="{20754649-97D4-4FFA-850F-335ADAD67160}">
      <dgm:prSet phldrT="[Text]" custT="1"/>
      <dgm:spPr/>
      <dgm:t>
        <a:bodyPr/>
        <a:lstStyle/>
        <a:p>
          <a:r>
            <a:rPr lang="en-US" sz="1200" dirty="0" smtClean="0"/>
            <a:t>shristhi.pahwa.cse.2017@miet.ac.in</a:t>
          </a:r>
          <a:endParaRPr lang="en-US" sz="1200" dirty="0"/>
        </a:p>
      </dgm:t>
    </dgm:pt>
    <dgm:pt modelId="{ED372403-A760-475D-9564-32BDE6672981}" type="parTrans" cxnId="{523B728C-3B66-42ED-86F3-69158D6F0459}">
      <dgm:prSet/>
      <dgm:spPr/>
      <dgm:t>
        <a:bodyPr/>
        <a:lstStyle/>
        <a:p>
          <a:endParaRPr lang="en-US"/>
        </a:p>
      </dgm:t>
    </dgm:pt>
    <dgm:pt modelId="{BC9396EE-823F-466E-B289-9CA44B6C1E8B}" type="sibTrans" cxnId="{523B728C-3B66-42ED-86F3-69158D6F0459}">
      <dgm:prSet/>
      <dgm:spPr/>
      <dgm:t>
        <a:bodyPr/>
        <a:lstStyle/>
        <a:p>
          <a:endParaRPr lang="en-US"/>
        </a:p>
      </dgm:t>
    </dgm:pt>
    <dgm:pt modelId="{6EDD375A-C46F-4841-8245-E391AAE4D214}">
      <dgm:prSet phldrT="[Text]" custT="1"/>
      <dgm:spPr/>
      <dgm:t>
        <a:bodyPr/>
        <a:lstStyle/>
        <a:p>
          <a:r>
            <a:rPr lang="en-US" sz="1200" dirty="0" smtClean="0"/>
            <a:t>mohd.hamzah.cse.2017@miet.ac.in</a:t>
          </a:r>
          <a:endParaRPr lang="en-US" sz="1200" dirty="0"/>
        </a:p>
      </dgm:t>
    </dgm:pt>
    <dgm:pt modelId="{9721503A-3DE9-4DC7-8420-41447A1A5D20}" type="parTrans" cxnId="{17E6B2D7-688B-4C57-A69B-7DDC70A09F92}">
      <dgm:prSet/>
      <dgm:spPr/>
      <dgm:t>
        <a:bodyPr/>
        <a:lstStyle/>
        <a:p>
          <a:endParaRPr lang="en-US"/>
        </a:p>
      </dgm:t>
    </dgm:pt>
    <dgm:pt modelId="{EC5989D5-7DDB-4B4B-8EDD-FA86B9F9989C}" type="sibTrans" cxnId="{17E6B2D7-688B-4C57-A69B-7DDC70A09F92}">
      <dgm:prSet/>
      <dgm:spPr/>
      <dgm:t>
        <a:bodyPr/>
        <a:lstStyle/>
        <a:p>
          <a:endParaRPr lang="en-US"/>
        </a:p>
      </dgm:t>
    </dgm:pt>
    <dgm:pt modelId="{4BD136A2-A106-49FD-91C2-C46C70537FE0}">
      <dgm:prSet phldrT="[Text]" custT="1"/>
      <dgm:spPr/>
      <dgm:t>
        <a:bodyPr/>
        <a:lstStyle/>
        <a:p>
          <a:r>
            <a:rPr lang="en-US" sz="1200" dirty="0" smtClean="0"/>
            <a:t>+91 7830464017</a:t>
          </a:r>
          <a:endParaRPr lang="en-US" sz="1200" dirty="0"/>
        </a:p>
      </dgm:t>
    </dgm:pt>
    <dgm:pt modelId="{47E74543-812A-4788-B6F2-BCA9AAA41B3C}" type="parTrans" cxnId="{F87D80D2-C703-4FE2-BC4C-F1658558FC9C}">
      <dgm:prSet/>
      <dgm:spPr/>
      <dgm:t>
        <a:bodyPr/>
        <a:lstStyle/>
        <a:p>
          <a:endParaRPr lang="en-US"/>
        </a:p>
      </dgm:t>
    </dgm:pt>
    <dgm:pt modelId="{B7B1F17D-66E1-4C0C-9B49-BDC55E9401A8}" type="sibTrans" cxnId="{F87D80D2-C703-4FE2-BC4C-F1658558FC9C}">
      <dgm:prSet/>
      <dgm:spPr/>
      <dgm:t>
        <a:bodyPr/>
        <a:lstStyle/>
        <a:p>
          <a:endParaRPr lang="en-US"/>
        </a:p>
      </dgm:t>
    </dgm:pt>
    <dgm:pt modelId="{EFFBFD82-1FAE-4286-AB53-41F4D625DA6A}">
      <dgm:prSet phldrT="[Text]" custT="1"/>
      <dgm:spPr/>
      <dgm:t>
        <a:bodyPr/>
        <a:lstStyle/>
        <a:p>
          <a:r>
            <a:rPr lang="en-US" sz="1200" dirty="0" smtClean="0"/>
            <a:t>+91 8171459191</a:t>
          </a:r>
          <a:endParaRPr lang="en-US" sz="1200" dirty="0"/>
        </a:p>
      </dgm:t>
    </dgm:pt>
    <dgm:pt modelId="{7B28D5CE-DD04-49F2-BF85-8199211B3993}" type="parTrans" cxnId="{ACAE3CCA-03E9-41D1-9D27-F359AAA44A27}">
      <dgm:prSet/>
      <dgm:spPr/>
      <dgm:t>
        <a:bodyPr/>
        <a:lstStyle/>
        <a:p>
          <a:endParaRPr lang="en-US"/>
        </a:p>
      </dgm:t>
    </dgm:pt>
    <dgm:pt modelId="{246C0832-A55A-4B1B-9EC0-5BAA0BBEF1AF}" type="sibTrans" cxnId="{ACAE3CCA-03E9-41D1-9D27-F359AAA44A27}">
      <dgm:prSet/>
      <dgm:spPr/>
      <dgm:t>
        <a:bodyPr/>
        <a:lstStyle/>
        <a:p>
          <a:endParaRPr lang="en-US"/>
        </a:p>
      </dgm:t>
    </dgm:pt>
    <dgm:pt modelId="{8DAC70FA-ADB1-4978-B838-94170CA01CC4}">
      <dgm:prSet phldrT="[Text]" custT="1"/>
      <dgm:spPr/>
      <dgm:t>
        <a:bodyPr/>
        <a:lstStyle/>
        <a:p>
          <a:r>
            <a:rPr lang="en-US" sz="1200" dirty="0" smtClean="0"/>
            <a:t>+91 7409881100</a:t>
          </a:r>
          <a:endParaRPr lang="en-US" sz="1200" dirty="0"/>
        </a:p>
      </dgm:t>
    </dgm:pt>
    <dgm:pt modelId="{099D6EEA-C7BA-425A-8FBD-FAF1A3DBFD60}" type="parTrans" cxnId="{2838E5FD-7695-4771-9394-9616C7E83F15}">
      <dgm:prSet/>
      <dgm:spPr/>
      <dgm:t>
        <a:bodyPr/>
        <a:lstStyle/>
        <a:p>
          <a:endParaRPr lang="en-US"/>
        </a:p>
      </dgm:t>
    </dgm:pt>
    <dgm:pt modelId="{32D8989A-C611-4C61-BCA4-BF1B11FBBDA0}" type="sibTrans" cxnId="{2838E5FD-7695-4771-9394-9616C7E83F15}">
      <dgm:prSet/>
      <dgm:spPr/>
      <dgm:t>
        <a:bodyPr/>
        <a:lstStyle/>
        <a:p>
          <a:endParaRPr lang="en-US"/>
        </a:p>
      </dgm:t>
    </dgm:pt>
    <dgm:pt modelId="{1DC2DDB7-D1AB-499E-8146-46C77D92D00A}" type="pres">
      <dgm:prSet presAssocID="{A41852AE-3947-4225-BCE2-5467643AF17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988C786-AF02-490C-93B4-C34326F84DE0}" type="pres">
      <dgm:prSet presAssocID="{A41852AE-3947-4225-BCE2-5467643AF170}" presName="children" presStyleCnt="0"/>
      <dgm:spPr/>
    </dgm:pt>
    <dgm:pt modelId="{CB50B05A-3CE4-44A8-95CA-57C82A490FAE}" type="pres">
      <dgm:prSet presAssocID="{A41852AE-3947-4225-BCE2-5467643AF170}" presName="child1group" presStyleCnt="0"/>
      <dgm:spPr/>
    </dgm:pt>
    <dgm:pt modelId="{A601FD74-0175-4233-8D5A-FC8220DFD8E2}" type="pres">
      <dgm:prSet presAssocID="{A41852AE-3947-4225-BCE2-5467643AF170}" presName="child1" presStyleLbl="bgAcc1" presStyleIdx="0" presStyleCnt="4"/>
      <dgm:spPr/>
      <dgm:t>
        <a:bodyPr/>
        <a:lstStyle/>
        <a:p>
          <a:endParaRPr lang="en-US"/>
        </a:p>
      </dgm:t>
    </dgm:pt>
    <dgm:pt modelId="{B22C7909-0339-47AB-BE80-213F0B1E002D}" type="pres">
      <dgm:prSet presAssocID="{A41852AE-3947-4225-BCE2-5467643AF17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0E1C7-81C6-400A-85B0-E28F4A11DAC2}" type="pres">
      <dgm:prSet presAssocID="{A41852AE-3947-4225-BCE2-5467643AF170}" presName="child2group" presStyleCnt="0"/>
      <dgm:spPr/>
    </dgm:pt>
    <dgm:pt modelId="{43D8C321-E7CA-4F0D-89A4-8C7547F7FCED}" type="pres">
      <dgm:prSet presAssocID="{A41852AE-3947-4225-BCE2-5467643AF170}" presName="child2" presStyleLbl="bgAcc1" presStyleIdx="1" presStyleCnt="4"/>
      <dgm:spPr/>
      <dgm:t>
        <a:bodyPr/>
        <a:lstStyle/>
        <a:p>
          <a:endParaRPr lang="en-US"/>
        </a:p>
      </dgm:t>
    </dgm:pt>
    <dgm:pt modelId="{ED6B8775-9E79-4A75-ABE8-51F6572F2043}" type="pres">
      <dgm:prSet presAssocID="{A41852AE-3947-4225-BCE2-5467643AF17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AC79A-33BA-46F2-9DCD-53038DEE7C99}" type="pres">
      <dgm:prSet presAssocID="{A41852AE-3947-4225-BCE2-5467643AF170}" presName="child3group" presStyleCnt="0"/>
      <dgm:spPr/>
    </dgm:pt>
    <dgm:pt modelId="{EB15449A-7E8B-4DB0-8194-C59FDAE3BB80}" type="pres">
      <dgm:prSet presAssocID="{A41852AE-3947-4225-BCE2-5467643AF170}" presName="child3" presStyleLbl="bgAcc1" presStyleIdx="2" presStyleCnt="4"/>
      <dgm:spPr/>
      <dgm:t>
        <a:bodyPr/>
        <a:lstStyle/>
        <a:p>
          <a:endParaRPr lang="en-US"/>
        </a:p>
      </dgm:t>
    </dgm:pt>
    <dgm:pt modelId="{881A1773-D4B8-4D0C-B752-5515F4534B26}" type="pres">
      <dgm:prSet presAssocID="{A41852AE-3947-4225-BCE2-5467643AF17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381C6-E15A-49AC-8769-BAAB87DCD805}" type="pres">
      <dgm:prSet presAssocID="{A41852AE-3947-4225-BCE2-5467643AF170}" presName="child4group" presStyleCnt="0"/>
      <dgm:spPr/>
    </dgm:pt>
    <dgm:pt modelId="{77E6F890-FD47-4184-BFA5-83E9B7C3CBF0}" type="pres">
      <dgm:prSet presAssocID="{A41852AE-3947-4225-BCE2-5467643AF170}" presName="child4" presStyleLbl="bgAcc1" presStyleIdx="3" presStyleCnt="4"/>
      <dgm:spPr/>
      <dgm:t>
        <a:bodyPr/>
        <a:lstStyle/>
        <a:p>
          <a:endParaRPr lang="en-US"/>
        </a:p>
      </dgm:t>
    </dgm:pt>
    <dgm:pt modelId="{D7F0F6AE-429B-4E8D-8429-B47F6F87040C}" type="pres">
      <dgm:prSet presAssocID="{A41852AE-3947-4225-BCE2-5467643AF17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11637-51ED-4980-9179-26F53D4CD65D}" type="pres">
      <dgm:prSet presAssocID="{A41852AE-3947-4225-BCE2-5467643AF170}" presName="childPlaceholder" presStyleCnt="0"/>
      <dgm:spPr/>
    </dgm:pt>
    <dgm:pt modelId="{CDC10ECA-4D9F-4DCA-81CF-F069BB192483}" type="pres">
      <dgm:prSet presAssocID="{A41852AE-3947-4225-BCE2-5467643AF170}" presName="circle" presStyleCnt="0"/>
      <dgm:spPr/>
    </dgm:pt>
    <dgm:pt modelId="{A08D5A0C-F060-445D-85D9-D414DAB0346A}" type="pres">
      <dgm:prSet presAssocID="{A41852AE-3947-4225-BCE2-5467643AF17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A4E7549-1FDC-44DD-95FE-32EAD55F3266}" type="pres">
      <dgm:prSet presAssocID="{A41852AE-3947-4225-BCE2-5467643AF17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5B2A072-168A-48EC-A450-837E14149F88}" type="pres">
      <dgm:prSet presAssocID="{A41852AE-3947-4225-BCE2-5467643AF17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4A5DC-0A59-45CF-BCE9-4945D9670516}" type="pres">
      <dgm:prSet presAssocID="{A41852AE-3947-4225-BCE2-5467643AF17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0701143-3F03-42F9-AF11-47559703A7DB}" type="pres">
      <dgm:prSet presAssocID="{A41852AE-3947-4225-BCE2-5467643AF170}" presName="quadrantPlaceholder" presStyleCnt="0"/>
      <dgm:spPr/>
    </dgm:pt>
    <dgm:pt modelId="{E515DD3C-3134-45FD-BB9F-D5C10DBF8A0A}" type="pres">
      <dgm:prSet presAssocID="{A41852AE-3947-4225-BCE2-5467643AF170}" presName="center1" presStyleLbl="fgShp" presStyleIdx="0" presStyleCnt="2"/>
      <dgm:spPr/>
    </dgm:pt>
    <dgm:pt modelId="{E19FB34C-5F85-4FD5-9C37-848BC4208112}" type="pres">
      <dgm:prSet presAssocID="{A41852AE-3947-4225-BCE2-5467643AF170}" presName="center2" presStyleLbl="fgShp" presStyleIdx="1" presStyleCnt="2"/>
      <dgm:spPr/>
    </dgm:pt>
  </dgm:ptLst>
  <dgm:cxnLst>
    <dgm:cxn modelId="{B7FF8C2C-DD0B-4C0B-B8EA-FEEBA08E25C9}" type="presOf" srcId="{A41852AE-3947-4225-BCE2-5467643AF170}" destId="{1DC2DDB7-D1AB-499E-8146-46C77D92D00A}" srcOrd="0" destOrd="0" presId="urn:microsoft.com/office/officeart/2005/8/layout/cycle4"/>
    <dgm:cxn modelId="{2838E5FD-7695-4771-9394-9616C7E83F15}" srcId="{F6805FA5-F698-4FE8-97B5-03F837193DB4}" destId="{8DAC70FA-ADB1-4978-B838-94170CA01CC4}" srcOrd="1" destOrd="0" parTransId="{099D6EEA-C7BA-425A-8FBD-FAF1A3DBFD60}" sibTransId="{32D8989A-C611-4C61-BCA4-BF1B11FBBDA0}"/>
    <dgm:cxn modelId="{C7BFFA76-008E-4495-8870-A87316954D1A}" type="presOf" srcId="{EFFBFD82-1FAE-4286-AB53-41F4D625DA6A}" destId="{43D8C321-E7CA-4F0D-89A4-8C7547F7FCED}" srcOrd="0" destOrd="1" presId="urn:microsoft.com/office/officeart/2005/8/layout/cycle4"/>
    <dgm:cxn modelId="{67C9ECAA-452E-44E6-B9CD-3DC3B5159A94}" type="presOf" srcId="{F286A9CA-D1CB-4AF3-8DFE-68B035E5CBAE}" destId="{B22C7909-0339-47AB-BE80-213F0B1E002D}" srcOrd="1" destOrd="3" presId="urn:microsoft.com/office/officeart/2005/8/layout/cycle4"/>
    <dgm:cxn modelId="{0A85BB5E-5CA7-470E-9EC7-4EA2EA54F395}" type="presOf" srcId="{8DAC70FA-ADB1-4978-B838-94170CA01CC4}" destId="{881A1773-D4B8-4D0C-B752-5515F4534B26}" srcOrd="1" destOrd="1" presId="urn:microsoft.com/office/officeart/2005/8/layout/cycle4"/>
    <dgm:cxn modelId="{E970A7CA-6FEC-4063-BCAC-4DFE895D9635}" type="presOf" srcId="{4BD136A2-A106-49FD-91C2-C46C70537FE0}" destId="{77E6F890-FD47-4184-BFA5-83E9B7C3CBF0}" srcOrd="0" destOrd="1" presId="urn:microsoft.com/office/officeart/2005/8/layout/cycle4"/>
    <dgm:cxn modelId="{B0A8FC09-78BD-4CA8-878C-212B7464088A}" type="presOf" srcId="{4489DB2E-570D-4E03-B818-7BF3DF0E5602}" destId="{ED6B8775-9E79-4A75-ABE8-51F6572F2043}" srcOrd="1" destOrd="0" presId="urn:microsoft.com/office/officeart/2005/8/layout/cycle4"/>
    <dgm:cxn modelId="{523B728C-3B66-42ED-86F3-69158D6F0459}" srcId="{CA2577BB-23D2-4CE8-99B6-76E400B93540}" destId="{20754649-97D4-4FFA-850F-335ADAD67160}" srcOrd="2" destOrd="0" parTransId="{ED372403-A760-475D-9564-32BDE6672981}" sibTransId="{BC9396EE-823F-466E-B289-9CA44B6C1E8B}"/>
    <dgm:cxn modelId="{F7C3F5F0-D84E-4415-9947-ABCE214D7D04}" type="presOf" srcId="{5B7B91BA-77E1-4F77-A9AA-F7830C41EF1D}" destId="{D7F0F6AE-429B-4E8D-8429-B47F6F87040C}" srcOrd="1" destOrd="0" presId="urn:microsoft.com/office/officeart/2005/8/layout/cycle4"/>
    <dgm:cxn modelId="{6F0AE0BD-0A40-44B1-96D0-91C536BE3F91}" type="presOf" srcId="{4BD136A2-A106-49FD-91C2-C46C70537FE0}" destId="{D7F0F6AE-429B-4E8D-8429-B47F6F87040C}" srcOrd="1" destOrd="1" presId="urn:microsoft.com/office/officeart/2005/8/layout/cycle4"/>
    <dgm:cxn modelId="{33B73EAE-40D6-494A-AA94-BD3438D9ACAE}" srcId="{4AF9A2A0-2299-4137-81A6-88FA7D0120F3}" destId="{246C3D8B-3143-4EFF-8832-6A4D6DF5B0D9}" srcOrd="2" destOrd="0" parTransId="{83266A48-4579-4080-9EA9-CD20DEB9A15B}" sibTransId="{10E7DE00-9258-4D8E-8AC3-6E8F056B3CAC}"/>
    <dgm:cxn modelId="{343B0D40-D6D0-4F4F-B106-DF49BF9F90CD}" type="presOf" srcId="{AAEF2670-6914-406A-A446-52E06FA8CC5D}" destId="{EB15449A-7E8B-4DB0-8194-C59FDAE3BB80}" srcOrd="0" destOrd="0" presId="urn:microsoft.com/office/officeart/2005/8/layout/cycle4"/>
    <dgm:cxn modelId="{7BEA5AFD-23CF-4512-9D07-29F96A0BB035}" type="presOf" srcId="{E55F60A3-759B-429E-B72C-BE36182B2D0A}" destId="{43D8C321-E7CA-4F0D-89A4-8C7547F7FCED}" srcOrd="0" destOrd="2" presId="urn:microsoft.com/office/officeart/2005/8/layout/cycle4"/>
    <dgm:cxn modelId="{098021A6-28AE-4F17-AB52-F924494DB197}" type="presOf" srcId="{6EDD375A-C46F-4841-8245-E391AAE4D214}" destId="{881A1773-D4B8-4D0C-B752-5515F4534B26}" srcOrd="1" destOrd="2" presId="urn:microsoft.com/office/officeart/2005/8/layout/cycle4"/>
    <dgm:cxn modelId="{70199FD8-4397-4A68-A1E3-02B72486CB8E}" type="presOf" srcId="{AAEF2670-6914-406A-A446-52E06FA8CC5D}" destId="{881A1773-D4B8-4D0C-B752-5515F4534B26}" srcOrd="1" destOrd="0" presId="urn:microsoft.com/office/officeart/2005/8/layout/cycle4"/>
    <dgm:cxn modelId="{6922BCBD-C58C-4E5C-A40C-321D027C1E3F}" type="presOf" srcId="{D2481864-3BF9-41B0-B120-FF9C5BF7F056}" destId="{B22C7909-0339-47AB-BE80-213F0B1E002D}" srcOrd="1" destOrd="1" presId="urn:microsoft.com/office/officeart/2005/8/layout/cycle4"/>
    <dgm:cxn modelId="{AB3686D4-E888-40DA-AFE1-D2F690C0FC86}" type="presOf" srcId="{6EDD375A-C46F-4841-8245-E391AAE4D214}" destId="{EB15449A-7E8B-4DB0-8194-C59FDAE3BB80}" srcOrd="0" destOrd="2" presId="urn:microsoft.com/office/officeart/2005/8/layout/cycle4"/>
    <dgm:cxn modelId="{6E8146CB-526C-441A-894D-1CBD5032E9C7}" type="presOf" srcId="{4AF9A2A0-2299-4137-81A6-88FA7D0120F3}" destId="{A08D5A0C-F060-445D-85D9-D414DAB0346A}" srcOrd="0" destOrd="0" presId="urn:microsoft.com/office/officeart/2005/8/layout/cycle4"/>
    <dgm:cxn modelId="{C3B2B72D-02C3-4D0D-9C3A-C6C402CF513C}" type="presOf" srcId="{246C3D8B-3143-4EFF-8832-6A4D6DF5B0D9}" destId="{A601FD74-0175-4233-8D5A-FC8220DFD8E2}" srcOrd="0" destOrd="2" presId="urn:microsoft.com/office/officeart/2005/8/layout/cycle4"/>
    <dgm:cxn modelId="{FA24C053-EEDD-4D65-ADEC-783DD5B744E6}" srcId="{4AF9A2A0-2299-4137-81A6-88FA7D0120F3}" destId="{D2481864-3BF9-41B0-B120-FF9C5BF7F056}" srcOrd="1" destOrd="0" parTransId="{A677B79A-74F2-429C-B5B8-E3E06CEA2514}" sibTransId="{CA50137E-C3F4-4C80-9629-FDAFA4485F12}"/>
    <dgm:cxn modelId="{7BF96D0F-2C2C-4BB4-A69C-BF91B6C0429F}" type="presOf" srcId="{C580B4B9-A5A6-47A9-A4FE-8ACFCD6E0F55}" destId="{B22C7909-0339-47AB-BE80-213F0B1E002D}" srcOrd="1" destOrd="0" presId="urn:microsoft.com/office/officeart/2005/8/layout/cycle4"/>
    <dgm:cxn modelId="{53457F1A-6385-42DF-83B6-D5C7D9C6B381}" srcId="{4AF9A2A0-2299-4137-81A6-88FA7D0120F3}" destId="{F286A9CA-D1CB-4AF3-8DFE-68B035E5CBAE}" srcOrd="3" destOrd="0" parTransId="{85F68034-D6A2-454C-903A-0B9113D34092}" sibTransId="{5EAD2E5D-41E3-48DE-B465-0281AA1E174D}"/>
    <dgm:cxn modelId="{17E6B2D7-688B-4C57-A69B-7DDC70A09F92}" srcId="{F6805FA5-F698-4FE8-97B5-03F837193DB4}" destId="{6EDD375A-C46F-4841-8245-E391AAE4D214}" srcOrd="2" destOrd="0" parTransId="{9721503A-3DE9-4DC7-8420-41447A1A5D20}" sibTransId="{EC5989D5-7DDB-4B4B-8EDD-FA86B9F9989C}"/>
    <dgm:cxn modelId="{7D2503E0-A08F-4EDE-B4D5-DF9CA7B06BAE}" srcId="{A41852AE-3947-4225-BCE2-5467643AF170}" destId="{4AF9A2A0-2299-4137-81A6-88FA7D0120F3}" srcOrd="0" destOrd="0" parTransId="{45B9908A-EC12-4A49-B31C-4FCF04BD7B4D}" sibTransId="{2F48503F-6395-4B14-AABC-77B24D009B7A}"/>
    <dgm:cxn modelId="{3A7C360D-270B-4756-A383-E1C7E1138899}" type="presOf" srcId="{D2481864-3BF9-41B0-B120-FF9C5BF7F056}" destId="{A601FD74-0175-4233-8D5A-FC8220DFD8E2}" srcOrd="0" destOrd="1" presId="urn:microsoft.com/office/officeart/2005/8/layout/cycle4"/>
    <dgm:cxn modelId="{C58006F3-B45E-4C15-A5E2-2396E01A1DD8}" type="presOf" srcId="{CA2577BB-23D2-4CE8-99B6-76E400B93540}" destId="{A794A5DC-0A59-45CF-BCE9-4945D9670516}" srcOrd="0" destOrd="0" presId="urn:microsoft.com/office/officeart/2005/8/layout/cycle4"/>
    <dgm:cxn modelId="{651F639C-0889-48F2-823E-12987F69437B}" srcId="{A41852AE-3947-4225-BCE2-5467643AF170}" destId="{CA2577BB-23D2-4CE8-99B6-76E400B93540}" srcOrd="3" destOrd="0" parTransId="{DC5B068A-92A5-473D-B9A8-6A18AA847BF6}" sibTransId="{976084D0-115D-41F3-88A2-704D7F1AD65C}"/>
    <dgm:cxn modelId="{42D1EBD3-C3E3-4223-875B-7BBCF70A0F2D}" srcId="{A41852AE-3947-4225-BCE2-5467643AF170}" destId="{12F8A9F1-1D6A-4D22-B4F7-B61250FFF416}" srcOrd="1" destOrd="0" parTransId="{DA78AC4B-5C60-4330-9ED6-5FE5CD34C2CA}" sibTransId="{B6CB27A3-74AE-4E7A-864A-9030D53940CD}"/>
    <dgm:cxn modelId="{65E0A912-8DCC-4068-9B13-F2C064BD8F61}" type="presOf" srcId="{E55F60A3-759B-429E-B72C-BE36182B2D0A}" destId="{ED6B8775-9E79-4A75-ABE8-51F6572F2043}" srcOrd="1" destOrd="2" presId="urn:microsoft.com/office/officeart/2005/8/layout/cycle4"/>
    <dgm:cxn modelId="{A92DE18F-F72E-4C21-9A5A-A275170E06AF}" srcId="{CA2577BB-23D2-4CE8-99B6-76E400B93540}" destId="{5B7B91BA-77E1-4F77-A9AA-F7830C41EF1D}" srcOrd="0" destOrd="0" parTransId="{E20236B6-2D52-45BE-A6A3-DC4994E2C2D2}" sibTransId="{5FC3164F-86ED-4C49-ABF5-191FB3195949}"/>
    <dgm:cxn modelId="{ACAE3CCA-03E9-41D1-9D27-F359AAA44A27}" srcId="{12F8A9F1-1D6A-4D22-B4F7-B61250FFF416}" destId="{EFFBFD82-1FAE-4286-AB53-41F4D625DA6A}" srcOrd="1" destOrd="0" parTransId="{7B28D5CE-DD04-49F2-BF85-8199211B3993}" sibTransId="{246C0832-A55A-4B1B-9EC0-5BAA0BBEF1AF}"/>
    <dgm:cxn modelId="{5935AC91-FD54-401D-B320-4EFCC25E7568}" srcId="{12F8A9F1-1D6A-4D22-B4F7-B61250FFF416}" destId="{4489DB2E-570D-4E03-B818-7BF3DF0E5602}" srcOrd="0" destOrd="0" parTransId="{BCCC75F5-1DE1-456D-972B-A5068BD24E15}" sibTransId="{117E94F4-C0E2-4ADC-8594-54C8BF9F82DB}"/>
    <dgm:cxn modelId="{6936D9B6-8657-49DD-BA64-2481E3FA823D}" type="presOf" srcId="{4489DB2E-570D-4E03-B818-7BF3DF0E5602}" destId="{43D8C321-E7CA-4F0D-89A4-8C7547F7FCED}" srcOrd="0" destOrd="0" presId="urn:microsoft.com/office/officeart/2005/8/layout/cycle4"/>
    <dgm:cxn modelId="{BA5941B5-F832-46EE-99B9-D3B6B3968120}" srcId="{A41852AE-3947-4225-BCE2-5467643AF170}" destId="{F6805FA5-F698-4FE8-97B5-03F837193DB4}" srcOrd="2" destOrd="0" parTransId="{2147CF5E-4888-4297-9FB6-AF71FACDF368}" sibTransId="{18D349B6-D2EB-4AF7-87E1-D5DC81A6F8ED}"/>
    <dgm:cxn modelId="{F87D80D2-C703-4FE2-BC4C-F1658558FC9C}" srcId="{CA2577BB-23D2-4CE8-99B6-76E400B93540}" destId="{4BD136A2-A106-49FD-91C2-C46C70537FE0}" srcOrd="1" destOrd="0" parTransId="{47E74543-812A-4788-B6F2-BCA9AAA41B3C}" sibTransId="{B7B1F17D-66E1-4C0C-9B49-BDC55E9401A8}"/>
    <dgm:cxn modelId="{7711BD84-6599-4798-AA9D-0D5D9A6C3EA5}" type="presOf" srcId="{F286A9CA-D1CB-4AF3-8DFE-68B035E5CBAE}" destId="{A601FD74-0175-4233-8D5A-FC8220DFD8E2}" srcOrd="0" destOrd="3" presId="urn:microsoft.com/office/officeart/2005/8/layout/cycle4"/>
    <dgm:cxn modelId="{FE47B3B1-6E55-4662-93F9-954CBF06F627}" type="presOf" srcId="{C580B4B9-A5A6-47A9-A4FE-8ACFCD6E0F55}" destId="{A601FD74-0175-4233-8D5A-FC8220DFD8E2}" srcOrd="0" destOrd="0" presId="urn:microsoft.com/office/officeart/2005/8/layout/cycle4"/>
    <dgm:cxn modelId="{C161A68B-207C-4F50-9069-F0C18B9E9A10}" type="presOf" srcId="{EFFBFD82-1FAE-4286-AB53-41F4D625DA6A}" destId="{ED6B8775-9E79-4A75-ABE8-51F6572F2043}" srcOrd="1" destOrd="1" presId="urn:microsoft.com/office/officeart/2005/8/layout/cycle4"/>
    <dgm:cxn modelId="{2A9BDCED-E81E-4C10-A1E0-8979227DF556}" srcId="{4AF9A2A0-2299-4137-81A6-88FA7D0120F3}" destId="{C580B4B9-A5A6-47A9-A4FE-8ACFCD6E0F55}" srcOrd="0" destOrd="0" parTransId="{1FC74751-68BC-4D2B-8172-89601C615BE8}" sibTransId="{262CFE77-81DB-4A3B-89E7-50179506970E}"/>
    <dgm:cxn modelId="{0683CDE9-A9AF-478F-9A67-69808788CF62}" type="presOf" srcId="{8DAC70FA-ADB1-4978-B838-94170CA01CC4}" destId="{EB15449A-7E8B-4DB0-8194-C59FDAE3BB80}" srcOrd="0" destOrd="1" presId="urn:microsoft.com/office/officeart/2005/8/layout/cycle4"/>
    <dgm:cxn modelId="{F3A67786-DCA0-4824-8819-2CE6ACA774C0}" type="presOf" srcId="{5B7B91BA-77E1-4F77-A9AA-F7830C41EF1D}" destId="{77E6F890-FD47-4184-BFA5-83E9B7C3CBF0}" srcOrd="0" destOrd="0" presId="urn:microsoft.com/office/officeart/2005/8/layout/cycle4"/>
    <dgm:cxn modelId="{B89A441C-0709-47A4-915A-90EC695DB3E8}" srcId="{F6805FA5-F698-4FE8-97B5-03F837193DB4}" destId="{AAEF2670-6914-406A-A446-52E06FA8CC5D}" srcOrd="0" destOrd="0" parTransId="{0A391680-3BDD-4804-BBF9-DFDE568E71F2}" sibTransId="{B1A03437-A935-4081-B38E-2B3294D26936}"/>
    <dgm:cxn modelId="{6DC74CC6-07CD-40DD-990E-801815A5E3D0}" type="presOf" srcId="{12F8A9F1-1D6A-4D22-B4F7-B61250FFF416}" destId="{9A4E7549-1FDC-44DD-95FE-32EAD55F3266}" srcOrd="0" destOrd="0" presId="urn:microsoft.com/office/officeart/2005/8/layout/cycle4"/>
    <dgm:cxn modelId="{D2440696-3D21-46F4-BA48-376C3BDFFDC6}" srcId="{12F8A9F1-1D6A-4D22-B4F7-B61250FFF416}" destId="{E55F60A3-759B-429E-B72C-BE36182B2D0A}" srcOrd="2" destOrd="0" parTransId="{6E7CC9BE-ED19-4EFC-B8D7-542C29C57A47}" sibTransId="{E48316C1-6FEE-4974-9362-A779C246E34E}"/>
    <dgm:cxn modelId="{2F6752DD-D93B-434B-BE2A-50BE10FB54B0}" type="presOf" srcId="{246C3D8B-3143-4EFF-8832-6A4D6DF5B0D9}" destId="{B22C7909-0339-47AB-BE80-213F0B1E002D}" srcOrd="1" destOrd="2" presId="urn:microsoft.com/office/officeart/2005/8/layout/cycle4"/>
    <dgm:cxn modelId="{704F4A49-6EAF-4FA6-B71E-29CCFAB6BE39}" type="presOf" srcId="{F6805FA5-F698-4FE8-97B5-03F837193DB4}" destId="{F5B2A072-168A-48EC-A450-837E14149F88}" srcOrd="0" destOrd="0" presId="urn:microsoft.com/office/officeart/2005/8/layout/cycle4"/>
    <dgm:cxn modelId="{F85DA10B-BAE8-4B73-A17B-48073C8731A3}" type="presOf" srcId="{20754649-97D4-4FFA-850F-335ADAD67160}" destId="{D7F0F6AE-429B-4E8D-8429-B47F6F87040C}" srcOrd="1" destOrd="2" presId="urn:microsoft.com/office/officeart/2005/8/layout/cycle4"/>
    <dgm:cxn modelId="{0807F1C1-4772-4B85-98EC-145A40992292}" type="presOf" srcId="{20754649-97D4-4FFA-850F-335ADAD67160}" destId="{77E6F890-FD47-4184-BFA5-83E9B7C3CBF0}" srcOrd="0" destOrd="2" presId="urn:microsoft.com/office/officeart/2005/8/layout/cycle4"/>
    <dgm:cxn modelId="{677CB21C-69A3-4771-9277-79859D33FCE6}" type="presParOf" srcId="{1DC2DDB7-D1AB-499E-8146-46C77D92D00A}" destId="{8988C786-AF02-490C-93B4-C34326F84DE0}" srcOrd="0" destOrd="0" presId="urn:microsoft.com/office/officeart/2005/8/layout/cycle4"/>
    <dgm:cxn modelId="{E5E61EAE-E50C-4CC7-9C5F-8D49A0BFF825}" type="presParOf" srcId="{8988C786-AF02-490C-93B4-C34326F84DE0}" destId="{CB50B05A-3CE4-44A8-95CA-57C82A490FAE}" srcOrd="0" destOrd="0" presId="urn:microsoft.com/office/officeart/2005/8/layout/cycle4"/>
    <dgm:cxn modelId="{A9082BC0-0E02-4C7D-A470-660320DAC857}" type="presParOf" srcId="{CB50B05A-3CE4-44A8-95CA-57C82A490FAE}" destId="{A601FD74-0175-4233-8D5A-FC8220DFD8E2}" srcOrd="0" destOrd="0" presId="urn:microsoft.com/office/officeart/2005/8/layout/cycle4"/>
    <dgm:cxn modelId="{6992EBED-7F8C-43AE-9AF9-A28AD116C074}" type="presParOf" srcId="{CB50B05A-3CE4-44A8-95CA-57C82A490FAE}" destId="{B22C7909-0339-47AB-BE80-213F0B1E002D}" srcOrd="1" destOrd="0" presId="urn:microsoft.com/office/officeart/2005/8/layout/cycle4"/>
    <dgm:cxn modelId="{953B4F72-7E51-4A8C-8120-72411FA6089E}" type="presParOf" srcId="{8988C786-AF02-490C-93B4-C34326F84DE0}" destId="{8260E1C7-81C6-400A-85B0-E28F4A11DAC2}" srcOrd="1" destOrd="0" presId="urn:microsoft.com/office/officeart/2005/8/layout/cycle4"/>
    <dgm:cxn modelId="{D37C693B-F18F-4BCE-9EFA-1722D217890A}" type="presParOf" srcId="{8260E1C7-81C6-400A-85B0-E28F4A11DAC2}" destId="{43D8C321-E7CA-4F0D-89A4-8C7547F7FCED}" srcOrd="0" destOrd="0" presId="urn:microsoft.com/office/officeart/2005/8/layout/cycle4"/>
    <dgm:cxn modelId="{64450624-4984-4199-8B2C-BF1E243B4AFE}" type="presParOf" srcId="{8260E1C7-81C6-400A-85B0-E28F4A11DAC2}" destId="{ED6B8775-9E79-4A75-ABE8-51F6572F2043}" srcOrd="1" destOrd="0" presId="urn:microsoft.com/office/officeart/2005/8/layout/cycle4"/>
    <dgm:cxn modelId="{29DEBED2-773A-4149-9784-EFDF3E3EFB0E}" type="presParOf" srcId="{8988C786-AF02-490C-93B4-C34326F84DE0}" destId="{426AC79A-33BA-46F2-9DCD-53038DEE7C99}" srcOrd="2" destOrd="0" presId="urn:microsoft.com/office/officeart/2005/8/layout/cycle4"/>
    <dgm:cxn modelId="{1563317A-07DA-40E5-A733-45DB8B051954}" type="presParOf" srcId="{426AC79A-33BA-46F2-9DCD-53038DEE7C99}" destId="{EB15449A-7E8B-4DB0-8194-C59FDAE3BB80}" srcOrd="0" destOrd="0" presId="urn:microsoft.com/office/officeart/2005/8/layout/cycle4"/>
    <dgm:cxn modelId="{E7AD935E-EB50-4124-822A-B1A973ADE8C0}" type="presParOf" srcId="{426AC79A-33BA-46F2-9DCD-53038DEE7C99}" destId="{881A1773-D4B8-4D0C-B752-5515F4534B26}" srcOrd="1" destOrd="0" presId="urn:microsoft.com/office/officeart/2005/8/layout/cycle4"/>
    <dgm:cxn modelId="{6074D942-4344-44DC-AD75-EF3DFF1E6E53}" type="presParOf" srcId="{8988C786-AF02-490C-93B4-C34326F84DE0}" destId="{96D381C6-E15A-49AC-8769-BAAB87DCD805}" srcOrd="3" destOrd="0" presId="urn:microsoft.com/office/officeart/2005/8/layout/cycle4"/>
    <dgm:cxn modelId="{99027B90-93F5-4210-B3AB-D06152949CE4}" type="presParOf" srcId="{96D381C6-E15A-49AC-8769-BAAB87DCD805}" destId="{77E6F890-FD47-4184-BFA5-83E9B7C3CBF0}" srcOrd="0" destOrd="0" presId="urn:microsoft.com/office/officeart/2005/8/layout/cycle4"/>
    <dgm:cxn modelId="{6AB734B2-4E91-4809-B15F-DE7994917AFC}" type="presParOf" srcId="{96D381C6-E15A-49AC-8769-BAAB87DCD805}" destId="{D7F0F6AE-429B-4E8D-8429-B47F6F87040C}" srcOrd="1" destOrd="0" presId="urn:microsoft.com/office/officeart/2005/8/layout/cycle4"/>
    <dgm:cxn modelId="{8073821C-BB7B-4932-81DC-835E119E6F3F}" type="presParOf" srcId="{8988C786-AF02-490C-93B4-C34326F84DE0}" destId="{C4511637-51ED-4980-9179-26F53D4CD65D}" srcOrd="4" destOrd="0" presId="urn:microsoft.com/office/officeart/2005/8/layout/cycle4"/>
    <dgm:cxn modelId="{765C9767-3789-4FF6-9814-74B857A79D00}" type="presParOf" srcId="{1DC2DDB7-D1AB-499E-8146-46C77D92D00A}" destId="{CDC10ECA-4D9F-4DCA-81CF-F069BB192483}" srcOrd="1" destOrd="0" presId="urn:microsoft.com/office/officeart/2005/8/layout/cycle4"/>
    <dgm:cxn modelId="{90F4D901-056D-4BA0-9FA9-BDC054986C22}" type="presParOf" srcId="{CDC10ECA-4D9F-4DCA-81CF-F069BB192483}" destId="{A08D5A0C-F060-445D-85D9-D414DAB0346A}" srcOrd="0" destOrd="0" presId="urn:microsoft.com/office/officeart/2005/8/layout/cycle4"/>
    <dgm:cxn modelId="{D3D80CF9-203C-424A-8918-5D5DBD8DF4BC}" type="presParOf" srcId="{CDC10ECA-4D9F-4DCA-81CF-F069BB192483}" destId="{9A4E7549-1FDC-44DD-95FE-32EAD55F3266}" srcOrd="1" destOrd="0" presId="urn:microsoft.com/office/officeart/2005/8/layout/cycle4"/>
    <dgm:cxn modelId="{5181E0FF-6D12-4C44-A350-4A3E65CF22CA}" type="presParOf" srcId="{CDC10ECA-4D9F-4DCA-81CF-F069BB192483}" destId="{F5B2A072-168A-48EC-A450-837E14149F88}" srcOrd="2" destOrd="0" presId="urn:microsoft.com/office/officeart/2005/8/layout/cycle4"/>
    <dgm:cxn modelId="{F67BF21A-AB8C-47C2-967E-964288461FEF}" type="presParOf" srcId="{CDC10ECA-4D9F-4DCA-81CF-F069BB192483}" destId="{A794A5DC-0A59-45CF-BCE9-4945D9670516}" srcOrd="3" destOrd="0" presId="urn:microsoft.com/office/officeart/2005/8/layout/cycle4"/>
    <dgm:cxn modelId="{188C52C7-B9E5-46A7-B992-DBD554F817A2}" type="presParOf" srcId="{CDC10ECA-4D9F-4DCA-81CF-F069BB192483}" destId="{60701143-3F03-42F9-AF11-47559703A7DB}" srcOrd="4" destOrd="0" presId="urn:microsoft.com/office/officeart/2005/8/layout/cycle4"/>
    <dgm:cxn modelId="{F79C7C37-90CF-430A-AC5D-489AF68EFD6C}" type="presParOf" srcId="{1DC2DDB7-D1AB-499E-8146-46C77D92D00A}" destId="{E515DD3C-3134-45FD-BB9F-D5C10DBF8A0A}" srcOrd="2" destOrd="0" presId="urn:microsoft.com/office/officeart/2005/8/layout/cycle4"/>
    <dgm:cxn modelId="{4E8C6F6B-1BC2-414D-9758-F51E6585AEBC}" type="presParOf" srcId="{1DC2DDB7-D1AB-499E-8146-46C77D92D00A}" destId="{E19FB34C-5F85-4FD5-9C37-848BC420811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70F580-4320-41C7-B1F8-A73762FC5F5C}" type="doc">
      <dgm:prSet loTypeId="urn:microsoft.com/office/officeart/2009/3/layout/StepUpProcess" loCatId="process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3ABDB39A-4FFD-4070-9143-AB9AF86D16A4}">
      <dgm:prSet phldrT="[Text]" custT="1"/>
      <dgm:spPr/>
      <dgm:t>
        <a:bodyPr/>
        <a:lstStyle/>
        <a:p>
          <a:r>
            <a:rPr lang="en-US" sz="1800" dirty="0"/>
            <a:t>Fill the Google form shared</a:t>
          </a:r>
        </a:p>
      </dgm:t>
    </dgm:pt>
    <dgm:pt modelId="{60AEC249-A28C-47ED-8B1E-21EBFE069F42}" type="parTrans" cxnId="{7EEDC839-0FFD-4386-A12D-1B9CE80D7661}">
      <dgm:prSet/>
      <dgm:spPr/>
      <dgm:t>
        <a:bodyPr/>
        <a:lstStyle/>
        <a:p>
          <a:endParaRPr lang="en-US"/>
        </a:p>
      </dgm:t>
    </dgm:pt>
    <dgm:pt modelId="{B8E60548-CB7E-4A94-ADD7-DA5E16DC4D42}" type="sibTrans" cxnId="{7EEDC839-0FFD-4386-A12D-1B9CE80D7661}">
      <dgm:prSet/>
      <dgm:spPr/>
      <dgm:t>
        <a:bodyPr/>
        <a:lstStyle/>
        <a:p>
          <a:endParaRPr lang="en-US"/>
        </a:p>
      </dgm:t>
    </dgm:pt>
    <dgm:pt modelId="{25C97B2A-2067-4807-AE7C-5861C386A3F0}">
      <dgm:prSet phldrT="[Text]" custT="1"/>
      <dgm:spPr/>
      <dgm:t>
        <a:bodyPr/>
        <a:lstStyle/>
        <a:p>
          <a:r>
            <a:rPr lang="en-US" sz="1800" dirty="0" smtClean="0"/>
            <a:t>Have</a:t>
          </a:r>
          <a:r>
            <a:rPr lang="en-US" sz="1800" baseline="0" dirty="0" smtClean="0"/>
            <a:t> a friendly interaction with </a:t>
          </a:r>
          <a:r>
            <a:rPr lang="en-US" sz="1800" baseline="0" dirty="0" smtClean="0"/>
            <a:t>the interview committee  </a:t>
          </a:r>
          <a:endParaRPr lang="en-US" sz="1800" dirty="0"/>
        </a:p>
      </dgm:t>
    </dgm:pt>
    <dgm:pt modelId="{80511C37-F47B-4FEB-9C8A-5500A0FFED61}" type="parTrans" cxnId="{95FCDDCD-CFCF-4550-9933-CC37645421B2}">
      <dgm:prSet/>
      <dgm:spPr/>
      <dgm:t>
        <a:bodyPr/>
        <a:lstStyle/>
        <a:p>
          <a:endParaRPr lang="en-US"/>
        </a:p>
      </dgm:t>
    </dgm:pt>
    <dgm:pt modelId="{2F105102-681F-4811-9BB0-6B3E67314C3F}" type="sibTrans" cxnId="{95FCDDCD-CFCF-4550-9933-CC37645421B2}">
      <dgm:prSet/>
      <dgm:spPr/>
      <dgm:t>
        <a:bodyPr/>
        <a:lstStyle/>
        <a:p>
          <a:endParaRPr lang="en-US"/>
        </a:p>
      </dgm:t>
    </dgm:pt>
    <dgm:pt modelId="{A04DDC40-1828-4D21-81BB-7456C03A18A7}">
      <dgm:prSet phldrT="[Text]" custT="1"/>
      <dgm:spPr/>
      <dgm:t>
        <a:bodyPr/>
        <a:lstStyle/>
        <a:p>
          <a:r>
            <a:rPr lang="en-US" sz="2400" dirty="0"/>
            <a:t>Get </a:t>
          </a:r>
          <a:r>
            <a:rPr lang="en-US" sz="2400" dirty="0" smtClean="0"/>
            <a:t>Selected and start at CXI</a:t>
          </a:r>
          <a:endParaRPr lang="en-US" sz="2400" dirty="0"/>
        </a:p>
      </dgm:t>
    </dgm:pt>
    <dgm:pt modelId="{9A6A7252-23F1-469D-B1CC-35FBDE2719DE}" type="parTrans" cxnId="{1AC615F6-151F-42AA-B18B-2666FA87FDB4}">
      <dgm:prSet/>
      <dgm:spPr/>
      <dgm:t>
        <a:bodyPr/>
        <a:lstStyle/>
        <a:p>
          <a:endParaRPr lang="en-US"/>
        </a:p>
      </dgm:t>
    </dgm:pt>
    <dgm:pt modelId="{039991B5-993A-4815-9FB3-781DE56BF465}" type="sibTrans" cxnId="{1AC615F6-151F-42AA-B18B-2666FA87FDB4}">
      <dgm:prSet/>
      <dgm:spPr/>
      <dgm:t>
        <a:bodyPr/>
        <a:lstStyle/>
        <a:p>
          <a:endParaRPr lang="en-US"/>
        </a:p>
      </dgm:t>
    </dgm:pt>
    <dgm:pt modelId="{FE3782EE-DF47-4AA9-92BA-CA880099DF24}" type="pres">
      <dgm:prSet presAssocID="{4F70F580-4320-41C7-B1F8-A73762FC5F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53EF500-206B-480A-9BF5-241E37D68593}" type="pres">
      <dgm:prSet presAssocID="{3ABDB39A-4FFD-4070-9143-AB9AF86D16A4}" presName="composite" presStyleCnt="0"/>
      <dgm:spPr/>
    </dgm:pt>
    <dgm:pt modelId="{49FB0212-B994-4BCA-B99A-EC47C4D49E7C}" type="pres">
      <dgm:prSet presAssocID="{3ABDB39A-4FFD-4070-9143-AB9AF86D16A4}" presName="LShape" presStyleLbl="alignNode1" presStyleIdx="0" presStyleCnt="5"/>
      <dgm:spPr/>
    </dgm:pt>
    <dgm:pt modelId="{816157A6-CE09-45CC-B8BF-124D406D174B}" type="pres">
      <dgm:prSet presAssocID="{3ABDB39A-4FFD-4070-9143-AB9AF86D16A4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5E972-3F36-4822-A460-F94DA47C2643}" type="pres">
      <dgm:prSet presAssocID="{3ABDB39A-4FFD-4070-9143-AB9AF86D16A4}" presName="Triangle" presStyleLbl="alignNode1" presStyleIdx="1" presStyleCnt="5"/>
      <dgm:spPr/>
    </dgm:pt>
    <dgm:pt modelId="{819F33BD-9C2E-4B03-9F4B-DE3B1D39BB18}" type="pres">
      <dgm:prSet presAssocID="{B8E60548-CB7E-4A94-ADD7-DA5E16DC4D42}" presName="sibTrans" presStyleCnt="0"/>
      <dgm:spPr/>
    </dgm:pt>
    <dgm:pt modelId="{DF72D2F6-A8A4-47D9-90A6-FB3FF77517AF}" type="pres">
      <dgm:prSet presAssocID="{B8E60548-CB7E-4A94-ADD7-DA5E16DC4D42}" presName="space" presStyleCnt="0"/>
      <dgm:spPr/>
    </dgm:pt>
    <dgm:pt modelId="{00FB26CC-000E-4E3A-9FC8-6526B145DC34}" type="pres">
      <dgm:prSet presAssocID="{25C97B2A-2067-4807-AE7C-5861C386A3F0}" presName="composite" presStyleCnt="0"/>
      <dgm:spPr/>
    </dgm:pt>
    <dgm:pt modelId="{F62ACFA1-9D7A-4CC5-8FCA-EBF3B58ACAA0}" type="pres">
      <dgm:prSet presAssocID="{25C97B2A-2067-4807-AE7C-5861C386A3F0}" presName="LShape" presStyleLbl="alignNode1" presStyleIdx="2" presStyleCnt="5"/>
      <dgm:spPr/>
    </dgm:pt>
    <dgm:pt modelId="{F5C51D21-79C7-4853-9AF1-D7BF2B1FD57F}" type="pres">
      <dgm:prSet presAssocID="{25C97B2A-2067-4807-AE7C-5861C386A3F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A01D6-481D-41D8-977E-EB5283193B5A}" type="pres">
      <dgm:prSet presAssocID="{25C97B2A-2067-4807-AE7C-5861C386A3F0}" presName="Triangle" presStyleLbl="alignNode1" presStyleIdx="3" presStyleCnt="5"/>
      <dgm:spPr/>
    </dgm:pt>
    <dgm:pt modelId="{1C3ABDDE-B1A6-4CF5-8695-3D5C1C49095F}" type="pres">
      <dgm:prSet presAssocID="{2F105102-681F-4811-9BB0-6B3E67314C3F}" presName="sibTrans" presStyleCnt="0"/>
      <dgm:spPr/>
    </dgm:pt>
    <dgm:pt modelId="{172069C9-AA50-447C-AE05-7D19738794EB}" type="pres">
      <dgm:prSet presAssocID="{2F105102-681F-4811-9BB0-6B3E67314C3F}" presName="space" presStyleCnt="0"/>
      <dgm:spPr/>
    </dgm:pt>
    <dgm:pt modelId="{CBF518AC-6DFE-430E-AF84-79EA1B4A6F91}" type="pres">
      <dgm:prSet presAssocID="{A04DDC40-1828-4D21-81BB-7456C03A18A7}" presName="composite" presStyleCnt="0"/>
      <dgm:spPr/>
    </dgm:pt>
    <dgm:pt modelId="{9FD0704C-8011-4D9F-A510-E0E86AFD7074}" type="pres">
      <dgm:prSet presAssocID="{A04DDC40-1828-4D21-81BB-7456C03A18A7}" presName="LShape" presStyleLbl="alignNode1" presStyleIdx="4" presStyleCnt="5"/>
      <dgm:spPr/>
    </dgm:pt>
    <dgm:pt modelId="{BA7D9DA0-20FD-456F-AA31-B8F440E51010}" type="pres">
      <dgm:prSet presAssocID="{A04DDC40-1828-4D21-81BB-7456C03A18A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251026-F73A-4F32-A6EB-0773C3735B5F}" type="presOf" srcId="{A04DDC40-1828-4D21-81BB-7456C03A18A7}" destId="{BA7D9DA0-20FD-456F-AA31-B8F440E51010}" srcOrd="0" destOrd="0" presId="urn:microsoft.com/office/officeart/2009/3/layout/StepUpProcess"/>
    <dgm:cxn modelId="{7EEDC839-0FFD-4386-A12D-1B9CE80D7661}" srcId="{4F70F580-4320-41C7-B1F8-A73762FC5F5C}" destId="{3ABDB39A-4FFD-4070-9143-AB9AF86D16A4}" srcOrd="0" destOrd="0" parTransId="{60AEC249-A28C-47ED-8B1E-21EBFE069F42}" sibTransId="{B8E60548-CB7E-4A94-ADD7-DA5E16DC4D42}"/>
    <dgm:cxn modelId="{95FCDDCD-CFCF-4550-9933-CC37645421B2}" srcId="{4F70F580-4320-41C7-B1F8-A73762FC5F5C}" destId="{25C97B2A-2067-4807-AE7C-5861C386A3F0}" srcOrd="1" destOrd="0" parTransId="{80511C37-F47B-4FEB-9C8A-5500A0FFED61}" sibTransId="{2F105102-681F-4811-9BB0-6B3E67314C3F}"/>
    <dgm:cxn modelId="{1AC615F6-151F-42AA-B18B-2666FA87FDB4}" srcId="{4F70F580-4320-41C7-B1F8-A73762FC5F5C}" destId="{A04DDC40-1828-4D21-81BB-7456C03A18A7}" srcOrd="2" destOrd="0" parTransId="{9A6A7252-23F1-469D-B1CC-35FBDE2719DE}" sibTransId="{039991B5-993A-4815-9FB3-781DE56BF465}"/>
    <dgm:cxn modelId="{79A41F35-65F2-48E8-8325-0C79D633390C}" type="presOf" srcId="{3ABDB39A-4FFD-4070-9143-AB9AF86D16A4}" destId="{816157A6-CE09-45CC-B8BF-124D406D174B}" srcOrd="0" destOrd="0" presId="urn:microsoft.com/office/officeart/2009/3/layout/StepUpProcess"/>
    <dgm:cxn modelId="{A63C8363-4F1E-4F72-8EB6-5066FECA168A}" type="presOf" srcId="{25C97B2A-2067-4807-AE7C-5861C386A3F0}" destId="{F5C51D21-79C7-4853-9AF1-D7BF2B1FD57F}" srcOrd="0" destOrd="0" presId="urn:microsoft.com/office/officeart/2009/3/layout/StepUpProcess"/>
    <dgm:cxn modelId="{CFBA13C4-C7FE-4432-8EB3-F0063F99ACD3}" type="presOf" srcId="{4F70F580-4320-41C7-B1F8-A73762FC5F5C}" destId="{FE3782EE-DF47-4AA9-92BA-CA880099DF24}" srcOrd="0" destOrd="0" presId="urn:microsoft.com/office/officeart/2009/3/layout/StepUpProcess"/>
    <dgm:cxn modelId="{239F5CC3-DA95-4449-93B3-E1919E7D1307}" type="presParOf" srcId="{FE3782EE-DF47-4AA9-92BA-CA880099DF24}" destId="{C53EF500-206B-480A-9BF5-241E37D68593}" srcOrd="0" destOrd="0" presId="urn:microsoft.com/office/officeart/2009/3/layout/StepUpProcess"/>
    <dgm:cxn modelId="{2D514417-F4EF-4180-8426-96391FD6EA27}" type="presParOf" srcId="{C53EF500-206B-480A-9BF5-241E37D68593}" destId="{49FB0212-B994-4BCA-B99A-EC47C4D49E7C}" srcOrd="0" destOrd="0" presId="urn:microsoft.com/office/officeart/2009/3/layout/StepUpProcess"/>
    <dgm:cxn modelId="{8142F87E-9914-4A2A-A207-37F840A7D0C6}" type="presParOf" srcId="{C53EF500-206B-480A-9BF5-241E37D68593}" destId="{816157A6-CE09-45CC-B8BF-124D406D174B}" srcOrd="1" destOrd="0" presId="urn:microsoft.com/office/officeart/2009/3/layout/StepUpProcess"/>
    <dgm:cxn modelId="{243D0FEB-BB2E-40C2-BC24-6F8C06A0E40D}" type="presParOf" srcId="{C53EF500-206B-480A-9BF5-241E37D68593}" destId="{4C65E972-3F36-4822-A460-F94DA47C2643}" srcOrd="2" destOrd="0" presId="urn:microsoft.com/office/officeart/2009/3/layout/StepUpProcess"/>
    <dgm:cxn modelId="{46F9F686-175F-494B-A71C-030509F65AF4}" type="presParOf" srcId="{FE3782EE-DF47-4AA9-92BA-CA880099DF24}" destId="{819F33BD-9C2E-4B03-9F4B-DE3B1D39BB18}" srcOrd="1" destOrd="0" presId="urn:microsoft.com/office/officeart/2009/3/layout/StepUpProcess"/>
    <dgm:cxn modelId="{B78A7572-9F9E-4E66-AFE9-A8D7CE4F11B8}" type="presParOf" srcId="{819F33BD-9C2E-4B03-9F4B-DE3B1D39BB18}" destId="{DF72D2F6-A8A4-47D9-90A6-FB3FF77517AF}" srcOrd="0" destOrd="0" presId="urn:microsoft.com/office/officeart/2009/3/layout/StepUpProcess"/>
    <dgm:cxn modelId="{1F124B3F-2D36-4C8F-A9A1-0224451AB58C}" type="presParOf" srcId="{FE3782EE-DF47-4AA9-92BA-CA880099DF24}" destId="{00FB26CC-000E-4E3A-9FC8-6526B145DC34}" srcOrd="2" destOrd="0" presId="urn:microsoft.com/office/officeart/2009/3/layout/StepUpProcess"/>
    <dgm:cxn modelId="{2B2BDAB4-CE1F-4F77-9876-3029A0A0274A}" type="presParOf" srcId="{00FB26CC-000E-4E3A-9FC8-6526B145DC34}" destId="{F62ACFA1-9D7A-4CC5-8FCA-EBF3B58ACAA0}" srcOrd="0" destOrd="0" presId="urn:microsoft.com/office/officeart/2009/3/layout/StepUpProcess"/>
    <dgm:cxn modelId="{EABFCA2D-9664-443B-B6D9-DAD71C7DCA64}" type="presParOf" srcId="{00FB26CC-000E-4E3A-9FC8-6526B145DC34}" destId="{F5C51D21-79C7-4853-9AF1-D7BF2B1FD57F}" srcOrd="1" destOrd="0" presId="urn:microsoft.com/office/officeart/2009/3/layout/StepUpProcess"/>
    <dgm:cxn modelId="{570120CD-288B-4645-BD08-EA8C6EF8EE59}" type="presParOf" srcId="{00FB26CC-000E-4E3A-9FC8-6526B145DC34}" destId="{0DCA01D6-481D-41D8-977E-EB5283193B5A}" srcOrd="2" destOrd="0" presId="urn:microsoft.com/office/officeart/2009/3/layout/StepUpProcess"/>
    <dgm:cxn modelId="{AACEA288-15CF-4351-82D5-594389AAE515}" type="presParOf" srcId="{FE3782EE-DF47-4AA9-92BA-CA880099DF24}" destId="{1C3ABDDE-B1A6-4CF5-8695-3D5C1C49095F}" srcOrd="3" destOrd="0" presId="urn:microsoft.com/office/officeart/2009/3/layout/StepUpProcess"/>
    <dgm:cxn modelId="{921ED18F-0106-43D3-A2A9-00C4533D7E67}" type="presParOf" srcId="{1C3ABDDE-B1A6-4CF5-8695-3D5C1C49095F}" destId="{172069C9-AA50-447C-AE05-7D19738794EB}" srcOrd="0" destOrd="0" presId="urn:microsoft.com/office/officeart/2009/3/layout/StepUpProcess"/>
    <dgm:cxn modelId="{F8C27476-1D5F-4C10-971C-A77993B17EC8}" type="presParOf" srcId="{FE3782EE-DF47-4AA9-92BA-CA880099DF24}" destId="{CBF518AC-6DFE-430E-AF84-79EA1B4A6F91}" srcOrd="4" destOrd="0" presId="urn:microsoft.com/office/officeart/2009/3/layout/StepUpProcess"/>
    <dgm:cxn modelId="{8D1A511B-70A4-4D57-A3C3-418F102EBBF3}" type="presParOf" srcId="{CBF518AC-6DFE-430E-AF84-79EA1B4A6F91}" destId="{9FD0704C-8011-4D9F-A510-E0E86AFD7074}" srcOrd="0" destOrd="0" presId="urn:microsoft.com/office/officeart/2009/3/layout/StepUpProcess"/>
    <dgm:cxn modelId="{F47DF98A-2567-4042-A7EB-EE87BDFD1B9B}" type="presParOf" srcId="{CBF518AC-6DFE-430E-AF84-79EA1B4A6F91}" destId="{BA7D9DA0-20FD-456F-AA31-B8F440E5101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CDF187-43CC-468D-B28F-B11B775DC77F}">
      <dsp:nvSpPr>
        <dsp:cNvPr id="0" name=""/>
        <dsp:cNvSpPr/>
      </dsp:nvSpPr>
      <dsp:spPr>
        <a:xfrm rot="5400000">
          <a:off x="-438551" y="1517032"/>
          <a:ext cx="1944632" cy="235207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D6BEA5-44A9-4E4C-8B23-E2E99FD29380}">
      <dsp:nvSpPr>
        <dsp:cNvPr id="0" name=""/>
        <dsp:cNvSpPr/>
      </dsp:nvSpPr>
      <dsp:spPr>
        <a:xfrm>
          <a:off x="3363" y="267940"/>
          <a:ext cx="2613421" cy="1568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>
              <a:latin typeface="+mj-lt"/>
            </a:rPr>
            <a:t>Bring</a:t>
          </a:r>
          <a:r>
            <a:rPr lang="en-US" sz="1700" kern="1200" baseline="0" dirty="0">
              <a:latin typeface="+mj-lt"/>
            </a:rPr>
            <a:t> collaboration among students as a team and learn new skills.</a:t>
          </a:r>
          <a:endParaRPr lang="en-US" sz="1700" kern="1200" dirty="0">
            <a:latin typeface="+mj-lt"/>
          </a:endParaRPr>
        </a:p>
      </dsp:txBody>
      <dsp:txXfrm>
        <a:off x="3363" y="267940"/>
        <a:ext cx="2613421" cy="1568053"/>
      </dsp:txXfrm>
    </dsp:sp>
    <dsp:sp modelId="{95EEA08E-6CA7-4AE5-A324-B79F04045571}">
      <dsp:nvSpPr>
        <dsp:cNvPr id="0" name=""/>
        <dsp:cNvSpPr/>
      </dsp:nvSpPr>
      <dsp:spPr>
        <a:xfrm>
          <a:off x="541481" y="2497065"/>
          <a:ext cx="3460417" cy="235207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4A8B81-A97D-4E60-84A9-6F35444698AC}">
      <dsp:nvSpPr>
        <dsp:cNvPr id="0" name=""/>
        <dsp:cNvSpPr/>
      </dsp:nvSpPr>
      <dsp:spPr>
        <a:xfrm>
          <a:off x="3363" y="2228006"/>
          <a:ext cx="2613421" cy="1568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Develop work experience and project skills  among members.</a:t>
          </a:r>
        </a:p>
      </dsp:txBody>
      <dsp:txXfrm>
        <a:off x="3363" y="2228006"/>
        <a:ext cx="2613421" cy="1568053"/>
      </dsp:txXfrm>
    </dsp:sp>
    <dsp:sp modelId="{7C74D022-56AD-4317-BE5C-743491E5DE4F}">
      <dsp:nvSpPr>
        <dsp:cNvPr id="0" name=""/>
        <dsp:cNvSpPr/>
      </dsp:nvSpPr>
      <dsp:spPr>
        <a:xfrm rot="16200000">
          <a:off x="3037299" y="1517032"/>
          <a:ext cx="1944632" cy="235207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ABE5BF-F704-42A0-AB5A-049A171B65B2}">
      <dsp:nvSpPr>
        <dsp:cNvPr id="0" name=""/>
        <dsp:cNvSpPr/>
      </dsp:nvSpPr>
      <dsp:spPr>
        <a:xfrm>
          <a:off x="3479214" y="2228006"/>
          <a:ext cx="2613421" cy="1568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Develop products or services which can solve a common problem.</a:t>
          </a:r>
        </a:p>
      </dsp:txBody>
      <dsp:txXfrm>
        <a:off x="3479214" y="2228006"/>
        <a:ext cx="2613421" cy="1568053"/>
      </dsp:txXfrm>
    </dsp:sp>
    <dsp:sp modelId="{B4032101-A82F-4049-88EA-28FC20E3CAAC}">
      <dsp:nvSpPr>
        <dsp:cNvPr id="0" name=""/>
        <dsp:cNvSpPr/>
      </dsp:nvSpPr>
      <dsp:spPr>
        <a:xfrm>
          <a:off x="3479214" y="267940"/>
          <a:ext cx="2613421" cy="1568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Develop innovative ideas of members into a well furnished product.</a:t>
          </a:r>
        </a:p>
      </dsp:txBody>
      <dsp:txXfrm>
        <a:off x="3479214" y="267940"/>
        <a:ext cx="2613421" cy="15680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FD86E3-FCA1-4A04-8AAE-D96A7925D663}">
      <dsp:nvSpPr>
        <dsp:cNvPr id="0" name=""/>
        <dsp:cNvSpPr/>
      </dsp:nvSpPr>
      <dsp:spPr>
        <a:xfrm>
          <a:off x="2559237" y="1891"/>
          <a:ext cx="1516104" cy="9854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>
              <a:effectLst/>
              <a:latin typeface="inherit"/>
            </a:rPr>
            <a:t>Professional Identity</a:t>
          </a:r>
          <a:endParaRPr lang="en-US" sz="1600" kern="1200" dirty="0"/>
        </a:p>
      </dsp:txBody>
      <dsp:txXfrm>
        <a:off x="2559237" y="1891"/>
        <a:ext cx="1516104" cy="985468"/>
      </dsp:txXfrm>
    </dsp:sp>
    <dsp:sp modelId="{678122C4-D979-4C99-AA72-A9765D7136B3}">
      <dsp:nvSpPr>
        <dsp:cNvPr id="0" name=""/>
        <dsp:cNvSpPr/>
      </dsp:nvSpPr>
      <dsp:spPr>
        <a:xfrm>
          <a:off x="1348320" y="494625"/>
          <a:ext cx="3937938" cy="3937938"/>
        </a:xfrm>
        <a:custGeom>
          <a:avLst/>
          <a:gdLst/>
          <a:ahLst/>
          <a:cxnLst/>
          <a:rect l="0" t="0" r="0" b="0"/>
          <a:pathLst>
            <a:path>
              <a:moveTo>
                <a:pt x="2737438" y="156155"/>
              </a:moveTo>
              <a:arcTo wR="1968969" hR="1968969" stAng="17578352" swAng="196161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F8F54-7F14-4162-81BA-CA5541268044}">
      <dsp:nvSpPr>
        <dsp:cNvPr id="0" name=""/>
        <dsp:cNvSpPr/>
      </dsp:nvSpPr>
      <dsp:spPr>
        <a:xfrm>
          <a:off x="4431838" y="1362416"/>
          <a:ext cx="1516104" cy="9854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>
              <a:effectLst/>
              <a:latin typeface="inherit"/>
            </a:rPr>
            <a:t>Awesome Support</a:t>
          </a:r>
          <a:endParaRPr lang="en-US" sz="1600" kern="1200" dirty="0"/>
        </a:p>
      </dsp:txBody>
      <dsp:txXfrm>
        <a:off x="4431838" y="1362416"/>
        <a:ext cx="1516104" cy="985468"/>
      </dsp:txXfrm>
    </dsp:sp>
    <dsp:sp modelId="{552C448D-C403-43E9-A963-B0C22AB22519}">
      <dsp:nvSpPr>
        <dsp:cNvPr id="0" name=""/>
        <dsp:cNvSpPr/>
      </dsp:nvSpPr>
      <dsp:spPr>
        <a:xfrm>
          <a:off x="1348320" y="494625"/>
          <a:ext cx="3937938" cy="3937938"/>
        </a:xfrm>
        <a:custGeom>
          <a:avLst/>
          <a:gdLst/>
          <a:ahLst/>
          <a:cxnLst/>
          <a:rect l="0" t="0" r="0" b="0"/>
          <a:pathLst>
            <a:path>
              <a:moveTo>
                <a:pt x="3935236" y="1865844"/>
              </a:moveTo>
              <a:arcTo wR="1968969" hR="1968969" stAng="21419866" swAng="219636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EB140-B93E-41CF-9573-E6F949A67542}">
      <dsp:nvSpPr>
        <dsp:cNvPr id="0" name=""/>
        <dsp:cNvSpPr/>
      </dsp:nvSpPr>
      <dsp:spPr>
        <a:xfrm>
          <a:off x="3716568" y="3563790"/>
          <a:ext cx="1516104" cy="9854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Clean Code</a:t>
          </a:r>
          <a:endParaRPr lang="en-US" sz="1600" b="1" kern="1200" dirty="0"/>
        </a:p>
      </dsp:txBody>
      <dsp:txXfrm>
        <a:off x="3716568" y="3563790"/>
        <a:ext cx="1516104" cy="985468"/>
      </dsp:txXfrm>
    </dsp:sp>
    <dsp:sp modelId="{52DEDB59-CFE5-4C12-886F-FFBA499F3F68}">
      <dsp:nvSpPr>
        <dsp:cNvPr id="0" name=""/>
        <dsp:cNvSpPr/>
      </dsp:nvSpPr>
      <dsp:spPr>
        <a:xfrm>
          <a:off x="1348320" y="494625"/>
          <a:ext cx="3937938" cy="3937938"/>
        </a:xfrm>
        <a:custGeom>
          <a:avLst/>
          <a:gdLst/>
          <a:ahLst/>
          <a:cxnLst/>
          <a:rect l="0" t="0" r="0" b="0"/>
          <a:pathLst>
            <a:path>
              <a:moveTo>
                <a:pt x="2360425" y="3898633"/>
              </a:moveTo>
              <a:arcTo wR="1968969" hR="1968969" stAng="4711948" swAng="137610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9C818-4889-447C-BA56-E87AEEF99AC8}">
      <dsp:nvSpPr>
        <dsp:cNvPr id="0" name=""/>
        <dsp:cNvSpPr/>
      </dsp:nvSpPr>
      <dsp:spPr>
        <a:xfrm>
          <a:off x="1401905" y="3563790"/>
          <a:ext cx="1516104" cy="9854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>
              <a:effectLst/>
              <a:latin typeface="inherit"/>
            </a:rPr>
            <a:t>Design Professional</a:t>
          </a:r>
          <a:endParaRPr lang="en-US" sz="1600" kern="1200" dirty="0"/>
        </a:p>
      </dsp:txBody>
      <dsp:txXfrm>
        <a:off x="1401905" y="3563790"/>
        <a:ext cx="1516104" cy="985468"/>
      </dsp:txXfrm>
    </dsp:sp>
    <dsp:sp modelId="{5BA95B30-7F26-4AF3-BA13-E50E60154583}">
      <dsp:nvSpPr>
        <dsp:cNvPr id="0" name=""/>
        <dsp:cNvSpPr/>
      </dsp:nvSpPr>
      <dsp:spPr>
        <a:xfrm>
          <a:off x="1348320" y="494625"/>
          <a:ext cx="3937938" cy="3937938"/>
        </a:xfrm>
        <a:custGeom>
          <a:avLst/>
          <a:gdLst/>
          <a:ahLst/>
          <a:cxnLst/>
          <a:rect l="0" t="0" r="0" b="0"/>
          <a:pathLst>
            <a:path>
              <a:moveTo>
                <a:pt x="329044" y="3058688"/>
              </a:moveTo>
              <a:arcTo wR="1968969" hR="1968969" stAng="8783774" swAng="219636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3DC1F-D0D9-4B06-85F6-ED0F183F782D}">
      <dsp:nvSpPr>
        <dsp:cNvPr id="0" name=""/>
        <dsp:cNvSpPr/>
      </dsp:nvSpPr>
      <dsp:spPr>
        <a:xfrm>
          <a:off x="686635" y="1362416"/>
          <a:ext cx="1516104" cy="9854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>
              <a:latin typeface="inherit"/>
            </a:rPr>
            <a:t>Innovate</a:t>
          </a:r>
          <a:r>
            <a:rPr lang="en-US" sz="1600" b="1" i="0" kern="1200">
              <a:effectLst/>
              <a:latin typeface="inherit"/>
            </a:rPr>
            <a:t> Idea</a:t>
          </a:r>
          <a:endParaRPr lang="en-US" sz="1600" kern="1200" dirty="0"/>
        </a:p>
      </dsp:txBody>
      <dsp:txXfrm>
        <a:off x="686635" y="1362416"/>
        <a:ext cx="1516104" cy="985468"/>
      </dsp:txXfrm>
    </dsp:sp>
    <dsp:sp modelId="{B1535590-9B50-4372-9549-1AAA3CCD3639}">
      <dsp:nvSpPr>
        <dsp:cNvPr id="0" name=""/>
        <dsp:cNvSpPr/>
      </dsp:nvSpPr>
      <dsp:spPr>
        <a:xfrm>
          <a:off x="1348320" y="494625"/>
          <a:ext cx="3937938" cy="3937938"/>
        </a:xfrm>
        <a:custGeom>
          <a:avLst/>
          <a:gdLst/>
          <a:ahLst/>
          <a:cxnLst/>
          <a:rect l="0" t="0" r="0" b="0"/>
          <a:pathLst>
            <a:path>
              <a:moveTo>
                <a:pt x="343064" y="858440"/>
              </a:moveTo>
              <a:arcTo wR="1968969" hR="1968969" stAng="12860036" swAng="196161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B98953-0313-4A33-BC50-036B04C71E12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Finish!</a:t>
          </a:r>
        </a:p>
      </dsp:txBody>
      <dsp:txXfrm>
        <a:off x="0" y="3059187"/>
        <a:ext cx="6096000" cy="542210"/>
      </dsp:txXfrm>
    </dsp:sp>
    <dsp:sp modelId="{1DEE3AE8-1BF8-413D-85E3-1485102D363E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Completed  the project, feel proud.</a:t>
          </a:r>
        </a:p>
      </dsp:txBody>
      <dsp:txXfrm>
        <a:off x="0" y="3581316"/>
        <a:ext cx="3047999" cy="461883"/>
      </dsp:txXfrm>
    </dsp:sp>
    <dsp:sp modelId="{F840CBCD-9F7F-495A-A6B9-240BFD0FF7FD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Submit and display</a:t>
          </a:r>
        </a:p>
      </dsp:txBody>
      <dsp:txXfrm>
        <a:off x="3048000" y="3581316"/>
        <a:ext cx="3047999" cy="461883"/>
      </dsp:txXfrm>
    </dsp:sp>
    <dsp:sp modelId="{9BCD0D40-722E-4405-A320-83E2803A3D4D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Building…</a:t>
          </a:r>
        </a:p>
      </dsp:txBody>
      <dsp:txXfrm>
        <a:off x="0" y="1529953"/>
        <a:ext cx="6096000" cy="542047"/>
      </dsp:txXfrm>
    </dsp:sp>
    <dsp:sp modelId="{40091EDA-10CB-454A-9E30-2B531A725743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    Team collaborates and build the projects.</a:t>
          </a:r>
        </a:p>
      </dsp:txBody>
      <dsp:txXfrm>
        <a:off x="0" y="2072001"/>
        <a:ext cx="3047999" cy="461744"/>
      </dsp:txXfrm>
    </dsp:sp>
    <dsp:sp modelId="{0E976AE5-C5B5-49FD-8025-6171AC3FA082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Team Leader keeps updating the status in meetings.</a:t>
          </a:r>
        </a:p>
      </dsp:txBody>
      <dsp:txXfrm>
        <a:off x="3048000" y="2072001"/>
        <a:ext cx="3047999" cy="461744"/>
      </dsp:txXfrm>
    </dsp:sp>
    <dsp:sp modelId="{948413AA-8263-452E-88DC-80C785AD8182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Meetings</a:t>
          </a:r>
        </a:p>
      </dsp:txBody>
      <dsp:txXfrm>
        <a:off x="0" y="718"/>
        <a:ext cx="6096000" cy="542047"/>
      </dsp:txXfrm>
    </dsp:sp>
    <dsp:sp modelId="{AED9143C-28BC-4460-ADCA-681C98F21E71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Present a new project idea.</a:t>
          </a:r>
        </a:p>
      </dsp:txBody>
      <dsp:txXfrm>
        <a:off x="0" y="542766"/>
        <a:ext cx="3047999" cy="461744"/>
      </dsp:txXfrm>
    </dsp:sp>
    <dsp:sp modelId="{0C291D4A-5642-48FA-8454-F94F2960BB24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Make teams and distribute the work.</a:t>
          </a:r>
        </a:p>
      </dsp:txBody>
      <dsp:txXfrm>
        <a:off x="3048000" y="542766"/>
        <a:ext cx="3047999" cy="46174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C7BEFE-388E-499D-86DB-95ADD50AF7C9}">
      <dsp:nvSpPr>
        <dsp:cNvPr id="0" name=""/>
        <dsp:cNvSpPr/>
      </dsp:nvSpPr>
      <dsp:spPr>
        <a:xfrm>
          <a:off x="0" y="67603"/>
          <a:ext cx="6649375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You choose the leaders</a:t>
          </a:r>
          <a:endParaRPr lang="en-US" sz="3100" kern="1200" dirty="0"/>
        </a:p>
      </dsp:txBody>
      <dsp:txXfrm>
        <a:off x="0" y="67603"/>
        <a:ext cx="6649375" cy="725399"/>
      </dsp:txXfrm>
    </dsp:sp>
    <dsp:sp modelId="{1FB0103D-1FFA-42B7-BA13-BBEB0728D5A6}">
      <dsp:nvSpPr>
        <dsp:cNvPr id="0" name=""/>
        <dsp:cNvSpPr/>
      </dsp:nvSpPr>
      <dsp:spPr>
        <a:xfrm>
          <a:off x="0" y="793003"/>
          <a:ext cx="6649375" cy="11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11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 </a:t>
          </a:r>
          <a:r>
            <a:rPr lang="en-US" sz="2400" kern="1200" dirty="0" smtClean="0"/>
            <a:t>Officers in CXI </a:t>
          </a:r>
          <a:r>
            <a:rPr lang="en-US" sz="2400" kern="1200" dirty="0"/>
            <a:t>are chosen by the </a:t>
          </a:r>
          <a:r>
            <a:rPr lang="en-US" sz="2400" kern="1200" dirty="0" smtClean="0"/>
            <a:t>members, via elections.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Elections are valid for one year term.</a:t>
          </a:r>
        </a:p>
      </dsp:txBody>
      <dsp:txXfrm>
        <a:off x="0" y="793003"/>
        <a:ext cx="6649375" cy="1122975"/>
      </dsp:txXfrm>
    </dsp:sp>
    <dsp:sp modelId="{B359FA63-3BB0-47EB-8F02-B03766D318D5}">
      <dsp:nvSpPr>
        <dsp:cNvPr id="0" name=""/>
        <dsp:cNvSpPr/>
      </dsp:nvSpPr>
      <dsp:spPr>
        <a:xfrm>
          <a:off x="0" y="1915978"/>
          <a:ext cx="6649375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You choose the role</a:t>
          </a:r>
          <a:endParaRPr lang="en-US" sz="3100" kern="1200" dirty="0"/>
        </a:p>
      </dsp:txBody>
      <dsp:txXfrm>
        <a:off x="0" y="1915978"/>
        <a:ext cx="6649375" cy="725399"/>
      </dsp:txXfrm>
    </dsp:sp>
    <dsp:sp modelId="{52F221F5-31F3-44AF-9DBB-E86874A690B0}">
      <dsp:nvSpPr>
        <dsp:cNvPr id="0" name=""/>
        <dsp:cNvSpPr/>
      </dsp:nvSpPr>
      <dsp:spPr>
        <a:xfrm>
          <a:off x="0" y="2641378"/>
          <a:ext cx="6649375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11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Members choose their mentors, roles, departments and work.</a:t>
          </a:r>
          <a:endParaRPr lang="en-US" sz="2400" kern="1200" dirty="0"/>
        </a:p>
      </dsp:txBody>
      <dsp:txXfrm>
        <a:off x="0" y="2641378"/>
        <a:ext cx="6649375" cy="721912"/>
      </dsp:txXfrm>
    </dsp:sp>
    <dsp:sp modelId="{6EC28790-29F0-4FFA-BDB0-863050348E54}">
      <dsp:nvSpPr>
        <dsp:cNvPr id="0" name=""/>
        <dsp:cNvSpPr/>
      </dsp:nvSpPr>
      <dsp:spPr>
        <a:xfrm>
          <a:off x="0" y="3363290"/>
          <a:ext cx="6649375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Constitution</a:t>
          </a:r>
          <a:endParaRPr lang="en-US" sz="3100" kern="1200" dirty="0"/>
        </a:p>
      </dsp:txBody>
      <dsp:txXfrm>
        <a:off x="0" y="3363290"/>
        <a:ext cx="6649375" cy="725399"/>
      </dsp:txXfrm>
    </dsp:sp>
    <dsp:sp modelId="{52E855B8-12D4-4C84-B1A3-01BFAD50EB96}">
      <dsp:nvSpPr>
        <dsp:cNvPr id="0" name=""/>
        <dsp:cNvSpPr/>
      </dsp:nvSpPr>
      <dsp:spPr>
        <a:xfrm>
          <a:off x="0" y="4088690"/>
          <a:ext cx="664937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11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https://cxi-miet.github.io/constitution/</a:t>
          </a:r>
          <a:endParaRPr lang="en-US" sz="2400" kern="1200" dirty="0"/>
        </a:p>
      </dsp:txBody>
      <dsp:txXfrm>
        <a:off x="0" y="4088690"/>
        <a:ext cx="6649375" cy="5133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685992-159E-41C1-8634-E57610B6CD26}">
      <dsp:nvSpPr>
        <dsp:cNvPr id="0" name=""/>
        <dsp:cNvSpPr/>
      </dsp:nvSpPr>
      <dsp:spPr>
        <a:xfrm rot="5400000">
          <a:off x="3435082" y="122311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Creative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Work Committee</a:t>
          </a:r>
          <a:endParaRPr lang="en-US" sz="1500" kern="1200" dirty="0"/>
        </a:p>
      </dsp:txBody>
      <dsp:txXfrm rot="5400000">
        <a:off x="3435082" y="122311"/>
        <a:ext cx="1858256" cy="1616683"/>
      </dsp:txXfrm>
    </dsp:sp>
    <dsp:sp modelId="{DB137E4F-2594-4757-90AE-771B06A7B1F8}">
      <dsp:nvSpPr>
        <dsp:cNvPr id="0" name=""/>
        <dsp:cNvSpPr/>
      </dsp:nvSpPr>
      <dsp:spPr>
        <a:xfrm>
          <a:off x="5221610" y="373176"/>
          <a:ext cx="2073814" cy="111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Content Writing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Designing</a:t>
          </a:r>
        </a:p>
      </dsp:txBody>
      <dsp:txXfrm>
        <a:off x="5221610" y="373176"/>
        <a:ext cx="2073814" cy="1114953"/>
      </dsp:txXfrm>
    </dsp:sp>
    <dsp:sp modelId="{C6FFF2EF-6327-4778-B8B8-CF1C5A7FF868}">
      <dsp:nvSpPr>
        <dsp:cNvPr id="0" name=""/>
        <dsp:cNvSpPr/>
      </dsp:nvSpPr>
      <dsp:spPr>
        <a:xfrm rot="5400000">
          <a:off x="1689065" y="122311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1689065" y="122311"/>
        <a:ext cx="1858256" cy="1616683"/>
      </dsp:txXfrm>
    </dsp:sp>
    <dsp:sp modelId="{CF218D05-5EFC-4CEF-A8D4-DD1CA4B43225}">
      <dsp:nvSpPr>
        <dsp:cNvPr id="0" name=""/>
        <dsp:cNvSpPr/>
      </dsp:nvSpPr>
      <dsp:spPr>
        <a:xfrm rot="5400000">
          <a:off x="2558728" y="1699599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Promotional </a:t>
          </a:r>
          <a:r>
            <a:rPr lang="en-US" sz="1500" kern="1200" dirty="0" smtClean="0"/>
            <a:t> Committee</a:t>
          </a:r>
          <a:endParaRPr lang="en-US" sz="1500" kern="1200" dirty="0"/>
        </a:p>
      </dsp:txBody>
      <dsp:txXfrm rot="5400000">
        <a:off x="2558728" y="1699599"/>
        <a:ext cx="1858256" cy="1616683"/>
      </dsp:txXfrm>
    </dsp:sp>
    <dsp:sp modelId="{F83A5A9E-BD40-461E-979C-8007DFA8738E}">
      <dsp:nvSpPr>
        <dsp:cNvPr id="0" name=""/>
        <dsp:cNvSpPr/>
      </dsp:nvSpPr>
      <dsp:spPr>
        <a:xfrm>
          <a:off x="605701" y="1950464"/>
          <a:ext cx="2006916" cy="111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Social Media   </a:t>
          </a:r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Campus Promotions</a:t>
          </a:r>
        </a:p>
      </dsp:txBody>
      <dsp:txXfrm>
        <a:off x="605701" y="1950464"/>
        <a:ext cx="2006916" cy="1114953"/>
      </dsp:txXfrm>
    </dsp:sp>
    <dsp:sp modelId="{C7BDFAA6-7D57-43AB-9078-DCA7097BC205}">
      <dsp:nvSpPr>
        <dsp:cNvPr id="0" name=""/>
        <dsp:cNvSpPr/>
      </dsp:nvSpPr>
      <dsp:spPr>
        <a:xfrm rot="5400000">
          <a:off x="3467822" y="3267817"/>
          <a:ext cx="1858256" cy="157275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3467822" y="3267817"/>
        <a:ext cx="1858256" cy="1572757"/>
      </dsp:txXfrm>
    </dsp:sp>
    <dsp:sp modelId="{99D86821-0912-4819-90BD-A1CD21A70DC0}">
      <dsp:nvSpPr>
        <dsp:cNvPr id="0" name=""/>
        <dsp:cNvSpPr/>
      </dsp:nvSpPr>
      <dsp:spPr>
        <a:xfrm rot="5400000">
          <a:off x="4359308" y="1702145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Management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Committee</a:t>
          </a:r>
          <a:endParaRPr lang="en-US" sz="1500" kern="1200" dirty="0"/>
        </a:p>
      </dsp:txBody>
      <dsp:txXfrm rot="5400000">
        <a:off x="4359308" y="1702145"/>
        <a:ext cx="1858256" cy="1616683"/>
      </dsp:txXfrm>
    </dsp:sp>
    <dsp:sp modelId="{F902346A-F16C-443F-8C26-B6591BA0FDA3}">
      <dsp:nvSpPr>
        <dsp:cNvPr id="0" name=""/>
        <dsp:cNvSpPr/>
      </dsp:nvSpPr>
      <dsp:spPr>
        <a:xfrm>
          <a:off x="6175214" y="1961342"/>
          <a:ext cx="1725911" cy="111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Managing Meetings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Organizing Regular Sessions</a:t>
          </a:r>
        </a:p>
      </dsp:txBody>
      <dsp:txXfrm>
        <a:off x="6175214" y="1961342"/>
        <a:ext cx="1725911" cy="1114953"/>
      </dsp:txXfrm>
    </dsp:sp>
    <dsp:sp modelId="{628A546D-09EF-483E-996A-9967BFDB2D36}">
      <dsp:nvSpPr>
        <dsp:cNvPr id="0" name=""/>
        <dsp:cNvSpPr/>
      </dsp:nvSpPr>
      <dsp:spPr>
        <a:xfrm rot="5400000">
          <a:off x="1689065" y="3276887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1689065" y="3276887"/>
        <a:ext cx="1858256" cy="161668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15449A-7E8B-4DB0-8194-C59FDAE3BB80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Mohd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Hamzah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Siddiqui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+91 7409881100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mohd.hamzah.cse.2017@miet.ac.in</a:t>
          </a:r>
          <a:endParaRPr lang="en-US" sz="1200" kern="1200" dirty="0"/>
        </a:p>
      </dsp:txBody>
      <dsp:txXfrm>
        <a:off x="4284268" y="3088640"/>
        <a:ext cx="1405331" cy="975360"/>
      </dsp:txXfrm>
    </dsp:sp>
    <dsp:sp modelId="{77E6F890-FD47-4184-BFA5-83E9B7C3CBF0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Shristhi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Pahwa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+91 7830464017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shristhi.pahwa.cse.2017@miet.ac.in</a:t>
          </a:r>
          <a:endParaRPr lang="en-US" sz="1200" kern="1200" dirty="0"/>
        </a:p>
      </dsp:txBody>
      <dsp:txXfrm>
        <a:off x="406400" y="3088640"/>
        <a:ext cx="1405331" cy="975360"/>
      </dsp:txXfrm>
    </dsp:sp>
    <dsp:sp modelId="{43D8C321-E7CA-4F0D-89A4-8C7547F7FCED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</a:t>
          </a:r>
          <a:r>
            <a:rPr lang="en-US" sz="1400" kern="1200" dirty="0" err="1" smtClean="0"/>
            <a:t>Parv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Agarwal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+91 8171459191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parv.agarwal.cse@miet.ac.in</a:t>
          </a:r>
          <a:endParaRPr lang="en-US" sz="1200" kern="1200" dirty="0"/>
        </a:p>
      </dsp:txBody>
      <dsp:txXfrm>
        <a:off x="4284268" y="0"/>
        <a:ext cx="1405331" cy="975360"/>
      </dsp:txXfrm>
    </dsp:sp>
    <dsp:sp modelId="{A601FD74-0175-4233-8D5A-FC8220DFD8E2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Mohd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Umar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Alam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Siddique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+91 7417576582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mohd.umar.cse.2017@miet.ac.in</a:t>
          </a:r>
          <a:endParaRPr lang="en-US" sz="12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406400" y="0"/>
        <a:ext cx="1405331" cy="975360"/>
      </dsp:txXfrm>
    </dsp:sp>
    <dsp:sp modelId="{A08D5A0C-F060-445D-85D9-D414DAB0346A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President</a:t>
          </a:r>
          <a:endParaRPr lang="en-US" sz="1700" b="1" kern="1200" dirty="0"/>
        </a:p>
      </dsp:txBody>
      <dsp:txXfrm>
        <a:off x="1247648" y="231647"/>
        <a:ext cx="1759712" cy="1759712"/>
      </dsp:txXfrm>
    </dsp:sp>
    <dsp:sp modelId="{9A4E7549-1FDC-44DD-95FE-32EAD55F3266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Vice President</a:t>
          </a:r>
          <a:endParaRPr lang="en-US" sz="1700" b="1" kern="1200" dirty="0"/>
        </a:p>
      </dsp:txBody>
      <dsp:txXfrm rot="5400000">
        <a:off x="3088640" y="231647"/>
        <a:ext cx="1759712" cy="1759712"/>
      </dsp:txXfrm>
    </dsp:sp>
    <dsp:sp modelId="{F5B2A072-168A-48EC-A450-837E14149F88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Treasurer</a:t>
          </a:r>
          <a:endParaRPr lang="en-US" sz="1700" b="1" kern="1200" dirty="0"/>
        </a:p>
      </dsp:txBody>
      <dsp:txXfrm rot="10800000">
        <a:off x="3088640" y="2072640"/>
        <a:ext cx="1759712" cy="1759712"/>
      </dsp:txXfrm>
    </dsp:sp>
    <dsp:sp modelId="{A794A5DC-0A59-45CF-BCE9-4945D9670516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Secretary</a:t>
          </a:r>
          <a:endParaRPr lang="en-US" sz="1700" b="1" kern="1200" dirty="0"/>
        </a:p>
      </dsp:txBody>
      <dsp:txXfrm rot="16200000">
        <a:off x="1247648" y="2072640"/>
        <a:ext cx="1759712" cy="1759712"/>
      </dsp:txXfrm>
    </dsp:sp>
    <dsp:sp modelId="{E515DD3C-3134-45FD-BB9F-D5C10DBF8A0A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E19FB34C-5F85-4FD5-9C37-848BC4208112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FB0212-B994-4BCA-B99A-EC47C4D49E7C}">
      <dsp:nvSpPr>
        <dsp:cNvPr id="0" name=""/>
        <dsp:cNvSpPr/>
      </dsp:nvSpPr>
      <dsp:spPr>
        <a:xfrm rot="5400000">
          <a:off x="451137" y="1194919"/>
          <a:ext cx="1354694" cy="22541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6157A6-CE09-45CC-B8BF-124D406D174B}">
      <dsp:nvSpPr>
        <dsp:cNvPr id="0" name=""/>
        <dsp:cNvSpPr/>
      </dsp:nvSpPr>
      <dsp:spPr>
        <a:xfrm>
          <a:off x="225005" y="1868434"/>
          <a:ext cx="2035087" cy="178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Fill the Google form shared</a:t>
          </a:r>
        </a:p>
      </dsp:txBody>
      <dsp:txXfrm>
        <a:off x="225005" y="1868434"/>
        <a:ext cx="2035087" cy="1783873"/>
      </dsp:txXfrm>
    </dsp:sp>
    <dsp:sp modelId="{4C65E972-3F36-4822-A460-F94DA47C2643}">
      <dsp:nvSpPr>
        <dsp:cNvPr id="0" name=""/>
        <dsp:cNvSpPr/>
      </dsp:nvSpPr>
      <dsp:spPr>
        <a:xfrm>
          <a:off x="1876114" y="1028964"/>
          <a:ext cx="383978" cy="38397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shade val="50000"/>
                <a:hueOff val="19203"/>
                <a:satOff val="1698"/>
                <a:lumOff val="1556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50000"/>
                <a:hueOff val="19203"/>
                <a:satOff val="1698"/>
                <a:lumOff val="1556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50000"/>
                <a:hueOff val="19203"/>
                <a:satOff val="1698"/>
                <a:lumOff val="1556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19203"/>
              <a:satOff val="1698"/>
              <a:lumOff val="15568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2ACFA1-9D7A-4CC5-8FCA-EBF3B58ACAA0}">
      <dsp:nvSpPr>
        <dsp:cNvPr id="0" name=""/>
        <dsp:cNvSpPr/>
      </dsp:nvSpPr>
      <dsp:spPr>
        <a:xfrm rot="5400000">
          <a:off x="2942482" y="578434"/>
          <a:ext cx="1354694" cy="22541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50000"/>
                <a:hueOff val="38406"/>
                <a:satOff val="3395"/>
                <a:lumOff val="31135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50000"/>
                <a:hueOff val="38406"/>
                <a:satOff val="3395"/>
                <a:lumOff val="31135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50000"/>
                <a:hueOff val="38406"/>
                <a:satOff val="3395"/>
                <a:lumOff val="31135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38406"/>
              <a:satOff val="3395"/>
              <a:lumOff val="31135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C51D21-79C7-4853-9AF1-D7BF2B1FD57F}">
      <dsp:nvSpPr>
        <dsp:cNvPr id="0" name=""/>
        <dsp:cNvSpPr/>
      </dsp:nvSpPr>
      <dsp:spPr>
        <a:xfrm>
          <a:off x="2716350" y="1251948"/>
          <a:ext cx="2035087" cy="178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Have</a:t>
          </a:r>
          <a:r>
            <a:rPr lang="en-US" sz="1800" kern="1200" baseline="0" dirty="0" smtClean="0"/>
            <a:t> a friendly interaction with </a:t>
          </a:r>
          <a:r>
            <a:rPr lang="en-US" sz="1800" kern="1200" baseline="0" dirty="0" smtClean="0"/>
            <a:t>the interview committee  </a:t>
          </a:r>
          <a:endParaRPr lang="en-US" sz="1800" kern="1200" dirty="0"/>
        </a:p>
      </dsp:txBody>
      <dsp:txXfrm>
        <a:off x="2716350" y="1251948"/>
        <a:ext cx="2035087" cy="1783873"/>
      </dsp:txXfrm>
    </dsp:sp>
    <dsp:sp modelId="{0DCA01D6-481D-41D8-977E-EB5283193B5A}">
      <dsp:nvSpPr>
        <dsp:cNvPr id="0" name=""/>
        <dsp:cNvSpPr/>
      </dsp:nvSpPr>
      <dsp:spPr>
        <a:xfrm>
          <a:off x="4367459" y="412478"/>
          <a:ext cx="383978" cy="38397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shade val="50000"/>
                <a:hueOff val="38406"/>
                <a:satOff val="3395"/>
                <a:lumOff val="31135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50000"/>
                <a:hueOff val="38406"/>
                <a:satOff val="3395"/>
                <a:lumOff val="31135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50000"/>
                <a:hueOff val="38406"/>
                <a:satOff val="3395"/>
                <a:lumOff val="31135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38406"/>
              <a:satOff val="3395"/>
              <a:lumOff val="31135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D0704C-8011-4D9F-A510-E0E86AFD7074}">
      <dsp:nvSpPr>
        <dsp:cNvPr id="0" name=""/>
        <dsp:cNvSpPr/>
      </dsp:nvSpPr>
      <dsp:spPr>
        <a:xfrm rot="5400000">
          <a:off x="5433827" y="-38051"/>
          <a:ext cx="1354694" cy="22541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50000"/>
                <a:hueOff val="19203"/>
                <a:satOff val="1698"/>
                <a:lumOff val="1556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50000"/>
                <a:hueOff val="19203"/>
                <a:satOff val="1698"/>
                <a:lumOff val="1556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50000"/>
                <a:hueOff val="19203"/>
                <a:satOff val="1698"/>
                <a:lumOff val="1556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19203"/>
              <a:satOff val="1698"/>
              <a:lumOff val="15568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7D9DA0-20FD-456F-AA31-B8F440E51010}">
      <dsp:nvSpPr>
        <dsp:cNvPr id="0" name=""/>
        <dsp:cNvSpPr/>
      </dsp:nvSpPr>
      <dsp:spPr>
        <a:xfrm>
          <a:off x="5207695" y="635462"/>
          <a:ext cx="2035087" cy="178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Get </a:t>
          </a:r>
          <a:r>
            <a:rPr lang="en-US" sz="2400" kern="1200" dirty="0" smtClean="0"/>
            <a:t>Selected and start at CXI</a:t>
          </a:r>
          <a:endParaRPr lang="en-US" sz="2400" kern="1200" dirty="0"/>
        </a:p>
      </dsp:txBody>
      <dsp:txXfrm>
        <a:off x="5207695" y="635462"/>
        <a:ext cx="2035087" cy="1783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1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961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12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5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934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0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40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8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28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6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8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8" y="2313436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232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979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53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4" y="2243831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4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3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1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21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0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6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6" y="2638047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4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F76C25-AC3B-431E-98F8-FA70F2B5135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484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2FEE9A3-C3B7-40C6-9B7F-8228A25D0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6127"/>
            <a:ext cx="9144000" cy="6054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377ACD-2957-4DE3-923F-4EB3C8BFEC52}"/>
              </a:ext>
            </a:extLst>
          </p:cNvPr>
          <p:cNvSpPr txBox="1"/>
          <p:nvPr/>
        </p:nvSpPr>
        <p:spPr>
          <a:xfrm>
            <a:off x="3861794" y="2961264"/>
            <a:ext cx="5282213" cy="131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CXI</a:t>
            </a:r>
            <a:r>
              <a:rPr lang="en-US" sz="33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1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Collaboration x Innovation</a:t>
            </a:r>
          </a:p>
          <a:p>
            <a:endParaRPr lang="en-US" sz="135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66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893" y="616803"/>
            <a:ext cx="24851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Policies: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904928394"/>
              </p:ext>
            </p:extLst>
          </p:nvPr>
        </p:nvGraphicFramePr>
        <p:xfrm>
          <a:off x="1061641" y="1548266"/>
          <a:ext cx="6649375" cy="466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3768" y="616803"/>
            <a:ext cx="1228725" cy="723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676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7B4216-96BF-46B8-BB7E-495CBC497999}"/>
              </a:ext>
            </a:extLst>
          </p:cNvPr>
          <p:cNvSpPr txBox="1"/>
          <p:nvPr/>
        </p:nvSpPr>
        <p:spPr>
          <a:xfrm>
            <a:off x="1050404" y="520813"/>
            <a:ext cx="5498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Internal Committees:</a:t>
            </a:r>
            <a:endParaRPr lang="en-US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58013622-9B50-417F-87AC-8B8B2E4F1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71283274"/>
              </p:ext>
            </p:extLst>
          </p:nvPr>
        </p:nvGraphicFramePr>
        <p:xfrm>
          <a:off x="754602" y="1491449"/>
          <a:ext cx="7901126" cy="5015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2DE4A7-0EC9-4A77-8319-09841B2BF357}"/>
              </a:ext>
            </a:extLst>
          </p:cNvPr>
          <p:cNvSpPr txBox="1"/>
          <p:nvPr/>
        </p:nvSpPr>
        <p:spPr>
          <a:xfrm>
            <a:off x="2796780" y="5339624"/>
            <a:ext cx="1446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500" dirty="0">
                <a:solidFill>
                  <a:schemeClr val="bg1"/>
                </a:solidFill>
              </a:rPr>
              <a:t>Interview        Committee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558BD5-4EFB-4D3B-B416-600C5201BB14}"/>
              </a:ext>
            </a:extLst>
          </p:cNvPr>
          <p:cNvSpPr txBox="1"/>
          <p:nvPr/>
        </p:nvSpPr>
        <p:spPr>
          <a:xfrm>
            <a:off x="1645642" y="5248518"/>
            <a:ext cx="115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Handling Interviews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362E49-0784-488F-BB77-9D01898DA376}"/>
              </a:ext>
            </a:extLst>
          </p:cNvPr>
          <p:cNvSpPr txBox="1"/>
          <p:nvPr/>
        </p:nvSpPr>
        <p:spPr>
          <a:xfrm flipH="1">
            <a:off x="2931842" y="2080917"/>
            <a:ext cx="1542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Technical </a:t>
            </a:r>
            <a:r>
              <a:rPr lang="en-US" sz="1500" dirty="0" smtClean="0">
                <a:solidFill>
                  <a:schemeClr val="bg1"/>
                </a:solidFill>
              </a:rPr>
              <a:t>Committee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4385F4-8EE1-4A20-905D-5EF8B3C71F33}"/>
              </a:ext>
            </a:extLst>
          </p:cNvPr>
          <p:cNvSpPr txBox="1"/>
          <p:nvPr/>
        </p:nvSpPr>
        <p:spPr>
          <a:xfrm>
            <a:off x="956891" y="2080917"/>
            <a:ext cx="1839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Organizing Contests</a:t>
            </a:r>
          </a:p>
          <a:p>
            <a:r>
              <a:rPr lang="en-US" sz="1400" dirty="0"/>
              <a:t>Project Management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101E2A-194F-4A6C-B900-5B7E1B8E30B1}"/>
              </a:ext>
            </a:extLst>
          </p:cNvPr>
          <p:cNvSpPr txBox="1"/>
          <p:nvPr/>
        </p:nvSpPr>
        <p:spPr>
          <a:xfrm flipH="1">
            <a:off x="4678533" y="5339624"/>
            <a:ext cx="1151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Active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CD4B169-A06C-4076-A2B5-F22CC50A444A}"/>
              </a:ext>
            </a:extLst>
          </p:cNvPr>
          <p:cNvSpPr txBox="1"/>
          <p:nvPr/>
        </p:nvSpPr>
        <p:spPr>
          <a:xfrm>
            <a:off x="5956917" y="5314819"/>
            <a:ext cx="220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Member’s Active Participation is Crucial</a:t>
            </a:r>
          </a:p>
        </p:txBody>
      </p:sp>
    </p:spTree>
    <p:extLst>
      <p:ext uri="{BB962C8B-B14F-4D97-AF65-F5344CB8AC3E}">
        <p14:creationId xmlns:p14="http://schemas.microsoft.com/office/powerpoint/2010/main" xmlns="" val="38309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49030DD-EB02-4DA4-B1DF-B5E2C9559ACC}"/>
              </a:ext>
            </a:extLst>
          </p:cNvPr>
          <p:cNvSpPr txBox="1"/>
          <p:nvPr/>
        </p:nvSpPr>
        <p:spPr>
          <a:xfrm>
            <a:off x="3543246" y="1005510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Officers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47A533-6778-4C83-A548-AB0E92C8BA1D}"/>
              </a:ext>
            </a:extLst>
          </p:cNvPr>
          <p:cNvSpPr txBox="1"/>
          <p:nvPr/>
        </p:nvSpPr>
        <p:spPr>
          <a:xfrm>
            <a:off x="362049" y="4105118"/>
            <a:ext cx="160463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b="1" dirty="0"/>
              <a:t>      </a:t>
            </a:r>
            <a:endParaRPr lang="en-US" sz="135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68D2D1CE-7EE0-4F3F-9893-92D9A5423CD0}"/>
              </a:ext>
            </a:extLst>
          </p:cNvPr>
          <p:cNvCxnSpPr>
            <a:cxnSpLocks/>
          </p:cNvCxnSpPr>
          <p:nvPr/>
        </p:nvCxnSpPr>
        <p:spPr>
          <a:xfrm>
            <a:off x="461639" y="1535837"/>
            <a:ext cx="814082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Diagram 11"/>
          <p:cNvGraphicFramePr/>
          <p:nvPr/>
        </p:nvGraphicFramePr>
        <p:xfrm>
          <a:off x="1537062" y="189338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053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254" y="457200"/>
            <a:ext cx="52979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Faculty and Mentors</a:t>
            </a:r>
          </a:p>
        </p:txBody>
      </p:sp>
      <p:sp>
        <p:nvSpPr>
          <p:cNvPr id="6" name="Freeform 5"/>
          <p:cNvSpPr/>
          <p:nvPr/>
        </p:nvSpPr>
        <p:spPr>
          <a:xfrm>
            <a:off x="1508016" y="2187113"/>
            <a:ext cx="3075384" cy="4064000"/>
          </a:xfrm>
          <a:custGeom>
            <a:avLst/>
            <a:gdLst>
              <a:gd name="connsiteX0" fmla="*/ 0 w 3075384"/>
              <a:gd name="connsiteY0" fmla="*/ 307538 h 4064000"/>
              <a:gd name="connsiteX1" fmla="*/ 90076 w 3075384"/>
              <a:gd name="connsiteY1" fmla="*/ 90076 h 4064000"/>
              <a:gd name="connsiteX2" fmla="*/ 307538 w 3075384"/>
              <a:gd name="connsiteY2" fmla="*/ 1 h 4064000"/>
              <a:gd name="connsiteX3" fmla="*/ 2767846 w 3075384"/>
              <a:gd name="connsiteY3" fmla="*/ 0 h 4064000"/>
              <a:gd name="connsiteX4" fmla="*/ 2985308 w 3075384"/>
              <a:gd name="connsiteY4" fmla="*/ 90076 h 4064000"/>
              <a:gd name="connsiteX5" fmla="*/ 3075383 w 3075384"/>
              <a:gd name="connsiteY5" fmla="*/ 307538 h 4064000"/>
              <a:gd name="connsiteX6" fmla="*/ 3075384 w 3075384"/>
              <a:gd name="connsiteY6" fmla="*/ 3756462 h 4064000"/>
              <a:gd name="connsiteX7" fmla="*/ 2985308 w 3075384"/>
              <a:gd name="connsiteY7" fmla="*/ 3973924 h 4064000"/>
              <a:gd name="connsiteX8" fmla="*/ 2767846 w 3075384"/>
              <a:gd name="connsiteY8" fmla="*/ 4064000 h 4064000"/>
              <a:gd name="connsiteX9" fmla="*/ 307538 w 3075384"/>
              <a:gd name="connsiteY9" fmla="*/ 4064000 h 4064000"/>
              <a:gd name="connsiteX10" fmla="*/ 90076 w 3075384"/>
              <a:gd name="connsiteY10" fmla="*/ 3973924 h 4064000"/>
              <a:gd name="connsiteX11" fmla="*/ 0 w 3075384"/>
              <a:gd name="connsiteY11" fmla="*/ 3756462 h 4064000"/>
              <a:gd name="connsiteX12" fmla="*/ 0 w 3075384"/>
              <a:gd name="connsiteY12" fmla="*/ 307538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75384" h="4064000">
                <a:moveTo>
                  <a:pt x="0" y="307538"/>
                </a:moveTo>
                <a:cubicBezTo>
                  <a:pt x="0" y="225974"/>
                  <a:pt x="32401" y="147750"/>
                  <a:pt x="90076" y="90076"/>
                </a:cubicBezTo>
                <a:cubicBezTo>
                  <a:pt x="147751" y="32401"/>
                  <a:pt x="225974" y="0"/>
                  <a:pt x="307538" y="1"/>
                </a:cubicBezTo>
                <a:lnTo>
                  <a:pt x="2767846" y="0"/>
                </a:lnTo>
                <a:cubicBezTo>
                  <a:pt x="2849410" y="0"/>
                  <a:pt x="2927634" y="32401"/>
                  <a:pt x="2985308" y="90076"/>
                </a:cubicBezTo>
                <a:cubicBezTo>
                  <a:pt x="3042983" y="147751"/>
                  <a:pt x="3075384" y="225974"/>
                  <a:pt x="3075383" y="307538"/>
                </a:cubicBezTo>
                <a:cubicBezTo>
                  <a:pt x="3075383" y="1457179"/>
                  <a:pt x="3075384" y="2606821"/>
                  <a:pt x="3075384" y="3756462"/>
                </a:cubicBezTo>
                <a:cubicBezTo>
                  <a:pt x="3075384" y="3838026"/>
                  <a:pt x="3042983" y="3916250"/>
                  <a:pt x="2985308" y="3973924"/>
                </a:cubicBezTo>
                <a:cubicBezTo>
                  <a:pt x="2927633" y="4031599"/>
                  <a:pt x="2849410" y="4064000"/>
                  <a:pt x="2767846" y="4064000"/>
                </a:cubicBezTo>
                <a:lnTo>
                  <a:pt x="307538" y="4064000"/>
                </a:lnTo>
                <a:cubicBezTo>
                  <a:pt x="225974" y="4064000"/>
                  <a:pt x="147750" y="4031599"/>
                  <a:pt x="90076" y="3973924"/>
                </a:cubicBezTo>
                <a:cubicBezTo>
                  <a:pt x="32401" y="3916249"/>
                  <a:pt x="0" y="3838026"/>
                  <a:pt x="0" y="3756462"/>
                </a:cubicBezTo>
                <a:lnTo>
                  <a:pt x="0" y="307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824736" rIns="199136" bIns="101193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/>
              <a:t>Dr. Mukesh Rawat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(Prof. CSE)</a:t>
            </a:r>
            <a:endParaRPr lang="en-US" sz="2400" kern="1200" dirty="0"/>
          </a:p>
        </p:txBody>
      </p:sp>
      <p:sp>
        <p:nvSpPr>
          <p:cNvPr id="7" name="Oval 6"/>
          <p:cNvSpPr/>
          <p:nvPr/>
        </p:nvSpPr>
        <p:spPr>
          <a:xfrm>
            <a:off x="2371737" y="2430953"/>
            <a:ext cx="1353312" cy="1353312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dgm="http://schemas.openxmlformats.org/drawingml/2006/diagram"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4678346" y="2187113"/>
            <a:ext cx="3075384" cy="4064000"/>
          </a:xfrm>
          <a:custGeom>
            <a:avLst/>
            <a:gdLst>
              <a:gd name="connsiteX0" fmla="*/ 0 w 3075384"/>
              <a:gd name="connsiteY0" fmla="*/ 307538 h 4064000"/>
              <a:gd name="connsiteX1" fmla="*/ 90076 w 3075384"/>
              <a:gd name="connsiteY1" fmla="*/ 90076 h 4064000"/>
              <a:gd name="connsiteX2" fmla="*/ 307538 w 3075384"/>
              <a:gd name="connsiteY2" fmla="*/ 1 h 4064000"/>
              <a:gd name="connsiteX3" fmla="*/ 2767846 w 3075384"/>
              <a:gd name="connsiteY3" fmla="*/ 0 h 4064000"/>
              <a:gd name="connsiteX4" fmla="*/ 2985308 w 3075384"/>
              <a:gd name="connsiteY4" fmla="*/ 90076 h 4064000"/>
              <a:gd name="connsiteX5" fmla="*/ 3075383 w 3075384"/>
              <a:gd name="connsiteY5" fmla="*/ 307538 h 4064000"/>
              <a:gd name="connsiteX6" fmla="*/ 3075384 w 3075384"/>
              <a:gd name="connsiteY6" fmla="*/ 3756462 h 4064000"/>
              <a:gd name="connsiteX7" fmla="*/ 2985308 w 3075384"/>
              <a:gd name="connsiteY7" fmla="*/ 3973924 h 4064000"/>
              <a:gd name="connsiteX8" fmla="*/ 2767846 w 3075384"/>
              <a:gd name="connsiteY8" fmla="*/ 4064000 h 4064000"/>
              <a:gd name="connsiteX9" fmla="*/ 307538 w 3075384"/>
              <a:gd name="connsiteY9" fmla="*/ 4064000 h 4064000"/>
              <a:gd name="connsiteX10" fmla="*/ 90076 w 3075384"/>
              <a:gd name="connsiteY10" fmla="*/ 3973924 h 4064000"/>
              <a:gd name="connsiteX11" fmla="*/ 0 w 3075384"/>
              <a:gd name="connsiteY11" fmla="*/ 3756462 h 4064000"/>
              <a:gd name="connsiteX12" fmla="*/ 0 w 3075384"/>
              <a:gd name="connsiteY12" fmla="*/ 307538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75384" h="4064000">
                <a:moveTo>
                  <a:pt x="0" y="307538"/>
                </a:moveTo>
                <a:cubicBezTo>
                  <a:pt x="0" y="225974"/>
                  <a:pt x="32401" y="147750"/>
                  <a:pt x="90076" y="90076"/>
                </a:cubicBezTo>
                <a:cubicBezTo>
                  <a:pt x="147751" y="32401"/>
                  <a:pt x="225974" y="0"/>
                  <a:pt x="307538" y="1"/>
                </a:cubicBezTo>
                <a:lnTo>
                  <a:pt x="2767846" y="0"/>
                </a:lnTo>
                <a:cubicBezTo>
                  <a:pt x="2849410" y="0"/>
                  <a:pt x="2927634" y="32401"/>
                  <a:pt x="2985308" y="90076"/>
                </a:cubicBezTo>
                <a:cubicBezTo>
                  <a:pt x="3042983" y="147751"/>
                  <a:pt x="3075384" y="225974"/>
                  <a:pt x="3075383" y="307538"/>
                </a:cubicBezTo>
                <a:cubicBezTo>
                  <a:pt x="3075383" y="1457179"/>
                  <a:pt x="3075384" y="2606821"/>
                  <a:pt x="3075384" y="3756462"/>
                </a:cubicBezTo>
                <a:cubicBezTo>
                  <a:pt x="3075384" y="3838026"/>
                  <a:pt x="3042983" y="3916250"/>
                  <a:pt x="2985308" y="3973924"/>
                </a:cubicBezTo>
                <a:cubicBezTo>
                  <a:pt x="2927633" y="4031599"/>
                  <a:pt x="2849410" y="4064000"/>
                  <a:pt x="2767846" y="4064000"/>
                </a:cubicBezTo>
                <a:lnTo>
                  <a:pt x="307538" y="4064000"/>
                </a:lnTo>
                <a:cubicBezTo>
                  <a:pt x="225974" y="4064000"/>
                  <a:pt x="147750" y="4031599"/>
                  <a:pt x="90076" y="3973924"/>
                </a:cubicBezTo>
                <a:cubicBezTo>
                  <a:pt x="32401" y="3916249"/>
                  <a:pt x="0" y="3838026"/>
                  <a:pt x="0" y="3756462"/>
                </a:cubicBezTo>
                <a:lnTo>
                  <a:pt x="0" y="30753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84912" tIns="1810512" rIns="184912" bIns="99771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Dr. </a:t>
            </a:r>
            <a:r>
              <a:rPr lang="en-US" sz="2600" kern="1200" dirty="0" err="1"/>
              <a:t>Shashwat</a:t>
            </a:r>
            <a:r>
              <a:rPr lang="en-US" sz="2600" kern="1200" dirty="0"/>
              <a:t> </a:t>
            </a:r>
            <a:r>
              <a:rPr lang="en-US" sz="2600" kern="1200" dirty="0" err="1" smtClean="0"/>
              <a:t>Pathak</a:t>
            </a:r>
            <a:endParaRPr lang="en-US" sz="2600" kern="1200" dirty="0" smtClean="0"/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(Head Innovation Cell)</a:t>
            </a:r>
            <a:endParaRPr lang="en-US" sz="2400" kern="1200" dirty="0"/>
          </a:p>
        </p:txBody>
      </p:sp>
      <p:sp>
        <p:nvSpPr>
          <p:cNvPr id="10" name="Left-Right Arrow 9"/>
          <p:cNvSpPr/>
          <p:nvPr/>
        </p:nvSpPr>
        <p:spPr>
          <a:xfrm>
            <a:off x="1757952" y="5438313"/>
            <a:ext cx="5748528" cy="609600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Picture 11" descr="WhatsApp Image 2021-01-02 at 5.37.21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8651" y="2442900"/>
            <a:ext cx="1358538" cy="1353312"/>
          </a:xfrm>
          <a:prstGeom prst="ellipse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1182089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1E7167-17C8-4384-85E6-E96421AC77C0}"/>
              </a:ext>
            </a:extLst>
          </p:cNvPr>
          <p:cNvSpPr txBox="1"/>
          <p:nvPr/>
        </p:nvSpPr>
        <p:spPr>
          <a:xfrm>
            <a:off x="1589103" y="577048"/>
            <a:ext cx="3932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to Join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545ED42-7EC1-4194-81A8-7BA7BF702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41026816"/>
              </p:ext>
            </p:extLst>
          </p:nvPr>
        </p:nvGraphicFramePr>
        <p:xfrm>
          <a:off x="871534" y="2217677"/>
          <a:ext cx="724417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/>
          <p:cNvSpPr/>
          <p:nvPr/>
        </p:nvSpPr>
        <p:spPr>
          <a:xfrm>
            <a:off x="1410789" y="3082834"/>
            <a:ext cx="705394" cy="666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6453051" y="1854927"/>
            <a:ext cx="692331" cy="679268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otched Right Arrow 14"/>
          <p:cNvSpPr/>
          <p:nvPr/>
        </p:nvSpPr>
        <p:spPr>
          <a:xfrm>
            <a:off x="1371601" y="2181498"/>
            <a:ext cx="875211" cy="37882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/>
          <p:cNvSpPr/>
          <p:nvPr/>
        </p:nvSpPr>
        <p:spPr>
          <a:xfrm>
            <a:off x="3901441" y="1445623"/>
            <a:ext cx="875211" cy="37882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137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1.85185E-6 L 0.06684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84 -0.00023 L 0.16111 -0.0835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4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28 -0.0838 L 0.34809 -0.0858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09 -0.08588 L 0.43264 -0.175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4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86 -0.17546 L 0.55417 -0.1736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8" animBg="1"/>
      <p:bldP spid="11" grpId="9" animBg="1"/>
      <p:bldP spid="11" grpId="10" animBg="1"/>
      <p:bldP spid="14" grpId="0" animBg="1"/>
      <p:bldP spid="15" grpId="0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114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94CC00-AB86-4E12-8BEF-B05D07D46D41}"/>
              </a:ext>
            </a:extLst>
          </p:cNvPr>
          <p:cNvSpPr txBox="1"/>
          <p:nvPr/>
        </p:nvSpPr>
        <p:spPr>
          <a:xfrm>
            <a:off x="3533393" y="1242874"/>
            <a:ext cx="2396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About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FDE92B-4183-44F9-A7A9-A707B1C99A15}"/>
              </a:ext>
            </a:extLst>
          </p:cNvPr>
          <p:cNvSpPr txBox="1"/>
          <p:nvPr/>
        </p:nvSpPr>
        <p:spPr>
          <a:xfrm>
            <a:off x="834500" y="2618913"/>
            <a:ext cx="7945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Open Sans"/>
              </a:rPr>
              <a:t>We are CXI. The pragmatic and progressive Computer Science Club of MIET. The purpose of CXI shall be to promote and organize project skills and experiences at MIET.</a:t>
            </a:r>
          </a:p>
          <a:p>
            <a:pPr algn="ctr"/>
            <a:endParaRPr lang="en-US" b="0" i="0" dirty="0">
              <a:effectLst/>
              <a:latin typeface="Open Sans"/>
            </a:endParaRPr>
          </a:p>
          <a:p>
            <a:pPr algn="ctr"/>
            <a:r>
              <a:rPr lang="en-US" b="0" i="0" dirty="0">
                <a:effectLst/>
                <a:latin typeface="Open Sans"/>
              </a:rPr>
              <a:t>The club aims to bring in collaborations from the students so as to built products or provide services that solve a common problem or give shape to an innovative idea while working in teams and learning new things. We bring a more sophisticated approach to student centered college bodies along with transparency in governance.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28786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24BF0-E0F8-4C20-80C2-67232C64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67" y="1128009"/>
            <a:ext cx="5797296" cy="891540"/>
          </a:xfrm>
        </p:spPr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C7E107-7426-48E9-8D33-21BDEEEA333F}"/>
              </a:ext>
            </a:extLst>
          </p:cNvPr>
          <p:cNvSpPr txBox="1"/>
          <p:nvPr/>
        </p:nvSpPr>
        <p:spPr>
          <a:xfrm>
            <a:off x="681370" y="2251046"/>
            <a:ext cx="2425216" cy="3901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68" indent="-257168">
              <a:buFont typeface="+mj-lt"/>
              <a:buAutoNum type="arabicPeriod"/>
            </a:pPr>
            <a:endParaRPr lang="en-US" sz="1351" dirty="0"/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About Us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Vision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What do we aim for</a:t>
            </a:r>
            <a:r>
              <a:rPr lang="en-US" dirty="0" smtClean="0"/>
              <a:t>?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 smtClean="0"/>
              <a:t>What’s in it for me?</a:t>
            </a:r>
            <a:endParaRPr lang="en-US" dirty="0"/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What we do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 we do </a:t>
            </a:r>
            <a:r>
              <a:rPr lang="en-US" dirty="0" smtClean="0"/>
              <a:t>it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 smtClean="0"/>
              <a:t>Projects</a:t>
            </a:r>
            <a:endParaRPr lang="en-US" dirty="0"/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Our Policies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Departments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Officers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Faculty in charge 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Process to join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EDD00B-B96E-4191-B06D-4C19789A3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0406" y="623444"/>
            <a:ext cx="1920406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758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F3F166-33E2-4262-B3F9-D1E436B4E8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90899"/>
            <a:ext cx="9144000" cy="3636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38B6D1-F493-43A9-A3A3-61BD6BCAFA73}"/>
              </a:ext>
            </a:extLst>
          </p:cNvPr>
          <p:cNvSpPr txBox="1"/>
          <p:nvPr/>
        </p:nvSpPr>
        <p:spPr>
          <a:xfrm>
            <a:off x="672486" y="2701588"/>
            <a:ext cx="4600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build a strong learning environment that responds swiftly to the challenges of the 21</a:t>
            </a:r>
            <a:r>
              <a:rPr lang="en-US" baseline="30000" dirty="0">
                <a:solidFill>
                  <a:schemeClr val="accent2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century.  And to promote the development of Competent, Confident and Talented members for a globalized  technological society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Collaborating and Innovating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888758-2B6F-4DD2-BF84-89E14D50A060}"/>
              </a:ext>
            </a:extLst>
          </p:cNvPr>
          <p:cNvSpPr txBox="1"/>
          <p:nvPr/>
        </p:nvSpPr>
        <p:spPr>
          <a:xfrm>
            <a:off x="672486" y="1426170"/>
            <a:ext cx="17155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V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ISION</a:t>
            </a:r>
          </a:p>
        </p:txBody>
      </p:sp>
    </p:spTree>
    <p:extLst>
      <p:ext uri="{BB962C8B-B14F-4D97-AF65-F5344CB8AC3E}">
        <p14:creationId xmlns:p14="http://schemas.microsoft.com/office/powerpoint/2010/main" xmlns="" val="245449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5643" y="457200"/>
            <a:ext cx="61936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What do we aim for?</a:t>
            </a:r>
            <a:endParaRPr lang="en-US" sz="4800" b="1" u="sng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787924642"/>
              </p:ext>
            </p:extLst>
          </p:nvPr>
        </p:nvGraphicFramePr>
        <p:xfrm>
          <a:off x="1524000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92806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0298" y="457200"/>
            <a:ext cx="5204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What’s in it for me?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526727" y="1641373"/>
            <a:ext cx="3850005" cy="1337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8" name="Down Arrow 7"/>
          <p:cNvSpPr/>
          <p:nvPr/>
        </p:nvSpPr>
        <p:spPr>
          <a:xfrm>
            <a:off x="4078668" y="4915789"/>
            <a:ext cx="746124" cy="47752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9" name="Freeform 8"/>
          <p:cNvSpPr/>
          <p:nvPr/>
        </p:nvSpPr>
        <p:spPr>
          <a:xfrm>
            <a:off x="2667000" y="5297805"/>
            <a:ext cx="3581400" cy="895350"/>
          </a:xfrm>
          <a:custGeom>
            <a:avLst/>
            <a:gdLst>
              <a:gd name="connsiteX0" fmla="*/ 0 w 3581400"/>
              <a:gd name="connsiteY0" fmla="*/ 0 h 895350"/>
              <a:gd name="connsiteX1" fmla="*/ 3581400 w 3581400"/>
              <a:gd name="connsiteY1" fmla="*/ 0 h 895350"/>
              <a:gd name="connsiteX2" fmla="*/ 3581400 w 3581400"/>
              <a:gd name="connsiteY2" fmla="*/ 895350 h 895350"/>
              <a:gd name="connsiteX3" fmla="*/ 0 w 3581400"/>
              <a:gd name="connsiteY3" fmla="*/ 895350 h 895350"/>
              <a:gd name="connsiteX4" fmla="*/ 0 w 3581400"/>
              <a:gd name="connsiteY4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895350">
                <a:moveTo>
                  <a:pt x="0" y="0"/>
                </a:moveTo>
                <a:lnTo>
                  <a:pt x="3581400" y="0"/>
                </a:lnTo>
                <a:lnTo>
                  <a:pt x="3581400" y="895350"/>
                </a:lnTo>
                <a:lnTo>
                  <a:pt x="0" y="8953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 </a:t>
            </a:r>
            <a:r>
              <a:rPr lang="en-US" sz="1800" kern="1200" dirty="0"/>
              <a:t>Skills, work proficiency, resume holding innovative real-world projects in bulk.  </a:t>
            </a:r>
          </a:p>
        </p:txBody>
      </p:sp>
      <p:sp>
        <p:nvSpPr>
          <p:cNvPr id="10" name="Freeform 9"/>
          <p:cNvSpPr/>
          <p:nvPr/>
        </p:nvSpPr>
        <p:spPr>
          <a:xfrm>
            <a:off x="3926459" y="3082112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Team and leadership opportunities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2895600" y="2133600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 Develop working and social skills</a:t>
            </a:r>
          </a:p>
        </p:txBody>
      </p:sp>
      <p:sp>
        <p:nvSpPr>
          <p:cNvPr id="12" name="Freeform 11"/>
          <p:cNvSpPr/>
          <p:nvPr/>
        </p:nvSpPr>
        <p:spPr>
          <a:xfrm>
            <a:off x="4338320" y="1749831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Technical projects experience</a:t>
            </a:r>
          </a:p>
        </p:txBody>
      </p:sp>
      <p:pic>
        <p:nvPicPr>
          <p:cNvPr id="14" name="Picture 13" descr="happy spo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8525" y="4438650"/>
            <a:ext cx="1895475" cy="2419350"/>
          </a:xfrm>
          <a:prstGeom prst="rect">
            <a:avLst/>
          </a:prstGeom>
        </p:spPr>
      </p:pic>
      <p:sp>
        <p:nvSpPr>
          <p:cNvPr id="13" name="Shape 12"/>
          <p:cNvSpPr/>
          <p:nvPr/>
        </p:nvSpPr>
        <p:spPr>
          <a:xfrm>
            <a:off x="2362580" y="1464691"/>
            <a:ext cx="4178300" cy="3342640"/>
          </a:xfrm>
          <a:prstGeom prst="funn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17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3780D658-CB48-4D6B-AB9B-B15AB0FCD0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93457377"/>
              </p:ext>
            </p:extLst>
          </p:nvPr>
        </p:nvGraphicFramePr>
        <p:xfrm>
          <a:off x="1254710" y="1402671"/>
          <a:ext cx="6634579" cy="4616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7729DE-0456-419A-B883-9FC5499DA18C}"/>
              </a:ext>
            </a:extLst>
          </p:cNvPr>
          <p:cNvSpPr txBox="1"/>
          <p:nvPr/>
        </p:nvSpPr>
        <p:spPr>
          <a:xfrm>
            <a:off x="710214" y="356231"/>
            <a:ext cx="322556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What We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7462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609600"/>
            <a:ext cx="46510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 we do it?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427205853"/>
              </p:ext>
            </p:extLst>
          </p:nvPr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516516"/>
            <a:ext cx="1066800" cy="1083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1974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rojects.gif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58155" y="533400"/>
            <a:ext cx="2461845" cy="137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2209819" y="762000"/>
            <a:ext cx="25417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Projects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408757" y="2525479"/>
            <a:ext cx="2013523" cy="1659673"/>
            <a:chOff x="1408757" y="2525479"/>
            <a:chExt cx="2013523" cy="1659673"/>
          </a:xfrm>
        </p:grpSpPr>
        <p:sp>
          <p:nvSpPr>
            <p:cNvPr id="29" name="Freeform 28"/>
            <p:cNvSpPr/>
            <p:nvPr/>
          </p:nvSpPr>
          <p:spPr>
            <a:xfrm>
              <a:off x="1408757" y="2525479"/>
              <a:ext cx="2013523" cy="820140"/>
            </a:xfrm>
            <a:custGeom>
              <a:avLst/>
              <a:gdLst>
                <a:gd name="connsiteX0" fmla="*/ 65611 w 2013523"/>
                <a:gd name="connsiteY0" fmla="*/ 0 h 820140"/>
                <a:gd name="connsiteX1" fmla="*/ 1947912 w 2013523"/>
                <a:gd name="connsiteY1" fmla="*/ 0 h 820140"/>
                <a:gd name="connsiteX2" fmla="*/ 1994306 w 2013523"/>
                <a:gd name="connsiteY2" fmla="*/ 19217 h 820140"/>
                <a:gd name="connsiteX3" fmla="*/ 2013523 w 2013523"/>
                <a:gd name="connsiteY3" fmla="*/ 65611 h 820140"/>
                <a:gd name="connsiteX4" fmla="*/ 2013523 w 2013523"/>
                <a:gd name="connsiteY4" fmla="*/ 820140 h 820140"/>
                <a:gd name="connsiteX5" fmla="*/ 2013523 w 2013523"/>
                <a:gd name="connsiteY5" fmla="*/ 820140 h 820140"/>
                <a:gd name="connsiteX6" fmla="*/ 2013523 w 2013523"/>
                <a:gd name="connsiteY6" fmla="*/ 820140 h 820140"/>
                <a:gd name="connsiteX7" fmla="*/ 0 w 2013523"/>
                <a:gd name="connsiteY7" fmla="*/ 820140 h 820140"/>
                <a:gd name="connsiteX8" fmla="*/ 0 w 2013523"/>
                <a:gd name="connsiteY8" fmla="*/ 820140 h 820140"/>
                <a:gd name="connsiteX9" fmla="*/ 0 w 2013523"/>
                <a:gd name="connsiteY9" fmla="*/ 820140 h 820140"/>
                <a:gd name="connsiteX10" fmla="*/ 0 w 2013523"/>
                <a:gd name="connsiteY10" fmla="*/ 65611 h 820140"/>
                <a:gd name="connsiteX11" fmla="*/ 19217 w 2013523"/>
                <a:gd name="connsiteY11" fmla="*/ 19217 h 820140"/>
                <a:gd name="connsiteX12" fmla="*/ 65611 w 2013523"/>
                <a:gd name="connsiteY12" fmla="*/ 0 h 820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3523" h="820140">
                  <a:moveTo>
                    <a:pt x="65611" y="0"/>
                  </a:moveTo>
                  <a:lnTo>
                    <a:pt x="1947912" y="0"/>
                  </a:lnTo>
                  <a:cubicBezTo>
                    <a:pt x="1965313" y="0"/>
                    <a:pt x="1982002" y="6913"/>
                    <a:pt x="1994306" y="19217"/>
                  </a:cubicBezTo>
                  <a:cubicBezTo>
                    <a:pt x="2006610" y="31521"/>
                    <a:pt x="2013523" y="48210"/>
                    <a:pt x="2013523" y="65611"/>
                  </a:cubicBezTo>
                  <a:lnTo>
                    <a:pt x="2013523" y="820140"/>
                  </a:lnTo>
                  <a:lnTo>
                    <a:pt x="2013523" y="820140"/>
                  </a:lnTo>
                  <a:lnTo>
                    <a:pt x="2013523" y="820140"/>
                  </a:lnTo>
                  <a:lnTo>
                    <a:pt x="0" y="820140"/>
                  </a:lnTo>
                  <a:lnTo>
                    <a:pt x="0" y="820140"/>
                  </a:lnTo>
                  <a:lnTo>
                    <a:pt x="0" y="820140"/>
                  </a:lnTo>
                  <a:lnTo>
                    <a:pt x="0" y="65611"/>
                  </a:lnTo>
                  <a:cubicBezTo>
                    <a:pt x="0" y="48210"/>
                    <a:pt x="6913" y="31521"/>
                    <a:pt x="19217" y="19217"/>
                  </a:cubicBezTo>
                  <a:cubicBezTo>
                    <a:pt x="31521" y="6913"/>
                    <a:pt x="48210" y="0"/>
                    <a:pt x="65611" y="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537" tIns="80177" rIns="39537" bIns="203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Smart India Hackathon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ML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408757" y="3367599"/>
              <a:ext cx="2013523" cy="817553"/>
            </a:xfrm>
            <a:custGeom>
              <a:avLst/>
              <a:gdLst>
                <a:gd name="connsiteX0" fmla="*/ 0 w 2013523"/>
                <a:gd name="connsiteY0" fmla="*/ 0 h 817553"/>
                <a:gd name="connsiteX1" fmla="*/ 2013523 w 2013523"/>
                <a:gd name="connsiteY1" fmla="*/ 0 h 817553"/>
                <a:gd name="connsiteX2" fmla="*/ 2013523 w 2013523"/>
                <a:gd name="connsiteY2" fmla="*/ 817553 h 817553"/>
                <a:gd name="connsiteX3" fmla="*/ 0 w 2013523"/>
                <a:gd name="connsiteY3" fmla="*/ 817553 h 817553"/>
                <a:gd name="connsiteX4" fmla="*/ 0 w 2013523"/>
                <a:gd name="connsiteY4" fmla="*/ 0 h 81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3523" h="817553">
                  <a:moveTo>
                    <a:pt x="0" y="0"/>
                  </a:moveTo>
                  <a:lnTo>
                    <a:pt x="2013523" y="0"/>
                  </a:lnTo>
                  <a:lnTo>
                    <a:pt x="2013523" y="817553"/>
                  </a:lnTo>
                  <a:lnTo>
                    <a:pt x="0" y="8175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0" rIns="615869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/>
                <a:t>Automated Parking System</a:t>
              </a:r>
            </a:p>
          </p:txBody>
        </p:sp>
      </p:grpSp>
      <p:sp>
        <p:nvSpPr>
          <p:cNvPr id="32" name="Freeform 31"/>
          <p:cNvSpPr/>
          <p:nvPr/>
        </p:nvSpPr>
        <p:spPr>
          <a:xfrm>
            <a:off x="3763017" y="2525479"/>
            <a:ext cx="2013523" cy="820140"/>
          </a:xfrm>
          <a:custGeom>
            <a:avLst/>
            <a:gdLst>
              <a:gd name="connsiteX0" fmla="*/ 65611 w 2013523"/>
              <a:gd name="connsiteY0" fmla="*/ 0 h 820140"/>
              <a:gd name="connsiteX1" fmla="*/ 1947912 w 2013523"/>
              <a:gd name="connsiteY1" fmla="*/ 0 h 820140"/>
              <a:gd name="connsiteX2" fmla="*/ 1994306 w 2013523"/>
              <a:gd name="connsiteY2" fmla="*/ 19217 h 820140"/>
              <a:gd name="connsiteX3" fmla="*/ 2013523 w 2013523"/>
              <a:gd name="connsiteY3" fmla="*/ 65611 h 820140"/>
              <a:gd name="connsiteX4" fmla="*/ 2013523 w 2013523"/>
              <a:gd name="connsiteY4" fmla="*/ 820140 h 820140"/>
              <a:gd name="connsiteX5" fmla="*/ 2013523 w 2013523"/>
              <a:gd name="connsiteY5" fmla="*/ 820140 h 820140"/>
              <a:gd name="connsiteX6" fmla="*/ 2013523 w 2013523"/>
              <a:gd name="connsiteY6" fmla="*/ 820140 h 820140"/>
              <a:gd name="connsiteX7" fmla="*/ 0 w 2013523"/>
              <a:gd name="connsiteY7" fmla="*/ 820140 h 820140"/>
              <a:gd name="connsiteX8" fmla="*/ 0 w 2013523"/>
              <a:gd name="connsiteY8" fmla="*/ 820140 h 820140"/>
              <a:gd name="connsiteX9" fmla="*/ 0 w 2013523"/>
              <a:gd name="connsiteY9" fmla="*/ 820140 h 820140"/>
              <a:gd name="connsiteX10" fmla="*/ 0 w 2013523"/>
              <a:gd name="connsiteY10" fmla="*/ 65611 h 820140"/>
              <a:gd name="connsiteX11" fmla="*/ 19217 w 2013523"/>
              <a:gd name="connsiteY11" fmla="*/ 19217 h 820140"/>
              <a:gd name="connsiteX12" fmla="*/ 65611 w 2013523"/>
              <a:gd name="connsiteY12" fmla="*/ 0 h 8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3523" h="820140">
                <a:moveTo>
                  <a:pt x="65611" y="0"/>
                </a:moveTo>
                <a:lnTo>
                  <a:pt x="1947912" y="0"/>
                </a:lnTo>
                <a:cubicBezTo>
                  <a:pt x="1965313" y="0"/>
                  <a:pt x="1982002" y="6913"/>
                  <a:pt x="1994306" y="19217"/>
                </a:cubicBezTo>
                <a:cubicBezTo>
                  <a:pt x="2006610" y="31521"/>
                  <a:pt x="2013523" y="48210"/>
                  <a:pt x="2013523" y="65611"/>
                </a:cubicBezTo>
                <a:lnTo>
                  <a:pt x="2013523" y="820140"/>
                </a:lnTo>
                <a:lnTo>
                  <a:pt x="2013523" y="820140"/>
                </a:lnTo>
                <a:lnTo>
                  <a:pt x="2013523" y="820140"/>
                </a:lnTo>
                <a:lnTo>
                  <a:pt x="0" y="820140"/>
                </a:lnTo>
                <a:lnTo>
                  <a:pt x="0" y="820140"/>
                </a:lnTo>
                <a:lnTo>
                  <a:pt x="0" y="820140"/>
                </a:lnTo>
                <a:lnTo>
                  <a:pt x="0" y="65611"/>
                </a:lnTo>
                <a:cubicBezTo>
                  <a:pt x="0" y="48210"/>
                  <a:pt x="6913" y="31521"/>
                  <a:pt x="19217" y="19217"/>
                </a:cubicBezTo>
                <a:cubicBezTo>
                  <a:pt x="31521" y="6913"/>
                  <a:pt x="48210" y="0"/>
                  <a:pt x="65611" y="0"/>
                </a:cubicBezTo>
                <a:close/>
              </a:path>
            </a:pathLst>
          </a:custGeom>
        </p:spPr>
        <p:style>
          <a:lnRef idx="2">
            <a:schemeClr val="accent2">
              <a:hueOff val="-2070378"/>
              <a:satOff val="9172"/>
              <a:lumOff val="-337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9537" tIns="80177" rIns="39537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/>
              <a:t>CXI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/>
              <a:t>Web Dev + ML</a:t>
            </a:r>
          </a:p>
        </p:txBody>
      </p:sp>
      <p:sp>
        <p:nvSpPr>
          <p:cNvPr id="33" name="Freeform 32"/>
          <p:cNvSpPr/>
          <p:nvPr/>
        </p:nvSpPr>
        <p:spPr>
          <a:xfrm>
            <a:off x="3763017" y="3380662"/>
            <a:ext cx="2013523" cy="817553"/>
          </a:xfrm>
          <a:custGeom>
            <a:avLst/>
            <a:gdLst>
              <a:gd name="connsiteX0" fmla="*/ 0 w 2013523"/>
              <a:gd name="connsiteY0" fmla="*/ 0 h 817553"/>
              <a:gd name="connsiteX1" fmla="*/ 2013523 w 2013523"/>
              <a:gd name="connsiteY1" fmla="*/ 0 h 817553"/>
              <a:gd name="connsiteX2" fmla="*/ 2013523 w 2013523"/>
              <a:gd name="connsiteY2" fmla="*/ 817553 h 817553"/>
              <a:gd name="connsiteX3" fmla="*/ 0 w 2013523"/>
              <a:gd name="connsiteY3" fmla="*/ 817553 h 817553"/>
              <a:gd name="connsiteX4" fmla="*/ 0 w 2013523"/>
              <a:gd name="connsiteY4" fmla="*/ 0 h 8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3523" h="817553">
                <a:moveTo>
                  <a:pt x="0" y="0"/>
                </a:moveTo>
                <a:lnTo>
                  <a:pt x="2013523" y="0"/>
                </a:lnTo>
                <a:lnTo>
                  <a:pt x="2013523" y="817553"/>
                </a:lnTo>
                <a:lnTo>
                  <a:pt x="0" y="8175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2070378"/>
              <a:satOff val="9172"/>
              <a:lumOff val="-3373"/>
              <a:alphaOff val="0"/>
            </a:schemeClr>
          </a:lnRef>
          <a:fillRef idx="1">
            <a:schemeClr val="accent2">
              <a:hueOff val="-2070378"/>
              <a:satOff val="9172"/>
              <a:lumOff val="-3373"/>
              <a:alphaOff val="0"/>
            </a:schemeClr>
          </a:fillRef>
          <a:effectRef idx="0">
            <a:schemeClr val="accent2">
              <a:hueOff val="-2070378"/>
              <a:satOff val="9172"/>
              <a:lumOff val="-3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0" rIns="615869" bIns="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Online Assessment</a:t>
            </a:r>
          </a:p>
        </p:txBody>
      </p:sp>
      <p:sp>
        <p:nvSpPr>
          <p:cNvPr id="35" name="Freeform 34"/>
          <p:cNvSpPr/>
          <p:nvPr/>
        </p:nvSpPr>
        <p:spPr>
          <a:xfrm>
            <a:off x="6117277" y="2525479"/>
            <a:ext cx="2013523" cy="820140"/>
          </a:xfrm>
          <a:custGeom>
            <a:avLst/>
            <a:gdLst>
              <a:gd name="connsiteX0" fmla="*/ 65611 w 2013523"/>
              <a:gd name="connsiteY0" fmla="*/ 0 h 820140"/>
              <a:gd name="connsiteX1" fmla="*/ 1947912 w 2013523"/>
              <a:gd name="connsiteY1" fmla="*/ 0 h 820140"/>
              <a:gd name="connsiteX2" fmla="*/ 1994306 w 2013523"/>
              <a:gd name="connsiteY2" fmla="*/ 19217 h 820140"/>
              <a:gd name="connsiteX3" fmla="*/ 2013523 w 2013523"/>
              <a:gd name="connsiteY3" fmla="*/ 65611 h 820140"/>
              <a:gd name="connsiteX4" fmla="*/ 2013523 w 2013523"/>
              <a:gd name="connsiteY4" fmla="*/ 820140 h 820140"/>
              <a:gd name="connsiteX5" fmla="*/ 2013523 w 2013523"/>
              <a:gd name="connsiteY5" fmla="*/ 820140 h 820140"/>
              <a:gd name="connsiteX6" fmla="*/ 2013523 w 2013523"/>
              <a:gd name="connsiteY6" fmla="*/ 820140 h 820140"/>
              <a:gd name="connsiteX7" fmla="*/ 0 w 2013523"/>
              <a:gd name="connsiteY7" fmla="*/ 820140 h 820140"/>
              <a:gd name="connsiteX8" fmla="*/ 0 w 2013523"/>
              <a:gd name="connsiteY8" fmla="*/ 820140 h 820140"/>
              <a:gd name="connsiteX9" fmla="*/ 0 w 2013523"/>
              <a:gd name="connsiteY9" fmla="*/ 820140 h 820140"/>
              <a:gd name="connsiteX10" fmla="*/ 0 w 2013523"/>
              <a:gd name="connsiteY10" fmla="*/ 65611 h 820140"/>
              <a:gd name="connsiteX11" fmla="*/ 19217 w 2013523"/>
              <a:gd name="connsiteY11" fmla="*/ 19217 h 820140"/>
              <a:gd name="connsiteX12" fmla="*/ 65611 w 2013523"/>
              <a:gd name="connsiteY12" fmla="*/ 0 h 8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3523" h="820140">
                <a:moveTo>
                  <a:pt x="65611" y="0"/>
                </a:moveTo>
                <a:lnTo>
                  <a:pt x="1947912" y="0"/>
                </a:lnTo>
                <a:cubicBezTo>
                  <a:pt x="1965313" y="0"/>
                  <a:pt x="1982002" y="6913"/>
                  <a:pt x="1994306" y="19217"/>
                </a:cubicBezTo>
                <a:cubicBezTo>
                  <a:pt x="2006610" y="31521"/>
                  <a:pt x="2013523" y="48210"/>
                  <a:pt x="2013523" y="65611"/>
                </a:cubicBezTo>
                <a:lnTo>
                  <a:pt x="2013523" y="820140"/>
                </a:lnTo>
                <a:lnTo>
                  <a:pt x="2013523" y="820140"/>
                </a:lnTo>
                <a:lnTo>
                  <a:pt x="2013523" y="820140"/>
                </a:lnTo>
                <a:lnTo>
                  <a:pt x="0" y="820140"/>
                </a:lnTo>
                <a:lnTo>
                  <a:pt x="0" y="820140"/>
                </a:lnTo>
                <a:lnTo>
                  <a:pt x="0" y="820140"/>
                </a:lnTo>
                <a:lnTo>
                  <a:pt x="0" y="65611"/>
                </a:lnTo>
                <a:cubicBezTo>
                  <a:pt x="0" y="48210"/>
                  <a:pt x="6913" y="31521"/>
                  <a:pt x="19217" y="19217"/>
                </a:cubicBezTo>
                <a:cubicBezTo>
                  <a:pt x="31521" y="6913"/>
                  <a:pt x="48210" y="0"/>
                  <a:pt x="65611" y="0"/>
                </a:cubicBezTo>
                <a:close/>
              </a:path>
            </a:pathLst>
          </a:custGeom>
        </p:spPr>
        <p:style>
          <a:lnRef idx="2">
            <a:schemeClr val="accent2">
              <a:hueOff val="-4140756"/>
              <a:satOff val="18344"/>
              <a:lumOff val="-674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9537" tIns="80177" rIns="39537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/>
              <a:t>Smart India Hackathon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/>
              <a:t>IOT</a:t>
            </a:r>
          </a:p>
        </p:txBody>
      </p:sp>
      <p:sp>
        <p:nvSpPr>
          <p:cNvPr id="36" name="Freeform 35"/>
          <p:cNvSpPr/>
          <p:nvPr/>
        </p:nvSpPr>
        <p:spPr>
          <a:xfrm>
            <a:off x="6117277" y="3367599"/>
            <a:ext cx="2013523" cy="817553"/>
          </a:xfrm>
          <a:custGeom>
            <a:avLst/>
            <a:gdLst>
              <a:gd name="connsiteX0" fmla="*/ 0 w 2013523"/>
              <a:gd name="connsiteY0" fmla="*/ 0 h 817553"/>
              <a:gd name="connsiteX1" fmla="*/ 2013523 w 2013523"/>
              <a:gd name="connsiteY1" fmla="*/ 0 h 817553"/>
              <a:gd name="connsiteX2" fmla="*/ 2013523 w 2013523"/>
              <a:gd name="connsiteY2" fmla="*/ 817553 h 817553"/>
              <a:gd name="connsiteX3" fmla="*/ 0 w 2013523"/>
              <a:gd name="connsiteY3" fmla="*/ 817553 h 817553"/>
              <a:gd name="connsiteX4" fmla="*/ 0 w 2013523"/>
              <a:gd name="connsiteY4" fmla="*/ 0 h 8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3523" h="817553">
                <a:moveTo>
                  <a:pt x="0" y="0"/>
                </a:moveTo>
                <a:lnTo>
                  <a:pt x="2013523" y="0"/>
                </a:lnTo>
                <a:lnTo>
                  <a:pt x="2013523" y="817553"/>
                </a:lnTo>
                <a:lnTo>
                  <a:pt x="0" y="8175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4140756"/>
              <a:satOff val="18344"/>
              <a:lumOff val="-6746"/>
              <a:alphaOff val="0"/>
            </a:schemeClr>
          </a:lnRef>
          <a:fillRef idx="1">
            <a:schemeClr val="accent2">
              <a:hueOff val="-4140756"/>
              <a:satOff val="18344"/>
              <a:lumOff val="-6746"/>
              <a:alphaOff val="0"/>
            </a:schemeClr>
          </a:fillRef>
          <a:effectRef idx="0">
            <a:schemeClr val="accent2">
              <a:hueOff val="-4140756"/>
              <a:satOff val="18344"/>
              <a:lumOff val="-674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0" rIns="615869" bIns="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Smart Vehicles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408757" y="4467844"/>
            <a:ext cx="2013523" cy="1659926"/>
            <a:chOff x="1408757" y="4467844"/>
            <a:chExt cx="2013523" cy="1659926"/>
          </a:xfrm>
        </p:grpSpPr>
        <p:sp>
          <p:nvSpPr>
            <p:cNvPr id="38" name="Freeform 37"/>
            <p:cNvSpPr/>
            <p:nvPr/>
          </p:nvSpPr>
          <p:spPr>
            <a:xfrm>
              <a:off x="1408757" y="4467844"/>
              <a:ext cx="2013523" cy="820140"/>
            </a:xfrm>
            <a:custGeom>
              <a:avLst/>
              <a:gdLst>
                <a:gd name="connsiteX0" fmla="*/ 65611 w 2013523"/>
                <a:gd name="connsiteY0" fmla="*/ 0 h 820140"/>
                <a:gd name="connsiteX1" fmla="*/ 1947912 w 2013523"/>
                <a:gd name="connsiteY1" fmla="*/ 0 h 820140"/>
                <a:gd name="connsiteX2" fmla="*/ 1994306 w 2013523"/>
                <a:gd name="connsiteY2" fmla="*/ 19217 h 820140"/>
                <a:gd name="connsiteX3" fmla="*/ 2013523 w 2013523"/>
                <a:gd name="connsiteY3" fmla="*/ 65611 h 820140"/>
                <a:gd name="connsiteX4" fmla="*/ 2013523 w 2013523"/>
                <a:gd name="connsiteY4" fmla="*/ 820140 h 820140"/>
                <a:gd name="connsiteX5" fmla="*/ 2013523 w 2013523"/>
                <a:gd name="connsiteY5" fmla="*/ 820140 h 820140"/>
                <a:gd name="connsiteX6" fmla="*/ 2013523 w 2013523"/>
                <a:gd name="connsiteY6" fmla="*/ 820140 h 820140"/>
                <a:gd name="connsiteX7" fmla="*/ 0 w 2013523"/>
                <a:gd name="connsiteY7" fmla="*/ 820140 h 820140"/>
                <a:gd name="connsiteX8" fmla="*/ 0 w 2013523"/>
                <a:gd name="connsiteY8" fmla="*/ 820140 h 820140"/>
                <a:gd name="connsiteX9" fmla="*/ 0 w 2013523"/>
                <a:gd name="connsiteY9" fmla="*/ 820140 h 820140"/>
                <a:gd name="connsiteX10" fmla="*/ 0 w 2013523"/>
                <a:gd name="connsiteY10" fmla="*/ 65611 h 820140"/>
                <a:gd name="connsiteX11" fmla="*/ 19217 w 2013523"/>
                <a:gd name="connsiteY11" fmla="*/ 19217 h 820140"/>
                <a:gd name="connsiteX12" fmla="*/ 65611 w 2013523"/>
                <a:gd name="connsiteY12" fmla="*/ 0 h 820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3523" h="820140">
                  <a:moveTo>
                    <a:pt x="65611" y="0"/>
                  </a:moveTo>
                  <a:lnTo>
                    <a:pt x="1947912" y="0"/>
                  </a:lnTo>
                  <a:cubicBezTo>
                    <a:pt x="1965313" y="0"/>
                    <a:pt x="1982002" y="6913"/>
                    <a:pt x="1994306" y="19217"/>
                  </a:cubicBezTo>
                  <a:cubicBezTo>
                    <a:pt x="2006610" y="31521"/>
                    <a:pt x="2013523" y="48210"/>
                    <a:pt x="2013523" y="65611"/>
                  </a:cubicBezTo>
                  <a:lnTo>
                    <a:pt x="2013523" y="820140"/>
                  </a:lnTo>
                  <a:lnTo>
                    <a:pt x="2013523" y="820140"/>
                  </a:lnTo>
                  <a:lnTo>
                    <a:pt x="2013523" y="820140"/>
                  </a:lnTo>
                  <a:lnTo>
                    <a:pt x="0" y="820140"/>
                  </a:lnTo>
                  <a:lnTo>
                    <a:pt x="0" y="820140"/>
                  </a:lnTo>
                  <a:lnTo>
                    <a:pt x="0" y="820140"/>
                  </a:lnTo>
                  <a:lnTo>
                    <a:pt x="0" y="65611"/>
                  </a:lnTo>
                  <a:cubicBezTo>
                    <a:pt x="0" y="48210"/>
                    <a:pt x="6913" y="31521"/>
                    <a:pt x="19217" y="19217"/>
                  </a:cubicBezTo>
                  <a:cubicBezTo>
                    <a:pt x="31521" y="6913"/>
                    <a:pt x="48210" y="0"/>
                    <a:pt x="65611" y="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6211134"/>
                <a:satOff val="27515"/>
                <a:lumOff val="-1011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537" tIns="80177" rIns="39537" bIns="203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CXI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Web Dev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408757" y="5310217"/>
              <a:ext cx="2013523" cy="817553"/>
            </a:xfrm>
            <a:custGeom>
              <a:avLst/>
              <a:gdLst>
                <a:gd name="connsiteX0" fmla="*/ 0 w 2013523"/>
                <a:gd name="connsiteY0" fmla="*/ 0 h 817553"/>
                <a:gd name="connsiteX1" fmla="*/ 2013523 w 2013523"/>
                <a:gd name="connsiteY1" fmla="*/ 0 h 817553"/>
                <a:gd name="connsiteX2" fmla="*/ 2013523 w 2013523"/>
                <a:gd name="connsiteY2" fmla="*/ 817553 h 817553"/>
                <a:gd name="connsiteX3" fmla="*/ 0 w 2013523"/>
                <a:gd name="connsiteY3" fmla="*/ 817553 h 817553"/>
                <a:gd name="connsiteX4" fmla="*/ 0 w 2013523"/>
                <a:gd name="connsiteY4" fmla="*/ 0 h 81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3523" h="817553">
                  <a:moveTo>
                    <a:pt x="0" y="0"/>
                  </a:moveTo>
                  <a:lnTo>
                    <a:pt x="2013523" y="0"/>
                  </a:lnTo>
                  <a:lnTo>
                    <a:pt x="2013523" y="817553"/>
                  </a:lnTo>
                  <a:lnTo>
                    <a:pt x="0" y="8175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6211134"/>
                <a:satOff val="27515"/>
                <a:lumOff val="-10118"/>
                <a:alphaOff val="0"/>
              </a:schemeClr>
            </a:lnRef>
            <a:fillRef idx="1">
              <a:schemeClr val="accent2">
                <a:hueOff val="-6211134"/>
                <a:satOff val="27515"/>
                <a:lumOff val="-10118"/>
                <a:alphaOff val="0"/>
              </a:schemeClr>
            </a:fillRef>
            <a:effectRef idx="0">
              <a:schemeClr val="accent2">
                <a:hueOff val="-6211134"/>
                <a:satOff val="27515"/>
                <a:lumOff val="-1011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0" rIns="615869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/>
                <a:t>SAP website</a:t>
              </a:r>
            </a:p>
          </p:txBody>
        </p:sp>
      </p:grpSp>
      <p:sp>
        <p:nvSpPr>
          <p:cNvPr id="41" name="Freeform 40"/>
          <p:cNvSpPr/>
          <p:nvPr/>
        </p:nvSpPr>
        <p:spPr>
          <a:xfrm>
            <a:off x="3763017" y="4467844"/>
            <a:ext cx="2013523" cy="820140"/>
          </a:xfrm>
          <a:custGeom>
            <a:avLst/>
            <a:gdLst>
              <a:gd name="connsiteX0" fmla="*/ 65611 w 2013523"/>
              <a:gd name="connsiteY0" fmla="*/ 0 h 820140"/>
              <a:gd name="connsiteX1" fmla="*/ 1947912 w 2013523"/>
              <a:gd name="connsiteY1" fmla="*/ 0 h 820140"/>
              <a:gd name="connsiteX2" fmla="*/ 1994306 w 2013523"/>
              <a:gd name="connsiteY2" fmla="*/ 19217 h 820140"/>
              <a:gd name="connsiteX3" fmla="*/ 2013523 w 2013523"/>
              <a:gd name="connsiteY3" fmla="*/ 65611 h 820140"/>
              <a:gd name="connsiteX4" fmla="*/ 2013523 w 2013523"/>
              <a:gd name="connsiteY4" fmla="*/ 820140 h 820140"/>
              <a:gd name="connsiteX5" fmla="*/ 2013523 w 2013523"/>
              <a:gd name="connsiteY5" fmla="*/ 820140 h 820140"/>
              <a:gd name="connsiteX6" fmla="*/ 2013523 w 2013523"/>
              <a:gd name="connsiteY6" fmla="*/ 820140 h 820140"/>
              <a:gd name="connsiteX7" fmla="*/ 0 w 2013523"/>
              <a:gd name="connsiteY7" fmla="*/ 820140 h 820140"/>
              <a:gd name="connsiteX8" fmla="*/ 0 w 2013523"/>
              <a:gd name="connsiteY8" fmla="*/ 820140 h 820140"/>
              <a:gd name="connsiteX9" fmla="*/ 0 w 2013523"/>
              <a:gd name="connsiteY9" fmla="*/ 820140 h 820140"/>
              <a:gd name="connsiteX10" fmla="*/ 0 w 2013523"/>
              <a:gd name="connsiteY10" fmla="*/ 65611 h 820140"/>
              <a:gd name="connsiteX11" fmla="*/ 19217 w 2013523"/>
              <a:gd name="connsiteY11" fmla="*/ 19217 h 820140"/>
              <a:gd name="connsiteX12" fmla="*/ 65611 w 2013523"/>
              <a:gd name="connsiteY12" fmla="*/ 0 h 8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3523" h="820140">
                <a:moveTo>
                  <a:pt x="65611" y="0"/>
                </a:moveTo>
                <a:lnTo>
                  <a:pt x="1947912" y="0"/>
                </a:lnTo>
                <a:cubicBezTo>
                  <a:pt x="1965313" y="0"/>
                  <a:pt x="1982002" y="6913"/>
                  <a:pt x="1994306" y="19217"/>
                </a:cubicBezTo>
                <a:cubicBezTo>
                  <a:pt x="2006610" y="31521"/>
                  <a:pt x="2013523" y="48210"/>
                  <a:pt x="2013523" y="65611"/>
                </a:cubicBezTo>
                <a:lnTo>
                  <a:pt x="2013523" y="820140"/>
                </a:lnTo>
                <a:lnTo>
                  <a:pt x="2013523" y="820140"/>
                </a:lnTo>
                <a:lnTo>
                  <a:pt x="2013523" y="820140"/>
                </a:lnTo>
                <a:lnTo>
                  <a:pt x="0" y="820140"/>
                </a:lnTo>
                <a:lnTo>
                  <a:pt x="0" y="820140"/>
                </a:lnTo>
                <a:lnTo>
                  <a:pt x="0" y="820140"/>
                </a:lnTo>
                <a:lnTo>
                  <a:pt x="0" y="65611"/>
                </a:lnTo>
                <a:cubicBezTo>
                  <a:pt x="0" y="48210"/>
                  <a:pt x="6913" y="31521"/>
                  <a:pt x="19217" y="19217"/>
                </a:cubicBezTo>
                <a:cubicBezTo>
                  <a:pt x="31521" y="6913"/>
                  <a:pt x="48210" y="0"/>
                  <a:pt x="65611" y="0"/>
                </a:cubicBezTo>
                <a:close/>
              </a:path>
            </a:pathLst>
          </a:custGeom>
        </p:spPr>
        <p:style>
          <a:lnRef idx="2">
            <a:schemeClr val="accent2">
              <a:hueOff val="-8281512"/>
              <a:satOff val="36687"/>
              <a:lumOff val="-1349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9537" tIns="80177" rIns="39537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/>
              <a:t>Paid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/>
              <a:t>Android +  iOS</a:t>
            </a:r>
          </a:p>
        </p:txBody>
      </p:sp>
      <p:sp>
        <p:nvSpPr>
          <p:cNvPr id="42" name="Freeform 41"/>
          <p:cNvSpPr/>
          <p:nvPr/>
        </p:nvSpPr>
        <p:spPr>
          <a:xfrm>
            <a:off x="3763017" y="5310217"/>
            <a:ext cx="2013523" cy="817553"/>
          </a:xfrm>
          <a:custGeom>
            <a:avLst/>
            <a:gdLst>
              <a:gd name="connsiteX0" fmla="*/ 0 w 2013523"/>
              <a:gd name="connsiteY0" fmla="*/ 0 h 817553"/>
              <a:gd name="connsiteX1" fmla="*/ 2013523 w 2013523"/>
              <a:gd name="connsiteY1" fmla="*/ 0 h 817553"/>
              <a:gd name="connsiteX2" fmla="*/ 2013523 w 2013523"/>
              <a:gd name="connsiteY2" fmla="*/ 817553 h 817553"/>
              <a:gd name="connsiteX3" fmla="*/ 0 w 2013523"/>
              <a:gd name="connsiteY3" fmla="*/ 817553 h 817553"/>
              <a:gd name="connsiteX4" fmla="*/ 0 w 2013523"/>
              <a:gd name="connsiteY4" fmla="*/ 0 h 8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3523" h="817553">
                <a:moveTo>
                  <a:pt x="0" y="0"/>
                </a:moveTo>
                <a:lnTo>
                  <a:pt x="2013523" y="0"/>
                </a:lnTo>
                <a:lnTo>
                  <a:pt x="2013523" y="817553"/>
                </a:lnTo>
                <a:lnTo>
                  <a:pt x="0" y="8175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-8281512"/>
              <a:satOff val="36687"/>
              <a:lumOff val="-13491"/>
              <a:alphaOff val="0"/>
            </a:schemeClr>
          </a:lnRef>
          <a:fillRef idx="1">
            <a:schemeClr val="accent2">
              <a:hueOff val="-8281512"/>
              <a:satOff val="36687"/>
              <a:lumOff val="-13491"/>
              <a:alphaOff val="0"/>
            </a:schemeClr>
          </a:fillRef>
          <a:effectRef idx="0">
            <a:schemeClr val="accent2">
              <a:hueOff val="-8281512"/>
              <a:satOff val="36687"/>
              <a:lumOff val="-1349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0" rIns="615869" bIns="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/>
              <a:t>Ripple Tea</a:t>
            </a:r>
            <a:endParaRPr lang="en-US" sz="1600" b="1" kern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6117277" y="4453918"/>
            <a:ext cx="2013523" cy="1679253"/>
            <a:chOff x="6117277" y="4453918"/>
            <a:chExt cx="2013523" cy="1679253"/>
          </a:xfrm>
        </p:grpSpPr>
        <p:sp>
          <p:nvSpPr>
            <p:cNvPr id="44" name="Freeform 43"/>
            <p:cNvSpPr/>
            <p:nvPr/>
          </p:nvSpPr>
          <p:spPr>
            <a:xfrm>
              <a:off x="6117277" y="4453918"/>
              <a:ext cx="2013523" cy="875843"/>
            </a:xfrm>
            <a:custGeom>
              <a:avLst/>
              <a:gdLst>
                <a:gd name="connsiteX0" fmla="*/ 70067 w 2013523"/>
                <a:gd name="connsiteY0" fmla="*/ 0 h 875843"/>
                <a:gd name="connsiteX1" fmla="*/ 1943456 w 2013523"/>
                <a:gd name="connsiteY1" fmla="*/ 0 h 875843"/>
                <a:gd name="connsiteX2" fmla="*/ 1993001 w 2013523"/>
                <a:gd name="connsiteY2" fmla="*/ 20522 h 875843"/>
                <a:gd name="connsiteX3" fmla="*/ 2013523 w 2013523"/>
                <a:gd name="connsiteY3" fmla="*/ 70067 h 875843"/>
                <a:gd name="connsiteX4" fmla="*/ 2013523 w 2013523"/>
                <a:gd name="connsiteY4" fmla="*/ 875843 h 875843"/>
                <a:gd name="connsiteX5" fmla="*/ 2013523 w 2013523"/>
                <a:gd name="connsiteY5" fmla="*/ 875843 h 875843"/>
                <a:gd name="connsiteX6" fmla="*/ 2013523 w 2013523"/>
                <a:gd name="connsiteY6" fmla="*/ 875843 h 875843"/>
                <a:gd name="connsiteX7" fmla="*/ 0 w 2013523"/>
                <a:gd name="connsiteY7" fmla="*/ 875843 h 875843"/>
                <a:gd name="connsiteX8" fmla="*/ 0 w 2013523"/>
                <a:gd name="connsiteY8" fmla="*/ 875843 h 875843"/>
                <a:gd name="connsiteX9" fmla="*/ 0 w 2013523"/>
                <a:gd name="connsiteY9" fmla="*/ 875843 h 875843"/>
                <a:gd name="connsiteX10" fmla="*/ 0 w 2013523"/>
                <a:gd name="connsiteY10" fmla="*/ 70067 h 875843"/>
                <a:gd name="connsiteX11" fmla="*/ 20522 w 2013523"/>
                <a:gd name="connsiteY11" fmla="*/ 20522 h 875843"/>
                <a:gd name="connsiteX12" fmla="*/ 70067 w 2013523"/>
                <a:gd name="connsiteY12" fmla="*/ 0 h 87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3523" h="875843">
                  <a:moveTo>
                    <a:pt x="70067" y="0"/>
                  </a:moveTo>
                  <a:lnTo>
                    <a:pt x="1943456" y="0"/>
                  </a:lnTo>
                  <a:cubicBezTo>
                    <a:pt x="1962039" y="0"/>
                    <a:pt x="1979861" y="7382"/>
                    <a:pt x="1993001" y="20522"/>
                  </a:cubicBezTo>
                  <a:cubicBezTo>
                    <a:pt x="2006141" y="33662"/>
                    <a:pt x="2013523" y="51484"/>
                    <a:pt x="2013523" y="70067"/>
                  </a:cubicBezTo>
                  <a:lnTo>
                    <a:pt x="2013523" y="875843"/>
                  </a:lnTo>
                  <a:lnTo>
                    <a:pt x="2013523" y="875843"/>
                  </a:lnTo>
                  <a:lnTo>
                    <a:pt x="2013523" y="875843"/>
                  </a:lnTo>
                  <a:lnTo>
                    <a:pt x="0" y="875843"/>
                  </a:lnTo>
                  <a:lnTo>
                    <a:pt x="0" y="875843"/>
                  </a:lnTo>
                  <a:lnTo>
                    <a:pt x="0" y="875843"/>
                  </a:lnTo>
                  <a:lnTo>
                    <a:pt x="0" y="70067"/>
                  </a:lnTo>
                  <a:cubicBezTo>
                    <a:pt x="0" y="51484"/>
                    <a:pt x="7382" y="33662"/>
                    <a:pt x="20522" y="20522"/>
                  </a:cubicBezTo>
                  <a:cubicBezTo>
                    <a:pt x="33662" y="7382"/>
                    <a:pt x="51484" y="0"/>
                    <a:pt x="70067" y="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10351890"/>
                <a:satOff val="45859"/>
                <a:lumOff val="-1686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842" tIns="81482" rIns="40842" bIns="203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Web Development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ML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Android</a:t>
              </a:r>
              <a:endParaRPr lang="en-US" sz="160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6117277" y="5355767"/>
              <a:ext cx="2013523" cy="777404"/>
            </a:xfrm>
            <a:custGeom>
              <a:avLst/>
              <a:gdLst>
                <a:gd name="connsiteX0" fmla="*/ 0 w 2013523"/>
                <a:gd name="connsiteY0" fmla="*/ 0 h 777404"/>
                <a:gd name="connsiteX1" fmla="*/ 2013523 w 2013523"/>
                <a:gd name="connsiteY1" fmla="*/ 0 h 777404"/>
                <a:gd name="connsiteX2" fmla="*/ 2013523 w 2013523"/>
                <a:gd name="connsiteY2" fmla="*/ 777404 h 777404"/>
                <a:gd name="connsiteX3" fmla="*/ 0 w 2013523"/>
                <a:gd name="connsiteY3" fmla="*/ 777404 h 777404"/>
                <a:gd name="connsiteX4" fmla="*/ 0 w 2013523"/>
                <a:gd name="connsiteY4" fmla="*/ 0 h 77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3523" h="777404">
                  <a:moveTo>
                    <a:pt x="0" y="0"/>
                  </a:moveTo>
                  <a:lnTo>
                    <a:pt x="2013523" y="0"/>
                  </a:lnTo>
                  <a:lnTo>
                    <a:pt x="2013523" y="777404"/>
                  </a:lnTo>
                  <a:lnTo>
                    <a:pt x="0" y="7774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10351890"/>
                <a:satOff val="45859"/>
                <a:lumOff val="-16864"/>
                <a:alphaOff val="0"/>
              </a:schemeClr>
            </a:lnRef>
            <a:fillRef idx="1">
              <a:schemeClr val="accent2">
                <a:hueOff val="-10351890"/>
                <a:satOff val="45859"/>
                <a:lumOff val="-16864"/>
                <a:alphaOff val="0"/>
              </a:schemeClr>
            </a:fillRef>
            <a:effectRef idx="0">
              <a:schemeClr val="accent2">
                <a:hueOff val="-10351890"/>
                <a:satOff val="45859"/>
                <a:lumOff val="-1686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0" rIns="615869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Many More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8361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2772</TotalTime>
  <Words>533</Words>
  <Application>Microsoft Office PowerPoint</Application>
  <PresentationFormat>On-screen Show 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Parcel</vt:lpstr>
      <vt:lpstr>Slide 1</vt:lpstr>
      <vt:lpstr>Slide 2</vt:lpstr>
      <vt:lpstr>Topics To be covered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manan</cp:lastModifiedBy>
  <cp:revision>70</cp:revision>
  <dcterms:created xsi:type="dcterms:W3CDTF">2020-12-30T19:31:45Z</dcterms:created>
  <dcterms:modified xsi:type="dcterms:W3CDTF">2021-01-02T15:21:49Z</dcterms:modified>
</cp:coreProperties>
</file>