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1" autoAdjust="0"/>
    <p:restoredTop sz="94660"/>
  </p:normalViewPr>
  <p:slideViewPr>
    <p:cSldViewPr>
      <p:cViewPr>
        <p:scale>
          <a:sx n="69" d="100"/>
          <a:sy n="69" d="100"/>
        </p:scale>
        <p:origin x="-8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27594-01FB-42CA-8ED3-6FFCFECB84A8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A1905-0919-4F30-8D55-AAE7D131791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C7D3762-F588-40A9-9D56-908A5E1F1188}" type="parTrans" cxnId="{24B5EAE0-E6B5-4424-838A-42C0D51952C1}">
      <dgm:prSet/>
      <dgm:spPr/>
      <dgm:t>
        <a:bodyPr/>
        <a:lstStyle/>
        <a:p>
          <a:endParaRPr lang="en-US"/>
        </a:p>
      </dgm:t>
    </dgm:pt>
    <dgm:pt modelId="{B12525BC-AF27-4BDB-B6F7-E1067B1341B7}" type="sibTrans" cxnId="{24B5EAE0-E6B5-4424-838A-42C0D51952C1}">
      <dgm:prSet/>
      <dgm:spPr/>
      <dgm:t>
        <a:bodyPr/>
        <a:lstStyle/>
        <a:p>
          <a:endParaRPr lang="en-US"/>
        </a:p>
      </dgm:t>
    </dgm:pt>
    <dgm:pt modelId="{B0F276AE-EDAA-4184-8750-1AB966507EBA}">
      <dgm:prSet phldrT="[Text]"/>
      <dgm:spPr/>
      <dgm:t>
        <a:bodyPr/>
        <a:lstStyle/>
        <a:p>
          <a:r>
            <a:rPr lang="en-US" dirty="0" smtClean="0"/>
            <a:t>Bring</a:t>
          </a:r>
          <a:r>
            <a:rPr lang="en-US" baseline="0" dirty="0" smtClean="0"/>
            <a:t> collaboration among students as a team and learn new </a:t>
          </a:r>
          <a:endParaRPr lang="en-US" dirty="0"/>
        </a:p>
      </dgm:t>
    </dgm:pt>
    <dgm:pt modelId="{7823E246-A6FF-4F5F-8C6F-A8B24BAA11E3}" type="parTrans" cxnId="{8E15C7AE-AA6F-43E2-8C7B-626EA0ED4205}">
      <dgm:prSet/>
      <dgm:spPr/>
      <dgm:t>
        <a:bodyPr/>
        <a:lstStyle/>
        <a:p>
          <a:endParaRPr lang="en-US"/>
        </a:p>
      </dgm:t>
    </dgm:pt>
    <dgm:pt modelId="{EAEE58AC-CEA0-4964-9D7E-EBF836BA5410}" type="sibTrans" cxnId="{8E15C7AE-AA6F-43E2-8C7B-626EA0ED4205}">
      <dgm:prSet/>
      <dgm:spPr/>
      <dgm:t>
        <a:bodyPr/>
        <a:lstStyle/>
        <a:p>
          <a:endParaRPr lang="en-US"/>
        </a:p>
      </dgm:t>
    </dgm:pt>
    <dgm:pt modelId="{F5E6DF7B-2937-4624-B151-945B66808797}">
      <dgm:prSet phldrT="[Text]"/>
      <dgm:spPr/>
      <dgm:t>
        <a:bodyPr/>
        <a:lstStyle/>
        <a:p>
          <a:r>
            <a:rPr lang="en-US" dirty="0" smtClean="0"/>
            <a:t>Develop work and project skills and experience among members.</a:t>
          </a:r>
          <a:endParaRPr lang="en-US" dirty="0"/>
        </a:p>
      </dgm:t>
    </dgm:pt>
    <dgm:pt modelId="{47040048-756A-484F-AA05-E871EC299B10}" type="parTrans" cxnId="{90821D7C-45A4-4749-8674-F3729C5EE61D}">
      <dgm:prSet/>
      <dgm:spPr/>
      <dgm:t>
        <a:bodyPr/>
        <a:lstStyle/>
        <a:p>
          <a:endParaRPr lang="en-US"/>
        </a:p>
      </dgm:t>
    </dgm:pt>
    <dgm:pt modelId="{02A1C4C2-C091-4DEE-B3D5-A494FAECC09D}" type="sibTrans" cxnId="{90821D7C-45A4-4749-8674-F3729C5EE61D}">
      <dgm:prSet/>
      <dgm:spPr/>
      <dgm:t>
        <a:bodyPr/>
        <a:lstStyle/>
        <a:p>
          <a:endParaRPr lang="en-US"/>
        </a:p>
      </dgm:t>
    </dgm:pt>
    <dgm:pt modelId="{DB8DE9D3-FB5F-43C4-BC9D-6D93549E128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52E8E4D-B44A-426B-8CC2-0F38958CC571}" type="parTrans" cxnId="{9EB662F1-BA7F-46A8-9A9A-797B90B20666}">
      <dgm:prSet/>
      <dgm:spPr/>
      <dgm:t>
        <a:bodyPr/>
        <a:lstStyle/>
        <a:p>
          <a:endParaRPr lang="en-US"/>
        </a:p>
      </dgm:t>
    </dgm:pt>
    <dgm:pt modelId="{3BADFCCF-E48F-448F-BAC6-A762704767BE}" type="sibTrans" cxnId="{9EB662F1-BA7F-46A8-9A9A-797B90B20666}">
      <dgm:prSet/>
      <dgm:spPr/>
      <dgm:t>
        <a:bodyPr/>
        <a:lstStyle/>
        <a:p>
          <a:endParaRPr lang="en-US"/>
        </a:p>
      </dgm:t>
    </dgm:pt>
    <dgm:pt modelId="{7D1A6AD5-EFA1-4FB5-B7B6-3A46E54D3428}">
      <dgm:prSet phldrT="[Text]"/>
      <dgm:spPr/>
      <dgm:t>
        <a:bodyPr/>
        <a:lstStyle/>
        <a:p>
          <a:r>
            <a:rPr lang="en-US" dirty="0" smtClean="0"/>
            <a:t>Develop products or services which solve a common problem.</a:t>
          </a:r>
          <a:endParaRPr lang="en-US" dirty="0"/>
        </a:p>
      </dgm:t>
    </dgm:pt>
    <dgm:pt modelId="{781FD678-C5A6-4E14-9056-791899F56AAD}" type="parTrans" cxnId="{897F1B3F-72AA-4327-A695-56997F61D640}">
      <dgm:prSet/>
      <dgm:spPr/>
      <dgm:t>
        <a:bodyPr/>
        <a:lstStyle/>
        <a:p>
          <a:endParaRPr lang="en-US"/>
        </a:p>
      </dgm:t>
    </dgm:pt>
    <dgm:pt modelId="{75858E8B-AA6B-4201-B210-D823E93110EE}" type="sibTrans" cxnId="{897F1B3F-72AA-4327-A695-56997F61D640}">
      <dgm:prSet/>
      <dgm:spPr/>
      <dgm:t>
        <a:bodyPr/>
        <a:lstStyle/>
        <a:p>
          <a:endParaRPr lang="en-US"/>
        </a:p>
      </dgm:t>
    </dgm:pt>
    <dgm:pt modelId="{D348A0E3-8BCF-4C30-9A05-A5BE4F36022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32F052-E1F3-4439-A684-592DADCF1B67}" type="parTrans" cxnId="{FF09C87A-0DE1-4F80-8CB5-153303AFBB7F}">
      <dgm:prSet/>
      <dgm:spPr/>
      <dgm:t>
        <a:bodyPr/>
        <a:lstStyle/>
        <a:p>
          <a:endParaRPr lang="en-US"/>
        </a:p>
      </dgm:t>
    </dgm:pt>
    <dgm:pt modelId="{8BB0C860-07F7-4C6E-9BA0-46EBE7D850E6}" type="sibTrans" cxnId="{FF09C87A-0DE1-4F80-8CB5-153303AFBB7F}">
      <dgm:prSet/>
      <dgm:spPr/>
      <dgm:t>
        <a:bodyPr/>
        <a:lstStyle/>
        <a:p>
          <a:endParaRPr lang="en-US"/>
        </a:p>
      </dgm:t>
    </dgm:pt>
    <dgm:pt modelId="{0455AE2B-BB49-43CF-9324-F1D3BD50844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42E2934-DE69-4443-A431-2034AE89435E}" type="sibTrans" cxnId="{427F6C3A-5BAA-4D3D-B3EC-F7E7CE8A1018}">
      <dgm:prSet/>
      <dgm:spPr/>
      <dgm:t>
        <a:bodyPr/>
        <a:lstStyle/>
        <a:p>
          <a:endParaRPr lang="en-US"/>
        </a:p>
      </dgm:t>
    </dgm:pt>
    <dgm:pt modelId="{79A9A45C-D291-4F4F-92E6-AF3864278C94}" type="parTrans" cxnId="{427F6C3A-5BAA-4D3D-B3EC-F7E7CE8A1018}">
      <dgm:prSet/>
      <dgm:spPr/>
      <dgm:t>
        <a:bodyPr/>
        <a:lstStyle/>
        <a:p>
          <a:endParaRPr lang="en-US"/>
        </a:p>
      </dgm:t>
    </dgm:pt>
    <dgm:pt modelId="{0366A90C-2FAA-4ADF-A4FC-1E352F0C040B}">
      <dgm:prSet phldrT="[Text]"/>
      <dgm:spPr/>
      <dgm:t>
        <a:bodyPr/>
        <a:lstStyle/>
        <a:p>
          <a:r>
            <a:rPr lang="en-US" dirty="0" smtClean="0"/>
            <a:t>Develop innovative ideas of members into a well furnished product.</a:t>
          </a:r>
          <a:endParaRPr lang="en-US" dirty="0"/>
        </a:p>
      </dgm:t>
    </dgm:pt>
    <dgm:pt modelId="{CD04C87B-627E-4D28-8AAA-A5577BA8E27B}" type="parTrans" cxnId="{DEB3550C-CB8F-477A-BC9C-F3C01A121D45}">
      <dgm:prSet/>
      <dgm:spPr/>
      <dgm:t>
        <a:bodyPr/>
        <a:lstStyle/>
        <a:p>
          <a:endParaRPr lang="en-US"/>
        </a:p>
      </dgm:t>
    </dgm:pt>
    <dgm:pt modelId="{A2B05CBD-17B2-40CD-BF20-EB46EEFAAE50}" type="sibTrans" cxnId="{DEB3550C-CB8F-477A-BC9C-F3C01A121D45}">
      <dgm:prSet/>
      <dgm:spPr/>
      <dgm:t>
        <a:bodyPr/>
        <a:lstStyle/>
        <a:p>
          <a:endParaRPr lang="en-US"/>
        </a:p>
      </dgm:t>
    </dgm:pt>
    <dgm:pt modelId="{26B2CBBE-D6F6-44B7-A232-0D08FF04D671}" type="pres">
      <dgm:prSet presAssocID="{2AF27594-01FB-42CA-8ED3-6FFCFECB84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7399F0-5285-4B46-9BD7-CF01E3B7A9AA}" type="pres">
      <dgm:prSet presAssocID="{0C5A1905-0919-4F30-8D55-AAE7D1317916}" presName="composite" presStyleCnt="0"/>
      <dgm:spPr/>
    </dgm:pt>
    <dgm:pt modelId="{D043DFEA-26ED-4C21-B59C-535EDD03B43E}" type="pres">
      <dgm:prSet presAssocID="{0C5A1905-0919-4F30-8D55-AAE7D131791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9BAD5-173B-4A7E-B5AF-1F50F1151A7D}" type="pres">
      <dgm:prSet presAssocID="{0C5A1905-0919-4F30-8D55-AAE7D131791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ADCC1-2028-4824-B061-CCAE673AB11C}" type="pres">
      <dgm:prSet presAssocID="{B12525BC-AF27-4BDB-B6F7-E1067B1341B7}" presName="sp" presStyleCnt="0"/>
      <dgm:spPr/>
    </dgm:pt>
    <dgm:pt modelId="{CD654EAD-BF68-4D6A-95C7-4021681241C7}" type="pres">
      <dgm:prSet presAssocID="{0455AE2B-BB49-43CF-9324-F1D3BD508440}" presName="composite" presStyleCnt="0"/>
      <dgm:spPr/>
    </dgm:pt>
    <dgm:pt modelId="{83B62260-3F6D-4C98-B556-2C08DF82D3CE}" type="pres">
      <dgm:prSet presAssocID="{0455AE2B-BB49-43CF-9324-F1D3BD50844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ED589-ACBB-4DC7-AAE4-2E526A189859}" type="pres">
      <dgm:prSet presAssocID="{0455AE2B-BB49-43CF-9324-F1D3BD50844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D2EC8-2E3E-44EC-9085-2E9D9FCF1610}" type="pres">
      <dgm:prSet presAssocID="{742E2934-DE69-4443-A431-2034AE89435E}" presName="sp" presStyleCnt="0"/>
      <dgm:spPr/>
    </dgm:pt>
    <dgm:pt modelId="{93D4AEED-A4AE-4A07-9A94-35525ED8C348}" type="pres">
      <dgm:prSet presAssocID="{DB8DE9D3-FB5F-43C4-BC9D-6D93549E128E}" presName="composite" presStyleCnt="0"/>
      <dgm:spPr/>
    </dgm:pt>
    <dgm:pt modelId="{270E593F-B180-44C0-88C3-2FC5E1A900D4}" type="pres">
      <dgm:prSet presAssocID="{DB8DE9D3-FB5F-43C4-BC9D-6D93549E128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85576-41C9-47D1-B6CD-FA9338FDA57C}" type="pres">
      <dgm:prSet presAssocID="{DB8DE9D3-FB5F-43C4-BC9D-6D93549E128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6A047-3922-41A2-B0EA-361D13ABF777}" type="pres">
      <dgm:prSet presAssocID="{3BADFCCF-E48F-448F-BAC6-A762704767BE}" presName="sp" presStyleCnt="0"/>
      <dgm:spPr/>
    </dgm:pt>
    <dgm:pt modelId="{6EFEE6EC-F6D2-4558-A2DF-524EF8C02554}" type="pres">
      <dgm:prSet presAssocID="{D348A0E3-8BCF-4C30-9A05-A5BE4F360229}" presName="composite" presStyleCnt="0"/>
      <dgm:spPr/>
    </dgm:pt>
    <dgm:pt modelId="{B9EB178F-B8CB-4EBA-A364-7C3064D4D937}" type="pres">
      <dgm:prSet presAssocID="{D348A0E3-8BCF-4C30-9A05-A5BE4F36022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7A827-790E-4DC4-8D16-1EFC3646D673}" type="pres">
      <dgm:prSet presAssocID="{D348A0E3-8BCF-4C30-9A05-A5BE4F36022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B5EAE0-E6B5-4424-838A-42C0D51952C1}" srcId="{2AF27594-01FB-42CA-8ED3-6FFCFECB84A8}" destId="{0C5A1905-0919-4F30-8D55-AAE7D1317916}" srcOrd="0" destOrd="0" parTransId="{BC7D3762-F588-40A9-9D56-908A5E1F1188}" sibTransId="{B12525BC-AF27-4BDB-B6F7-E1067B1341B7}"/>
    <dgm:cxn modelId="{5AD639A8-4F53-4C6F-97BD-E6B1AF1243A6}" type="presOf" srcId="{0C5A1905-0919-4F30-8D55-AAE7D1317916}" destId="{D043DFEA-26ED-4C21-B59C-535EDD03B43E}" srcOrd="0" destOrd="0" presId="urn:microsoft.com/office/officeart/2005/8/layout/chevron2"/>
    <dgm:cxn modelId="{FF09C87A-0DE1-4F80-8CB5-153303AFBB7F}" srcId="{2AF27594-01FB-42CA-8ED3-6FFCFECB84A8}" destId="{D348A0E3-8BCF-4C30-9A05-A5BE4F360229}" srcOrd="3" destOrd="0" parTransId="{0332F052-E1F3-4439-A684-592DADCF1B67}" sibTransId="{8BB0C860-07F7-4C6E-9BA0-46EBE7D850E6}"/>
    <dgm:cxn modelId="{86A065F8-EAEF-44B7-ACAE-E2B7626ADD4F}" type="presOf" srcId="{0455AE2B-BB49-43CF-9324-F1D3BD508440}" destId="{83B62260-3F6D-4C98-B556-2C08DF82D3CE}" srcOrd="0" destOrd="0" presId="urn:microsoft.com/office/officeart/2005/8/layout/chevron2"/>
    <dgm:cxn modelId="{DEB3550C-CB8F-477A-BC9C-F3C01A121D45}" srcId="{D348A0E3-8BCF-4C30-9A05-A5BE4F360229}" destId="{0366A90C-2FAA-4ADF-A4FC-1E352F0C040B}" srcOrd="0" destOrd="0" parTransId="{CD04C87B-627E-4D28-8AAA-A5577BA8E27B}" sibTransId="{A2B05CBD-17B2-40CD-BF20-EB46EEFAAE50}"/>
    <dgm:cxn modelId="{427F6C3A-5BAA-4D3D-B3EC-F7E7CE8A1018}" srcId="{2AF27594-01FB-42CA-8ED3-6FFCFECB84A8}" destId="{0455AE2B-BB49-43CF-9324-F1D3BD508440}" srcOrd="1" destOrd="0" parTransId="{79A9A45C-D291-4F4F-92E6-AF3864278C94}" sibTransId="{742E2934-DE69-4443-A431-2034AE89435E}"/>
    <dgm:cxn modelId="{9EB662F1-BA7F-46A8-9A9A-797B90B20666}" srcId="{2AF27594-01FB-42CA-8ED3-6FFCFECB84A8}" destId="{DB8DE9D3-FB5F-43C4-BC9D-6D93549E128E}" srcOrd="2" destOrd="0" parTransId="{052E8E4D-B44A-426B-8CC2-0F38958CC571}" sibTransId="{3BADFCCF-E48F-448F-BAC6-A762704767BE}"/>
    <dgm:cxn modelId="{897F1B3F-72AA-4327-A695-56997F61D640}" srcId="{DB8DE9D3-FB5F-43C4-BC9D-6D93549E128E}" destId="{7D1A6AD5-EFA1-4FB5-B7B6-3A46E54D3428}" srcOrd="0" destOrd="0" parTransId="{781FD678-C5A6-4E14-9056-791899F56AAD}" sibTransId="{75858E8B-AA6B-4201-B210-D823E93110EE}"/>
    <dgm:cxn modelId="{90821D7C-45A4-4749-8674-F3729C5EE61D}" srcId="{0455AE2B-BB49-43CF-9324-F1D3BD508440}" destId="{F5E6DF7B-2937-4624-B151-945B66808797}" srcOrd="0" destOrd="0" parTransId="{47040048-756A-484F-AA05-E871EC299B10}" sibTransId="{02A1C4C2-C091-4DEE-B3D5-A494FAECC09D}"/>
    <dgm:cxn modelId="{2AFA3535-DA3A-4126-BD06-B2405F19EA79}" type="presOf" srcId="{0366A90C-2FAA-4ADF-A4FC-1E352F0C040B}" destId="{79B7A827-790E-4DC4-8D16-1EFC3646D673}" srcOrd="0" destOrd="0" presId="urn:microsoft.com/office/officeart/2005/8/layout/chevron2"/>
    <dgm:cxn modelId="{8E15C7AE-AA6F-43E2-8C7B-626EA0ED4205}" srcId="{0C5A1905-0919-4F30-8D55-AAE7D1317916}" destId="{B0F276AE-EDAA-4184-8750-1AB966507EBA}" srcOrd="0" destOrd="0" parTransId="{7823E246-A6FF-4F5F-8C6F-A8B24BAA11E3}" sibTransId="{EAEE58AC-CEA0-4964-9D7E-EBF836BA5410}"/>
    <dgm:cxn modelId="{E3906C86-5322-449D-A6DB-502C7127D5A5}" type="presOf" srcId="{F5E6DF7B-2937-4624-B151-945B66808797}" destId="{CE1ED589-ACBB-4DC7-AAE4-2E526A189859}" srcOrd="0" destOrd="0" presId="urn:microsoft.com/office/officeart/2005/8/layout/chevron2"/>
    <dgm:cxn modelId="{CC9466F8-1547-42B2-920A-7266A21FEC33}" type="presOf" srcId="{7D1A6AD5-EFA1-4FB5-B7B6-3A46E54D3428}" destId="{84A85576-41C9-47D1-B6CD-FA9338FDA57C}" srcOrd="0" destOrd="0" presId="urn:microsoft.com/office/officeart/2005/8/layout/chevron2"/>
    <dgm:cxn modelId="{4A29B968-9DD3-4D28-B14A-661804935B89}" type="presOf" srcId="{2AF27594-01FB-42CA-8ED3-6FFCFECB84A8}" destId="{26B2CBBE-D6F6-44B7-A232-0D08FF04D671}" srcOrd="0" destOrd="0" presId="urn:microsoft.com/office/officeart/2005/8/layout/chevron2"/>
    <dgm:cxn modelId="{595BEB1B-D6BB-4E55-93DD-68DE1CB27BBC}" type="presOf" srcId="{D348A0E3-8BCF-4C30-9A05-A5BE4F360229}" destId="{B9EB178F-B8CB-4EBA-A364-7C3064D4D937}" srcOrd="0" destOrd="0" presId="urn:microsoft.com/office/officeart/2005/8/layout/chevron2"/>
    <dgm:cxn modelId="{88D370C0-9B78-44C3-8A4E-65BA92531E12}" type="presOf" srcId="{B0F276AE-EDAA-4184-8750-1AB966507EBA}" destId="{1E59BAD5-173B-4A7E-B5AF-1F50F1151A7D}" srcOrd="0" destOrd="0" presId="urn:microsoft.com/office/officeart/2005/8/layout/chevron2"/>
    <dgm:cxn modelId="{B0E1FD46-D8A4-4758-A81F-DB4F268B5029}" type="presOf" srcId="{DB8DE9D3-FB5F-43C4-BC9D-6D93549E128E}" destId="{270E593F-B180-44C0-88C3-2FC5E1A900D4}" srcOrd="0" destOrd="0" presId="urn:microsoft.com/office/officeart/2005/8/layout/chevron2"/>
    <dgm:cxn modelId="{B0F69DD9-3BCE-41E5-8410-EB3EDE64DFD8}" type="presParOf" srcId="{26B2CBBE-D6F6-44B7-A232-0D08FF04D671}" destId="{3C7399F0-5285-4B46-9BD7-CF01E3B7A9AA}" srcOrd="0" destOrd="0" presId="urn:microsoft.com/office/officeart/2005/8/layout/chevron2"/>
    <dgm:cxn modelId="{9EA5C677-480C-4910-BB4B-30372B8B453A}" type="presParOf" srcId="{3C7399F0-5285-4B46-9BD7-CF01E3B7A9AA}" destId="{D043DFEA-26ED-4C21-B59C-535EDD03B43E}" srcOrd="0" destOrd="0" presId="urn:microsoft.com/office/officeart/2005/8/layout/chevron2"/>
    <dgm:cxn modelId="{4028C99B-2033-43E7-967A-230EA5DA1BE9}" type="presParOf" srcId="{3C7399F0-5285-4B46-9BD7-CF01E3B7A9AA}" destId="{1E59BAD5-173B-4A7E-B5AF-1F50F1151A7D}" srcOrd="1" destOrd="0" presId="urn:microsoft.com/office/officeart/2005/8/layout/chevron2"/>
    <dgm:cxn modelId="{0EF284DF-67BA-461E-BD5F-31973F72CFDC}" type="presParOf" srcId="{26B2CBBE-D6F6-44B7-A232-0D08FF04D671}" destId="{7F4ADCC1-2028-4824-B061-CCAE673AB11C}" srcOrd="1" destOrd="0" presId="urn:microsoft.com/office/officeart/2005/8/layout/chevron2"/>
    <dgm:cxn modelId="{F0B424BE-D162-41C6-8D06-ABFB8E269059}" type="presParOf" srcId="{26B2CBBE-D6F6-44B7-A232-0D08FF04D671}" destId="{CD654EAD-BF68-4D6A-95C7-4021681241C7}" srcOrd="2" destOrd="0" presId="urn:microsoft.com/office/officeart/2005/8/layout/chevron2"/>
    <dgm:cxn modelId="{E19806DD-260A-43FE-93E4-AECC99A3002D}" type="presParOf" srcId="{CD654EAD-BF68-4D6A-95C7-4021681241C7}" destId="{83B62260-3F6D-4C98-B556-2C08DF82D3CE}" srcOrd="0" destOrd="0" presId="urn:microsoft.com/office/officeart/2005/8/layout/chevron2"/>
    <dgm:cxn modelId="{94F20FC7-625F-4D12-B959-CD8E543B82D9}" type="presParOf" srcId="{CD654EAD-BF68-4D6A-95C7-4021681241C7}" destId="{CE1ED589-ACBB-4DC7-AAE4-2E526A189859}" srcOrd="1" destOrd="0" presId="urn:microsoft.com/office/officeart/2005/8/layout/chevron2"/>
    <dgm:cxn modelId="{F7C764AF-EA20-4957-AD94-09DD8A105619}" type="presParOf" srcId="{26B2CBBE-D6F6-44B7-A232-0D08FF04D671}" destId="{CD5D2EC8-2E3E-44EC-9085-2E9D9FCF1610}" srcOrd="3" destOrd="0" presId="urn:microsoft.com/office/officeart/2005/8/layout/chevron2"/>
    <dgm:cxn modelId="{1475268A-46B7-44B9-A7B7-9CDD6129CB95}" type="presParOf" srcId="{26B2CBBE-D6F6-44B7-A232-0D08FF04D671}" destId="{93D4AEED-A4AE-4A07-9A94-35525ED8C348}" srcOrd="4" destOrd="0" presId="urn:microsoft.com/office/officeart/2005/8/layout/chevron2"/>
    <dgm:cxn modelId="{DDE68C2E-A32F-45D4-9A0E-5D600E58F554}" type="presParOf" srcId="{93D4AEED-A4AE-4A07-9A94-35525ED8C348}" destId="{270E593F-B180-44C0-88C3-2FC5E1A900D4}" srcOrd="0" destOrd="0" presId="urn:microsoft.com/office/officeart/2005/8/layout/chevron2"/>
    <dgm:cxn modelId="{59EEE23C-9FB8-4093-BE1E-C90268676864}" type="presParOf" srcId="{93D4AEED-A4AE-4A07-9A94-35525ED8C348}" destId="{84A85576-41C9-47D1-B6CD-FA9338FDA57C}" srcOrd="1" destOrd="0" presId="urn:microsoft.com/office/officeart/2005/8/layout/chevron2"/>
    <dgm:cxn modelId="{E333158B-AEF0-4693-8486-101FC27D3B0B}" type="presParOf" srcId="{26B2CBBE-D6F6-44B7-A232-0D08FF04D671}" destId="{6DB6A047-3922-41A2-B0EA-361D13ABF777}" srcOrd="5" destOrd="0" presId="urn:microsoft.com/office/officeart/2005/8/layout/chevron2"/>
    <dgm:cxn modelId="{BF2A7379-55F9-445E-BFB7-26A69531C0A4}" type="presParOf" srcId="{26B2CBBE-D6F6-44B7-A232-0D08FF04D671}" destId="{6EFEE6EC-F6D2-4558-A2DF-524EF8C02554}" srcOrd="6" destOrd="0" presId="urn:microsoft.com/office/officeart/2005/8/layout/chevron2"/>
    <dgm:cxn modelId="{911D9566-25C5-42E3-85B1-F94083EDB85C}" type="presParOf" srcId="{6EFEE6EC-F6D2-4558-A2DF-524EF8C02554}" destId="{B9EB178F-B8CB-4EBA-A364-7C3064D4D937}" srcOrd="0" destOrd="0" presId="urn:microsoft.com/office/officeart/2005/8/layout/chevron2"/>
    <dgm:cxn modelId="{11AD5EB7-FF0E-4470-9D07-35D3CFB0C218}" type="presParOf" srcId="{6EFEE6EC-F6D2-4558-A2DF-524EF8C02554}" destId="{79B7A827-790E-4DC4-8D16-1EFC3646D6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AE09F-BF1D-4486-BDF2-396F2BBC88C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26A58-207C-412A-8766-142A513D2359}">
      <dgm:prSet phldrT="[Text]" custT="1"/>
      <dgm:spPr/>
      <dgm:t>
        <a:bodyPr/>
        <a:lstStyle/>
        <a:p>
          <a:r>
            <a:rPr lang="en-US" sz="1400" b="1" dirty="0" smtClean="0"/>
            <a:t>Automated Parking System</a:t>
          </a:r>
          <a:endParaRPr lang="en-US" sz="1400" b="1" dirty="0"/>
        </a:p>
      </dgm:t>
    </dgm:pt>
    <dgm:pt modelId="{8F2479B5-C0B3-4F2D-A6FF-E2513462DCA2}" type="parTrans" cxnId="{0F2E5DFB-6885-4C9D-A111-EE922858219E}">
      <dgm:prSet/>
      <dgm:spPr/>
      <dgm:t>
        <a:bodyPr/>
        <a:lstStyle/>
        <a:p>
          <a:endParaRPr lang="en-US"/>
        </a:p>
      </dgm:t>
    </dgm:pt>
    <dgm:pt modelId="{F7D00159-C166-4A0E-AC8F-2CC2AE393ADD}" type="sibTrans" cxnId="{0F2E5DFB-6885-4C9D-A111-EE922858219E}">
      <dgm:prSet/>
      <dgm:spPr/>
      <dgm:t>
        <a:bodyPr/>
        <a:lstStyle/>
        <a:p>
          <a:endParaRPr lang="en-US"/>
        </a:p>
      </dgm:t>
    </dgm:pt>
    <dgm:pt modelId="{B7005775-AA6C-4A3B-B4E1-34508E556397}">
      <dgm:prSet phldrT="[Text]" custT="1"/>
      <dgm:spPr/>
      <dgm:t>
        <a:bodyPr/>
        <a:lstStyle/>
        <a:p>
          <a:r>
            <a:rPr lang="en-US" sz="1600" dirty="0" smtClean="0"/>
            <a:t>Smart India Hackathon </a:t>
          </a:r>
          <a:endParaRPr lang="en-US" sz="1600" dirty="0"/>
        </a:p>
      </dgm:t>
    </dgm:pt>
    <dgm:pt modelId="{E807453E-3A97-4547-ADEE-AF8F42CC0CB5}" type="parTrans" cxnId="{73543A25-B221-415A-AD37-68DD2B240DE0}">
      <dgm:prSet/>
      <dgm:spPr/>
      <dgm:t>
        <a:bodyPr/>
        <a:lstStyle/>
        <a:p>
          <a:endParaRPr lang="en-US"/>
        </a:p>
      </dgm:t>
    </dgm:pt>
    <dgm:pt modelId="{86C68A1F-0B28-4A94-B22D-2FCA8FE4D683}" type="sibTrans" cxnId="{73543A25-B221-415A-AD37-68DD2B240DE0}">
      <dgm:prSet/>
      <dgm:spPr/>
      <dgm:t>
        <a:bodyPr/>
        <a:lstStyle/>
        <a:p>
          <a:endParaRPr lang="en-US"/>
        </a:p>
      </dgm:t>
    </dgm:pt>
    <dgm:pt modelId="{B3307BDB-D38F-431A-8A0E-768F1133209C}">
      <dgm:prSet phldrT="[Text]" custT="1"/>
      <dgm:spPr/>
      <dgm:t>
        <a:bodyPr/>
        <a:lstStyle/>
        <a:p>
          <a:r>
            <a:rPr lang="en-US" sz="1600" dirty="0" smtClean="0"/>
            <a:t>ML</a:t>
          </a:r>
          <a:endParaRPr lang="en-US" sz="1600" dirty="0"/>
        </a:p>
      </dgm:t>
    </dgm:pt>
    <dgm:pt modelId="{7A8E37B8-F24F-4E6D-A991-FE6300C10861}" type="parTrans" cxnId="{FE420AE0-28AB-40FC-81C5-A9125A19AD2D}">
      <dgm:prSet/>
      <dgm:spPr/>
      <dgm:t>
        <a:bodyPr/>
        <a:lstStyle/>
        <a:p>
          <a:endParaRPr lang="en-US"/>
        </a:p>
      </dgm:t>
    </dgm:pt>
    <dgm:pt modelId="{7F564A0E-CD5B-4067-8C12-F84553400311}" type="sibTrans" cxnId="{FE420AE0-28AB-40FC-81C5-A9125A19AD2D}">
      <dgm:prSet/>
      <dgm:spPr/>
      <dgm:t>
        <a:bodyPr/>
        <a:lstStyle/>
        <a:p>
          <a:endParaRPr lang="en-US"/>
        </a:p>
      </dgm:t>
    </dgm:pt>
    <dgm:pt modelId="{07C5414C-B58E-48A9-B914-431B394A1896}">
      <dgm:prSet phldrT="[Text]" custT="1"/>
      <dgm:spPr/>
      <dgm:t>
        <a:bodyPr/>
        <a:lstStyle/>
        <a:p>
          <a:r>
            <a:rPr lang="en-US" sz="1400" b="1" dirty="0" smtClean="0"/>
            <a:t>Online Assessment</a:t>
          </a:r>
          <a:endParaRPr lang="en-US" sz="1400" b="1" dirty="0"/>
        </a:p>
      </dgm:t>
    </dgm:pt>
    <dgm:pt modelId="{79CFAA6E-D69C-45B5-88BE-7D75C4F572DA}" type="parTrans" cxnId="{A8C557D9-96AE-4DB8-84D4-F4D7B17FC158}">
      <dgm:prSet/>
      <dgm:spPr/>
      <dgm:t>
        <a:bodyPr/>
        <a:lstStyle/>
        <a:p>
          <a:endParaRPr lang="en-US"/>
        </a:p>
      </dgm:t>
    </dgm:pt>
    <dgm:pt modelId="{FEF1D557-15B9-4639-AFCE-D99A2BCED2B8}" type="sibTrans" cxnId="{A8C557D9-96AE-4DB8-84D4-F4D7B17FC158}">
      <dgm:prSet/>
      <dgm:spPr/>
      <dgm:t>
        <a:bodyPr/>
        <a:lstStyle/>
        <a:p>
          <a:endParaRPr lang="en-US"/>
        </a:p>
      </dgm:t>
    </dgm:pt>
    <dgm:pt modelId="{DB977158-BA3A-4969-8ACF-360795A3BD51}">
      <dgm:prSet phldrT="[Text]" custT="1"/>
      <dgm:spPr/>
      <dgm:t>
        <a:bodyPr/>
        <a:lstStyle/>
        <a:p>
          <a:r>
            <a:rPr lang="en-US" sz="1600" dirty="0" smtClean="0"/>
            <a:t>CXI</a:t>
          </a:r>
          <a:endParaRPr lang="en-US" sz="1600" dirty="0"/>
        </a:p>
      </dgm:t>
    </dgm:pt>
    <dgm:pt modelId="{934EC8D5-6577-44E4-A332-D97FB74B692E}" type="parTrans" cxnId="{60330139-1421-47AD-8DB6-E0890954ACDD}">
      <dgm:prSet/>
      <dgm:spPr/>
      <dgm:t>
        <a:bodyPr/>
        <a:lstStyle/>
        <a:p>
          <a:endParaRPr lang="en-US"/>
        </a:p>
      </dgm:t>
    </dgm:pt>
    <dgm:pt modelId="{39C6508A-9E4A-4CEC-8EDB-39F6279C671B}" type="sibTrans" cxnId="{60330139-1421-47AD-8DB6-E0890954ACDD}">
      <dgm:prSet/>
      <dgm:spPr/>
      <dgm:t>
        <a:bodyPr/>
        <a:lstStyle/>
        <a:p>
          <a:endParaRPr lang="en-US"/>
        </a:p>
      </dgm:t>
    </dgm:pt>
    <dgm:pt modelId="{E293CBF6-FF91-4997-8082-B0C00811A0EF}">
      <dgm:prSet phldrT="[Text]" custT="1"/>
      <dgm:spPr/>
      <dgm:t>
        <a:bodyPr/>
        <a:lstStyle/>
        <a:p>
          <a:r>
            <a:rPr lang="en-US" sz="1600" b="1" dirty="0" smtClean="0"/>
            <a:t>Smart Vehicles</a:t>
          </a:r>
          <a:endParaRPr lang="en-US" sz="1600" b="1" dirty="0"/>
        </a:p>
      </dgm:t>
    </dgm:pt>
    <dgm:pt modelId="{375058CB-6066-4164-AF61-B24027E42F4E}" type="parTrans" cxnId="{22D3CA5B-6B43-420F-B534-F2C777A89A97}">
      <dgm:prSet/>
      <dgm:spPr/>
      <dgm:t>
        <a:bodyPr/>
        <a:lstStyle/>
        <a:p>
          <a:endParaRPr lang="en-US"/>
        </a:p>
      </dgm:t>
    </dgm:pt>
    <dgm:pt modelId="{39A00C2C-F205-48D2-91F2-9D1AD3B591C8}" type="sibTrans" cxnId="{22D3CA5B-6B43-420F-B534-F2C777A89A97}">
      <dgm:prSet/>
      <dgm:spPr/>
      <dgm:t>
        <a:bodyPr/>
        <a:lstStyle/>
        <a:p>
          <a:endParaRPr lang="en-US"/>
        </a:p>
      </dgm:t>
    </dgm:pt>
    <dgm:pt modelId="{BC57D082-74C7-4D12-AF59-33506E29BFCB}">
      <dgm:prSet phldrT="[Text]" custT="1"/>
      <dgm:spPr/>
      <dgm:t>
        <a:bodyPr/>
        <a:lstStyle/>
        <a:p>
          <a:r>
            <a:rPr lang="en-US" sz="1600" dirty="0" smtClean="0"/>
            <a:t>Smart India Hackathon</a:t>
          </a:r>
          <a:endParaRPr lang="en-US" sz="1600" dirty="0"/>
        </a:p>
      </dgm:t>
    </dgm:pt>
    <dgm:pt modelId="{4FF1C1DC-2637-43E7-972D-B6F8DAE36557}" type="parTrans" cxnId="{E304B6C3-881B-41C6-88D8-66A776214CD7}">
      <dgm:prSet/>
      <dgm:spPr/>
      <dgm:t>
        <a:bodyPr/>
        <a:lstStyle/>
        <a:p>
          <a:endParaRPr lang="en-US"/>
        </a:p>
      </dgm:t>
    </dgm:pt>
    <dgm:pt modelId="{C28D3089-2310-4D5F-A82C-43A236D2DD33}" type="sibTrans" cxnId="{E304B6C3-881B-41C6-88D8-66A776214CD7}">
      <dgm:prSet/>
      <dgm:spPr/>
      <dgm:t>
        <a:bodyPr/>
        <a:lstStyle/>
        <a:p>
          <a:endParaRPr lang="en-US"/>
        </a:p>
      </dgm:t>
    </dgm:pt>
    <dgm:pt modelId="{1E5F297D-64BB-4FA7-B07D-FD18DDA571D8}">
      <dgm:prSet phldrT="[Text]" custT="1"/>
      <dgm:spPr/>
      <dgm:t>
        <a:bodyPr/>
        <a:lstStyle/>
        <a:p>
          <a:r>
            <a:rPr lang="en-US" sz="1600" dirty="0" smtClean="0"/>
            <a:t>IOT</a:t>
          </a:r>
          <a:endParaRPr lang="en-US" sz="1600" dirty="0"/>
        </a:p>
      </dgm:t>
    </dgm:pt>
    <dgm:pt modelId="{D3F40963-F2DF-42FF-B9CE-7697165F402E}" type="parTrans" cxnId="{FDBCAA2B-42C5-46D6-8B90-EB5E4350FCC6}">
      <dgm:prSet/>
      <dgm:spPr/>
      <dgm:t>
        <a:bodyPr/>
        <a:lstStyle/>
        <a:p>
          <a:endParaRPr lang="en-US"/>
        </a:p>
      </dgm:t>
    </dgm:pt>
    <dgm:pt modelId="{46E30803-9B1E-4430-A5B2-D023400AAEC2}" type="sibTrans" cxnId="{FDBCAA2B-42C5-46D6-8B90-EB5E4350FCC6}">
      <dgm:prSet/>
      <dgm:spPr/>
      <dgm:t>
        <a:bodyPr/>
        <a:lstStyle/>
        <a:p>
          <a:endParaRPr lang="en-US"/>
        </a:p>
      </dgm:t>
    </dgm:pt>
    <dgm:pt modelId="{A48DE9BC-BC0E-444A-B966-0A854BBC2C59}">
      <dgm:prSet phldrT="[Text]" custT="1"/>
      <dgm:spPr/>
      <dgm:t>
        <a:bodyPr/>
        <a:lstStyle/>
        <a:p>
          <a:r>
            <a:rPr lang="en-US" sz="1600" dirty="0" smtClean="0"/>
            <a:t>Web Dev + ML</a:t>
          </a:r>
          <a:endParaRPr lang="en-US" sz="1600" dirty="0"/>
        </a:p>
      </dgm:t>
    </dgm:pt>
    <dgm:pt modelId="{7EB1EF92-5E8C-4C1F-8BE1-9BC318317932}" type="parTrans" cxnId="{4909D125-E92C-42B2-8C7F-9FB0C5ACF8D8}">
      <dgm:prSet/>
      <dgm:spPr/>
      <dgm:t>
        <a:bodyPr/>
        <a:lstStyle/>
        <a:p>
          <a:endParaRPr lang="en-US"/>
        </a:p>
      </dgm:t>
    </dgm:pt>
    <dgm:pt modelId="{0DDCD456-B54B-4042-B14D-02C40BA66E6A}" type="sibTrans" cxnId="{4909D125-E92C-42B2-8C7F-9FB0C5ACF8D8}">
      <dgm:prSet/>
      <dgm:spPr/>
      <dgm:t>
        <a:bodyPr/>
        <a:lstStyle/>
        <a:p>
          <a:endParaRPr lang="en-US"/>
        </a:p>
      </dgm:t>
    </dgm:pt>
    <dgm:pt modelId="{BB9D97B4-6CD4-45B0-92BC-9DB369A617E8}">
      <dgm:prSet phldrT="[Text]" custT="1"/>
      <dgm:spPr/>
      <dgm:t>
        <a:bodyPr/>
        <a:lstStyle/>
        <a:p>
          <a:r>
            <a:rPr lang="en-US" sz="1600" b="1" dirty="0" smtClean="0"/>
            <a:t>SAP website</a:t>
          </a:r>
          <a:endParaRPr lang="en-US" sz="1600" b="1" dirty="0"/>
        </a:p>
      </dgm:t>
    </dgm:pt>
    <dgm:pt modelId="{E770D10E-B68D-43EA-AFEB-8B0D0F3A72A8}" type="parTrans" cxnId="{FAF4500D-0C0B-45A0-853C-8774C852E829}">
      <dgm:prSet/>
      <dgm:spPr/>
      <dgm:t>
        <a:bodyPr/>
        <a:lstStyle/>
        <a:p>
          <a:endParaRPr lang="en-US"/>
        </a:p>
      </dgm:t>
    </dgm:pt>
    <dgm:pt modelId="{B9815E10-3BE0-43B4-8BDC-7A7AC6CCD895}" type="sibTrans" cxnId="{FAF4500D-0C0B-45A0-853C-8774C852E829}">
      <dgm:prSet/>
      <dgm:spPr/>
      <dgm:t>
        <a:bodyPr/>
        <a:lstStyle/>
        <a:p>
          <a:endParaRPr lang="en-US"/>
        </a:p>
      </dgm:t>
    </dgm:pt>
    <dgm:pt modelId="{F8E54D0E-0CEA-4487-A6B8-EAD18340E4C0}">
      <dgm:prSet phldrT="[Text]" custT="1"/>
      <dgm:spPr/>
      <dgm:t>
        <a:bodyPr/>
        <a:lstStyle/>
        <a:p>
          <a:r>
            <a:rPr lang="en-US" sz="1600" dirty="0" smtClean="0"/>
            <a:t>CXI</a:t>
          </a:r>
          <a:endParaRPr lang="en-US" sz="1600" dirty="0"/>
        </a:p>
      </dgm:t>
    </dgm:pt>
    <dgm:pt modelId="{80697D16-EC58-479F-B148-B136D5750E20}" type="parTrans" cxnId="{42243975-825C-4735-91B5-412D6D262A8B}">
      <dgm:prSet/>
      <dgm:spPr/>
      <dgm:t>
        <a:bodyPr/>
        <a:lstStyle/>
        <a:p>
          <a:endParaRPr lang="en-US"/>
        </a:p>
      </dgm:t>
    </dgm:pt>
    <dgm:pt modelId="{08A3CD5A-E023-47E7-96BF-9959C02D6456}" type="sibTrans" cxnId="{42243975-825C-4735-91B5-412D6D262A8B}">
      <dgm:prSet/>
      <dgm:spPr/>
      <dgm:t>
        <a:bodyPr/>
        <a:lstStyle/>
        <a:p>
          <a:endParaRPr lang="en-US"/>
        </a:p>
      </dgm:t>
    </dgm:pt>
    <dgm:pt modelId="{7D54338C-5D89-4A5C-B348-C40CAA11F042}">
      <dgm:prSet phldrT="[Text]" custT="1"/>
      <dgm:spPr/>
      <dgm:t>
        <a:bodyPr/>
        <a:lstStyle/>
        <a:p>
          <a:r>
            <a:rPr lang="en-US" sz="1600" dirty="0" smtClean="0"/>
            <a:t>Web Dev</a:t>
          </a:r>
          <a:endParaRPr lang="en-US" sz="1600" dirty="0"/>
        </a:p>
      </dgm:t>
    </dgm:pt>
    <dgm:pt modelId="{71AA04D3-02DA-443F-AE1A-4A17BDA90486}" type="parTrans" cxnId="{36A33A68-C123-4230-A5FC-D37098853B2F}">
      <dgm:prSet/>
      <dgm:spPr/>
      <dgm:t>
        <a:bodyPr/>
        <a:lstStyle/>
        <a:p>
          <a:endParaRPr lang="en-US"/>
        </a:p>
      </dgm:t>
    </dgm:pt>
    <dgm:pt modelId="{27ACAAA2-28FE-46AD-8A66-728EAE2780F7}" type="sibTrans" cxnId="{36A33A68-C123-4230-A5FC-D37098853B2F}">
      <dgm:prSet/>
      <dgm:spPr/>
      <dgm:t>
        <a:bodyPr/>
        <a:lstStyle/>
        <a:p>
          <a:endParaRPr lang="en-US"/>
        </a:p>
      </dgm:t>
    </dgm:pt>
    <dgm:pt modelId="{77F150CA-0BCC-40AD-A730-949C0F2EFB14}">
      <dgm:prSet phldrT="[Text]" custT="1"/>
      <dgm:spPr/>
      <dgm:t>
        <a:bodyPr/>
        <a:lstStyle/>
        <a:p>
          <a:r>
            <a:rPr lang="en-US" sz="1600" b="1" dirty="0" smtClean="0"/>
            <a:t>Ripple Tea</a:t>
          </a:r>
          <a:endParaRPr lang="en-US" sz="1600" b="1" dirty="0"/>
        </a:p>
      </dgm:t>
    </dgm:pt>
    <dgm:pt modelId="{3166188E-AFD4-422B-8E9B-1D8CCE56A704}" type="parTrans" cxnId="{71981897-D933-4B06-B8F9-33C044CAE50B}">
      <dgm:prSet/>
      <dgm:spPr/>
      <dgm:t>
        <a:bodyPr/>
        <a:lstStyle/>
        <a:p>
          <a:endParaRPr lang="en-US"/>
        </a:p>
      </dgm:t>
    </dgm:pt>
    <dgm:pt modelId="{0108D463-20D9-4ADE-BF05-DE42541BF2B0}" type="sibTrans" cxnId="{71981897-D933-4B06-B8F9-33C044CAE50B}">
      <dgm:prSet/>
      <dgm:spPr/>
      <dgm:t>
        <a:bodyPr/>
        <a:lstStyle/>
        <a:p>
          <a:endParaRPr lang="en-US"/>
        </a:p>
      </dgm:t>
    </dgm:pt>
    <dgm:pt modelId="{E28A84A4-FA31-4CEC-BBA2-0A2F6E173FE6}">
      <dgm:prSet phldrT="[Text]" custT="1"/>
      <dgm:spPr/>
      <dgm:t>
        <a:bodyPr/>
        <a:lstStyle/>
        <a:p>
          <a:r>
            <a:rPr lang="en-US" sz="1600" dirty="0" smtClean="0"/>
            <a:t>Paid</a:t>
          </a:r>
          <a:endParaRPr lang="en-US" sz="1600" dirty="0"/>
        </a:p>
      </dgm:t>
    </dgm:pt>
    <dgm:pt modelId="{C8E2A561-60F9-4180-81A3-16A183DD156A}" type="parTrans" cxnId="{C748365A-5541-4C90-99FD-6BF1C671CA7C}">
      <dgm:prSet/>
      <dgm:spPr/>
      <dgm:t>
        <a:bodyPr/>
        <a:lstStyle/>
        <a:p>
          <a:endParaRPr lang="en-US"/>
        </a:p>
      </dgm:t>
    </dgm:pt>
    <dgm:pt modelId="{3138A58C-95BA-49FF-9272-1AD9FA752431}" type="sibTrans" cxnId="{C748365A-5541-4C90-99FD-6BF1C671CA7C}">
      <dgm:prSet/>
      <dgm:spPr/>
      <dgm:t>
        <a:bodyPr/>
        <a:lstStyle/>
        <a:p>
          <a:endParaRPr lang="en-US"/>
        </a:p>
      </dgm:t>
    </dgm:pt>
    <dgm:pt modelId="{02AC37C8-07F9-4D87-ADD4-D5C29A252713}">
      <dgm:prSet phldrT="[Text]" custT="1"/>
      <dgm:spPr/>
      <dgm:t>
        <a:bodyPr/>
        <a:lstStyle/>
        <a:p>
          <a:r>
            <a:rPr lang="en-US" sz="1600" dirty="0" smtClean="0"/>
            <a:t>Android +  iOS</a:t>
          </a:r>
          <a:endParaRPr lang="en-US" sz="1600" dirty="0"/>
        </a:p>
      </dgm:t>
    </dgm:pt>
    <dgm:pt modelId="{09C1D1A8-31E6-4FD8-AE81-D2817C30C2D5}" type="parTrans" cxnId="{FF761C61-2996-4D79-B30A-E305DD9356E4}">
      <dgm:prSet/>
      <dgm:spPr/>
      <dgm:t>
        <a:bodyPr/>
        <a:lstStyle/>
        <a:p>
          <a:endParaRPr lang="en-US"/>
        </a:p>
      </dgm:t>
    </dgm:pt>
    <dgm:pt modelId="{377BCE68-D249-4560-B732-7088CD83E993}" type="sibTrans" cxnId="{FF761C61-2996-4D79-B30A-E305DD9356E4}">
      <dgm:prSet/>
      <dgm:spPr/>
      <dgm:t>
        <a:bodyPr/>
        <a:lstStyle/>
        <a:p>
          <a:endParaRPr lang="en-US"/>
        </a:p>
      </dgm:t>
    </dgm:pt>
    <dgm:pt modelId="{E324E241-2630-40EE-8FBC-F2FA29E6F221}" type="pres">
      <dgm:prSet presAssocID="{9D7AE09F-BF1D-4486-BDF2-396F2BBC88C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07558E-130F-4DF6-87DA-6EB2D7236967}" type="pres">
      <dgm:prSet presAssocID="{7F326A58-207C-412A-8766-142A513D2359}" presName="composite" presStyleCnt="0"/>
      <dgm:spPr/>
    </dgm:pt>
    <dgm:pt modelId="{27C2D9CB-F797-4B7D-91F0-836FDDCE7EF8}" type="pres">
      <dgm:prSet presAssocID="{7F326A58-207C-412A-8766-142A513D2359}" presName="parTx" presStyleLbl="alignNode1" presStyleIdx="0" presStyleCnt="5" custScaleY="203371" custLinFactY="-1385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62CF3-2A37-45C4-B23D-BC10BF8339C8}" type="pres">
      <dgm:prSet presAssocID="{7F326A58-207C-412A-8766-142A513D2359}" presName="desTx" presStyleLbl="alignAccFollowNode1" presStyleIdx="0" presStyleCnt="5" custScaleY="146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3205D-3661-4613-9337-76464F5CB103}" type="pres">
      <dgm:prSet presAssocID="{F7D00159-C166-4A0E-AC8F-2CC2AE393ADD}" presName="space" presStyleCnt="0"/>
      <dgm:spPr/>
    </dgm:pt>
    <dgm:pt modelId="{9A55DEE4-6802-48C3-97F5-570FE8587E00}" type="pres">
      <dgm:prSet presAssocID="{07C5414C-B58E-48A9-B914-431B394A1896}" presName="composite" presStyleCnt="0"/>
      <dgm:spPr/>
    </dgm:pt>
    <dgm:pt modelId="{8EDFA0BD-B76C-4944-A026-A0D9C8CF554D}" type="pres">
      <dgm:prSet presAssocID="{07C5414C-B58E-48A9-B914-431B394A1896}" presName="parTx" presStyleLbl="alignNode1" presStyleIdx="1" presStyleCnt="5" custScaleY="203371" custLinFactY="-1385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04214-01F3-4CDA-8F8F-3D42619843CD}" type="pres">
      <dgm:prSet presAssocID="{07C5414C-B58E-48A9-B914-431B394A1896}" presName="desTx" presStyleLbl="alignAccFollowNode1" presStyleIdx="1" presStyleCnt="5" custScaleY="146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D31E5-42B1-4F67-93F1-F7E65532356A}" type="pres">
      <dgm:prSet presAssocID="{FEF1D557-15B9-4639-AFCE-D99A2BCED2B8}" presName="space" presStyleCnt="0"/>
      <dgm:spPr/>
    </dgm:pt>
    <dgm:pt modelId="{687A40CF-A821-49A5-828B-7A032A167366}" type="pres">
      <dgm:prSet presAssocID="{E293CBF6-FF91-4997-8082-B0C00811A0EF}" presName="composite" presStyleCnt="0"/>
      <dgm:spPr/>
    </dgm:pt>
    <dgm:pt modelId="{12DA6F1C-9CA6-4EF4-8686-9B9C3C19BE0E}" type="pres">
      <dgm:prSet presAssocID="{E293CBF6-FF91-4997-8082-B0C00811A0EF}" presName="parTx" presStyleLbl="alignNode1" presStyleIdx="2" presStyleCnt="5" custScaleY="203371" custLinFactY="-1385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9E41F-EA82-4ACF-9486-5A0EF94339DA}" type="pres">
      <dgm:prSet presAssocID="{E293CBF6-FF91-4997-8082-B0C00811A0EF}" presName="desTx" presStyleLbl="alignAccFollowNode1" presStyleIdx="2" presStyleCnt="5" custScaleY="146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0CAB0-6C58-4E49-A08D-F15E0DACEA8D}" type="pres">
      <dgm:prSet presAssocID="{39A00C2C-F205-48D2-91F2-9D1AD3B591C8}" presName="space" presStyleCnt="0"/>
      <dgm:spPr/>
    </dgm:pt>
    <dgm:pt modelId="{26F78D7A-B4B1-4CED-9A85-5538DF06AC0A}" type="pres">
      <dgm:prSet presAssocID="{BB9D97B4-6CD4-45B0-92BC-9DB369A617E8}" presName="composite" presStyleCnt="0"/>
      <dgm:spPr/>
    </dgm:pt>
    <dgm:pt modelId="{719E1443-E029-49C1-B2E1-5B7D6C1EC3D7}" type="pres">
      <dgm:prSet presAssocID="{BB9D97B4-6CD4-45B0-92BC-9DB369A617E8}" presName="parTx" presStyleLbl="alignNode1" presStyleIdx="3" presStyleCnt="5" custScaleY="203371" custLinFactY="-1385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EA851-90B8-49AB-B44B-75413FB698D4}" type="pres">
      <dgm:prSet presAssocID="{BB9D97B4-6CD4-45B0-92BC-9DB369A617E8}" presName="desTx" presStyleLbl="alignAccFollowNode1" presStyleIdx="3" presStyleCnt="5" custScaleY="146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A4E1E-0A4F-4E27-89CF-4C7D4C17CF82}" type="pres">
      <dgm:prSet presAssocID="{B9815E10-3BE0-43B4-8BDC-7A7AC6CCD895}" presName="space" presStyleCnt="0"/>
      <dgm:spPr/>
    </dgm:pt>
    <dgm:pt modelId="{DD6C229B-930C-4FEF-AAD5-3D808AFD89C3}" type="pres">
      <dgm:prSet presAssocID="{77F150CA-0BCC-40AD-A730-949C0F2EFB14}" presName="composite" presStyleCnt="0"/>
      <dgm:spPr/>
    </dgm:pt>
    <dgm:pt modelId="{3494B035-CCCA-4EC9-B2D2-69FF5810A97B}" type="pres">
      <dgm:prSet presAssocID="{77F150CA-0BCC-40AD-A730-949C0F2EFB14}" presName="parTx" presStyleLbl="alignNode1" presStyleIdx="4" presStyleCnt="5" custScaleY="203371" custLinFactY="-1385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301AF-7711-4BF6-9C76-59AB87E3FB77}" type="pres">
      <dgm:prSet presAssocID="{77F150CA-0BCC-40AD-A730-949C0F2EFB14}" presName="desTx" presStyleLbl="alignAccFollowNode1" presStyleIdx="4" presStyleCnt="5" custScaleY="146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543A25-B221-415A-AD37-68DD2B240DE0}" srcId="{7F326A58-207C-412A-8766-142A513D2359}" destId="{B7005775-AA6C-4A3B-B4E1-34508E556397}" srcOrd="0" destOrd="0" parTransId="{E807453E-3A97-4547-ADEE-AF8F42CC0CB5}" sibTransId="{86C68A1F-0B28-4A94-B22D-2FCA8FE4D683}"/>
    <dgm:cxn modelId="{60330139-1421-47AD-8DB6-E0890954ACDD}" srcId="{07C5414C-B58E-48A9-B914-431B394A1896}" destId="{DB977158-BA3A-4969-8ACF-360795A3BD51}" srcOrd="0" destOrd="0" parTransId="{934EC8D5-6577-44E4-A332-D97FB74B692E}" sibTransId="{39C6508A-9E4A-4CEC-8EDB-39F6279C671B}"/>
    <dgm:cxn modelId="{FDBCAA2B-42C5-46D6-8B90-EB5E4350FCC6}" srcId="{E293CBF6-FF91-4997-8082-B0C00811A0EF}" destId="{1E5F297D-64BB-4FA7-B07D-FD18DDA571D8}" srcOrd="1" destOrd="0" parTransId="{D3F40963-F2DF-42FF-B9CE-7697165F402E}" sibTransId="{46E30803-9B1E-4430-A5B2-D023400AAEC2}"/>
    <dgm:cxn modelId="{C748365A-5541-4C90-99FD-6BF1C671CA7C}" srcId="{77F150CA-0BCC-40AD-A730-949C0F2EFB14}" destId="{E28A84A4-FA31-4CEC-BBA2-0A2F6E173FE6}" srcOrd="0" destOrd="0" parTransId="{C8E2A561-60F9-4180-81A3-16A183DD156A}" sibTransId="{3138A58C-95BA-49FF-9272-1AD9FA752431}"/>
    <dgm:cxn modelId="{50E9CA92-E0CD-480C-B111-9960383D9427}" type="presOf" srcId="{E293CBF6-FF91-4997-8082-B0C00811A0EF}" destId="{12DA6F1C-9CA6-4EF4-8686-9B9C3C19BE0E}" srcOrd="0" destOrd="0" presId="urn:microsoft.com/office/officeart/2005/8/layout/hList1"/>
    <dgm:cxn modelId="{9D27B36E-9DA3-4C79-9325-A91B31FA58DD}" type="presOf" srcId="{1E5F297D-64BB-4FA7-B07D-FD18DDA571D8}" destId="{9829E41F-EA82-4ACF-9486-5A0EF94339DA}" srcOrd="0" destOrd="1" presId="urn:microsoft.com/office/officeart/2005/8/layout/hList1"/>
    <dgm:cxn modelId="{EFC3F587-FB20-43FF-9C4E-1A6CD490E9BF}" type="presOf" srcId="{07C5414C-B58E-48A9-B914-431B394A1896}" destId="{8EDFA0BD-B76C-4944-A026-A0D9C8CF554D}" srcOrd="0" destOrd="0" presId="urn:microsoft.com/office/officeart/2005/8/layout/hList1"/>
    <dgm:cxn modelId="{71981897-D933-4B06-B8F9-33C044CAE50B}" srcId="{9D7AE09F-BF1D-4486-BDF2-396F2BBC88C6}" destId="{77F150CA-0BCC-40AD-A730-949C0F2EFB14}" srcOrd="4" destOrd="0" parTransId="{3166188E-AFD4-422B-8E9B-1D8CCE56A704}" sibTransId="{0108D463-20D9-4ADE-BF05-DE42541BF2B0}"/>
    <dgm:cxn modelId="{97A7DCE6-A644-4E58-9714-97D34FBD1808}" type="presOf" srcId="{BC57D082-74C7-4D12-AF59-33506E29BFCB}" destId="{9829E41F-EA82-4ACF-9486-5A0EF94339DA}" srcOrd="0" destOrd="0" presId="urn:microsoft.com/office/officeart/2005/8/layout/hList1"/>
    <dgm:cxn modelId="{8966077B-8CD6-4615-89DF-2959AAF5FEDA}" type="presOf" srcId="{BB9D97B4-6CD4-45B0-92BC-9DB369A617E8}" destId="{719E1443-E029-49C1-B2E1-5B7D6C1EC3D7}" srcOrd="0" destOrd="0" presId="urn:microsoft.com/office/officeart/2005/8/layout/hList1"/>
    <dgm:cxn modelId="{80932495-FDD8-41D4-907E-78BB8F6EC6B9}" type="presOf" srcId="{B7005775-AA6C-4A3B-B4E1-34508E556397}" destId="{F0862CF3-2A37-45C4-B23D-BC10BF8339C8}" srcOrd="0" destOrd="0" presId="urn:microsoft.com/office/officeart/2005/8/layout/hList1"/>
    <dgm:cxn modelId="{FE420AE0-28AB-40FC-81C5-A9125A19AD2D}" srcId="{7F326A58-207C-412A-8766-142A513D2359}" destId="{B3307BDB-D38F-431A-8A0E-768F1133209C}" srcOrd="1" destOrd="0" parTransId="{7A8E37B8-F24F-4E6D-A991-FE6300C10861}" sibTransId="{7F564A0E-CD5B-4067-8C12-F84553400311}"/>
    <dgm:cxn modelId="{F6E4AE63-7ED7-4EB5-9B45-2204868C54BA}" type="presOf" srcId="{A48DE9BC-BC0E-444A-B966-0A854BBC2C59}" destId="{30104214-01F3-4CDA-8F8F-3D42619843CD}" srcOrd="0" destOrd="1" presId="urn:microsoft.com/office/officeart/2005/8/layout/hList1"/>
    <dgm:cxn modelId="{49C44782-4E84-44B8-B539-F247821FDC71}" type="presOf" srcId="{F8E54D0E-0CEA-4487-A6B8-EAD18340E4C0}" destId="{1B4EA851-90B8-49AB-B44B-75413FB698D4}" srcOrd="0" destOrd="0" presId="urn:microsoft.com/office/officeart/2005/8/layout/hList1"/>
    <dgm:cxn modelId="{FF761C61-2996-4D79-B30A-E305DD9356E4}" srcId="{77F150CA-0BCC-40AD-A730-949C0F2EFB14}" destId="{02AC37C8-07F9-4D87-ADD4-D5C29A252713}" srcOrd="1" destOrd="0" parTransId="{09C1D1A8-31E6-4FD8-AE81-D2817C30C2D5}" sibTransId="{377BCE68-D249-4560-B732-7088CD83E993}"/>
    <dgm:cxn modelId="{18518274-7C30-4F69-B75B-64500C8D829B}" type="presOf" srcId="{DB977158-BA3A-4969-8ACF-360795A3BD51}" destId="{30104214-01F3-4CDA-8F8F-3D42619843CD}" srcOrd="0" destOrd="0" presId="urn:microsoft.com/office/officeart/2005/8/layout/hList1"/>
    <dgm:cxn modelId="{A8C557D9-96AE-4DB8-84D4-F4D7B17FC158}" srcId="{9D7AE09F-BF1D-4486-BDF2-396F2BBC88C6}" destId="{07C5414C-B58E-48A9-B914-431B394A1896}" srcOrd="1" destOrd="0" parTransId="{79CFAA6E-D69C-45B5-88BE-7D75C4F572DA}" sibTransId="{FEF1D557-15B9-4639-AFCE-D99A2BCED2B8}"/>
    <dgm:cxn modelId="{1393D63D-0704-4CEA-96A5-B5F4B991FF30}" type="presOf" srcId="{7D54338C-5D89-4A5C-B348-C40CAA11F042}" destId="{1B4EA851-90B8-49AB-B44B-75413FB698D4}" srcOrd="0" destOrd="1" presId="urn:microsoft.com/office/officeart/2005/8/layout/hList1"/>
    <dgm:cxn modelId="{688E1274-E5A4-47F3-9A1D-1E8AA7496A08}" type="presOf" srcId="{02AC37C8-07F9-4D87-ADD4-D5C29A252713}" destId="{924301AF-7711-4BF6-9C76-59AB87E3FB77}" srcOrd="0" destOrd="1" presId="urn:microsoft.com/office/officeart/2005/8/layout/hList1"/>
    <dgm:cxn modelId="{42243975-825C-4735-91B5-412D6D262A8B}" srcId="{BB9D97B4-6CD4-45B0-92BC-9DB369A617E8}" destId="{F8E54D0E-0CEA-4487-A6B8-EAD18340E4C0}" srcOrd="0" destOrd="0" parTransId="{80697D16-EC58-479F-B148-B136D5750E20}" sibTransId="{08A3CD5A-E023-47E7-96BF-9959C02D6456}"/>
    <dgm:cxn modelId="{0F2E5DFB-6885-4C9D-A111-EE922858219E}" srcId="{9D7AE09F-BF1D-4486-BDF2-396F2BBC88C6}" destId="{7F326A58-207C-412A-8766-142A513D2359}" srcOrd="0" destOrd="0" parTransId="{8F2479B5-C0B3-4F2D-A6FF-E2513462DCA2}" sibTransId="{F7D00159-C166-4A0E-AC8F-2CC2AE393ADD}"/>
    <dgm:cxn modelId="{36A33A68-C123-4230-A5FC-D37098853B2F}" srcId="{BB9D97B4-6CD4-45B0-92BC-9DB369A617E8}" destId="{7D54338C-5D89-4A5C-B348-C40CAA11F042}" srcOrd="1" destOrd="0" parTransId="{71AA04D3-02DA-443F-AE1A-4A17BDA90486}" sibTransId="{27ACAAA2-28FE-46AD-8A66-728EAE2780F7}"/>
    <dgm:cxn modelId="{22D3CA5B-6B43-420F-B534-F2C777A89A97}" srcId="{9D7AE09F-BF1D-4486-BDF2-396F2BBC88C6}" destId="{E293CBF6-FF91-4997-8082-B0C00811A0EF}" srcOrd="2" destOrd="0" parTransId="{375058CB-6066-4164-AF61-B24027E42F4E}" sibTransId="{39A00C2C-F205-48D2-91F2-9D1AD3B591C8}"/>
    <dgm:cxn modelId="{E5614CCE-BD4D-43A1-8A52-1519AF80D810}" type="presOf" srcId="{7F326A58-207C-412A-8766-142A513D2359}" destId="{27C2D9CB-F797-4B7D-91F0-836FDDCE7EF8}" srcOrd="0" destOrd="0" presId="urn:microsoft.com/office/officeart/2005/8/layout/hList1"/>
    <dgm:cxn modelId="{E304B6C3-881B-41C6-88D8-66A776214CD7}" srcId="{E293CBF6-FF91-4997-8082-B0C00811A0EF}" destId="{BC57D082-74C7-4D12-AF59-33506E29BFCB}" srcOrd="0" destOrd="0" parTransId="{4FF1C1DC-2637-43E7-972D-B6F8DAE36557}" sibTransId="{C28D3089-2310-4D5F-A82C-43A236D2DD33}"/>
    <dgm:cxn modelId="{4909D125-E92C-42B2-8C7F-9FB0C5ACF8D8}" srcId="{07C5414C-B58E-48A9-B914-431B394A1896}" destId="{A48DE9BC-BC0E-444A-B966-0A854BBC2C59}" srcOrd="1" destOrd="0" parTransId="{7EB1EF92-5E8C-4C1F-8BE1-9BC318317932}" sibTransId="{0DDCD456-B54B-4042-B14D-02C40BA66E6A}"/>
    <dgm:cxn modelId="{E275A3FC-C5E4-4681-B038-342770BC6B95}" type="presOf" srcId="{77F150CA-0BCC-40AD-A730-949C0F2EFB14}" destId="{3494B035-CCCA-4EC9-B2D2-69FF5810A97B}" srcOrd="0" destOrd="0" presId="urn:microsoft.com/office/officeart/2005/8/layout/hList1"/>
    <dgm:cxn modelId="{FAF4500D-0C0B-45A0-853C-8774C852E829}" srcId="{9D7AE09F-BF1D-4486-BDF2-396F2BBC88C6}" destId="{BB9D97B4-6CD4-45B0-92BC-9DB369A617E8}" srcOrd="3" destOrd="0" parTransId="{E770D10E-B68D-43EA-AFEB-8B0D0F3A72A8}" sibTransId="{B9815E10-3BE0-43B4-8BDC-7A7AC6CCD895}"/>
    <dgm:cxn modelId="{FE27903A-2DA0-41D7-95B8-19B357E72439}" type="presOf" srcId="{E28A84A4-FA31-4CEC-BBA2-0A2F6E173FE6}" destId="{924301AF-7711-4BF6-9C76-59AB87E3FB77}" srcOrd="0" destOrd="0" presId="urn:microsoft.com/office/officeart/2005/8/layout/hList1"/>
    <dgm:cxn modelId="{8679DABB-77B5-47F0-87F6-7F089B1FF635}" type="presOf" srcId="{9D7AE09F-BF1D-4486-BDF2-396F2BBC88C6}" destId="{E324E241-2630-40EE-8FBC-F2FA29E6F221}" srcOrd="0" destOrd="0" presId="urn:microsoft.com/office/officeart/2005/8/layout/hList1"/>
    <dgm:cxn modelId="{81E31C35-242E-4E65-8A36-FFC4031CD9C8}" type="presOf" srcId="{B3307BDB-D38F-431A-8A0E-768F1133209C}" destId="{F0862CF3-2A37-45C4-B23D-BC10BF8339C8}" srcOrd="0" destOrd="1" presId="urn:microsoft.com/office/officeart/2005/8/layout/hList1"/>
    <dgm:cxn modelId="{4C0E5BA8-8043-480F-80D7-17E93777F00D}" type="presParOf" srcId="{E324E241-2630-40EE-8FBC-F2FA29E6F221}" destId="{1A07558E-130F-4DF6-87DA-6EB2D7236967}" srcOrd="0" destOrd="0" presId="urn:microsoft.com/office/officeart/2005/8/layout/hList1"/>
    <dgm:cxn modelId="{4B105543-E4DB-4CB5-ABEA-CAE829969E58}" type="presParOf" srcId="{1A07558E-130F-4DF6-87DA-6EB2D7236967}" destId="{27C2D9CB-F797-4B7D-91F0-836FDDCE7EF8}" srcOrd="0" destOrd="0" presId="urn:microsoft.com/office/officeart/2005/8/layout/hList1"/>
    <dgm:cxn modelId="{B6796601-6546-4716-A2D3-FB51B206459B}" type="presParOf" srcId="{1A07558E-130F-4DF6-87DA-6EB2D7236967}" destId="{F0862CF3-2A37-45C4-B23D-BC10BF8339C8}" srcOrd="1" destOrd="0" presId="urn:microsoft.com/office/officeart/2005/8/layout/hList1"/>
    <dgm:cxn modelId="{2756562E-C552-4E93-AB2D-42034AACF29A}" type="presParOf" srcId="{E324E241-2630-40EE-8FBC-F2FA29E6F221}" destId="{C473205D-3661-4613-9337-76464F5CB103}" srcOrd="1" destOrd="0" presId="urn:microsoft.com/office/officeart/2005/8/layout/hList1"/>
    <dgm:cxn modelId="{E93A0A98-0204-404D-8941-F17E89D65193}" type="presParOf" srcId="{E324E241-2630-40EE-8FBC-F2FA29E6F221}" destId="{9A55DEE4-6802-48C3-97F5-570FE8587E00}" srcOrd="2" destOrd="0" presId="urn:microsoft.com/office/officeart/2005/8/layout/hList1"/>
    <dgm:cxn modelId="{40CEE4F1-0B51-4714-BD85-1A3676915097}" type="presParOf" srcId="{9A55DEE4-6802-48C3-97F5-570FE8587E00}" destId="{8EDFA0BD-B76C-4944-A026-A0D9C8CF554D}" srcOrd="0" destOrd="0" presId="urn:microsoft.com/office/officeart/2005/8/layout/hList1"/>
    <dgm:cxn modelId="{996D7CE1-8E86-4A1F-A3B3-A8EAF6C3EB17}" type="presParOf" srcId="{9A55DEE4-6802-48C3-97F5-570FE8587E00}" destId="{30104214-01F3-4CDA-8F8F-3D42619843CD}" srcOrd="1" destOrd="0" presId="urn:microsoft.com/office/officeart/2005/8/layout/hList1"/>
    <dgm:cxn modelId="{FD747A60-F931-4883-B482-833AF42CBEDF}" type="presParOf" srcId="{E324E241-2630-40EE-8FBC-F2FA29E6F221}" destId="{6F1D31E5-42B1-4F67-93F1-F7E65532356A}" srcOrd="3" destOrd="0" presId="urn:microsoft.com/office/officeart/2005/8/layout/hList1"/>
    <dgm:cxn modelId="{7E6C62EC-0DB1-4EE6-B5CE-931C7BFBEE85}" type="presParOf" srcId="{E324E241-2630-40EE-8FBC-F2FA29E6F221}" destId="{687A40CF-A821-49A5-828B-7A032A167366}" srcOrd="4" destOrd="0" presId="urn:microsoft.com/office/officeart/2005/8/layout/hList1"/>
    <dgm:cxn modelId="{73A4FF01-D777-421F-9ACC-4B14FE0DB8A6}" type="presParOf" srcId="{687A40CF-A821-49A5-828B-7A032A167366}" destId="{12DA6F1C-9CA6-4EF4-8686-9B9C3C19BE0E}" srcOrd="0" destOrd="0" presId="urn:microsoft.com/office/officeart/2005/8/layout/hList1"/>
    <dgm:cxn modelId="{D0F20A4D-F4C2-498F-8F5B-D6AC1DEC3DD1}" type="presParOf" srcId="{687A40CF-A821-49A5-828B-7A032A167366}" destId="{9829E41F-EA82-4ACF-9486-5A0EF94339DA}" srcOrd="1" destOrd="0" presId="urn:microsoft.com/office/officeart/2005/8/layout/hList1"/>
    <dgm:cxn modelId="{5CF969FF-3602-425E-B1F3-688EFD992C13}" type="presParOf" srcId="{E324E241-2630-40EE-8FBC-F2FA29E6F221}" destId="{7160CAB0-6C58-4E49-A08D-F15E0DACEA8D}" srcOrd="5" destOrd="0" presId="urn:microsoft.com/office/officeart/2005/8/layout/hList1"/>
    <dgm:cxn modelId="{1498F108-3F12-4BE9-B0FE-1BCD0390CB15}" type="presParOf" srcId="{E324E241-2630-40EE-8FBC-F2FA29E6F221}" destId="{26F78D7A-B4B1-4CED-9A85-5538DF06AC0A}" srcOrd="6" destOrd="0" presId="urn:microsoft.com/office/officeart/2005/8/layout/hList1"/>
    <dgm:cxn modelId="{DFCB803D-E094-4CD8-9BB3-536F11C94FA8}" type="presParOf" srcId="{26F78D7A-B4B1-4CED-9A85-5538DF06AC0A}" destId="{719E1443-E029-49C1-B2E1-5B7D6C1EC3D7}" srcOrd="0" destOrd="0" presId="urn:microsoft.com/office/officeart/2005/8/layout/hList1"/>
    <dgm:cxn modelId="{409FC0FF-C512-4E72-8240-A12D9295E023}" type="presParOf" srcId="{26F78D7A-B4B1-4CED-9A85-5538DF06AC0A}" destId="{1B4EA851-90B8-49AB-B44B-75413FB698D4}" srcOrd="1" destOrd="0" presId="urn:microsoft.com/office/officeart/2005/8/layout/hList1"/>
    <dgm:cxn modelId="{556D7340-61A0-4083-96BE-DD11E1844084}" type="presParOf" srcId="{E324E241-2630-40EE-8FBC-F2FA29E6F221}" destId="{8B8A4E1E-0A4F-4E27-89CF-4C7D4C17CF82}" srcOrd="7" destOrd="0" presId="urn:microsoft.com/office/officeart/2005/8/layout/hList1"/>
    <dgm:cxn modelId="{F0E8735C-C085-4EA0-BE3F-23BBBBDAACCE}" type="presParOf" srcId="{E324E241-2630-40EE-8FBC-F2FA29E6F221}" destId="{DD6C229B-930C-4FEF-AAD5-3D808AFD89C3}" srcOrd="8" destOrd="0" presId="urn:microsoft.com/office/officeart/2005/8/layout/hList1"/>
    <dgm:cxn modelId="{614BBDB2-2521-44EE-A623-60C08ECAC179}" type="presParOf" srcId="{DD6C229B-930C-4FEF-AAD5-3D808AFD89C3}" destId="{3494B035-CCCA-4EC9-B2D2-69FF5810A97B}" srcOrd="0" destOrd="0" presId="urn:microsoft.com/office/officeart/2005/8/layout/hList1"/>
    <dgm:cxn modelId="{87AD29F5-FE27-4C13-8BDF-CC2EBAA8E7DC}" type="presParOf" srcId="{DD6C229B-930C-4FEF-AAD5-3D808AFD89C3}" destId="{924301AF-7711-4BF6-9C76-59AB87E3FB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FEF59B-9C8E-4B2B-B1AD-69B06E5C006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F3223D-BB78-46B5-B801-35E386701B65}">
      <dgm:prSet phldrT="[Text]"/>
      <dgm:spPr/>
      <dgm:t>
        <a:bodyPr/>
        <a:lstStyle/>
        <a:p>
          <a:r>
            <a:rPr lang="en-US" dirty="0" smtClean="0"/>
            <a:t>Meetings</a:t>
          </a:r>
          <a:endParaRPr lang="en-US" dirty="0"/>
        </a:p>
      </dgm:t>
    </dgm:pt>
    <dgm:pt modelId="{38FC1D7F-79F1-4D4F-8994-F40DB8D0F3F9}" type="parTrans" cxnId="{83DFAF47-1F91-4258-ABAB-1EC6BC630645}">
      <dgm:prSet/>
      <dgm:spPr/>
      <dgm:t>
        <a:bodyPr/>
        <a:lstStyle/>
        <a:p>
          <a:endParaRPr lang="en-US"/>
        </a:p>
      </dgm:t>
    </dgm:pt>
    <dgm:pt modelId="{7586B8C9-63CF-43DF-8174-BEF8CF1923A4}" type="sibTrans" cxnId="{83DFAF47-1F91-4258-ABAB-1EC6BC630645}">
      <dgm:prSet/>
      <dgm:spPr/>
      <dgm:t>
        <a:bodyPr/>
        <a:lstStyle/>
        <a:p>
          <a:endParaRPr lang="en-US"/>
        </a:p>
      </dgm:t>
    </dgm:pt>
    <dgm:pt modelId="{48A5441C-DAFB-4B41-9445-3DC25DB6E4A5}">
      <dgm:prSet phldrT="[Text]"/>
      <dgm:spPr/>
      <dgm:t>
        <a:bodyPr/>
        <a:lstStyle/>
        <a:p>
          <a:r>
            <a:rPr lang="en-US" dirty="0" smtClean="0"/>
            <a:t>Present a new project idea.</a:t>
          </a:r>
        </a:p>
      </dgm:t>
    </dgm:pt>
    <dgm:pt modelId="{998F1944-AD82-444D-810C-1BD05CA09E9B}" type="parTrans" cxnId="{4070CA4A-22D0-44D3-9B05-D375643211AC}">
      <dgm:prSet/>
      <dgm:spPr/>
      <dgm:t>
        <a:bodyPr/>
        <a:lstStyle/>
        <a:p>
          <a:endParaRPr lang="en-US"/>
        </a:p>
      </dgm:t>
    </dgm:pt>
    <dgm:pt modelId="{EC2F0AED-4C01-4242-928D-F34E01AD7B1E}" type="sibTrans" cxnId="{4070CA4A-22D0-44D3-9B05-D375643211AC}">
      <dgm:prSet/>
      <dgm:spPr/>
      <dgm:t>
        <a:bodyPr/>
        <a:lstStyle/>
        <a:p>
          <a:endParaRPr lang="en-US"/>
        </a:p>
      </dgm:t>
    </dgm:pt>
    <dgm:pt modelId="{82F1399A-453D-4C47-8F31-732769F5F752}">
      <dgm:prSet phldrT="[Text]"/>
      <dgm:spPr/>
      <dgm:t>
        <a:bodyPr/>
        <a:lstStyle/>
        <a:p>
          <a:r>
            <a:rPr lang="en-US" dirty="0" smtClean="0"/>
            <a:t>Make teams and distribute the work.</a:t>
          </a:r>
          <a:endParaRPr lang="en-US" dirty="0"/>
        </a:p>
      </dgm:t>
    </dgm:pt>
    <dgm:pt modelId="{958F8161-6044-4CDB-BFA9-BFB83F5E0E06}" type="parTrans" cxnId="{738C9C9E-6955-42E7-8FAB-CBCC9EE3DF41}">
      <dgm:prSet/>
      <dgm:spPr/>
      <dgm:t>
        <a:bodyPr/>
        <a:lstStyle/>
        <a:p>
          <a:endParaRPr lang="en-US"/>
        </a:p>
      </dgm:t>
    </dgm:pt>
    <dgm:pt modelId="{4F345801-C946-4111-BF57-4CFC598DA6F9}" type="sibTrans" cxnId="{738C9C9E-6955-42E7-8FAB-CBCC9EE3DF41}">
      <dgm:prSet/>
      <dgm:spPr/>
      <dgm:t>
        <a:bodyPr/>
        <a:lstStyle/>
        <a:p>
          <a:endParaRPr lang="en-US"/>
        </a:p>
      </dgm:t>
    </dgm:pt>
    <dgm:pt modelId="{A08C58E6-E4FE-4E72-93F4-8EBE5FD14EBD}">
      <dgm:prSet phldrT="[Text]"/>
      <dgm:spPr/>
      <dgm:t>
        <a:bodyPr/>
        <a:lstStyle/>
        <a:p>
          <a:r>
            <a:rPr lang="en-US" dirty="0" smtClean="0"/>
            <a:t>Building…</a:t>
          </a:r>
          <a:endParaRPr lang="en-US" dirty="0"/>
        </a:p>
      </dgm:t>
    </dgm:pt>
    <dgm:pt modelId="{6DFAC117-11AF-4C1F-ABF6-F147D54F17CC}" type="parTrans" cxnId="{291A9464-D26D-4355-9C3B-4F69A8516F7D}">
      <dgm:prSet/>
      <dgm:spPr/>
      <dgm:t>
        <a:bodyPr/>
        <a:lstStyle/>
        <a:p>
          <a:endParaRPr lang="en-US"/>
        </a:p>
      </dgm:t>
    </dgm:pt>
    <dgm:pt modelId="{825066B3-360E-4D7A-8946-D9ABC3A20CBA}" type="sibTrans" cxnId="{291A9464-D26D-4355-9C3B-4F69A8516F7D}">
      <dgm:prSet/>
      <dgm:spPr/>
      <dgm:t>
        <a:bodyPr/>
        <a:lstStyle/>
        <a:p>
          <a:endParaRPr lang="en-US"/>
        </a:p>
      </dgm:t>
    </dgm:pt>
    <dgm:pt modelId="{C8ADAF50-C293-4D8E-ADC2-031F2EF76875}">
      <dgm:prSet phldrT="[Text]"/>
      <dgm:spPr/>
      <dgm:t>
        <a:bodyPr/>
        <a:lstStyle/>
        <a:p>
          <a:r>
            <a:rPr lang="en-US" dirty="0" smtClean="0"/>
            <a:t>     Team collaborates and build the projects.</a:t>
          </a:r>
          <a:endParaRPr lang="en-US" dirty="0"/>
        </a:p>
      </dgm:t>
    </dgm:pt>
    <dgm:pt modelId="{C67482F6-3569-44F9-8060-05B749F7514B}" type="parTrans" cxnId="{186580D8-9393-4D3D-AE2F-A4C408FE222C}">
      <dgm:prSet/>
      <dgm:spPr/>
      <dgm:t>
        <a:bodyPr/>
        <a:lstStyle/>
        <a:p>
          <a:endParaRPr lang="en-US"/>
        </a:p>
      </dgm:t>
    </dgm:pt>
    <dgm:pt modelId="{FF98195B-E624-4E51-B386-D3A0B6596AF5}" type="sibTrans" cxnId="{186580D8-9393-4D3D-AE2F-A4C408FE222C}">
      <dgm:prSet/>
      <dgm:spPr/>
      <dgm:t>
        <a:bodyPr/>
        <a:lstStyle/>
        <a:p>
          <a:endParaRPr lang="en-US"/>
        </a:p>
      </dgm:t>
    </dgm:pt>
    <dgm:pt modelId="{735BE406-6213-4EA8-AD97-8E5F21472B61}">
      <dgm:prSet phldrT="[Text]"/>
      <dgm:spPr/>
      <dgm:t>
        <a:bodyPr/>
        <a:lstStyle/>
        <a:p>
          <a:r>
            <a:rPr lang="en-US" dirty="0" smtClean="0"/>
            <a:t> Team Leader keeps updating the status in meetings.</a:t>
          </a:r>
          <a:endParaRPr lang="en-US" dirty="0"/>
        </a:p>
      </dgm:t>
    </dgm:pt>
    <dgm:pt modelId="{A73D4B2F-AD63-4E64-9B4C-1E5126EA77C6}" type="parTrans" cxnId="{E79CFE6B-5F6D-4481-9589-EDA4ABCA2968}">
      <dgm:prSet/>
      <dgm:spPr/>
      <dgm:t>
        <a:bodyPr/>
        <a:lstStyle/>
        <a:p>
          <a:endParaRPr lang="en-US"/>
        </a:p>
      </dgm:t>
    </dgm:pt>
    <dgm:pt modelId="{8695A9B6-E4F9-4BAF-A6B4-B3048D35984C}" type="sibTrans" cxnId="{E79CFE6B-5F6D-4481-9589-EDA4ABCA2968}">
      <dgm:prSet/>
      <dgm:spPr/>
      <dgm:t>
        <a:bodyPr/>
        <a:lstStyle/>
        <a:p>
          <a:endParaRPr lang="en-US"/>
        </a:p>
      </dgm:t>
    </dgm:pt>
    <dgm:pt modelId="{E55D0B0B-EB10-43D9-8ABC-B7DDFD15E836}">
      <dgm:prSet phldrT="[Text]"/>
      <dgm:spPr/>
      <dgm:t>
        <a:bodyPr/>
        <a:lstStyle/>
        <a:p>
          <a:r>
            <a:rPr lang="en-US" dirty="0" smtClean="0"/>
            <a:t>Finish!</a:t>
          </a:r>
          <a:endParaRPr lang="en-US" dirty="0"/>
        </a:p>
      </dgm:t>
    </dgm:pt>
    <dgm:pt modelId="{826283BC-B8DE-488D-A4BC-247C8367A430}" type="parTrans" cxnId="{0831EB18-82BC-455C-93A9-A0886A349172}">
      <dgm:prSet/>
      <dgm:spPr/>
      <dgm:t>
        <a:bodyPr/>
        <a:lstStyle/>
        <a:p>
          <a:endParaRPr lang="en-US"/>
        </a:p>
      </dgm:t>
    </dgm:pt>
    <dgm:pt modelId="{AD67CED9-74E9-4626-8ACE-09EC6B5303A4}" type="sibTrans" cxnId="{0831EB18-82BC-455C-93A9-A0886A349172}">
      <dgm:prSet/>
      <dgm:spPr/>
      <dgm:t>
        <a:bodyPr/>
        <a:lstStyle/>
        <a:p>
          <a:endParaRPr lang="en-US"/>
        </a:p>
      </dgm:t>
    </dgm:pt>
    <dgm:pt modelId="{F55E8E5C-93C2-4828-81EE-8D960A0D5901}">
      <dgm:prSet phldrT="[Text]"/>
      <dgm:spPr/>
      <dgm:t>
        <a:bodyPr/>
        <a:lstStyle/>
        <a:p>
          <a:r>
            <a:rPr lang="en-US" dirty="0" smtClean="0"/>
            <a:t>Completed  the project, feel proud.</a:t>
          </a:r>
          <a:endParaRPr lang="en-US" dirty="0"/>
        </a:p>
      </dgm:t>
    </dgm:pt>
    <dgm:pt modelId="{D37D1CBA-2E61-45AC-997B-5F2B590586CE}" type="parTrans" cxnId="{4713095D-3864-408D-A52A-D38356D1B672}">
      <dgm:prSet/>
      <dgm:spPr/>
      <dgm:t>
        <a:bodyPr/>
        <a:lstStyle/>
        <a:p>
          <a:endParaRPr lang="en-US"/>
        </a:p>
      </dgm:t>
    </dgm:pt>
    <dgm:pt modelId="{FCA79565-AC68-4171-ADA9-9B0BD323390B}" type="sibTrans" cxnId="{4713095D-3864-408D-A52A-D38356D1B672}">
      <dgm:prSet/>
      <dgm:spPr/>
      <dgm:t>
        <a:bodyPr/>
        <a:lstStyle/>
        <a:p>
          <a:endParaRPr lang="en-US"/>
        </a:p>
      </dgm:t>
    </dgm:pt>
    <dgm:pt modelId="{4FA0DF13-A071-4DE4-A57E-ED8E3FA22A4C}">
      <dgm:prSet phldrT="[Text]"/>
      <dgm:spPr/>
      <dgm:t>
        <a:bodyPr/>
        <a:lstStyle/>
        <a:p>
          <a:r>
            <a:rPr lang="en-US" dirty="0" smtClean="0"/>
            <a:t>Submit and display</a:t>
          </a:r>
          <a:endParaRPr lang="en-US" dirty="0"/>
        </a:p>
      </dgm:t>
    </dgm:pt>
    <dgm:pt modelId="{18276C19-29FE-449B-840E-B1169EBB1E20}" type="parTrans" cxnId="{1B3EDB14-8282-43B1-B4BB-06EAEEC5F904}">
      <dgm:prSet/>
      <dgm:spPr/>
      <dgm:t>
        <a:bodyPr/>
        <a:lstStyle/>
        <a:p>
          <a:endParaRPr lang="en-US"/>
        </a:p>
      </dgm:t>
    </dgm:pt>
    <dgm:pt modelId="{61E3C3A9-4E62-4220-98A3-292F7B383CA3}" type="sibTrans" cxnId="{1B3EDB14-8282-43B1-B4BB-06EAEEC5F904}">
      <dgm:prSet/>
      <dgm:spPr/>
      <dgm:t>
        <a:bodyPr/>
        <a:lstStyle/>
        <a:p>
          <a:endParaRPr lang="en-US"/>
        </a:p>
      </dgm:t>
    </dgm:pt>
    <dgm:pt modelId="{5D1B2044-FE4C-41E0-984A-81067CE29B36}" type="pres">
      <dgm:prSet presAssocID="{16FEF59B-9C8E-4B2B-B1AD-69B06E5C00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BE41FE-187E-44F2-9FDE-05872910F813}" type="pres">
      <dgm:prSet presAssocID="{E55D0B0B-EB10-43D9-8ABC-B7DDFD15E836}" presName="boxAndChildren" presStyleCnt="0"/>
      <dgm:spPr/>
    </dgm:pt>
    <dgm:pt modelId="{F86F0BE6-1EA6-4FE8-A37D-FFE81025C10E}" type="pres">
      <dgm:prSet presAssocID="{E55D0B0B-EB10-43D9-8ABC-B7DDFD15E836}" presName="parentTextBox" presStyleLbl="node1" presStyleIdx="0" presStyleCnt="3"/>
      <dgm:spPr/>
      <dgm:t>
        <a:bodyPr/>
        <a:lstStyle/>
        <a:p>
          <a:endParaRPr lang="en-US"/>
        </a:p>
      </dgm:t>
    </dgm:pt>
    <dgm:pt modelId="{ADB98953-0313-4A33-BC50-036B04C71E12}" type="pres">
      <dgm:prSet presAssocID="{E55D0B0B-EB10-43D9-8ABC-B7DDFD15E836}" presName="entireBox" presStyleLbl="node1" presStyleIdx="0" presStyleCnt="3"/>
      <dgm:spPr/>
      <dgm:t>
        <a:bodyPr/>
        <a:lstStyle/>
        <a:p>
          <a:endParaRPr lang="en-US"/>
        </a:p>
      </dgm:t>
    </dgm:pt>
    <dgm:pt modelId="{2B6312F5-039B-4B9F-815D-6C8CA349738C}" type="pres">
      <dgm:prSet presAssocID="{E55D0B0B-EB10-43D9-8ABC-B7DDFD15E836}" presName="descendantBox" presStyleCnt="0"/>
      <dgm:spPr/>
    </dgm:pt>
    <dgm:pt modelId="{1DEE3AE8-1BF8-413D-85E3-1485102D363E}" type="pres">
      <dgm:prSet presAssocID="{F55E8E5C-93C2-4828-81EE-8D960A0D590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0CBCD-9F7F-495A-A6B9-240BFD0FF7FD}" type="pres">
      <dgm:prSet presAssocID="{4FA0DF13-A071-4DE4-A57E-ED8E3FA22A4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0C5FC-FC9B-400A-A7B1-F3B2A965FCDA}" type="pres">
      <dgm:prSet presAssocID="{825066B3-360E-4D7A-8946-D9ABC3A20CBA}" presName="sp" presStyleCnt="0"/>
      <dgm:spPr/>
    </dgm:pt>
    <dgm:pt modelId="{79F7490B-F8D7-4460-B17B-D3684CA74383}" type="pres">
      <dgm:prSet presAssocID="{A08C58E6-E4FE-4E72-93F4-8EBE5FD14EBD}" presName="arrowAndChildren" presStyleCnt="0"/>
      <dgm:spPr/>
    </dgm:pt>
    <dgm:pt modelId="{2516ABBA-0470-4043-81DB-86476838CB49}" type="pres">
      <dgm:prSet presAssocID="{A08C58E6-E4FE-4E72-93F4-8EBE5FD14EBD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9BCD0D40-722E-4405-A320-83E2803A3D4D}" type="pres">
      <dgm:prSet presAssocID="{A08C58E6-E4FE-4E72-93F4-8EBE5FD14EBD}" presName="arrow" presStyleLbl="node1" presStyleIdx="1" presStyleCnt="3"/>
      <dgm:spPr/>
      <dgm:t>
        <a:bodyPr/>
        <a:lstStyle/>
        <a:p>
          <a:endParaRPr lang="en-US"/>
        </a:p>
      </dgm:t>
    </dgm:pt>
    <dgm:pt modelId="{06463D6A-2C1E-47BA-B47C-465BF3BFCA25}" type="pres">
      <dgm:prSet presAssocID="{A08C58E6-E4FE-4E72-93F4-8EBE5FD14EBD}" presName="descendantArrow" presStyleCnt="0"/>
      <dgm:spPr/>
    </dgm:pt>
    <dgm:pt modelId="{40091EDA-10CB-454A-9E30-2B531A725743}" type="pres">
      <dgm:prSet presAssocID="{C8ADAF50-C293-4D8E-ADC2-031F2EF76875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76AE5-C5B5-49FD-8025-6171AC3FA082}" type="pres">
      <dgm:prSet presAssocID="{735BE406-6213-4EA8-AD97-8E5F21472B61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FAAAA-4587-41C8-AA3F-213D424E8895}" type="pres">
      <dgm:prSet presAssocID="{7586B8C9-63CF-43DF-8174-BEF8CF1923A4}" presName="sp" presStyleCnt="0"/>
      <dgm:spPr/>
    </dgm:pt>
    <dgm:pt modelId="{7E4B9045-FE71-4DA4-B6AD-41AA95DF4B06}" type="pres">
      <dgm:prSet presAssocID="{D6F3223D-BB78-46B5-B801-35E386701B65}" presName="arrowAndChildren" presStyleCnt="0"/>
      <dgm:spPr/>
    </dgm:pt>
    <dgm:pt modelId="{4D25C715-E0BE-4DDF-96D3-897C75AFF534}" type="pres">
      <dgm:prSet presAssocID="{D6F3223D-BB78-46B5-B801-35E386701B65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48413AA-8263-452E-88DC-80C785AD8182}" type="pres">
      <dgm:prSet presAssocID="{D6F3223D-BB78-46B5-B801-35E386701B65}" presName="arrow" presStyleLbl="node1" presStyleIdx="2" presStyleCnt="3"/>
      <dgm:spPr/>
      <dgm:t>
        <a:bodyPr/>
        <a:lstStyle/>
        <a:p>
          <a:endParaRPr lang="en-US"/>
        </a:p>
      </dgm:t>
    </dgm:pt>
    <dgm:pt modelId="{8FC68A5E-8DD2-4E67-957A-B591F4DABB82}" type="pres">
      <dgm:prSet presAssocID="{D6F3223D-BB78-46B5-B801-35E386701B65}" presName="descendantArrow" presStyleCnt="0"/>
      <dgm:spPr/>
    </dgm:pt>
    <dgm:pt modelId="{AED9143C-28BC-4460-ADCA-681C98F21E71}" type="pres">
      <dgm:prSet presAssocID="{48A5441C-DAFB-4B41-9445-3DC25DB6E4A5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91D4A-5642-48FA-8454-F94F2960BB24}" type="pres">
      <dgm:prSet presAssocID="{82F1399A-453D-4C47-8F31-732769F5F752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52D908-8B14-4107-8488-7AF1603147A7}" type="presOf" srcId="{C8ADAF50-C293-4D8E-ADC2-031F2EF76875}" destId="{40091EDA-10CB-454A-9E30-2B531A725743}" srcOrd="0" destOrd="0" presId="urn:microsoft.com/office/officeart/2005/8/layout/process4"/>
    <dgm:cxn modelId="{BF6C5963-BBA2-4E8B-A440-BC7A38AC324C}" type="presOf" srcId="{48A5441C-DAFB-4B41-9445-3DC25DB6E4A5}" destId="{AED9143C-28BC-4460-ADCA-681C98F21E71}" srcOrd="0" destOrd="0" presId="urn:microsoft.com/office/officeart/2005/8/layout/process4"/>
    <dgm:cxn modelId="{6EC55177-5C2D-42FC-86DA-645799D1B1C8}" type="presOf" srcId="{82F1399A-453D-4C47-8F31-732769F5F752}" destId="{0C291D4A-5642-48FA-8454-F94F2960BB24}" srcOrd="0" destOrd="0" presId="urn:microsoft.com/office/officeart/2005/8/layout/process4"/>
    <dgm:cxn modelId="{E79CFE6B-5F6D-4481-9589-EDA4ABCA2968}" srcId="{A08C58E6-E4FE-4E72-93F4-8EBE5FD14EBD}" destId="{735BE406-6213-4EA8-AD97-8E5F21472B61}" srcOrd="1" destOrd="0" parTransId="{A73D4B2F-AD63-4E64-9B4C-1E5126EA77C6}" sibTransId="{8695A9B6-E4F9-4BAF-A6B4-B3048D35984C}"/>
    <dgm:cxn modelId="{186580D8-9393-4D3D-AE2F-A4C408FE222C}" srcId="{A08C58E6-E4FE-4E72-93F4-8EBE5FD14EBD}" destId="{C8ADAF50-C293-4D8E-ADC2-031F2EF76875}" srcOrd="0" destOrd="0" parTransId="{C67482F6-3569-44F9-8060-05B749F7514B}" sibTransId="{FF98195B-E624-4E51-B386-D3A0B6596AF5}"/>
    <dgm:cxn modelId="{E4D35619-F3A0-4C13-97D0-1FA75BD72D8B}" type="presOf" srcId="{A08C58E6-E4FE-4E72-93F4-8EBE5FD14EBD}" destId="{9BCD0D40-722E-4405-A320-83E2803A3D4D}" srcOrd="1" destOrd="0" presId="urn:microsoft.com/office/officeart/2005/8/layout/process4"/>
    <dgm:cxn modelId="{D86AE37B-8A97-40E9-91BB-6BF5082DB64E}" type="presOf" srcId="{16FEF59B-9C8E-4B2B-B1AD-69B06E5C006A}" destId="{5D1B2044-FE4C-41E0-984A-81067CE29B36}" srcOrd="0" destOrd="0" presId="urn:microsoft.com/office/officeart/2005/8/layout/process4"/>
    <dgm:cxn modelId="{F748C812-2056-4373-AD6F-D4C1A107D983}" type="presOf" srcId="{F55E8E5C-93C2-4828-81EE-8D960A0D5901}" destId="{1DEE3AE8-1BF8-413D-85E3-1485102D363E}" srcOrd="0" destOrd="0" presId="urn:microsoft.com/office/officeart/2005/8/layout/process4"/>
    <dgm:cxn modelId="{4070CA4A-22D0-44D3-9B05-D375643211AC}" srcId="{D6F3223D-BB78-46B5-B801-35E386701B65}" destId="{48A5441C-DAFB-4B41-9445-3DC25DB6E4A5}" srcOrd="0" destOrd="0" parTransId="{998F1944-AD82-444D-810C-1BD05CA09E9B}" sibTransId="{EC2F0AED-4C01-4242-928D-F34E01AD7B1E}"/>
    <dgm:cxn modelId="{738C9C9E-6955-42E7-8FAB-CBCC9EE3DF41}" srcId="{D6F3223D-BB78-46B5-B801-35E386701B65}" destId="{82F1399A-453D-4C47-8F31-732769F5F752}" srcOrd="1" destOrd="0" parTransId="{958F8161-6044-4CDB-BFA9-BFB83F5E0E06}" sibTransId="{4F345801-C946-4111-BF57-4CFC598DA6F9}"/>
    <dgm:cxn modelId="{DC5FD925-181E-417B-A830-79BC2EB4A503}" type="presOf" srcId="{E55D0B0B-EB10-43D9-8ABC-B7DDFD15E836}" destId="{F86F0BE6-1EA6-4FE8-A37D-FFE81025C10E}" srcOrd="0" destOrd="0" presId="urn:microsoft.com/office/officeart/2005/8/layout/process4"/>
    <dgm:cxn modelId="{52777BFC-8F78-4ED1-83CC-1672629EB7AC}" type="presOf" srcId="{4FA0DF13-A071-4DE4-A57E-ED8E3FA22A4C}" destId="{F840CBCD-9F7F-495A-A6B9-240BFD0FF7FD}" srcOrd="0" destOrd="0" presId="urn:microsoft.com/office/officeart/2005/8/layout/process4"/>
    <dgm:cxn modelId="{83DFAF47-1F91-4258-ABAB-1EC6BC630645}" srcId="{16FEF59B-9C8E-4B2B-B1AD-69B06E5C006A}" destId="{D6F3223D-BB78-46B5-B801-35E386701B65}" srcOrd="0" destOrd="0" parTransId="{38FC1D7F-79F1-4D4F-8994-F40DB8D0F3F9}" sibTransId="{7586B8C9-63CF-43DF-8174-BEF8CF1923A4}"/>
    <dgm:cxn modelId="{4713095D-3864-408D-A52A-D38356D1B672}" srcId="{E55D0B0B-EB10-43D9-8ABC-B7DDFD15E836}" destId="{F55E8E5C-93C2-4828-81EE-8D960A0D5901}" srcOrd="0" destOrd="0" parTransId="{D37D1CBA-2E61-45AC-997B-5F2B590586CE}" sibTransId="{FCA79565-AC68-4171-ADA9-9B0BD323390B}"/>
    <dgm:cxn modelId="{0831EB18-82BC-455C-93A9-A0886A349172}" srcId="{16FEF59B-9C8E-4B2B-B1AD-69B06E5C006A}" destId="{E55D0B0B-EB10-43D9-8ABC-B7DDFD15E836}" srcOrd="2" destOrd="0" parTransId="{826283BC-B8DE-488D-A4BC-247C8367A430}" sibTransId="{AD67CED9-74E9-4626-8ACE-09EC6B5303A4}"/>
    <dgm:cxn modelId="{0722643E-4CC7-40C0-AC67-DDCA1F73907C}" type="presOf" srcId="{A08C58E6-E4FE-4E72-93F4-8EBE5FD14EBD}" destId="{2516ABBA-0470-4043-81DB-86476838CB49}" srcOrd="0" destOrd="0" presId="urn:microsoft.com/office/officeart/2005/8/layout/process4"/>
    <dgm:cxn modelId="{1B3EDB14-8282-43B1-B4BB-06EAEEC5F904}" srcId="{E55D0B0B-EB10-43D9-8ABC-B7DDFD15E836}" destId="{4FA0DF13-A071-4DE4-A57E-ED8E3FA22A4C}" srcOrd="1" destOrd="0" parTransId="{18276C19-29FE-449B-840E-B1169EBB1E20}" sibTransId="{61E3C3A9-4E62-4220-98A3-292F7B383CA3}"/>
    <dgm:cxn modelId="{5D0306E8-8C53-4B86-B7CA-899091DD84D0}" type="presOf" srcId="{D6F3223D-BB78-46B5-B801-35E386701B65}" destId="{4D25C715-E0BE-4DDF-96D3-897C75AFF534}" srcOrd="0" destOrd="0" presId="urn:microsoft.com/office/officeart/2005/8/layout/process4"/>
    <dgm:cxn modelId="{E6C86143-59EF-495F-9852-4C7FECDDEA35}" type="presOf" srcId="{E55D0B0B-EB10-43D9-8ABC-B7DDFD15E836}" destId="{ADB98953-0313-4A33-BC50-036B04C71E12}" srcOrd="1" destOrd="0" presId="urn:microsoft.com/office/officeart/2005/8/layout/process4"/>
    <dgm:cxn modelId="{FD3D69C5-BB48-484C-8C00-2FF71A3BE0E6}" type="presOf" srcId="{735BE406-6213-4EA8-AD97-8E5F21472B61}" destId="{0E976AE5-C5B5-49FD-8025-6171AC3FA082}" srcOrd="0" destOrd="0" presId="urn:microsoft.com/office/officeart/2005/8/layout/process4"/>
    <dgm:cxn modelId="{291A9464-D26D-4355-9C3B-4F69A8516F7D}" srcId="{16FEF59B-9C8E-4B2B-B1AD-69B06E5C006A}" destId="{A08C58E6-E4FE-4E72-93F4-8EBE5FD14EBD}" srcOrd="1" destOrd="0" parTransId="{6DFAC117-11AF-4C1F-ABF6-F147D54F17CC}" sibTransId="{825066B3-360E-4D7A-8946-D9ABC3A20CBA}"/>
    <dgm:cxn modelId="{E5441758-48AD-4818-8F28-C9F58E7B2D1C}" type="presOf" srcId="{D6F3223D-BB78-46B5-B801-35E386701B65}" destId="{948413AA-8263-452E-88DC-80C785AD8182}" srcOrd="1" destOrd="0" presId="urn:microsoft.com/office/officeart/2005/8/layout/process4"/>
    <dgm:cxn modelId="{9E937493-2AC6-4EFC-BABC-52CAE9E9ED15}" type="presParOf" srcId="{5D1B2044-FE4C-41E0-984A-81067CE29B36}" destId="{23BE41FE-187E-44F2-9FDE-05872910F813}" srcOrd="0" destOrd="0" presId="urn:microsoft.com/office/officeart/2005/8/layout/process4"/>
    <dgm:cxn modelId="{06C87327-929D-4C27-866A-8C25CCBFE462}" type="presParOf" srcId="{23BE41FE-187E-44F2-9FDE-05872910F813}" destId="{F86F0BE6-1EA6-4FE8-A37D-FFE81025C10E}" srcOrd="0" destOrd="0" presId="urn:microsoft.com/office/officeart/2005/8/layout/process4"/>
    <dgm:cxn modelId="{3DBBDFDF-AF33-47CE-A54C-988602A90899}" type="presParOf" srcId="{23BE41FE-187E-44F2-9FDE-05872910F813}" destId="{ADB98953-0313-4A33-BC50-036B04C71E12}" srcOrd="1" destOrd="0" presId="urn:microsoft.com/office/officeart/2005/8/layout/process4"/>
    <dgm:cxn modelId="{0948DE9D-B8D1-44D1-864D-DDBD6A9FD57E}" type="presParOf" srcId="{23BE41FE-187E-44F2-9FDE-05872910F813}" destId="{2B6312F5-039B-4B9F-815D-6C8CA349738C}" srcOrd="2" destOrd="0" presId="urn:microsoft.com/office/officeart/2005/8/layout/process4"/>
    <dgm:cxn modelId="{D2609D2B-5215-4799-828B-855385E20797}" type="presParOf" srcId="{2B6312F5-039B-4B9F-815D-6C8CA349738C}" destId="{1DEE3AE8-1BF8-413D-85E3-1485102D363E}" srcOrd="0" destOrd="0" presId="urn:microsoft.com/office/officeart/2005/8/layout/process4"/>
    <dgm:cxn modelId="{E86BC7A7-F3CD-4B67-80E8-893FFFF8B386}" type="presParOf" srcId="{2B6312F5-039B-4B9F-815D-6C8CA349738C}" destId="{F840CBCD-9F7F-495A-A6B9-240BFD0FF7FD}" srcOrd="1" destOrd="0" presId="urn:microsoft.com/office/officeart/2005/8/layout/process4"/>
    <dgm:cxn modelId="{6F2FB14F-FFB3-454F-93F2-86B6441B86EC}" type="presParOf" srcId="{5D1B2044-FE4C-41E0-984A-81067CE29B36}" destId="{DDD0C5FC-FC9B-400A-A7B1-F3B2A965FCDA}" srcOrd="1" destOrd="0" presId="urn:microsoft.com/office/officeart/2005/8/layout/process4"/>
    <dgm:cxn modelId="{63983A82-CDBD-4E86-B4EA-A2E8E74EC5DA}" type="presParOf" srcId="{5D1B2044-FE4C-41E0-984A-81067CE29B36}" destId="{79F7490B-F8D7-4460-B17B-D3684CA74383}" srcOrd="2" destOrd="0" presId="urn:microsoft.com/office/officeart/2005/8/layout/process4"/>
    <dgm:cxn modelId="{61EA0A2A-109C-45E0-9644-10F33F7DAEC4}" type="presParOf" srcId="{79F7490B-F8D7-4460-B17B-D3684CA74383}" destId="{2516ABBA-0470-4043-81DB-86476838CB49}" srcOrd="0" destOrd="0" presId="urn:microsoft.com/office/officeart/2005/8/layout/process4"/>
    <dgm:cxn modelId="{6B073A79-3925-41C9-A7F0-8CC800D2D10C}" type="presParOf" srcId="{79F7490B-F8D7-4460-B17B-D3684CA74383}" destId="{9BCD0D40-722E-4405-A320-83E2803A3D4D}" srcOrd="1" destOrd="0" presId="urn:microsoft.com/office/officeart/2005/8/layout/process4"/>
    <dgm:cxn modelId="{2D1BB917-B1DF-4F09-8B78-A2A1BDAFCA92}" type="presParOf" srcId="{79F7490B-F8D7-4460-B17B-D3684CA74383}" destId="{06463D6A-2C1E-47BA-B47C-465BF3BFCA25}" srcOrd="2" destOrd="0" presId="urn:microsoft.com/office/officeart/2005/8/layout/process4"/>
    <dgm:cxn modelId="{FD178D65-DD83-4CAC-AB6F-3037A3A34C8A}" type="presParOf" srcId="{06463D6A-2C1E-47BA-B47C-465BF3BFCA25}" destId="{40091EDA-10CB-454A-9E30-2B531A725743}" srcOrd="0" destOrd="0" presId="urn:microsoft.com/office/officeart/2005/8/layout/process4"/>
    <dgm:cxn modelId="{DE7CCE0A-1063-4594-82B3-549FC2C93F18}" type="presParOf" srcId="{06463D6A-2C1E-47BA-B47C-465BF3BFCA25}" destId="{0E976AE5-C5B5-49FD-8025-6171AC3FA082}" srcOrd="1" destOrd="0" presId="urn:microsoft.com/office/officeart/2005/8/layout/process4"/>
    <dgm:cxn modelId="{849A9984-FE7C-4F94-B9C2-0D961F08A167}" type="presParOf" srcId="{5D1B2044-FE4C-41E0-984A-81067CE29B36}" destId="{89FFAAAA-4587-41C8-AA3F-213D424E8895}" srcOrd="3" destOrd="0" presId="urn:microsoft.com/office/officeart/2005/8/layout/process4"/>
    <dgm:cxn modelId="{54243A93-22E5-4B3E-AB12-46008113762F}" type="presParOf" srcId="{5D1B2044-FE4C-41E0-984A-81067CE29B36}" destId="{7E4B9045-FE71-4DA4-B6AD-41AA95DF4B06}" srcOrd="4" destOrd="0" presId="urn:microsoft.com/office/officeart/2005/8/layout/process4"/>
    <dgm:cxn modelId="{7FC79543-E092-46CB-84FE-62EAB4C5D542}" type="presParOf" srcId="{7E4B9045-FE71-4DA4-B6AD-41AA95DF4B06}" destId="{4D25C715-E0BE-4DDF-96D3-897C75AFF534}" srcOrd="0" destOrd="0" presId="urn:microsoft.com/office/officeart/2005/8/layout/process4"/>
    <dgm:cxn modelId="{51E3329C-A94E-4B89-8028-BE846D12AF0E}" type="presParOf" srcId="{7E4B9045-FE71-4DA4-B6AD-41AA95DF4B06}" destId="{948413AA-8263-452E-88DC-80C785AD8182}" srcOrd="1" destOrd="0" presId="urn:microsoft.com/office/officeart/2005/8/layout/process4"/>
    <dgm:cxn modelId="{D942768A-CB83-4179-9D65-6088A41028B2}" type="presParOf" srcId="{7E4B9045-FE71-4DA4-B6AD-41AA95DF4B06}" destId="{8FC68A5E-8DD2-4E67-957A-B591F4DABB82}" srcOrd="2" destOrd="0" presId="urn:microsoft.com/office/officeart/2005/8/layout/process4"/>
    <dgm:cxn modelId="{61F2C7E5-08E7-43E8-B73A-EBDD031BEC14}" type="presParOf" srcId="{8FC68A5E-8DD2-4E67-957A-B591F4DABB82}" destId="{AED9143C-28BC-4460-ADCA-681C98F21E71}" srcOrd="0" destOrd="0" presId="urn:microsoft.com/office/officeart/2005/8/layout/process4"/>
    <dgm:cxn modelId="{5F915FAA-27B2-4D87-933F-FF83482A5BEC}" type="presParOf" srcId="{8FC68A5E-8DD2-4E67-957A-B591F4DABB82}" destId="{0C291D4A-5642-48FA-8454-F94F2960BB2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34472D-0A37-4CD2-8227-3BF4086B10DC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D42849E5-61BA-42B7-9745-73C461C22413}">
      <dgm:prSet phldrT="[Text]"/>
      <dgm:spPr/>
      <dgm:t>
        <a:bodyPr/>
        <a:lstStyle/>
        <a:p>
          <a:r>
            <a:rPr lang="en-US" dirty="0" smtClean="0"/>
            <a:t>Dr. Mukesh Rawat</a:t>
          </a:r>
          <a:endParaRPr lang="en-US" dirty="0"/>
        </a:p>
      </dgm:t>
    </dgm:pt>
    <dgm:pt modelId="{683FEFB4-1812-42C5-99D6-ABF2C0393170}" type="parTrans" cxnId="{26058F0C-9384-420A-9D0A-5C826E542187}">
      <dgm:prSet/>
      <dgm:spPr/>
      <dgm:t>
        <a:bodyPr/>
        <a:lstStyle/>
        <a:p>
          <a:endParaRPr lang="en-US"/>
        </a:p>
      </dgm:t>
    </dgm:pt>
    <dgm:pt modelId="{92291DD2-B9B3-4A1B-9CC5-8275ED67E75F}" type="sibTrans" cxnId="{26058F0C-9384-420A-9D0A-5C826E542187}">
      <dgm:prSet/>
      <dgm:spPr/>
      <dgm:t>
        <a:bodyPr/>
        <a:lstStyle/>
        <a:p>
          <a:endParaRPr lang="en-US"/>
        </a:p>
      </dgm:t>
    </dgm:pt>
    <dgm:pt modelId="{4B0D6D65-2A68-4C0A-92B8-A1285D1B6FDC}">
      <dgm:prSet phldrT="[Text]"/>
      <dgm:spPr/>
      <dgm:t>
        <a:bodyPr/>
        <a:lstStyle/>
        <a:p>
          <a:r>
            <a:rPr lang="en-US" dirty="0" smtClean="0"/>
            <a:t>Dr. Shashwat Pathak</a:t>
          </a:r>
          <a:endParaRPr lang="en-US" dirty="0"/>
        </a:p>
      </dgm:t>
    </dgm:pt>
    <dgm:pt modelId="{1BE842B5-1541-41FC-BA4E-3834587FB4CB}" type="parTrans" cxnId="{2B111D6C-9ABF-4190-B93B-1713FB3BFC3B}">
      <dgm:prSet/>
      <dgm:spPr/>
      <dgm:t>
        <a:bodyPr/>
        <a:lstStyle/>
        <a:p>
          <a:endParaRPr lang="en-US"/>
        </a:p>
      </dgm:t>
    </dgm:pt>
    <dgm:pt modelId="{758DEF61-5464-4489-BB76-C21A6384FFCA}" type="sibTrans" cxnId="{2B111D6C-9ABF-4190-B93B-1713FB3BFC3B}">
      <dgm:prSet/>
      <dgm:spPr/>
      <dgm:t>
        <a:bodyPr/>
        <a:lstStyle/>
        <a:p>
          <a:endParaRPr lang="en-US"/>
        </a:p>
      </dgm:t>
    </dgm:pt>
    <dgm:pt modelId="{2BEDDE29-9F9D-4B10-80A7-0BA3BBC66BE6}" type="pres">
      <dgm:prSet presAssocID="{E234472D-0A37-4CD2-8227-3BF4086B10DC}" presName="Name0" presStyleCnt="0">
        <dgm:presLayoutVars>
          <dgm:dir/>
          <dgm:resizeHandles val="exact"/>
        </dgm:presLayoutVars>
      </dgm:prSet>
      <dgm:spPr/>
    </dgm:pt>
    <dgm:pt modelId="{04788B4D-D0B6-4BF9-8FA5-B3352AFC7B52}" type="pres">
      <dgm:prSet presAssocID="{E234472D-0A37-4CD2-8227-3BF4086B10DC}" presName="fgShape" presStyleLbl="fgShp" presStyleIdx="0" presStyleCnt="1"/>
      <dgm:spPr/>
    </dgm:pt>
    <dgm:pt modelId="{981A32DC-3445-4053-BEF3-366C531F480F}" type="pres">
      <dgm:prSet presAssocID="{E234472D-0A37-4CD2-8227-3BF4086B10DC}" presName="linComp" presStyleCnt="0"/>
      <dgm:spPr/>
    </dgm:pt>
    <dgm:pt modelId="{484D6580-2BA0-4773-BA5A-E29BBF09B3CE}" type="pres">
      <dgm:prSet presAssocID="{D42849E5-61BA-42B7-9745-73C461C22413}" presName="compNode" presStyleCnt="0"/>
      <dgm:spPr/>
    </dgm:pt>
    <dgm:pt modelId="{CEEBF366-28F2-400B-9D5C-CD6209E6A5E0}" type="pres">
      <dgm:prSet presAssocID="{D42849E5-61BA-42B7-9745-73C461C22413}" presName="bkgdShape" presStyleLbl="node1" presStyleIdx="0" presStyleCnt="2"/>
      <dgm:spPr/>
      <dgm:t>
        <a:bodyPr/>
        <a:lstStyle/>
        <a:p>
          <a:endParaRPr lang="en-US"/>
        </a:p>
      </dgm:t>
    </dgm:pt>
    <dgm:pt modelId="{6B1F4DA2-CD4F-49C3-A336-016AF5835A10}" type="pres">
      <dgm:prSet presAssocID="{D42849E5-61BA-42B7-9745-73C461C22413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9EBC-00B1-44B9-82A5-32C4041B1A85}" type="pres">
      <dgm:prSet presAssocID="{D42849E5-61BA-42B7-9745-73C461C22413}" presName="invisiNode" presStyleLbl="node1" presStyleIdx="0" presStyleCnt="2"/>
      <dgm:spPr/>
    </dgm:pt>
    <dgm:pt modelId="{612955E2-A38A-48A8-8874-D5E7E2392739}" type="pres">
      <dgm:prSet presAssocID="{D42849E5-61BA-42B7-9745-73C461C22413}" presName="imagNode" presStyleLbl="fgImgPlace1" presStyleIdx="0" presStyleCnt="2"/>
      <dgm:spPr/>
    </dgm:pt>
    <dgm:pt modelId="{DE11FF9A-68CF-4393-AD42-FF41DC441799}" type="pres">
      <dgm:prSet presAssocID="{92291DD2-B9B3-4A1B-9CC5-8275ED67E75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384E73A-708B-44FF-955B-A2EE4D64EC5F}" type="pres">
      <dgm:prSet presAssocID="{4B0D6D65-2A68-4C0A-92B8-A1285D1B6FDC}" presName="compNode" presStyleCnt="0"/>
      <dgm:spPr/>
    </dgm:pt>
    <dgm:pt modelId="{2C41530B-CEF3-43B1-82BB-5E39FEEF7BAC}" type="pres">
      <dgm:prSet presAssocID="{4B0D6D65-2A68-4C0A-92B8-A1285D1B6FDC}" presName="bkgdShape" presStyleLbl="node1" presStyleIdx="1" presStyleCnt="2"/>
      <dgm:spPr/>
      <dgm:t>
        <a:bodyPr/>
        <a:lstStyle/>
        <a:p>
          <a:endParaRPr lang="en-US"/>
        </a:p>
      </dgm:t>
    </dgm:pt>
    <dgm:pt modelId="{621FFF09-084F-4134-806C-B6638BD5AA02}" type="pres">
      <dgm:prSet presAssocID="{4B0D6D65-2A68-4C0A-92B8-A1285D1B6FDC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0260E-DE7D-4664-85B5-2B4A85846566}" type="pres">
      <dgm:prSet presAssocID="{4B0D6D65-2A68-4C0A-92B8-A1285D1B6FDC}" presName="invisiNode" presStyleLbl="node1" presStyleIdx="1" presStyleCnt="2"/>
      <dgm:spPr/>
    </dgm:pt>
    <dgm:pt modelId="{3618B6F3-54A2-42B8-A689-08805873D65E}" type="pres">
      <dgm:prSet presAssocID="{4B0D6D65-2A68-4C0A-92B8-A1285D1B6FDC}" presName="imagNode" presStyleLbl="fgImgPlace1" presStyleIdx="1" presStyleCnt="2"/>
      <dgm:spPr/>
    </dgm:pt>
  </dgm:ptLst>
  <dgm:cxnLst>
    <dgm:cxn modelId="{47157075-72D9-4A1B-9435-963E89ADFAE6}" type="presOf" srcId="{D42849E5-61BA-42B7-9745-73C461C22413}" destId="{CEEBF366-28F2-400B-9D5C-CD6209E6A5E0}" srcOrd="0" destOrd="0" presId="urn:microsoft.com/office/officeart/2005/8/layout/hList7"/>
    <dgm:cxn modelId="{B5B20676-C211-4DF5-87CD-6785702C04D6}" type="presOf" srcId="{92291DD2-B9B3-4A1B-9CC5-8275ED67E75F}" destId="{DE11FF9A-68CF-4393-AD42-FF41DC441799}" srcOrd="0" destOrd="0" presId="urn:microsoft.com/office/officeart/2005/8/layout/hList7"/>
    <dgm:cxn modelId="{26058F0C-9384-420A-9D0A-5C826E542187}" srcId="{E234472D-0A37-4CD2-8227-3BF4086B10DC}" destId="{D42849E5-61BA-42B7-9745-73C461C22413}" srcOrd="0" destOrd="0" parTransId="{683FEFB4-1812-42C5-99D6-ABF2C0393170}" sibTransId="{92291DD2-B9B3-4A1B-9CC5-8275ED67E75F}"/>
    <dgm:cxn modelId="{563472FC-A501-451A-939E-DAC113A67C20}" type="presOf" srcId="{4B0D6D65-2A68-4C0A-92B8-A1285D1B6FDC}" destId="{2C41530B-CEF3-43B1-82BB-5E39FEEF7BAC}" srcOrd="0" destOrd="0" presId="urn:microsoft.com/office/officeart/2005/8/layout/hList7"/>
    <dgm:cxn modelId="{579562A8-C827-4B90-B174-B405DA2DB63F}" type="presOf" srcId="{E234472D-0A37-4CD2-8227-3BF4086B10DC}" destId="{2BEDDE29-9F9D-4B10-80A7-0BA3BBC66BE6}" srcOrd="0" destOrd="0" presId="urn:microsoft.com/office/officeart/2005/8/layout/hList7"/>
    <dgm:cxn modelId="{0495E355-4811-485C-BF15-DEBBD7C34A81}" type="presOf" srcId="{D42849E5-61BA-42B7-9745-73C461C22413}" destId="{6B1F4DA2-CD4F-49C3-A336-016AF5835A10}" srcOrd="1" destOrd="0" presId="urn:microsoft.com/office/officeart/2005/8/layout/hList7"/>
    <dgm:cxn modelId="{3851CA51-7D6F-4446-B29D-82DC56DD339F}" type="presOf" srcId="{4B0D6D65-2A68-4C0A-92B8-A1285D1B6FDC}" destId="{621FFF09-084F-4134-806C-B6638BD5AA02}" srcOrd="1" destOrd="0" presId="urn:microsoft.com/office/officeart/2005/8/layout/hList7"/>
    <dgm:cxn modelId="{2B111D6C-9ABF-4190-B93B-1713FB3BFC3B}" srcId="{E234472D-0A37-4CD2-8227-3BF4086B10DC}" destId="{4B0D6D65-2A68-4C0A-92B8-A1285D1B6FDC}" srcOrd="1" destOrd="0" parTransId="{1BE842B5-1541-41FC-BA4E-3834587FB4CB}" sibTransId="{758DEF61-5464-4489-BB76-C21A6384FFCA}"/>
    <dgm:cxn modelId="{3C7EDD60-90E0-42BA-B3C1-8A69A054C041}" type="presParOf" srcId="{2BEDDE29-9F9D-4B10-80A7-0BA3BBC66BE6}" destId="{04788B4D-D0B6-4BF9-8FA5-B3352AFC7B52}" srcOrd="0" destOrd="0" presId="urn:microsoft.com/office/officeart/2005/8/layout/hList7"/>
    <dgm:cxn modelId="{378AE854-AA8F-4C66-9AB4-C7C204A1EF76}" type="presParOf" srcId="{2BEDDE29-9F9D-4B10-80A7-0BA3BBC66BE6}" destId="{981A32DC-3445-4053-BEF3-366C531F480F}" srcOrd="1" destOrd="0" presId="urn:microsoft.com/office/officeart/2005/8/layout/hList7"/>
    <dgm:cxn modelId="{4D05AF5B-8EF9-4BFD-A69F-C4415EAB29D4}" type="presParOf" srcId="{981A32DC-3445-4053-BEF3-366C531F480F}" destId="{484D6580-2BA0-4773-BA5A-E29BBF09B3CE}" srcOrd="0" destOrd="0" presId="urn:microsoft.com/office/officeart/2005/8/layout/hList7"/>
    <dgm:cxn modelId="{6347EFF7-F3E1-48A3-A83A-867FDB9C26D1}" type="presParOf" srcId="{484D6580-2BA0-4773-BA5A-E29BBF09B3CE}" destId="{CEEBF366-28F2-400B-9D5C-CD6209E6A5E0}" srcOrd="0" destOrd="0" presId="urn:microsoft.com/office/officeart/2005/8/layout/hList7"/>
    <dgm:cxn modelId="{B97E53FC-BC98-40D6-AE09-9AD9892C70B9}" type="presParOf" srcId="{484D6580-2BA0-4773-BA5A-E29BBF09B3CE}" destId="{6B1F4DA2-CD4F-49C3-A336-016AF5835A10}" srcOrd="1" destOrd="0" presId="urn:microsoft.com/office/officeart/2005/8/layout/hList7"/>
    <dgm:cxn modelId="{57DC9CF6-6D04-4D24-B24E-EA4141AA547E}" type="presParOf" srcId="{484D6580-2BA0-4773-BA5A-E29BBF09B3CE}" destId="{68959EBC-00B1-44B9-82A5-32C4041B1A85}" srcOrd="2" destOrd="0" presId="urn:microsoft.com/office/officeart/2005/8/layout/hList7"/>
    <dgm:cxn modelId="{BBA96E0B-5C91-45D4-A99E-C2FEFA6CDEF2}" type="presParOf" srcId="{484D6580-2BA0-4773-BA5A-E29BBF09B3CE}" destId="{612955E2-A38A-48A8-8874-D5E7E2392739}" srcOrd="3" destOrd="0" presId="urn:microsoft.com/office/officeart/2005/8/layout/hList7"/>
    <dgm:cxn modelId="{2CF20146-4F9C-4DC7-A63B-232417747BC9}" type="presParOf" srcId="{981A32DC-3445-4053-BEF3-366C531F480F}" destId="{DE11FF9A-68CF-4393-AD42-FF41DC441799}" srcOrd="1" destOrd="0" presId="urn:microsoft.com/office/officeart/2005/8/layout/hList7"/>
    <dgm:cxn modelId="{204777FE-FBC8-43CD-86E4-CA3E0CC4DE0D}" type="presParOf" srcId="{981A32DC-3445-4053-BEF3-366C531F480F}" destId="{4384E73A-708B-44FF-955B-A2EE4D64EC5F}" srcOrd="2" destOrd="0" presId="urn:microsoft.com/office/officeart/2005/8/layout/hList7"/>
    <dgm:cxn modelId="{B18D8341-5602-42D2-9782-88A56DC95689}" type="presParOf" srcId="{4384E73A-708B-44FF-955B-A2EE4D64EC5F}" destId="{2C41530B-CEF3-43B1-82BB-5E39FEEF7BAC}" srcOrd="0" destOrd="0" presId="urn:microsoft.com/office/officeart/2005/8/layout/hList7"/>
    <dgm:cxn modelId="{F0935603-DACA-4508-B55F-93E8612A50B3}" type="presParOf" srcId="{4384E73A-708B-44FF-955B-A2EE4D64EC5F}" destId="{621FFF09-084F-4134-806C-B6638BD5AA02}" srcOrd="1" destOrd="0" presId="urn:microsoft.com/office/officeart/2005/8/layout/hList7"/>
    <dgm:cxn modelId="{F2FEC5E9-8711-49E2-A4B3-517FC7C9E1BA}" type="presParOf" srcId="{4384E73A-708B-44FF-955B-A2EE4D64EC5F}" destId="{83B0260E-DE7D-4664-85B5-2B4A85846566}" srcOrd="2" destOrd="0" presId="urn:microsoft.com/office/officeart/2005/8/layout/hList7"/>
    <dgm:cxn modelId="{18DB9D55-C8A4-46E5-9EA2-822ED5617652}" type="presParOf" srcId="{4384E73A-708B-44FF-955B-A2EE4D64EC5F}" destId="{3618B6F3-54A2-42B8-A689-08805873D65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EB0712-0DAF-45AD-888B-D4EBABE000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</dgm:pt>
    <dgm:pt modelId="{82F8B9B5-8ACD-4246-B736-8AFC3A8750B9}">
      <dgm:prSet phldrT="[Text]"/>
      <dgm:spPr/>
      <dgm:t>
        <a:bodyPr/>
        <a:lstStyle/>
        <a:p>
          <a:r>
            <a:rPr lang="en-US" dirty="0" smtClean="0"/>
            <a:t>Elections</a:t>
          </a:r>
          <a:endParaRPr lang="en-US" dirty="0"/>
        </a:p>
      </dgm:t>
    </dgm:pt>
    <dgm:pt modelId="{618D45EF-7FBC-4CE7-8BED-E0BD0D9B710D}" type="parTrans" cxnId="{EB6D8E63-C996-4798-A14E-F1D52183A6FD}">
      <dgm:prSet/>
      <dgm:spPr/>
      <dgm:t>
        <a:bodyPr/>
        <a:lstStyle/>
        <a:p>
          <a:endParaRPr lang="en-US"/>
        </a:p>
      </dgm:t>
    </dgm:pt>
    <dgm:pt modelId="{051AFA5A-1D76-4835-B7F1-798E33942984}" type="sibTrans" cxnId="{EB6D8E63-C996-4798-A14E-F1D52183A6FD}">
      <dgm:prSet/>
      <dgm:spPr/>
      <dgm:t>
        <a:bodyPr/>
        <a:lstStyle/>
        <a:p>
          <a:endParaRPr lang="en-US"/>
        </a:p>
      </dgm:t>
    </dgm:pt>
    <dgm:pt modelId="{6CB37D74-BAE9-4E74-A48B-03CAB55B46BC}">
      <dgm:prSet phldrT="[Text]"/>
      <dgm:spPr/>
      <dgm:t>
        <a:bodyPr/>
        <a:lstStyle/>
        <a:p>
          <a:r>
            <a:rPr lang="en-US" dirty="0" smtClean="0"/>
            <a:t>Meetings</a:t>
          </a:r>
          <a:endParaRPr lang="en-US" dirty="0"/>
        </a:p>
      </dgm:t>
    </dgm:pt>
    <dgm:pt modelId="{971DDB66-97D5-4448-B07B-282EBDA1DABF}" type="parTrans" cxnId="{F9B8493C-7873-463E-8DF1-1B42391AFC52}">
      <dgm:prSet/>
      <dgm:spPr/>
      <dgm:t>
        <a:bodyPr/>
        <a:lstStyle/>
        <a:p>
          <a:endParaRPr lang="en-US"/>
        </a:p>
      </dgm:t>
    </dgm:pt>
    <dgm:pt modelId="{83445B42-A67F-4A14-8329-AA3DE13FFAC4}" type="sibTrans" cxnId="{F9B8493C-7873-463E-8DF1-1B42391AFC52}">
      <dgm:prSet/>
      <dgm:spPr/>
      <dgm:t>
        <a:bodyPr/>
        <a:lstStyle/>
        <a:p>
          <a:endParaRPr lang="en-US"/>
        </a:p>
      </dgm:t>
    </dgm:pt>
    <dgm:pt modelId="{163FF867-5C25-4103-B182-FA4B74172E44}">
      <dgm:prSet phldrT="[Text]"/>
      <dgm:spPr/>
      <dgm:t>
        <a:bodyPr/>
        <a:lstStyle/>
        <a:p>
          <a:r>
            <a:rPr lang="en-US" dirty="0" smtClean="0"/>
            <a:t> Members</a:t>
          </a:r>
          <a:endParaRPr lang="en-US" dirty="0"/>
        </a:p>
      </dgm:t>
    </dgm:pt>
    <dgm:pt modelId="{CE84B5C8-3186-494B-9C80-70B839CAF9D3}" type="parTrans" cxnId="{372D3ED7-4567-4BA4-8BB4-42B79B6362A5}">
      <dgm:prSet/>
      <dgm:spPr/>
      <dgm:t>
        <a:bodyPr/>
        <a:lstStyle/>
        <a:p>
          <a:endParaRPr lang="en-US"/>
        </a:p>
      </dgm:t>
    </dgm:pt>
    <dgm:pt modelId="{A901592E-4652-4F25-9D77-C3D67277EFA8}" type="sibTrans" cxnId="{372D3ED7-4567-4BA4-8BB4-42B79B6362A5}">
      <dgm:prSet/>
      <dgm:spPr/>
      <dgm:t>
        <a:bodyPr/>
        <a:lstStyle/>
        <a:p>
          <a:endParaRPr lang="en-US"/>
        </a:p>
      </dgm:t>
    </dgm:pt>
    <dgm:pt modelId="{9BB370EE-7FFF-445D-9913-227206A40C13}">
      <dgm:prSet/>
      <dgm:spPr/>
      <dgm:t>
        <a:bodyPr/>
        <a:lstStyle/>
        <a:p>
          <a:r>
            <a:rPr lang="en-US" dirty="0" smtClean="0"/>
            <a:t> Officers are chosen by the members of CXI, on the basis of highest number of votes attained by a candidate.</a:t>
          </a:r>
          <a:endParaRPr lang="en-US" dirty="0"/>
        </a:p>
      </dgm:t>
    </dgm:pt>
    <dgm:pt modelId="{5D2EFB78-9731-4BEA-93BC-E6252D24A4DD}" type="parTrans" cxnId="{A54A7067-6AD0-42D5-A94C-74A0D86AB1D8}">
      <dgm:prSet/>
      <dgm:spPr/>
      <dgm:t>
        <a:bodyPr/>
        <a:lstStyle/>
        <a:p>
          <a:endParaRPr lang="en-US"/>
        </a:p>
      </dgm:t>
    </dgm:pt>
    <dgm:pt modelId="{6F4DD2E3-E0E4-46EC-8B13-E2F8FEBFB5A7}" type="sibTrans" cxnId="{A54A7067-6AD0-42D5-A94C-74A0D86AB1D8}">
      <dgm:prSet/>
      <dgm:spPr/>
      <dgm:t>
        <a:bodyPr/>
        <a:lstStyle/>
        <a:p>
          <a:endParaRPr lang="en-US"/>
        </a:p>
      </dgm:t>
    </dgm:pt>
    <dgm:pt modelId="{C23DA8BB-FE54-4A2E-8A80-30D851DADFE7}">
      <dgm:prSet/>
      <dgm:spPr/>
      <dgm:t>
        <a:bodyPr/>
        <a:lstStyle/>
        <a:p>
          <a:r>
            <a:rPr lang="en-US" dirty="0" smtClean="0"/>
            <a:t> Weekly meetings are regularly held at Innovation Cell.</a:t>
          </a:r>
          <a:endParaRPr lang="en-US" dirty="0"/>
        </a:p>
      </dgm:t>
    </dgm:pt>
    <dgm:pt modelId="{135C35B8-0206-43D7-BD5F-28D3BE726FF4}" type="parTrans" cxnId="{9546F488-E65C-4859-8E03-FB2320A31D65}">
      <dgm:prSet/>
      <dgm:spPr/>
      <dgm:t>
        <a:bodyPr/>
        <a:lstStyle/>
        <a:p>
          <a:endParaRPr lang="en-US"/>
        </a:p>
      </dgm:t>
    </dgm:pt>
    <dgm:pt modelId="{7C87F7BC-4591-45C3-9916-9519F38DEE2A}" type="sibTrans" cxnId="{9546F488-E65C-4859-8E03-FB2320A31D65}">
      <dgm:prSet/>
      <dgm:spPr/>
      <dgm:t>
        <a:bodyPr/>
        <a:lstStyle/>
        <a:p>
          <a:endParaRPr lang="en-US"/>
        </a:p>
      </dgm:t>
    </dgm:pt>
    <dgm:pt modelId="{04FBE2DD-96D3-45C8-8960-DC529FCFF044}">
      <dgm:prSet/>
      <dgm:spPr/>
      <dgm:t>
        <a:bodyPr/>
        <a:lstStyle/>
        <a:p>
          <a:endParaRPr lang="en-US" dirty="0"/>
        </a:p>
      </dgm:t>
    </dgm:pt>
    <dgm:pt modelId="{EE7B065F-8066-4A7D-95A1-F78F357D13C1}" type="parTrans" cxnId="{CEB95BA6-DD8B-4658-9272-30583858549B}">
      <dgm:prSet/>
      <dgm:spPr/>
      <dgm:t>
        <a:bodyPr/>
        <a:lstStyle/>
        <a:p>
          <a:endParaRPr lang="en-US"/>
        </a:p>
      </dgm:t>
    </dgm:pt>
    <dgm:pt modelId="{BDDEC5AA-8FDB-4441-BCCA-90047744666F}" type="sibTrans" cxnId="{CEB95BA6-DD8B-4658-9272-30583858549B}">
      <dgm:prSet/>
      <dgm:spPr/>
      <dgm:t>
        <a:bodyPr/>
        <a:lstStyle/>
        <a:p>
          <a:endParaRPr lang="en-US"/>
        </a:p>
      </dgm:t>
    </dgm:pt>
    <dgm:pt modelId="{406CD976-62CE-4E00-8717-CCB98F928B72}">
      <dgm:prSet/>
      <dgm:spPr/>
      <dgm:t>
        <a:bodyPr/>
        <a:lstStyle/>
        <a:p>
          <a:r>
            <a:rPr lang="en-US" dirty="0" smtClean="0"/>
            <a:t>Elections are valid for one year term.</a:t>
          </a:r>
          <a:endParaRPr lang="en-US" dirty="0"/>
        </a:p>
      </dgm:t>
    </dgm:pt>
    <dgm:pt modelId="{4EC4C641-E141-4A48-BA9F-912883388C72}" type="parTrans" cxnId="{07BA4E9B-6D26-4C81-A448-BABF62DA5DAA}">
      <dgm:prSet/>
      <dgm:spPr/>
      <dgm:t>
        <a:bodyPr/>
        <a:lstStyle/>
        <a:p>
          <a:endParaRPr lang="en-US"/>
        </a:p>
      </dgm:t>
    </dgm:pt>
    <dgm:pt modelId="{3FC9B27A-6D48-4A18-8691-D106534AE357}" type="sibTrans" cxnId="{07BA4E9B-6D26-4C81-A448-BABF62DA5DAA}">
      <dgm:prSet/>
      <dgm:spPr/>
      <dgm:t>
        <a:bodyPr/>
        <a:lstStyle/>
        <a:p>
          <a:endParaRPr lang="en-US"/>
        </a:p>
      </dgm:t>
    </dgm:pt>
    <dgm:pt modelId="{5981A7F5-DBA4-4021-B180-12E9AF2D39F9}">
      <dgm:prSet/>
      <dgm:spPr/>
      <dgm:t>
        <a:bodyPr/>
        <a:lstStyle/>
        <a:p>
          <a:r>
            <a:rPr lang="en-US" dirty="0" smtClean="0"/>
            <a:t>Special meetings are conducted by officials, faculty, team leaders.</a:t>
          </a:r>
          <a:endParaRPr lang="en-US" dirty="0"/>
        </a:p>
      </dgm:t>
    </dgm:pt>
    <dgm:pt modelId="{C1743181-64F5-4720-849B-7DAE588AC87C}" type="parTrans" cxnId="{57D922E4-29AC-42CA-8AF3-B7EFB8FB08A3}">
      <dgm:prSet/>
      <dgm:spPr/>
      <dgm:t>
        <a:bodyPr/>
        <a:lstStyle/>
        <a:p>
          <a:endParaRPr lang="en-US"/>
        </a:p>
      </dgm:t>
    </dgm:pt>
    <dgm:pt modelId="{77831256-ADD0-4A78-BA39-8AD1C66FC04B}" type="sibTrans" cxnId="{57D922E4-29AC-42CA-8AF3-B7EFB8FB08A3}">
      <dgm:prSet/>
      <dgm:spPr/>
      <dgm:t>
        <a:bodyPr/>
        <a:lstStyle/>
        <a:p>
          <a:endParaRPr lang="en-US"/>
        </a:p>
      </dgm:t>
    </dgm:pt>
    <dgm:pt modelId="{29F99116-D0D1-41A1-970E-4AA863504A9A}">
      <dgm:prSet/>
      <dgm:spPr/>
      <dgm:t>
        <a:bodyPr/>
        <a:lstStyle/>
        <a:p>
          <a:r>
            <a:rPr lang="en-US" dirty="0" smtClean="0"/>
            <a:t> Members chose their leader, mentor, roles, work.</a:t>
          </a:r>
          <a:endParaRPr lang="en-US" dirty="0"/>
        </a:p>
      </dgm:t>
    </dgm:pt>
    <dgm:pt modelId="{8731DD89-8B56-43F7-BC38-75224D756F80}" type="parTrans" cxnId="{218B4FCB-B7BA-4188-AD6D-503D78F6255E}">
      <dgm:prSet/>
      <dgm:spPr/>
      <dgm:t>
        <a:bodyPr/>
        <a:lstStyle/>
        <a:p>
          <a:endParaRPr lang="en-US"/>
        </a:p>
      </dgm:t>
    </dgm:pt>
    <dgm:pt modelId="{27D60690-611A-4ED2-8479-47BD087EF860}" type="sibTrans" cxnId="{218B4FCB-B7BA-4188-AD6D-503D78F6255E}">
      <dgm:prSet/>
      <dgm:spPr/>
      <dgm:t>
        <a:bodyPr/>
        <a:lstStyle/>
        <a:p>
          <a:endParaRPr lang="en-US"/>
        </a:p>
      </dgm:t>
    </dgm:pt>
    <dgm:pt modelId="{F7F4E8D6-BA4A-43C0-950C-1179220D0CEB}">
      <dgm:prSet/>
      <dgm:spPr/>
      <dgm:t>
        <a:bodyPr/>
        <a:lstStyle/>
        <a:p>
          <a:r>
            <a:rPr lang="en-US" dirty="0" smtClean="0"/>
            <a:t>Members shall  involve in projects and club activities whenever called upon.</a:t>
          </a:r>
          <a:endParaRPr lang="en-US" dirty="0"/>
        </a:p>
      </dgm:t>
    </dgm:pt>
    <dgm:pt modelId="{E54B56EB-E52B-4B41-9F38-6A882B126A6E}" type="parTrans" cxnId="{981F6A44-7152-4125-AC5F-0DEAFD127F3C}">
      <dgm:prSet/>
      <dgm:spPr/>
      <dgm:t>
        <a:bodyPr/>
        <a:lstStyle/>
        <a:p>
          <a:endParaRPr lang="en-US"/>
        </a:p>
      </dgm:t>
    </dgm:pt>
    <dgm:pt modelId="{51162C44-6935-45FD-B4EE-8BB4734B98BC}" type="sibTrans" cxnId="{981F6A44-7152-4125-AC5F-0DEAFD127F3C}">
      <dgm:prSet/>
      <dgm:spPr/>
      <dgm:t>
        <a:bodyPr/>
        <a:lstStyle/>
        <a:p>
          <a:endParaRPr lang="en-US"/>
        </a:p>
      </dgm:t>
    </dgm:pt>
    <dgm:pt modelId="{6BD7D44E-77B3-47E0-A49A-99E85CDB69AB}">
      <dgm:prSet/>
      <dgm:spPr/>
      <dgm:t>
        <a:bodyPr/>
        <a:lstStyle/>
        <a:p>
          <a:r>
            <a:rPr lang="en-US" dirty="0" smtClean="0"/>
            <a:t>Volunteer in elections, teams and other club activities.</a:t>
          </a:r>
          <a:endParaRPr lang="en-US" dirty="0"/>
        </a:p>
      </dgm:t>
    </dgm:pt>
    <dgm:pt modelId="{8875C52B-4E7C-4207-8B46-004C5743CF5B}" type="parTrans" cxnId="{42378B01-66CA-4DD2-AD2D-A03527247A97}">
      <dgm:prSet/>
      <dgm:spPr/>
      <dgm:t>
        <a:bodyPr/>
        <a:lstStyle/>
        <a:p>
          <a:endParaRPr lang="en-US"/>
        </a:p>
      </dgm:t>
    </dgm:pt>
    <dgm:pt modelId="{F1E7C4D5-EDDB-4E28-A58E-30416F3333A6}" type="sibTrans" cxnId="{42378B01-66CA-4DD2-AD2D-A03527247A97}">
      <dgm:prSet/>
      <dgm:spPr/>
      <dgm:t>
        <a:bodyPr/>
        <a:lstStyle/>
        <a:p>
          <a:endParaRPr lang="en-US"/>
        </a:p>
      </dgm:t>
    </dgm:pt>
    <dgm:pt modelId="{548AC1D7-EF64-491D-8B0C-314250E75E63}" type="pres">
      <dgm:prSet presAssocID="{3BEB0712-0DAF-45AD-888B-D4EBABE00002}" presName="Name0" presStyleCnt="0">
        <dgm:presLayoutVars>
          <dgm:dir/>
          <dgm:animLvl val="lvl"/>
          <dgm:resizeHandles val="exact"/>
        </dgm:presLayoutVars>
      </dgm:prSet>
      <dgm:spPr/>
    </dgm:pt>
    <dgm:pt modelId="{B2D5C660-7C77-499A-9FC5-233784DB823D}" type="pres">
      <dgm:prSet presAssocID="{82F8B9B5-8ACD-4246-B736-8AFC3A8750B9}" presName="composite" presStyleCnt="0"/>
      <dgm:spPr/>
    </dgm:pt>
    <dgm:pt modelId="{7E9118AA-F140-4FAF-A3CA-C7C9F6DF3306}" type="pres">
      <dgm:prSet presAssocID="{82F8B9B5-8ACD-4246-B736-8AFC3A8750B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7E2503E-74F4-4ED0-A197-35FDA0FACC4A}" type="pres">
      <dgm:prSet presAssocID="{82F8B9B5-8ACD-4246-B736-8AFC3A8750B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B17D0-13CC-48E4-B151-56AF033E5A59}" type="pres">
      <dgm:prSet presAssocID="{051AFA5A-1D76-4835-B7F1-798E33942984}" presName="space" presStyleCnt="0"/>
      <dgm:spPr/>
    </dgm:pt>
    <dgm:pt modelId="{EEF71984-443B-4BD0-9A5C-109FABA2F2E2}" type="pres">
      <dgm:prSet presAssocID="{6CB37D74-BAE9-4E74-A48B-03CAB55B46BC}" presName="composite" presStyleCnt="0"/>
      <dgm:spPr/>
    </dgm:pt>
    <dgm:pt modelId="{C8062558-9E53-4753-82BF-D6B97FFC4C20}" type="pres">
      <dgm:prSet presAssocID="{6CB37D74-BAE9-4E74-A48B-03CAB55B46B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391E1-80D9-4B3E-A51C-E0409347D3F8}" type="pres">
      <dgm:prSet presAssocID="{6CB37D74-BAE9-4E74-A48B-03CAB55B46B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B9931-A908-4109-9ABC-C05F66F0B25D}" type="pres">
      <dgm:prSet presAssocID="{83445B42-A67F-4A14-8329-AA3DE13FFAC4}" presName="space" presStyleCnt="0"/>
      <dgm:spPr/>
    </dgm:pt>
    <dgm:pt modelId="{62BA34FD-36D6-40C3-9F56-AE5FB99F9721}" type="pres">
      <dgm:prSet presAssocID="{163FF867-5C25-4103-B182-FA4B74172E44}" presName="composite" presStyleCnt="0"/>
      <dgm:spPr/>
    </dgm:pt>
    <dgm:pt modelId="{9ACCC996-5E53-4670-91A6-DA72B0624048}" type="pres">
      <dgm:prSet presAssocID="{163FF867-5C25-4103-B182-FA4B74172E4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85DB73-2BDC-4C3D-A553-CE8F7BD46687}" type="pres">
      <dgm:prSet presAssocID="{163FF867-5C25-4103-B182-FA4B74172E4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78B01-66CA-4DD2-AD2D-A03527247A97}" srcId="{163FF867-5C25-4103-B182-FA4B74172E44}" destId="{6BD7D44E-77B3-47E0-A49A-99E85CDB69AB}" srcOrd="2" destOrd="0" parTransId="{8875C52B-4E7C-4207-8B46-004C5743CF5B}" sibTransId="{F1E7C4D5-EDDB-4E28-A58E-30416F3333A6}"/>
    <dgm:cxn modelId="{9546F488-E65C-4859-8E03-FB2320A31D65}" srcId="{6CB37D74-BAE9-4E74-A48B-03CAB55B46BC}" destId="{C23DA8BB-FE54-4A2E-8A80-30D851DADFE7}" srcOrd="0" destOrd="0" parTransId="{135C35B8-0206-43D7-BD5F-28D3BE726FF4}" sibTransId="{7C87F7BC-4591-45C3-9916-9519F38DEE2A}"/>
    <dgm:cxn modelId="{8527EAB9-68D3-433E-8552-58D633B51BA0}" type="presOf" srcId="{163FF867-5C25-4103-B182-FA4B74172E44}" destId="{9ACCC996-5E53-4670-91A6-DA72B0624048}" srcOrd="0" destOrd="0" presId="urn:microsoft.com/office/officeart/2005/8/layout/hList1"/>
    <dgm:cxn modelId="{ADA63C41-BD3D-4DFA-8DD0-F219D5520C94}" type="presOf" srcId="{5981A7F5-DBA4-4021-B180-12E9AF2D39F9}" destId="{07D391E1-80D9-4B3E-A51C-E0409347D3F8}" srcOrd="0" destOrd="1" presId="urn:microsoft.com/office/officeart/2005/8/layout/hList1"/>
    <dgm:cxn modelId="{981F6A44-7152-4125-AC5F-0DEAFD127F3C}" srcId="{163FF867-5C25-4103-B182-FA4B74172E44}" destId="{F7F4E8D6-BA4A-43C0-950C-1179220D0CEB}" srcOrd="1" destOrd="0" parTransId="{E54B56EB-E52B-4B41-9F38-6A882B126A6E}" sibTransId="{51162C44-6935-45FD-B4EE-8BB4734B98BC}"/>
    <dgm:cxn modelId="{EBD5B207-929B-4541-9A6F-AFE64F64A541}" type="presOf" srcId="{3BEB0712-0DAF-45AD-888B-D4EBABE00002}" destId="{548AC1D7-EF64-491D-8B0C-314250E75E63}" srcOrd="0" destOrd="0" presId="urn:microsoft.com/office/officeart/2005/8/layout/hList1"/>
    <dgm:cxn modelId="{218B4FCB-B7BA-4188-AD6D-503D78F6255E}" srcId="{163FF867-5C25-4103-B182-FA4B74172E44}" destId="{29F99116-D0D1-41A1-970E-4AA863504A9A}" srcOrd="0" destOrd="0" parTransId="{8731DD89-8B56-43F7-BC38-75224D756F80}" sibTransId="{27D60690-611A-4ED2-8479-47BD087EF860}"/>
    <dgm:cxn modelId="{EB6D8E63-C996-4798-A14E-F1D52183A6FD}" srcId="{3BEB0712-0DAF-45AD-888B-D4EBABE00002}" destId="{82F8B9B5-8ACD-4246-B736-8AFC3A8750B9}" srcOrd="0" destOrd="0" parTransId="{618D45EF-7FBC-4CE7-8BED-E0BD0D9B710D}" sibTransId="{051AFA5A-1D76-4835-B7F1-798E33942984}"/>
    <dgm:cxn modelId="{FE9280FD-F634-468F-BC0B-22324DADD8F9}" type="presOf" srcId="{6BD7D44E-77B3-47E0-A49A-99E85CDB69AB}" destId="{9C85DB73-2BDC-4C3D-A553-CE8F7BD46687}" srcOrd="0" destOrd="2" presId="urn:microsoft.com/office/officeart/2005/8/layout/hList1"/>
    <dgm:cxn modelId="{A793A682-E8DE-43D7-BC57-286655EBD364}" type="presOf" srcId="{29F99116-D0D1-41A1-970E-4AA863504A9A}" destId="{9C85DB73-2BDC-4C3D-A553-CE8F7BD46687}" srcOrd="0" destOrd="0" presId="urn:microsoft.com/office/officeart/2005/8/layout/hList1"/>
    <dgm:cxn modelId="{3FCF2645-533A-4A79-96B1-D3571B5AF103}" type="presOf" srcId="{6CB37D74-BAE9-4E74-A48B-03CAB55B46BC}" destId="{C8062558-9E53-4753-82BF-D6B97FFC4C20}" srcOrd="0" destOrd="0" presId="urn:microsoft.com/office/officeart/2005/8/layout/hList1"/>
    <dgm:cxn modelId="{C0389BD9-C027-4B98-BF76-8E0FFF55C4B3}" type="presOf" srcId="{04FBE2DD-96D3-45C8-8960-DC529FCFF044}" destId="{07D391E1-80D9-4B3E-A51C-E0409347D3F8}" srcOrd="0" destOrd="2" presId="urn:microsoft.com/office/officeart/2005/8/layout/hList1"/>
    <dgm:cxn modelId="{8209B54D-13D4-402C-B01C-1BCEB76F6C8B}" type="presOf" srcId="{9BB370EE-7FFF-445D-9913-227206A40C13}" destId="{27E2503E-74F4-4ED0-A197-35FDA0FACC4A}" srcOrd="0" destOrd="0" presId="urn:microsoft.com/office/officeart/2005/8/layout/hList1"/>
    <dgm:cxn modelId="{8D1C6580-89ED-42B5-8532-9010532590B5}" type="presOf" srcId="{82F8B9B5-8ACD-4246-B736-8AFC3A8750B9}" destId="{7E9118AA-F140-4FAF-A3CA-C7C9F6DF3306}" srcOrd="0" destOrd="0" presId="urn:microsoft.com/office/officeart/2005/8/layout/hList1"/>
    <dgm:cxn modelId="{A54A7067-6AD0-42D5-A94C-74A0D86AB1D8}" srcId="{82F8B9B5-8ACD-4246-B736-8AFC3A8750B9}" destId="{9BB370EE-7FFF-445D-9913-227206A40C13}" srcOrd="0" destOrd="0" parTransId="{5D2EFB78-9731-4BEA-93BC-E6252D24A4DD}" sibTransId="{6F4DD2E3-E0E4-46EC-8B13-E2F8FEBFB5A7}"/>
    <dgm:cxn modelId="{5A8EBD2E-FAEE-4605-9037-488575C6D46A}" type="presOf" srcId="{F7F4E8D6-BA4A-43C0-950C-1179220D0CEB}" destId="{9C85DB73-2BDC-4C3D-A553-CE8F7BD46687}" srcOrd="0" destOrd="1" presId="urn:microsoft.com/office/officeart/2005/8/layout/hList1"/>
    <dgm:cxn modelId="{07BA4E9B-6D26-4C81-A448-BABF62DA5DAA}" srcId="{82F8B9B5-8ACD-4246-B736-8AFC3A8750B9}" destId="{406CD976-62CE-4E00-8717-CCB98F928B72}" srcOrd="1" destOrd="0" parTransId="{4EC4C641-E141-4A48-BA9F-912883388C72}" sibTransId="{3FC9B27A-6D48-4A18-8691-D106534AE357}"/>
    <dgm:cxn modelId="{CEB95BA6-DD8B-4658-9272-30583858549B}" srcId="{6CB37D74-BAE9-4E74-A48B-03CAB55B46BC}" destId="{04FBE2DD-96D3-45C8-8960-DC529FCFF044}" srcOrd="2" destOrd="0" parTransId="{EE7B065F-8066-4A7D-95A1-F78F357D13C1}" sibTransId="{BDDEC5AA-8FDB-4441-BCCA-90047744666F}"/>
    <dgm:cxn modelId="{57D922E4-29AC-42CA-8AF3-B7EFB8FB08A3}" srcId="{6CB37D74-BAE9-4E74-A48B-03CAB55B46BC}" destId="{5981A7F5-DBA4-4021-B180-12E9AF2D39F9}" srcOrd="1" destOrd="0" parTransId="{C1743181-64F5-4720-849B-7DAE588AC87C}" sibTransId="{77831256-ADD0-4A78-BA39-8AD1C66FC04B}"/>
    <dgm:cxn modelId="{372D3ED7-4567-4BA4-8BB4-42B79B6362A5}" srcId="{3BEB0712-0DAF-45AD-888B-D4EBABE00002}" destId="{163FF867-5C25-4103-B182-FA4B74172E44}" srcOrd="2" destOrd="0" parTransId="{CE84B5C8-3186-494B-9C80-70B839CAF9D3}" sibTransId="{A901592E-4652-4F25-9D77-C3D67277EFA8}"/>
    <dgm:cxn modelId="{6DCEB97D-A198-4383-9BAC-3571B8682908}" type="presOf" srcId="{C23DA8BB-FE54-4A2E-8A80-30D851DADFE7}" destId="{07D391E1-80D9-4B3E-A51C-E0409347D3F8}" srcOrd="0" destOrd="0" presId="urn:microsoft.com/office/officeart/2005/8/layout/hList1"/>
    <dgm:cxn modelId="{BD8A23D0-2CDE-4FE8-8FC0-76750C2248F5}" type="presOf" srcId="{406CD976-62CE-4E00-8717-CCB98F928B72}" destId="{27E2503E-74F4-4ED0-A197-35FDA0FACC4A}" srcOrd="0" destOrd="1" presId="urn:microsoft.com/office/officeart/2005/8/layout/hList1"/>
    <dgm:cxn modelId="{F9B8493C-7873-463E-8DF1-1B42391AFC52}" srcId="{3BEB0712-0DAF-45AD-888B-D4EBABE00002}" destId="{6CB37D74-BAE9-4E74-A48B-03CAB55B46BC}" srcOrd="1" destOrd="0" parTransId="{971DDB66-97D5-4448-B07B-282EBDA1DABF}" sibTransId="{83445B42-A67F-4A14-8329-AA3DE13FFAC4}"/>
    <dgm:cxn modelId="{9048B0D5-DBA1-468F-964A-885E937D464B}" type="presParOf" srcId="{548AC1D7-EF64-491D-8B0C-314250E75E63}" destId="{B2D5C660-7C77-499A-9FC5-233784DB823D}" srcOrd="0" destOrd="0" presId="urn:microsoft.com/office/officeart/2005/8/layout/hList1"/>
    <dgm:cxn modelId="{09CB43FC-9DD7-44CE-BD38-634E84B4EB6C}" type="presParOf" srcId="{B2D5C660-7C77-499A-9FC5-233784DB823D}" destId="{7E9118AA-F140-4FAF-A3CA-C7C9F6DF3306}" srcOrd="0" destOrd="0" presId="urn:microsoft.com/office/officeart/2005/8/layout/hList1"/>
    <dgm:cxn modelId="{F4E317A4-023F-4A1C-93FC-6D50969E26D7}" type="presParOf" srcId="{B2D5C660-7C77-499A-9FC5-233784DB823D}" destId="{27E2503E-74F4-4ED0-A197-35FDA0FACC4A}" srcOrd="1" destOrd="0" presId="urn:microsoft.com/office/officeart/2005/8/layout/hList1"/>
    <dgm:cxn modelId="{BBE5EA36-8CB5-4703-ADA2-C1F6C12B55E6}" type="presParOf" srcId="{548AC1D7-EF64-491D-8B0C-314250E75E63}" destId="{557B17D0-13CC-48E4-B151-56AF033E5A59}" srcOrd="1" destOrd="0" presId="urn:microsoft.com/office/officeart/2005/8/layout/hList1"/>
    <dgm:cxn modelId="{B488379E-0F37-410F-8B7C-58180565EE19}" type="presParOf" srcId="{548AC1D7-EF64-491D-8B0C-314250E75E63}" destId="{EEF71984-443B-4BD0-9A5C-109FABA2F2E2}" srcOrd="2" destOrd="0" presId="urn:microsoft.com/office/officeart/2005/8/layout/hList1"/>
    <dgm:cxn modelId="{40D7B9DB-7276-4FE2-B2B5-9E04246D8835}" type="presParOf" srcId="{EEF71984-443B-4BD0-9A5C-109FABA2F2E2}" destId="{C8062558-9E53-4753-82BF-D6B97FFC4C20}" srcOrd="0" destOrd="0" presId="urn:microsoft.com/office/officeart/2005/8/layout/hList1"/>
    <dgm:cxn modelId="{93ADCBCA-5E7A-43F7-85AE-18463584D533}" type="presParOf" srcId="{EEF71984-443B-4BD0-9A5C-109FABA2F2E2}" destId="{07D391E1-80D9-4B3E-A51C-E0409347D3F8}" srcOrd="1" destOrd="0" presId="urn:microsoft.com/office/officeart/2005/8/layout/hList1"/>
    <dgm:cxn modelId="{A1C85F8E-1571-40EF-BF07-EB3DA42A46AE}" type="presParOf" srcId="{548AC1D7-EF64-491D-8B0C-314250E75E63}" destId="{46BB9931-A908-4109-9ABC-C05F66F0B25D}" srcOrd="3" destOrd="0" presId="urn:microsoft.com/office/officeart/2005/8/layout/hList1"/>
    <dgm:cxn modelId="{C4FD0861-D3EC-4C8D-B2AC-BC568742F857}" type="presParOf" srcId="{548AC1D7-EF64-491D-8B0C-314250E75E63}" destId="{62BA34FD-36D6-40C3-9F56-AE5FB99F9721}" srcOrd="4" destOrd="0" presId="urn:microsoft.com/office/officeart/2005/8/layout/hList1"/>
    <dgm:cxn modelId="{878E1D6D-E9A9-4742-B7AB-53ED020E9CC8}" type="presParOf" srcId="{62BA34FD-36D6-40C3-9F56-AE5FB99F9721}" destId="{9ACCC996-5E53-4670-91A6-DA72B0624048}" srcOrd="0" destOrd="0" presId="urn:microsoft.com/office/officeart/2005/8/layout/hList1"/>
    <dgm:cxn modelId="{8E28C7D8-5FA6-4841-A4F0-81F94C4FD8E5}" type="presParOf" srcId="{62BA34FD-36D6-40C3-9F56-AE5FB99F9721}" destId="{9C85DB73-2BDC-4C3D-A553-CE8F7BD466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43DFEA-26ED-4C21-B59C-535EDD03B43E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169670"/>
        <a:ext cx="1127124" cy="788987"/>
      </dsp:txXfrm>
    </dsp:sp>
    <dsp:sp modelId="{1E59BAD5-173B-4A7E-B5AF-1F50F1151A7D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Bring</a:t>
          </a:r>
          <a:r>
            <a:rPr lang="en-US" sz="2200" kern="1200" baseline="0" dirty="0" smtClean="0"/>
            <a:t> collaboration among students as a team and learn new </a:t>
          </a:r>
          <a:endParaRPr lang="en-US" sz="2200" kern="1200" dirty="0"/>
        </a:p>
      </dsp:txBody>
      <dsp:txXfrm rot="5400000">
        <a:off x="3076178" y="-2286589"/>
        <a:ext cx="732631" cy="5307012"/>
      </dsp:txXfrm>
    </dsp:sp>
    <dsp:sp modelId="{83B62260-3F6D-4C98-B556-2C08DF82D3CE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1148227"/>
        <a:ext cx="1127124" cy="788987"/>
      </dsp:txXfrm>
    </dsp:sp>
    <dsp:sp modelId="{CE1ED589-ACBB-4DC7-AAE4-2E526A189859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 work and project skills and experience among members.</a:t>
          </a:r>
          <a:endParaRPr lang="en-US" sz="2200" kern="1200" dirty="0"/>
        </a:p>
      </dsp:txBody>
      <dsp:txXfrm rot="5400000">
        <a:off x="3076178" y="-1308031"/>
        <a:ext cx="732631" cy="5307012"/>
      </dsp:txXfrm>
    </dsp:sp>
    <dsp:sp modelId="{270E593F-B180-44C0-88C3-2FC5E1A900D4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2126784"/>
        <a:ext cx="1127124" cy="788987"/>
      </dsp:txXfrm>
    </dsp:sp>
    <dsp:sp modelId="{84A85576-41C9-47D1-B6CD-FA9338FDA57C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 products or services which solve a common problem.</a:t>
          </a:r>
          <a:endParaRPr lang="en-US" sz="2200" kern="1200" dirty="0"/>
        </a:p>
      </dsp:txBody>
      <dsp:txXfrm rot="5400000">
        <a:off x="3076178" y="-329474"/>
        <a:ext cx="732631" cy="5307012"/>
      </dsp:txXfrm>
    </dsp:sp>
    <dsp:sp modelId="{B9EB178F-B8CB-4EBA-A364-7C3064D4D937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3105342"/>
        <a:ext cx="1127124" cy="788987"/>
      </dsp:txXfrm>
    </dsp:sp>
    <dsp:sp modelId="{79B7A827-790E-4DC4-8D16-1EFC3646D673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 innovative ideas of members into a well furnished product.</a:t>
          </a:r>
          <a:endParaRPr lang="en-US" sz="2200" kern="1200" dirty="0"/>
        </a:p>
      </dsp:txBody>
      <dsp:txXfrm rot="5400000">
        <a:off x="3076178" y="649083"/>
        <a:ext cx="732631" cy="530701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C2D9CB-F797-4B7D-91F0-836FDDCE7EF8}">
      <dsp:nvSpPr>
        <dsp:cNvPr id="0" name=""/>
        <dsp:cNvSpPr/>
      </dsp:nvSpPr>
      <dsp:spPr>
        <a:xfrm>
          <a:off x="3357" y="169661"/>
          <a:ext cx="1287065" cy="1047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Automated Parking System</a:t>
          </a:r>
          <a:endParaRPr lang="en-US" sz="1400" b="1" kern="1200" dirty="0"/>
        </a:p>
      </dsp:txBody>
      <dsp:txXfrm>
        <a:off x="3357" y="169661"/>
        <a:ext cx="1287065" cy="1047007"/>
      </dsp:txXfrm>
    </dsp:sp>
    <dsp:sp modelId="{F0862CF3-2A37-45C4-B23D-BC10BF8339C8}">
      <dsp:nvSpPr>
        <dsp:cNvPr id="0" name=""/>
        <dsp:cNvSpPr/>
      </dsp:nvSpPr>
      <dsp:spPr>
        <a:xfrm>
          <a:off x="3357" y="1263151"/>
          <a:ext cx="1287065" cy="1714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Smart India Hackathon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ML</a:t>
          </a:r>
          <a:endParaRPr lang="en-US" sz="1600" kern="1200" dirty="0"/>
        </a:p>
      </dsp:txBody>
      <dsp:txXfrm>
        <a:off x="3357" y="1263151"/>
        <a:ext cx="1287065" cy="1714837"/>
      </dsp:txXfrm>
    </dsp:sp>
    <dsp:sp modelId="{8EDFA0BD-B76C-4944-A026-A0D9C8CF554D}">
      <dsp:nvSpPr>
        <dsp:cNvPr id="0" name=""/>
        <dsp:cNvSpPr/>
      </dsp:nvSpPr>
      <dsp:spPr>
        <a:xfrm>
          <a:off x="1470612" y="169661"/>
          <a:ext cx="1287065" cy="1047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Online Assessment</a:t>
          </a:r>
          <a:endParaRPr lang="en-US" sz="1400" b="1" kern="1200" dirty="0"/>
        </a:p>
      </dsp:txBody>
      <dsp:txXfrm>
        <a:off x="1470612" y="169661"/>
        <a:ext cx="1287065" cy="1047007"/>
      </dsp:txXfrm>
    </dsp:sp>
    <dsp:sp modelId="{30104214-01F3-4CDA-8F8F-3D42619843CD}">
      <dsp:nvSpPr>
        <dsp:cNvPr id="0" name=""/>
        <dsp:cNvSpPr/>
      </dsp:nvSpPr>
      <dsp:spPr>
        <a:xfrm>
          <a:off x="1470612" y="1263151"/>
          <a:ext cx="1287065" cy="1714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CXI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Web Dev + ML</a:t>
          </a:r>
          <a:endParaRPr lang="en-US" sz="1600" kern="1200" dirty="0"/>
        </a:p>
      </dsp:txBody>
      <dsp:txXfrm>
        <a:off x="1470612" y="1263151"/>
        <a:ext cx="1287065" cy="1714837"/>
      </dsp:txXfrm>
    </dsp:sp>
    <dsp:sp modelId="{12DA6F1C-9CA6-4EF4-8686-9B9C3C19BE0E}">
      <dsp:nvSpPr>
        <dsp:cNvPr id="0" name=""/>
        <dsp:cNvSpPr/>
      </dsp:nvSpPr>
      <dsp:spPr>
        <a:xfrm>
          <a:off x="2937867" y="169661"/>
          <a:ext cx="1287065" cy="1047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Smart Vehicles</a:t>
          </a:r>
          <a:endParaRPr lang="en-US" sz="1600" b="1" kern="1200" dirty="0"/>
        </a:p>
      </dsp:txBody>
      <dsp:txXfrm>
        <a:off x="2937867" y="169661"/>
        <a:ext cx="1287065" cy="1047007"/>
      </dsp:txXfrm>
    </dsp:sp>
    <dsp:sp modelId="{9829E41F-EA82-4ACF-9486-5A0EF94339DA}">
      <dsp:nvSpPr>
        <dsp:cNvPr id="0" name=""/>
        <dsp:cNvSpPr/>
      </dsp:nvSpPr>
      <dsp:spPr>
        <a:xfrm>
          <a:off x="2937867" y="1263151"/>
          <a:ext cx="1287065" cy="1714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Smart India Hackathon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IOT</a:t>
          </a:r>
          <a:endParaRPr lang="en-US" sz="1600" kern="1200" dirty="0"/>
        </a:p>
      </dsp:txBody>
      <dsp:txXfrm>
        <a:off x="2937867" y="1263151"/>
        <a:ext cx="1287065" cy="1714837"/>
      </dsp:txXfrm>
    </dsp:sp>
    <dsp:sp modelId="{719E1443-E029-49C1-B2E1-5B7D6C1EC3D7}">
      <dsp:nvSpPr>
        <dsp:cNvPr id="0" name=""/>
        <dsp:cNvSpPr/>
      </dsp:nvSpPr>
      <dsp:spPr>
        <a:xfrm>
          <a:off x="4405122" y="169661"/>
          <a:ext cx="1287065" cy="1047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SAP website</a:t>
          </a:r>
          <a:endParaRPr lang="en-US" sz="1600" b="1" kern="1200" dirty="0"/>
        </a:p>
      </dsp:txBody>
      <dsp:txXfrm>
        <a:off x="4405122" y="169661"/>
        <a:ext cx="1287065" cy="1047007"/>
      </dsp:txXfrm>
    </dsp:sp>
    <dsp:sp modelId="{1B4EA851-90B8-49AB-B44B-75413FB698D4}">
      <dsp:nvSpPr>
        <dsp:cNvPr id="0" name=""/>
        <dsp:cNvSpPr/>
      </dsp:nvSpPr>
      <dsp:spPr>
        <a:xfrm>
          <a:off x="4405122" y="1263151"/>
          <a:ext cx="1287065" cy="1714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CXI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Web Dev</a:t>
          </a:r>
          <a:endParaRPr lang="en-US" sz="1600" kern="1200" dirty="0"/>
        </a:p>
      </dsp:txBody>
      <dsp:txXfrm>
        <a:off x="4405122" y="1263151"/>
        <a:ext cx="1287065" cy="1714837"/>
      </dsp:txXfrm>
    </dsp:sp>
    <dsp:sp modelId="{3494B035-CCCA-4EC9-B2D2-69FF5810A97B}">
      <dsp:nvSpPr>
        <dsp:cNvPr id="0" name=""/>
        <dsp:cNvSpPr/>
      </dsp:nvSpPr>
      <dsp:spPr>
        <a:xfrm>
          <a:off x="5872376" y="169661"/>
          <a:ext cx="1287065" cy="1047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Ripple Tea</a:t>
          </a:r>
          <a:endParaRPr lang="en-US" sz="1600" b="1" kern="1200" dirty="0"/>
        </a:p>
      </dsp:txBody>
      <dsp:txXfrm>
        <a:off x="5872376" y="169661"/>
        <a:ext cx="1287065" cy="1047007"/>
      </dsp:txXfrm>
    </dsp:sp>
    <dsp:sp modelId="{924301AF-7711-4BF6-9C76-59AB87E3FB77}">
      <dsp:nvSpPr>
        <dsp:cNvPr id="0" name=""/>
        <dsp:cNvSpPr/>
      </dsp:nvSpPr>
      <dsp:spPr>
        <a:xfrm>
          <a:off x="5872376" y="1263151"/>
          <a:ext cx="1287065" cy="17148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Paid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Android +  iOS</a:t>
          </a:r>
          <a:endParaRPr lang="en-US" sz="1600" kern="1200" dirty="0"/>
        </a:p>
      </dsp:txBody>
      <dsp:txXfrm>
        <a:off x="5872376" y="1263151"/>
        <a:ext cx="1287065" cy="171483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B98953-0313-4A33-BC50-036B04C71E12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Finish!</a:t>
          </a:r>
          <a:endParaRPr lang="en-US" sz="1900" kern="1200" dirty="0"/>
        </a:p>
      </dsp:txBody>
      <dsp:txXfrm>
        <a:off x="0" y="3059187"/>
        <a:ext cx="6096000" cy="542210"/>
      </dsp:txXfrm>
    </dsp:sp>
    <dsp:sp modelId="{1DEE3AE8-1BF8-413D-85E3-1485102D363E}">
      <dsp:nvSpPr>
        <dsp:cNvPr id="0" name=""/>
        <dsp:cNvSpPr/>
      </dsp:nvSpPr>
      <dsp:spPr>
        <a:xfrm>
          <a:off x="0" y="3581316"/>
          <a:ext cx="3047999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Completed  the project, feel proud.</a:t>
          </a:r>
          <a:endParaRPr lang="en-US" sz="1500" kern="1200" dirty="0"/>
        </a:p>
      </dsp:txBody>
      <dsp:txXfrm>
        <a:off x="0" y="3581316"/>
        <a:ext cx="3047999" cy="461883"/>
      </dsp:txXfrm>
    </dsp:sp>
    <dsp:sp modelId="{F840CBCD-9F7F-495A-A6B9-240BFD0FF7FD}">
      <dsp:nvSpPr>
        <dsp:cNvPr id="0" name=""/>
        <dsp:cNvSpPr/>
      </dsp:nvSpPr>
      <dsp:spPr>
        <a:xfrm>
          <a:off x="3048000" y="3581316"/>
          <a:ext cx="3047999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Submit and display</a:t>
          </a:r>
          <a:endParaRPr lang="en-US" sz="1500" kern="1200" dirty="0"/>
        </a:p>
      </dsp:txBody>
      <dsp:txXfrm>
        <a:off x="3048000" y="3581316"/>
        <a:ext cx="3047999" cy="461883"/>
      </dsp:txXfrm>
    </dsp:sp>
    <dsp:sp modelId="{9BCD0D40-722E-4405-A320-83E2803A3D4D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Building…</a:t>
          </a:r>
          <a:endParaRPr lang="en-US" sz="1900" kern="1200" dirty="0"/>
        </a:p>
      </dsp:txBody>
      <dsp:txXfrm>
        <a:off x="0" y="1529953"/>
        <a:ext cx="6096000" cy="542047"/>
      </dsp:txXfrm>
    </dsp:sp>
    <dsp:sp modelId="{40091EDA-10CB-454A-9E30-2B531A725743}">
      <dsp:nvSpPr>
        <dsp:cNvPr id="0" name=""/>
        <dsp:cNvSpPr/>
      </dsp:nvSpPr>
      <dsp:spPr>
        <a:xfrm>
          <a:off x="0" y="2072001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    Team collaborates and build the projects.</a:t>
          </a:r>
          <a:endParaRPr lang="en-US" sz="1500" kern="1200" dirty="0"/>
        </a:p>
      </dsp:txBody>
      <dsp:txXfrm>
        <a:off x="0" y="2072001"/>
        <a:ext cx="3047999" cy="461744"/>
      </dsp:txXfrm>
    </dsp:sp>
    <dsp:sp modelId="{0E976AE5-C5B5-49FD-8025-6171AC3FA082}">
      <dsp:nvSpPr>
        <dsp:cNvPr id="0" name=""/>
        <dsp:cNvSpPr/>
      </dsp:nvSpPr>
      <dsp:spPr>
        <a:xfrm>
          <a:off x="3048000" y="2072001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Team Leader keeps updating the status in meetings.</a:t>
          </a:r>
          <a:endParaRPr lang="en-US" sz="1500" kern="1200" dirty="0"/>
        </a:p>
      </dsp:txBody>
      <dsp:txXfrm>
        <a:off x="3048000" y="2072001"/>
        <a:ext cx="3047999" cy="461744"/>
      </dsp:txXfrm>
    </dsp:sp>
    <dsp:sp modelId="{948413AA-8263-452E-88DC-80C785AD8182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Meetings</a:t>
          </a:r>
          <a:endParaRPr lang="en-US" sz="1900" kern="1200" dirty="0"/>
        </a:p>
      </dsp:txBody>
      <dsp:txXfrm>
        <a:off x="0" y="718"/>
        <a:ext cx="6096000" cy="542047"/>
      </dsp:txXfrm>
    </dsp:sp>
    <dsp:sp modelId="{AED9143C-28BC-4460-ADCA-681C98F21E71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Present a new project idea.</a:t>
          </a:r>
        </a:p>
      </dsp:txBody>
      <dsp:txXfrm>
        <a:off x="0" y="542766"/>
        <a:ext cx="3047999" cy="461744"/>
      </dsp:txXfrm>
    </dsp:sp>
    <dsp:sp modelId="{0C291D4A-5642-48FA-8454-F94F2960BB24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Make teams and distribute the work.</a:t>
          </a:r>
          <a:endParaRPr lang="en-US" sz="1500" kern="1200" dirty="0"/>
        </a:p>
      </dsp:txBody>
      <dsp:txXfrm>
        <a:off x="3048000" y="542766"/>
        <a:ext cx="3047999" cy="46174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EBF366-28F2-400B-9D5C-CD6209E6A5E0}">
      <dsp:nvSpPr>
        <dsp:cNvPr id="0" name=""/>
        <dsp:cNvSpPr/>
      </dsp:nvSpPr>
      <dsp:spPr>
        <a:xfrm>
          <a:off x="2684" y="0"/>
          <a:ext cx="3075384" cy="381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Dr. Mukesh Rawat</a:t>
          </a:r>
          <a:endParaRPr lang="en-US" sz="3600" kern="1200" dirty="0"/>
        </a:p>
      </dsp:txBody>
      <dsp:txXfrm>
        <a:off x="2684" y="1523999"/>
        <a:ext cx="3075384" cy="1524000"/>
      </dsp:txXfrm>
    </dsp:sp>
    <dsp:sp modelId="{612955E2-A38A-48A8-8874-D5E7E2392739}">
      <dsp:nvSpPr>
        <dsp:cNvPr id="0" name=""/>
        <dsp:cNvSpPr/>
      </dsp:nvSpPr>
      <dsp:spPr>
        <a:xfrm>
          <a:off x="906012" y="228600"/>
          <a:ext cx="1268730" cy="12687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1530B-CEF3-43B1-82BB-5E39FEEF7BAC}">
      <dsp:nvSpPr>
        <dsp:cNvPr id="0" name=""/>
        <dsp:cNvSpPr/>
      </dsp:nvSpPr>
      <dsp:spPr>
        <a:xfrm>
          <a:off x="3170330" y="0"/>
          <a:ext cx="3075384" cy="381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Dr. Shashwat Pathak</a:t>
          </a:r>
          <a:endParaRPr lang="en-US" sz="3600" kern="1200" dirty="0"/>
        </a:p>
      </dsp:txBody>
      <dsp:txXfrm>
        <a:off x="3170330" y="1523999"/>
        <a:ext cx="3075384" cy="1524000"/>
      </dsp:txXfrm>
    </dsp:sp>
    <dsp:sp modelId="{3618B6F3-54A2-42B8-A689-08805873D65E}">
      <dsp:nvSpPr>
        <dsp:cNvPr id="0" name=""/>
        <dsp:cNvSpPr/>
      </dsp:nvSpPr>
      <dsp:spPr>
        <a:xfrm>
          <a:off x="4073657" y="228600"/>
          <a:ext cx="1268730" cy="126873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88B4D-D0B6-4BF9-8FA5-B3352AFC7B52}">
      <dsp:nvSpPr>
        <dsp:cNvPr id="0" name=""/>
        <dsp:cNvSpPr/>
      </dsp:nvSpPr>
      <dsp:spPr>
        <a:xfrm>
          <a:off x="249936" y="3048000"/>
          <a:ext cx="5748528" cy="5715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E9118AA-F140-4FAF-A3CA-C7C9F6DF3306}">
      <dsp:nvSpPr>
        <dsp:cNvPr id="0" name=""/>
        <dsp:cNvSpPr/>
      </dsp:nvSpPr>
      <dsp:spPr>
        <a:xfrm>
          <a:off x="1905" y="80485"/>
          <a:ext cx="185737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Elections</a:t>
          </a:r>
          <a:endParaRPr lang="en-US" sz="1600" kern="1200" dirty="0"/>
        </a:p>
      </dsp:txBody>
      <dsp:txXfrm>
        <a:off x="1905" y="80485"/>
        <a:ext cx="1857374" cy="460800"/>
      </dsp:txXfrm>
    </dsp:sp>
    <dsp:sp modelId="{27E2503E-74F4-4ED0-A197-35FDA0FACC4A}">
      <dsp:nvSpPr>
        <dsp:cNvPr id="0" name=""/>
        <dsp:cNvSpPr/>
      </dsp:nvSpPr>
      <dsp:spPr>
        <a:xfrm>
          <a:off x="1905" y="541285"/>
          <a:ext cx="1857374" cy="3442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Officers are chosen by the members of CXI, on the basis of highest number of votes attained by a candidate.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Elections are valid for one year term.</a:t>
          </a:r>
          <a:endParaRPr lang="en-US" sz="1600" kern="1200" dirty="0"/>
        </a:p>
      </dsp:txBody>
      <dsp:txXfrm>
        <a:off x="1905" y="541285"/>
        <a:ext cx="1857374" cy="3442230"/>
      </dsp:txXfrm>
    </dsp:sp>
    <dsp:sp modelId="{C8062558-9E53-4753-82BF-D6B97FFC4C20}">
      <dsp:nvSpPr>
        <dsp:cNvPr id="0" name=""/>
        <dsp:cNvSpPr/>
      </dsp:nvSpPr>
      <dsp:spPr>
        <a:xfrm>
          <a:off x="2119312" y="80485"/>
          <a:ext cx="185737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Meetings</a:t>
          </a:r>
          <a:endParaRPr lang="en-US" sz="1600" kern="1200" dirty="0"/>
        </a:p>
      </dsp:txBody>
      <dsp:txXfrm>
        <a:off x="2119312" y="80485"/>
        <a:ext cx="1857374" cy="460800"/>
      </dsp:txXfrm>
    </dsp:sp>
    <dsp:sp modelId="{07D391E1-80D9-4B3E-A51C-E0409347D3F8}">
      <dsp:nvSpPr>
        <dsp:cNvPr id="0" name=""/>
        <dsp:cNvSpPr/>
      </dsp:nvSpPr>
      <dsp:spPr>
        <a:xfrm>
          <a:off x="2119312" y="541285"/>
          <a:ext cx="1857374" cy="3442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Weekly meetings are regularly held at Innovation Cell.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Special meetings are conducted by officials, faculty, team leaders.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2119312" y="541285"/>
        <a:ext cx="1857374" cy="3442230"/>
      </dsp:txXfrm>
    </dsp:sp>
    <dsp:sp modelId="{9ACCC996-5E53-4670-91A6-DA72B0624048}">
      <dsp:nvSpPr>
        <dsp:cNvPr id="0" name=""/>
        <dsp:cNvSpPr/>
      </dsp:nvSpPr>
      <dsp:spPr>
        <a:xfrm>
          <a:off x="4236719" y="80485"/>
          <a:ext cx="1857374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Members</a:t>
          </a:r>
          <a:endParaRPr lang="en-US" sz="1600" kern="1200" dirty="0"/>
        </a:p>
      </dsp:txBody>
      <dsp:txXfrm>
        <a:off x="4236719" y="80485"/>
        <a:ext cx="1857374" cy="460800"/>
      </dsp:txXfrm>
    </dsp:sp>
    <dsp:sp modelId="{9C85DB73-2BDC-4C3D-A553-CE8F7BD46687}">
      <dsp:nvSpPr>
        <dsp:cNvPr id="0" name=""/>
        <dsp:cNvSpPr/>
      </dsp:nvSpPr>
      <dsp:spPr>
        <a:xfrm>
          <a:off x="4236719" y="541285"/>
          <a:ext cx="1857374" cy="3442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Members chose their leader, mentor, roles, work.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Members shall  involve in projects and club activities whenever called upon.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Volunteer in elections, teams and other club activities.</a:t>
          </a:r>
          <a:endParaRPr lang="en-US" sz="1600" kern="1200" dirty="0"/>
        </a:p>
      </dsp:txBody>
      <dsp:txXfrm>
        <a:off x="4236719" y="541285"/>
        <a:ext cx="1857374" cy="3442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w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Layout" Target="../diagrams/layout5.xml"/><Relationship Id="rId7" Type="http://schemas.openxmlformats.org/officeDocument/2006/relationships/image" Target="../media/image5.gi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438400"/>
            <a:ext cx="5248296" cy="14465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CXI</a:t>
            </a:r>
            <a:r>
              <a:rPr lang="en-US" sz="5400" b="1" cap="none" spc="0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Collaboration x Innovation</a:t>
            </a:r>
            <a:endParaRPr lang="en-US" sz="2400" b="1" cap="none" spc="0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1257" y="457200"/>
            <a:ext cx="568238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do we aim for?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524000" y="1651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0298" y="457200"/>
            <a:ext cx="5204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What’s in it for me?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526728" y="1641792"/>
            <a:ext cx="3850005" cy="1337056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Down Arrow 7"/>
          <p:cNvSpPr/>
          <p:nvPr/>
        </p:nvSpPr>
        <p:spPr>
          <a:xfrm>
            <a:off x="4084637" y="4915789"/>
            <a:ext cx="746124" cy="47752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2667000" y="5297805"/>
            <a:ext cx="3581400" cy="895350"/>
          </a:xfrm>
          <a:custGeom>
            <a:avLst/>
            <a:gdLst>
              <a:gd name="connsiteX0" fmla="*/ 0 w 3581400"/>
              <a:gd name="connsiteY0" fmla="*/ 0 h 895350"/>
              <a:gd name="connsiteX1" fmla="*/ 3581400 w 3581400"/>
              <a:gd name="connsiteY1" fmla="*/ 0 h 895350"/>
              <a:gd name="connsiteX2" fmla="*/ 3581400 w 3581400"/>
              <a:gd name="connsiteY2" fmla="*/ 895350 h 895350"/>
              <a:gd name="connsiteX3" fmla="*/ 0 w 3581400"/>
              <a:gd name="connsiteY3" fmla="*/ 895350 h 895350"/>
              <a:gd name="connsiteX4" fmla="*/ 0 w 3581400"/>
              <a:gd name="connsiteY4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895350">
                <a:moveTo>
                  <a:pt x="0" y="0"/>
                </a:moveTo>
                <a:lnTo>
                  <a:pt x="3581400" y="0"/>
                </a:lnTo>
                <a:lnTo>
                  <a:pt x="3581400" y="895350"/>
                </a:lnTo>
                <a:lnTo>
                  <a:pt x="0" y="8953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 </a:t>
            </a:r>
            <a:r>
              <a:rPr lang="en-US" sz="1800" kern="1200" dirty="0" smtClean="0"/>
              <a:t>Skills, work proficiency, resume holding innovative real-world projects in bulk.  </a:t>
            </a:r>
            <a:endParaRPr lang="en-US" sz="1800" kern="1200" dirty="0"/>
          </a:p>
        </p:txBody>
      </p:sp>
      <p:sp>
        <p:nvSpPr>
          <p:cNvPr id="10" name="Freeform 9"/>
          <p:cNvSpPr/>
          <p:nvPr/>
        </p:nvSpPr>
        <p:spPr>
          <a:xfrm>
            <a:off x="3926459" y="3082112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Team and leadership opportunities</a:t>
            </a:r>
            <a:endParaRPr lang="en-US" sz="16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2895600" y="2133600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 Developed working and social skills</a:t>
            </a:r>
            <a:endParaRPr lang="en-US" sz="16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338320" y="1749831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Technical projects experience</a:t>
            </a:r>
            <a:endParaRPr lang="en-US" sz="1600" kern="1200" dirty="0"/>
          </a:p>
        </p:txBody>
      </p:sp>
      <p:sp>
        <p:nvSpPr>
          <p:cNvPr id="13" name="Shape 12"/>
          <p:cNvSpPr/>
          <p:nvPr/>
        </p:nvSpPr>
        <p:spPr>
          <a:xfrm>
            <a:off x="2368550" y="1477645"/>
            <a:ext cx="4178300" cy="3342640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4" name="Picture 13" descr="happy spon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8525" y="4438650"/>
            <a:ext cx="1895475" cy="2419350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jects.gif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58155" y="533400"/>
            <a:ext cx="2461845" cy="1371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362200" y="762000"/>
            <a:ext cx="223702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Projects</a:t>
            </a:r>
            <a:endParaRPr lang="en-US" sz="4800" b="1" u="sng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219200" y="2209800"/>
          <a:ext cx="7162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609600"/>
            <a:ext cx="46510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 we do it?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516516"/>
            <a:ext cx="1066800" cy="1083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il happ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7733" y="914400"/>
            <a:ext cx="9211734" cy="5181600"/>
          </a:xfrm>
          <a:prstGeom prst="rect">
            <a:avLst/>
          </a:prstGeo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457200"/>
            <a:ext cx="52979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Faculty and Mentors</a:t>
            </a:r>
            <a:endParaRPr lang="en-US" sz="4800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524000" y="1828800"/>
          <a:ext cx="62484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7154" y="616803"/>
            <a:ext cx="22666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Policies: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727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685800"/>
            <a:ext cx="1228725" cy="723900"/>
          </a:xfrm>
          <a:prstGeom prst="rect">
            <a:avLst/>
          </a:prstGeom>
          <a:noFill/>
        </p:spPr>
      </p:pic>
      <p:pic>
        <p:nvPicPr>
          <p:cNvPr id="1028" name="Picture 4" descr="C:\Program Files\Microsoft Office\MEDIA\OFFICE12\Lines\BD21527_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1479550"/>
            <a:ext cx="9144000" cy="15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276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manan</dc:creator>
  <cp:lastModifiedBy>manan</cp:lastModifiedBy>
  <cp:revision>32</cp:revision>
  <dcterms:created xsi:type="dcterms:W3CDTF">2006-08-16T00:00:00Z</dcterms:created>
  <dcterms:modified xsi:type="dcterms:W3CDTF">2020-12-31T08:32:05Z</dcterms:modified>
</cp:coreProperties>
</file>