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27594-01FB-42CA-8ED3-6FFCFECB84A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A1905-0919-4F30-8D55-AAE7D131791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C7D3762-F588-40A9-9D56-908A5E1F1188}" type="parTrans" cxnId="{24B5EAE0-E6B5-4424-838A-42C0D51952C1}">
      <dgm:prSet/>
      <dgm:spPr/>
      <dgm:t>
        <a:bodyPr/>
        <a:lstStyle/>
        <a:p>
          <a:endParaRPr lang="en-US"/>
        </a:p>
      </dgm:t>
    </dgm:pt>
    <dgm:pt modelId="{B12525BC-AF27-4BDB-B6F7-E1067B1341B7}" type="sibTrans" cxnId="{24B5EAE0-E6B5-4424-838A-42C0D51952C1}">
      <dgm:prSet/>
      <dgm:spPr/>
      <dgm:t>
        <a:bodyPr/>
        <a:lstStyle/>
        <a:p>
          <a:endParaRPr lang="en-US"/>
        </a:p>
      </dgm:t>
    </dgm:pt>
    <dgm:pt modelId="{B0F276AE-EDAA-4184-8750-1AB966507EBA}">
      <dgm:prSet phldrT="[Text]"/>
      <dgm:spPr/>
      <dgm:t>
        <a:bodyPr/>
        <a:lstStyle/>
        <a:p>
          <a:r>
            <a:rPr lang="en-US" dirty="0" smtClean="0"/>
            <a:t>Bring</a:t>
          </a:r>
          <a:r>
            <a:rPr lang="en-US" baseline="0" dirty="0" smtClean="0"/>
            <a:t> collaboration among students as a team and learn new </a:t>
          </a:r>
          <a:endParaRPr lang="en-US" dirty="0"/>
        </a:p>
      </dgm:t>
    </dgm:pt>
    <dgm:pt modelId="{7823E246-A6FF-4F5F-8C6F-A8B24BAA11E3}" type="parTrans" cxnId="{8E15C7AE-AA6F-43E2-8C7B-626EA0ED4205}">
      <dgm:prSet/>
      <dgm:spPr/>
      <dgm:t>
        <a:bodyPr/>
        <a:lstStyle/>
        <a:p>
          <a:endParaRPr lang="en-US"/>
        </a:p>
      </dgm:t>
    </dgm:pt>
    <dgm:pt modelId="{EAEE58AC-CEA0-4964-9D7E-EBF836BA5410}" type="sibTrans" cxnId="{8E15C7AE-AA6F-43E2-8C7B-626EA0ED4205}">
      <dgm:prSet/>
      <dgm:spPr/>
      <dgm:t>
        <a:bodyPr/>
        <a:lstStyle/>
        <a:p>
          <a:endParaRPr lang="en-US"/>
        </a:p>
      </dgm:t>
    </dgm:pt>
    <dgm:pt modelId="{F5E6DF7B-2937-4624-B151-945B66808797}">
      <dgm:prSet phldrT="[Text]"/>
      <dgm:spPr/>
      <dgm:t>
        <a:bodyPr/>
        <a:lstStyle/>
        <a:p>
          <a:r>
            <a:rPr lang="en-US" dirty="0" smtClean="0"/>
            <a:t>Develop work and project skills and experience among members.</a:t>
          </a:r>
          <a:endParaRPr lang="en-US" dirty="0"/>
        </a:p>
      </dgm:t>
    </dgm:pt>
    <dgm:pt modelId="{47040048-756A-484F-AA05-E871EC299B10}" type="parTrans" cxnId="{90821D7C-45A4-4749-8674-F3729C5EE61D}">
      <dgm:prSet/>
      <dgm:spPr/>
      <dgm:t>
        <a:bodyPr/>
        <a:lstStyle/>
        <a:p>
          <a:endParaRPr lang="en-US"/>
        </a:p>
      </dgm:t>
    </dgm:pt>
    <dgm:pt modelId="{02A1C4C2-C091-4DEE-B3D5-A494FAECC09D}" type="sibTrans" cxnId="{90821D7C-45A4-4749-8674-F3729C5EE61D}">
      <dgm:prSet/>
      <dgm:spPr/>
      <dgm:t>
        <a:bodyPr/>
        <a:lstStyle/>
        <a:p>
          <a:endParaRPr lang="en-US"/>
        </a:p>
      </dgm:t>
    </dgm:pt>
    <dgm:pt modelId="{DB8DE9D3-FB5F-43C4-BC9D-6D93549E128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2E8E4D-B44A-426B-8CC2-0F38958CC571}" type="parTrans" cxnId="{9EB662F1-BA7F-46A8-9A9A-797B90B20666}">
      <dgm:prSet/>
      <dgm:spPr/>
      <dgm:t>
        <a:bodyPr/>
        <a:lstStyle/>
        <a:p>
          <a:endParaRPr lang="en-US"/>
        </a:p>
      </dgm:t>
    </dgm:pt>
    <dgm:pt modelId="{3BADFCCF-E48F-448F-BAC6-A762704767BE}" type="sibTrans" cxnId="{9EB662F1-BA7F-46A8-9A9A-797B90B20666}">
      <dgm:prSet/>
      <dgm:spPr/>
      <dgm:t>
        <a:bodyPr/>
        <a:lstStyle/>
        <a:p>
          <a:endParaRPr lang="en-US"/>
        </a:p>
      </dgm:t>
    </dgm:pt>
    <dgm:pt modelId="{7D1A6AD5-EFA1-4FB5-B7B6-3A46E54D3428}">
      <dgm:prSet phldrT="[Text]"/>
      <dgm:spPr/>
      <dgm:t>
        <a:bodyPr/>
        <a:lstStyle/>
        <a:p>
          <a:r>
            <a:rPr lang="en-US" dirty="0" smtClean="0"/>
            <a:t>Develop products or services which solve a common problem.</a:t>
          </a:r>
          <a:endParaRPr lang="en-US" dirty="0"/>
        </a:p>
      </dgm:t>
    </dgm:pt>
    <dgm:pt modelId="{781FD678-C5A6-4E14-9056-791899F56AAD}" type="parTrans" cxnId="{897F1B3F-72AA-4327-A695-56997F61D640}">
      <dgm:prSet/>
      <dgm:spPr/>
      <dgm:t>
        <a:bodyPr/>
        <a:lstStyle/>
        <a:p>
          <a:endParaRPr lang="en-US"/>
        </a:p>
      </dgm:t>
    </dgm:pt>
    <dgm:pt modelId="{75858E8B-AA6B-4201-B210-D823E93110EE}" type="sibTrans" cxnId="{897F1B3F-72AA-4327-A695-56997F61D640}">
      <dgm:prSet/>
      <dgm:spPr/>
      <dgm:t>
        <a:bodyPr/>
        <a:lstStyle/>
        <a:p>
          <a:endParaRPr lang="en-US"/>
        </a:p>
      </dgm:t>
    </dgm:pt>
    <dgm:pt modelId="{D348A0E3-8BCF-4C30-9A05-A5BE4F36022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32F052-E1F3-4439-A684-592DADCF1B67}" type="parTrans" cxnId="{FF09C87A-0DE1-4F80-8CB5-153303AFBB7F}">
      <dgm:prSet/>
      <dgm:spPr/>
      <dgm:t>
        <a:bodyPr/>
        <a:lstStyle/>
        <a:p>
          <a:endParaRPr lang="en-US"/>
        </a:p>
      </dgm:t>
    </dgm:pt>
    <dgm:pt modelId="{8BB0C860-07F7-4C6E-9BA0-46EBE7D850E6}" type="sibTrans" cxnId="{FF09C87A-0DE1-4F80-8CB5-153303AFBB7F}">
      <dgm:prSet/>
      <dgm:spPr/>
      <dgm:t>
        <a:bodyPr/>
        <a:lstStyle/>
        <a:p>
          <a:endParaRPr lang="en-US"/>
        </a:p>
      </dgm:t>
    </dgm:pt>
    <dgm:pt modelId="{0455AE2B-BB49-43CF-9324-F1D3BD50844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42E2934-DE69-4443-A431-2034AE89435E}" type="sibTrans" cxnId="{427F6C3A-5BAA-4D3D-B3EC-F7E7CE8A1018}">
      <dgm:prSet/>
      <dgm:spPr/>
      <dgm:t>
        <a:bodyPr/>
        <a:lstStyle/>
        <a:p>
          <a:endParaRPr lang="en-US"/>
        </a:p>
      </dgm:t>
    </dgm:pt>
    <dgm:pt modelId="{79A9A45C-D291-4F4F-92E6-AF3864278C94}" type="parTrans" cxnId="{427F6C3A-5BAA-4D3D-B3EC-F7E7CE8A1018}">
      <dgm:prSet/>
      <dgm:spPr/>
      <dgm:t>
        <a:bodyPr/>
        <a:lstStyle/>
        <a:p>
          <a:endParaRPr lang="en-US"/>
        </a:p>
      </dgm:t>
    </dgm:pt>
    <dgm:pt modelId="{0366A90C-2FAA-4ADF-A4FC-1E352F0C040B}">
      <dgm:prSet phldrT="[Text]"/>
      <dgm:spPr/>
      <dgm:t>
        <a:bodyPr/>
        <a:lstStyle/>
        <a:p>
          <a:r>
            <a:rPr lang="en-US" dirty="0" smtClean="0"/>
            <a:t>Develop innovative ideas of members into a well furnished product.</a:t>
          </a:r>
          <a:endParaRPr lang="en-US" dirty="0"/>
        </a:p>
      </dgm:t>
    </dgm:pt>
    <dgm:pt modelId="{CD04C87B-627E-4D28-8AAA-A5577BA8E27B}" type="parTrans" cxnId="{DEB3550C-CB8F-477A-BC9C-F3C01A121D45}">
      <dgm:prSet/>
      <dgm:spPr/>
      <dgm:t>
        <a:bodyPr/>
        <a:lstStyle/>
        <a:p>
          <a:endParaRPr lang="en-US"/>
        </a:p>
      </dgm:t>
    </dgm:pt>
    <dgm:pt modelId="{A2B05CBD-17B2-40CD-BF20-EB46EEFAAE50}" type="sibTrans" cxnId="{DEB3550C-CB8F-477A-BC9C-F3C01A121D45}">
      <dgm:prSet/>
      <dgm:spPr/>
      <dgm:t>
        <a:bodyPr/>
        <a:lstStyle/>
        <a:p>
          <a:endParaRPr lang="en-US"/>
        </a:p>
      </dgm:t>
    </dgm:pt>
    <dgm:pt modelId="{26B2CBBE-D6F6-44B7-A232-0D08FF04D671}" type="pres">
      <dgm:prSet presAssocID="{2AF27594-01FB-42CA-8ED3-6FFCFECB84A8}" presName="linearFlow" presStyleCnt="0">
        <dgm:presLayoutVars>
          <dgm:dir/>
          <dgm:animLvl val="lvl"/>
          <dgm:resizeHandles val="exact"/>
        </dgm:presLayoutVars>
      </dgm:prSet>
      <dgm:spPr/>
    </dgm:pt>
    <dgm:pt modelId="{3C7399F0-5285-4B46-9BD7-CF01E3B7A9AA}" type="pres">
      <dgm:prSet presAssocID="{0C5A1905-0919-4F30-8D55-AAE7D1317916}" presName="composite" presStyleCnt="0"/>
      <dgm:spPr/>
    </dgm:pt>
    <dgm:pt modelId="{D043DFEA-26ED-4C21-B59C-535EDD03B43E}" type="pres">
      <dgm:prSet presAssocID="{0C5A1905-0919-4F30-8D55-AAE7D131791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E59BAD5-173B-4A7E-B5AF-1F50F1151A7D}" type="pres">
      <dgm:prSet presAssocID="{0C5A1905-0919-4F30-8D55-AAE7D131791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ADCC1-2028-4824-B061-CCAE673AB11C}" type="pres">
      <dgm:prSet presAssocID="{B12525BC-AF27-4BDB-B6F7-E1067B1341B7}" presName="sp" presStyleCnt="0"/>
      <dgm:spPr/>
    </dgm:pt>
    <dgm:pt modelId="{CD654EAD-BF68-4D6A-95C7-4021681241C7}" type="pres">
      <dgm:prSet presAssocID="{0455AE2B-BB49-43CF-9324-F1D3BD508440}" presName="composite" presStyleCnt="0"/>
      <dgm:spPr/>
    </dgm:pt>
    <dgm:pt modelId="{83B62260-3F6D-4C98-B556-2C08DF82D3CE}" type="pres">
      <dgm:prSet presAssocID="{0455AE2B-BB49-43CF-9324-F1D3BD5084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D589-ACBB-4DC7-AAE4-2E526A189859}" type="pres">
      <dgm:prSet presAssocID="{0455AE2B-BB49-43CF-9324-F1D3BD5084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D2EC8-2E3E-44EC-9085-2E9D9FCF1610}" type="pres">
      <dgm:prSet presAssocID="{742E2934-DE69-4443-A431-2034AE89435E}" presName="sp" presStyleCnt="0"/>
      <dgm:spPr/>
    </dgm:pt>
    <dgm:pt modelId="{93D4AEED-A4AE-4A07-9A94-35525ED8C348}" type="pres">
      <dgm:prSet presAssocID="{DB8DE9D3-FB5F-43C4-BC9D-6D93549E128E}" presName="composite" presStyleCnt="0"/>
      <dgm:spPr/>
    </dgm:pt>
    <dgm:pt modelId="{270E593F-B180-44C0-88C3-2FC5E1A900D4}" type="pres">
      <dgm:prSet presAssocID="{DB8DE9D3-FB5F-43C4-BC9D-6D93549E12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4A85576-41C9-47D1-B6CD-FA9338FDA57C}" type="pres">
      <dgm:prSet presAssocID="{DB8DE9D3-FB5F-43C4-BC9D-6D93549E128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A047-3922-41A2-B0EA-361D13ABF777}" type="pres">
      <dgm:prSet presAssocID="{3BADFCCF-E48F-448F-BAC6-A762704767BE}" presName="sp" presStyleCnt="0"/>
      <dgm:spPr/>
    </dgm:pt>
    <dgm:pt modelId="{6EFEE6EC-F6D2-4558-A2DF-524EF8C02554}" type="pres">
      <dgm:prSet presAssocID="{D348A0E3-8BCF-4C30-9A05-A5BE4F360229}" presName="composite" presStyleCnt="0"/>
      <dgm:spPr/>
    </dgm:pt>
    <dgm:pt modelId="{B9EB178F-B8CB-4EBA-A364-7C3064D4D937}" type="pres">
      <dgm:prSet presAssocID="{D348A0E3-8BCF-4C30-9A05-A5BE4F36022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9B7A827-790E-4DC4-8D16-1EFC3646D673}" type="pres">
      <dgm:prSet presAssocID="{D348A0E3-8BCF-4C30-9A05-A5BE4F36022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370C0-9B78-44C3-8A4E-65BA92531E12}" type="presOf" srcId="{B0F276AE-EDAA-4184-8750-1AB966507EBA}" destId="{1E59BAD5-173B-4A7E-B5AF-1F50F1151A7D}" srcOrd="0" destOrd="0" presId="urn:microsoft.com/office/officeart/2005/8/layout/chevron2"/>
    <dgm:cxn modelId="{4A29B968-9DD3-4D28-B14A-661804935B89}" type="presOf" srcId="{2AF27594-01FB-42CA-8ED3-6FFCFECB84A8}" destId="{26B2CBBE-D6F6-44B7-A232-0D08FF04D671}" srcOrd="0" destOrd="0" presId="urn:microsoft.com/office/officeart/2005/8/layout/chevron2"/>
    <dgm:cxn modelId="{B0E1FD46-D8A4-4758-A81F-DB4F268B5029}" type="presOf" srcId="{DB8DE9D3-FB5F-43C4-BC9D-6D93549E128E}" destId="{270E593F-B180-44C0-88C3-2FC5E1A900D4}" srcOrd="0" destOrd="0" presId="urn:microsoft.com/office/officeart/2005/8/layout/chevron2"/>
    <dgm:cxn modelId="{2AFA3535-DA3A-4126-BD06-B2405F19EA79}" type="presOf" srcId="{0366A90C-2FAA-4ADF-A4FC-1E352F0C040B}" destId="{79B7A827-790E-4DC4-8D16-1EFC3646D673}" srcOrd="0" destOrd="0" presId="urn:microsoft.com/office/officeart/2005/8/layout/chevron2"/>
    <dgm:cxn modelId="{DEB3550C-CB8F-477A-BC9C-F3C01A121D45}" srcId="{D348A0E3-8BCF-4C30-9A05-A5BE4F360229}" destId="{0366A90C-2FAA-4ADF-A4FC-1E352F0C040B}" srcOrd="0" destOrd="0" parTransId="{CD04C87B-627E-4D28-8AAA-A5577BA8E27B}" sibTransId="{A2B05CBD-17B2-40CD-BF20-EB46EEFAAE50}"/>
    <dgm:cxn modelId="{24B5EAE0-E6B5-4424-838A-42C0D51952C1}" srcId="{2AF27594-01FB-42CA-8ED3-6FFCFECB84A8}" destId="{0C5A1905-0919-4F30-8D55-AAE7D1317916}" srcOrd="0" destOrd="0" parTransId="{BC7D3762-F588-40A9-9D56-908A5E1F1188}" sibTransId="{B12525BC-AF27-4BDB-B6F7-E1067B1341B7}"/>
    <dgm:cxn modelId="{CC9466F8-1547-42B2-920A-7266A21FEC33}" type="presOf" srcId="{7D1A6AD5-EFA1-4FB5-B7B6-3A46E54D3428}" destId="{84A85576-41C9-47D1-B6CD-FA9338FDA57C}" srcOrd="0" destOrd="0" presId="urn:microsoft.com/office/officeart/2005/8/layout/chevron2"/>
    <dgm:cxn modelId="{595BEB1B-D6BB-4E55-93DD-68DE1CB27BBC}" type="presOf" srcId="{D348A0E3-8BCF-4C30-9A05-A5BE4F360229}" destId="{B9EB178F-B8CB-4EBA-A364-7C3064D4D937}" srcOrd="0" destOrd="0" presId="urn:microsoft.com/office/officeart/2005/8/layout/chevron2"/>
    <dgm:cxn modelId="{9EB662F1-BA7F-46A8-9A9A-797B90B20666}" srcId="{2AF27594-01FB-42CA-8ED3-6FFCFECB84A8}" destId="{DB8DE9D3-FB5F-43C4-BC9D-6D93549E128E}" srcOrd="2" destOrd="0" parTransId="{052E8E4D-B44A-426B-8CC2-0F38958CC571}" sibTransId="{3BADFCCF-E48F-448F-BAC6-A762704767BE}"/>
    <dgm:cxn modelId="{FF09C87A-0DE1-4F80-8CB5-153303AFBB7F}" srcId="{2AF27594-01FB-42CA-8ED3-6FFCFECB84A8}" destId="{D348A0E3-8BCF-4C30-9A05-A5BE4F360229}" srcOrd="3" destOrd="0" parTransId="{0332F052-E1F3-4439-A684-592DADCF1B67}" sibTransId="{8BB0C860-07F7-4C6E-9BA0-46EBE7D850E6}"/>
    <dgm:cxn modelId="{427F6C3A-5BAA-4D3D-B3EC-F7E7CE8A1018}" srcId="{2AF27594-01FB-42CA-8ED3-6FFCFECB84A8}" destId="{0455AE2B-BB49-43CF-9324-F1D3BD508440}" srcOrd="1" destOrd="0" parTransId="{79A9A45C-D291-4F4F-92E6-AF3864278C94}" sibTransId="{742E2934-DE69-4443-A431-2034AE89435E}"/>
    <dgm:cxn modelId="{86A065F8-EAEF-44B7-ACAE-E2B7626ADD4F}" type="presOf" srcId="{0455AE2B-BB49-43CF-9324-F1D3BD508440}" destId="{83B62260-3F6D-4C98-B556-2C08DF82D3CE}" srcOrd="0" destOrd="0" presId="urn:microsoft.com/office/officeart/2005/8/layout/chevron2"/>
    <dgm:cxn modelId="{897F1B3F-72AA-4327-A695-56997F61D640}" srcId="{DB8DE9D3-FB5F-43C4-BC9D-6D93549E128E}" destId="{7D1A6AD5-EFA1-4FB5-B7B6-3A46E54D3428}" srcOrd="0" destOrd="0" parTransId="{781FD678-C5A6-4E14-9056-791899F56AAD}" sibTransId="{75858E8B-AA6B-4201-B210-D823E93110EE}"/>
    <dgm:cxn modelId="{5AD639A8-4F53-4C6F-97BD-E6B1AF1243A6}" type="presOf" srcId="{0C5A1905-0919-4F30-8D55-AAE7D1317916}" destId="{D043DFEA-26ED-4C21-B59C-535EDD03B43E}" srcOrd="0" destOrd="0" presId="urn:microsoft.com/office/officeart/2005/8/layout/chevron2"/>
    <dgm:cxn modelId="{90821D7C-45A4-4749-8674-F3729C5EE61D}" srcId="{0455AE2B-BB49-43CF-9324-F1D3BD508440}" destId="{F5E6DF7B-2937-4624-B151-945B66808797}" srcOrd="0" destOrd="0" parTransId="{47040048-756A-484F-AA05-E871EC299B10}" sibTransId="{02A1C4C2-C091-4DEE-B3D5-A494FAECC09D}"/>
    <dgm:cxn modelId="{E3906C86-5322-449D-A6DB-502C7127D5A5}" type="presOf" srcId="{F5E6DF7B-2937-4624-B151-945B66808797}" destId="{CE1ED589-ACBB-4DC7-AAE4-2E526A189859}" srcOrd="0" destOrd="0" presId="urn:microsoft.com/office/officeart/2005/8/layout/chevron2"/>
    <dgm:cxn modelId="{8E15C7AE-AA6F-43E2-8C7B-626EA0ED4205}" srcId="{0C5A1905-0919-4F30-8D55-AAE7D1317916}" destId="{B0F276AE-EDAA-4184-8750-1AB966507EBA}" srcOrd="0" destOrd="0" parTransId="{7823E246-A6FF-4F5F-8C6F-A8B24BAA11E3}" sibTransId="{EAEE58AC-CEA0-4964-9D7E-EBF836BA5410}"/>
    <dgm:cxn modelId="{B0F69DD9-3BCE-41E5-8410-EB3EDE64DFD8}" type="presParOf" srcId="{26B2CBBE-D6F6-44B7-A232-0D08FF04D671}" destId="{3C7399F0-5285-4B46-9BD7-CF01E3B7A9AA}" srcOrd="0" destOrd="0" presId="urn:microsoft.com/office/officeart/2005/8/layout/chevron2"/>
    <dgm:cxn modelId="{9EA5C677-480C-4910-BB4B-30372B8B453A}" type="presParOf" srcId="{3C7399F0-5285-4B46-9BD7-CF01E3B7A9AA}" destId="{D043DFEA-26ED-4C21-B59C-535EDD03B43E}" srcOrd="0" destOrd="0" presId="urn:microsoft.com/office/officeart/2005/8/layout/chevron2"/>
    <dgm:cxn modelId="{4028C99B-2033-43E7-967A-230EA5DA1BE9}" type="presParOf" srcId="{3C7399F0-5285-4B46-9BD7-CF01E3B7A9AA}" destId="{1E59BAD5-173B-4A7E-B5AF-1F50F1151A7D}" srcOrd="1" destOrd="0" presId="urn:microsoft.com/office/officeart/2005/8/layout/chevron2"/>
    <dgm:cxn modelId="{0EF284DF-67BA-461E-BD5F-31973F72CFDC}" type="presParOf" srcId="{26B2CBBE-D6F6-44B7-A232-0D08FF04D671}" destId="{7F4ADCC1-2028-4824-B061-CCAE673AB11C}" srcOrd="1" destOrd="0" presId="urn:microsoft.com/office/officeart/2005/8/layout/chevron2"/>
    <dgm:cxn modelId="{F0B424BE-D162-41C6-8D06-ABFB8E269059}" type="presParOf" srcId="{26B2CBBE-D6F6-44B7-A232-0D08FF04D671}" destId="{CD654EAD-BF68-4D6A-95C7-4021681241C7}" srcOrd="2" destOrd="0" presId="urn:microsoft.com/office/officeart/2005/8/layout/chevron2"/>
    <dgm:cxn modelId="{E19806DD-260A-43FE-93E4-AECC99A3002D}" type="presParOf" srcId="{CD654EAD-BF68-4D6A-95C7-4021681241C7}" destId="{83B62260-3F6D-4C98-B556-2C08DF82D3CE}" srcOrd="0" destOrd="0" presId="urn:microsoft.com/office/officeart/2005/8/layout/chevron2"/>
    <dgm:cxn modelId="{94F20FC7-625F-4D12-B959-CD8E543B82D9}" type="presParOf" srcId="{CD654EAD-BF68-4D6A-95C7-4021681241C7}" destId="{CE1ED589-ACBB-4DC7-AAE4-2E526A189859}" srcOrd="1" destOrd="0" presId="urn:microsoft.com/office/officeart/2005/8/layout/chevron2"/>
    <dgm:cxn modelId="{F7C764AF-EA20-4957-AD94-09DD8A105619}" type="presParOf" srcId="{26B2CBBE-D6F6-44B7-A232-0D08FF04D671}" destId="{CD5D2EC8-2E3E-44EC-9085-2E9D9FCF1610}" srcOrd="3" destOrd="0" presId="urn:microsoft.com/office/officeart/2005/8/layout/chevron2"/>
    <dgm:cxn modelId="{1475268A-46B7-44B9-A7B7-9CDD6129CB95}" type="presParOf" srcId="{26B2CBBE-D6F6-44B7-A232-0D08FF04D671}" destId="{93D4AEED-A4AE-4A07-9A94-35525ED8C348}" srcOrd="4" destOrd="0" presId="urn:microsoft.com/office/officeart/2005/8/layout/chevron2"/>
    <dgm:cxn modelId="{DDE68C2E-A32F-45D4-9A0E-5D600E58F554}" type="presParOf" srcId="{93D4AEED-A4AE-4A07-9A94-35525ED8C348}" destId="{270E593F-B180-44C0-88C3-2FC5E1A900D4}" srcOrd="0" destOrd="0" presId="urn:microsoft.com/office/officeart/2005/8/layout/chevron2"/>
    <dgm:cxn modelId="{59EEE23C-9FB8-4093-BE1E-C90268676864}" type="presParOf" srcId="{93D4AEED-A4AE-4A07-9A94-35525ED8C348}" destId="{84A85576-41C9-47D1-B6CD-FA9338FDA57C}" srcOrd="1" destOrd="0" presId="urn:microsoft.com/office/officeart/2005/8/layout/chevron2"/>
    <dgm:cxn modelId="{E333158B-AEF0-4693-8486-101FC27D3B0B}" type="presParOf" srcId="{26B2CBBE-D6F6-44B7-A232-0D08FF04D671}" destId="{6DB6A047-3922-41A2-B0EA-361D13ABF777}" srcOrd="5" destOrd="0" presId="urn:microsoft.com/office/officeart/2005/8/layout/chevron2"/>
    <dgm:cxn modelId="{BF2A7379-55F9-445E-BFB7-26A69531C0A4}" type="presParOf" srcId="{26B2CBBE-D6F6-44B7-A232-0D08FF04D671}" destId="{6EFEE6EC-F6D2-4558-A2DF-524EF8C02554}" srcOrd="6" destOrd="0" presId="urn:microsoft.com/office/officeart/2005/8/layout/chevron2"/>
    <dgm:cxn modelId="{911D9566-25C5-42E3-85B1-F94083EDB85C}" type="presParOf" srcId="{6EFEE6EC-F6D2-4558-A2DF-524EF8C02554}" destId="{B9EB178F-B8CB-4EBA-A364-7C3064D4D937}" srcOrd="0" destOrd="0" presId="urn:microsoft.com/office/officeart/2005/8/layout/chevron2"/>
    <dgm:cxn modelId="{11AD5EB7-FF0E-4470-9D07-35D3CFB0C218}" type="presParOf" srcId="{6EFEE6EC-F6D2-4558-A2DF-524EF8C02554}" destId="{79B7A827-790E-4DC4-8D16-1EFC3646D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AE09F-BF1D-4486-BDF2-396F2BBC88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26A58-207C-412A-8766-142A513D2359}">
      <dgm:prSet phldrT="[Text]"/>
      <dgm:spPr/>
      <dgm:t>
        <a:bodyPr/>
        <a:lstStyle/>
        <a:p>
          <a:r>
            <a:rPr lang="en-US" dirty="0" smtClean="0"/>
            <a:t>Automated </a:t>
          </a:r>
          <a:r>
            <a:rPr lang="en-US" smtClean="0"/>
            <a:t>Parking System</a:t>
          </a:r>
          <a:endParaRPr lang="en-US"/>
        </a:p>
      </dgm:t>
    </dgm:pt>
    <dgm:pt modelId="{8F2479B5-C0B3-4F2D-A6FF-E2513462DCA2}" type="parTrans" cxnId="{0F2E5DFB-6885-4C9D-A111-EE922858219E}">
      <dgm:prSet/>
      <dgm:spPr/>
      <dgm:t>
        <a:bodyPr/>
        <a:lstStyle/>
        <a:p>
          <a:endParaRPr lang="en-US"/>
        </a:p>
      </dgm:t>
    </dgm:pt>
    <dgm:pt modelId="{F7D00159-C166-4A0E-AC8F-2CC2AE393ADD}" type="sibTrans" cxnId="{0F2E5DFB-6885-4C9D-A111-EE922858219E}">
      <dgm:prSet/>
      <dgm:spPr/>
      <dgm:t>
        <a:bodyPr/>
        <a:lstStyle/>
        <a:p>
          <a:endParaRPr lang="en-US"/>
        </a:p>
      </dgm:t>
    </dgm:pt>
    <dgm:pt modelId="{B7005775-AA6C-4A3B-B4E1-34508E556397}">
      <dgm:prSet phldrT="[Text]" phldr="1"/>
      <dgm:spPr/>
      <dgm:t>
        <a:bodyPr/>
        <a:lstStyle/>
        <a:p>
          <a:endParaRPr lang="en-US"/>
        </a:p>
      </dgm:t>
    </dgm:pt>
    <dgm:pt modelId="{E807453E-3A97-4547-ADEE-AF8F42CC0CB5}" type="parTrans" cxnId="{73543A25-B221-415A-AD37-68DD2B240DE0}">
      <dgm:prSet/>
      <dgm:spPr/>
      <dgm:t>
        <a:bodyPr/>
        <a:lstStyle/>
        <a:p>
          <a:endParaRPr lang="en-US"/>
        </a:p>
      </dgm:t>
    </dgm:pt>
    <dgm:pt modelId="{86C68A1F-0B28-4A94-B22D-2FCA8FE4D683}" type="sibTrans" cxnId="{73543A25-B221-415A-AD37-68DD2B240DE0}">
      <dgm:prSet/>
      <dgm:spPr/>
      <dgm:t>
        <a:bodyPr/>
        <a:lstStyle/>
        <a:p>
          <a:endParaRPr lang="en-US"/>
        </a:p>
      </dgm:t>
    </dgm:pt>
    <dgm:pt modelId="{B3307BDB-D38F-431A-8A0E-768F1133209C}">
      <dgm:prSet phldrT="[Text]" phldr="1"/>
      <dgm:spPr/>
      <dgm:t>
        <a:bodyPr/>
        <a:lstStyle/>
        <a:p>
          <a:endParaRPr lang="en-US"/>
        </a:p>
      </dgm:t>
    </dgm:pt>
    <dgm:pt modelId="{7A8E37B8-F24F-4E6D-A991-FE6300C10861}" type="parTrans" cxnId="{FE420AE0-28AB-40FC-81C5-A9125A19AD2D}">
      <dgm:prSet/>
      <dgm:spPr/>
      <dgm:t>
        <a:bodyPr/>
        <a:lstStyle/>
        <a:p>
          <a:endParaRPr lang="en-US"/>
        </a:p>
      </dgm:t>
    </dgm:pt>
    <dgm:pt modelId="{7F564A0E-CD5B-4067-8C12-F84553400311}" type="sibTrans" cxnId="{FE420AE0-28AB-40FC-81C5-A9125A19AD2D}">
      <dgm:prSet/>
      <dgm:spPr/>
      <dgm:t>
        <a:bodyPr/>
        <a:lstStyle/>
        <a:p>
          <a:endParaRPr lang="en-US"/>
        </a:p>
      </dgm:t>
    </dgm:pt>
    <dgm:pt modelId="{07C5414C-B58E-48A9-B914-431B394A1896}">
      <dgm:prSet phldrT="[Text]" phldr="1"/>
      <dgm:spPr/>
      <dgm:t>
        <a:bodyPr/>
        <a:lstStyle/>
        <a:p>
          <a:endParaRPr lang="en-US"/>
        </a:p>
      </dgm:t>
    </dgm:pt>
    <dgm:pt modelId="{79CFAA6E-D69C-45B5-88BE-7D75C4F572DA}" type="parTrans" cxnId="{A8C557D9-96AE-4DB8-84D4-F4D7B17FC158}">
      <dgm:prSet/>
      <dgm:spPr/>
      <dgm:t>
        <a:bodyPr/>
        <a:lstStyle/>
        <a:p>
          <a:endParaRPr lang="en-US"/>
        </a:p>
      </dgm:t>
    </dgm:pt>
    <dgm:pt modelId="{FEF1D557-15B9-4639-AFCE-D99A2BCED2B8}" type="sibTrans" cxnId="{A8C557D9-96AE-4DB8-84D4-F4D7B17FC158}">
      <dgm:prSet/>
      <dgm:spPr/>
      <dgm:t>
        <a:bodyPr/>
        <a:lstStyle/>
        <a:p>
          <a:endParaRPr lang="en-US"/>
        </a:p>
      </dgm:t>
    </dgm:pt>
    <dgm:pt modelId="{DB977158-BA3A-4969-8ACF-360795A3BD51}">
      <dgm:prSet phldrT="[Text]" phldr="1"/>
      <dgm:spPr/>
      <dgm:t>
        <a:bodyPr/>
        <a:lstStyle/>
        <a:p>
          <a:endParaRPr lang="en-US"/>
        </a:p>
      </dgm:t>
    </dgm:pt>
    <dgm:pt modelId="{934EC8D5-6577-44E4-A332-D97FB74B692E}" type="parTrans" cxnId="{60330139-1421-47AD-8DB6-E0890954ACDD}">
      <dgm:prSet/>
      <dgm:spPr/>
      <dgm:t>
        <a:bodyPr/>
        <a:lstStyle/>
        <a:p>
          <a:endParaRPr lang="en-US"/>
        </a:p>
      </dgm:t>
    </dgm:pt>
    <dgm:pt modelId="{39C6508A-9E4A-4CEC-8EDB-39F6279C671B}" type="sibTrans" cxnId="{60330139-1421-47AD-8DB6-E0890954ACDD}">
      <dgm:prSet/>
      <dgm:spPr/>
      <dgm:t>
        <a:bodyPr/>
        <a:lstStyle/>
        <a:p>
          <a:endParaRPr lang="en-US"/>
        </a:p>
      </dgm:t>
    </dgm:pt>
    <dgm:pt modelId="{26364A1C-94FC-4B62-9695-B32931C19CD8}">
      <dgm:prSet phldrT="[Text]" phldr="1"/>
      <dgm:spPr/>
      <dgm:t>
        <a:bodyPr/>
        <a:lstStyle/>
        <a:p>
          <a:endParaRPr lang="en-US"/>
        </a:p>
      </dgm:t>
    </dgm:pt>
    <dgm:pt modelId="{82EC8EC7-229D-4A85-BC5A-803C99E2A436}" type="parTrans" cxnId="{87095F9E-0E0E-4364-A6F4-3A42775DB13D}">
      <dgm:prSet/>
      <dgm:spPr/>
      <dgm:t>
        <a:bodyPr/>
        <a:lstStyle/>
        <a:p>
          <a:endParaRPr lang="en-US"/>
        </a:p>
      </dgm:t>
    </dgm:pt>
    <dgm:pt modelId="{2E747ECE-0B77-423F-A74D-C07DFCFF6B0F}" type="sibTrans" cxnId="{87095F9E-0E0E-4364-A6F4-3A42775DB13D}">
      <dgm:prSet/>
      <dgm:spPr/>
      <dgm:t>
        <a:bodyPr/>
        <a:lstStyle/>
        <a:p>
          <a:endParaRPr lang="en-US"/>
        </a:p>
      </dgm:t>
    </dgm:pt>
    <dgm:pt modelId="{E293CBF6-FF91-4997-8082-B0C00811A0EF}">
      <dgm:prSet phldrT="[Text]" phldr="1"/>
      <dgm:spPr/>
      <dgm:t>
        <a:bodyPr/>
        <a:lstStyle/>
        <a:p>
          <a:endParaRPr lang="en-US"/>
        </a:p>
      </dgm:t>
    </dgm:pt>
    <dgm:pt modelId="{375058CB-6066-4164-AF61-B24027E42F4E}" type="parTrans" cxnId="{22D3CA5B-6B43-420F-B534-F2C777A89A97}">
      <dgm:prSet/>
      <dgm:spPr/>
      <dgm:t>
        <a:bodyPr/>
        <a:lstStyle/>
        <a:p>
          <a:endParaRPr lang="en-US"/>
        </a:p>
      </dgm:t>
    </dgm:pt>
    <dgm:pt modelId="{39A00C2C-F205-48D2-91F2-9D1AD3B591C8}" type="sibTrans" cxnId="{22D3CA5B-6B43-420F-B534-F2C777A89A97}">
      <dgm:prSet/>
      <dgm:spPr/>
      <dgm:t>
        <a:bodyPr/>
        <a:lstStyle/>
        <a:p>
          <a:endParaRPr lang="en-US"/>
        </a:p>
      </dgm:t>
    </dgm:pt>
    <dgm:pt modelId="{BC57D082-74C7-4D12-AF59-33506E29BFCB}">
      <dgm:prSet phldrT="[Text]" phldr="1"/>
      <dgm:spPr/>
      <dgm:t>
        <a:bodyPr/>
        <a:lstStyle/>
        <a:p>
          <a:endParaRPr lang="en-US"/>
        </a:p>
      </dgm:t>
    </dgm:pt>
    <dgm:pt modelId="{4FF1C1DC-2637-43E7-972D-B6F8DAE36557}" type="parTrans" cxnId="{E304B6C3-881B-41C6-88D8-66A776214CD7}">
      <dgm:prSet/>
      <dgm:spPr/>
      <dgm:t>
        <a:bodyPr/>
        <a:lstStyle/>
        <a:p>
          <a:endParaRPr lang="en-US"/>
        </a:p>
      </dgm:t>
    </dgm:pt>
    <dgm:pt modelId="{C28D3089-2310-4D5F-A82C-43A236D2DD33}" type="sibTrans" cxnId="{E304B6C3-881B-41C6-88D8-66A776214CD7}">
      <dgm:prSet/>
      <dgm:spPr/>
      <dgm:t>
        <a:bodyPr/>
        <a:lstStyle/>
        <a:p>
          <a:endParaRPr lang="en-US"/>
        </a:p>
      </dgm:t>
    </dgm:pt>
    <dgm:pt modelId="{1E5F297D-64BB-4FA7-B07D-FD18DDA571D8}">
      <dgm:prSet phldrT="[Text]" phldr="1"/>
      <dgm:spPr/>
      <dgm:t>
        <a:bodyPr/>
        <a:lstStyle/>
        <a:p>
          <a:endParaRPr lang="en-US"/>
        </a:p>
      </dgm:t>
    </dgm:pt>
    <dgm:pt modelId="{D3F40963-F2DF-42FF-B9CE-7697165F402E}" type="parTrans" cxnId="{FDBCAA2B-42C5-46D6-8B90-EB5E4350FCC6}">
      <dgm:prSet/>
      <dgm:spPr/>
      <dgm:t>
        <a:bodyPr/>
        <a:lstStyle/>
        <a:p>
          <a:endParaRPr lang="en-US"/>
        </a:p>
      </dgm:t>
    </dgm:pt>
    <dgm:pt modelId="{46E30803-9B1E-4430-A5B2-D023400AAEC2}" type="sibTrans" cxnId="{FDBCAA2B-42C5-46D6-8B90-EB5E4350FCC6}">
      <dgm:prSet/>
      <dgm:spPr/>
      <dgm:t>
        <a:bodyPr/>
        <a:lstStyle/>
        <a:p>
          <a:endParaRPr lang="en-US"/>
        </a:p>
      </dgm:t>
    </dgm:pt>
    <dgm:pt modelId="{E324E241-2630-40EE-8FBC-F2FA29E6F221}" type="pres">
      <dgm:prSet presAssocID="{9D7AE09F-BF1D-4486-BDF2-396F2BBC88C6}" presName="Name0" presStyleCnt="0">
        <dgm:presLayoutVars>
          <dgm:dir/>
          <dgm:animLvl val="lvl"/>
          <dgm:resizeHandles val="exact"/>
        </dgm:presLayoutVars>
      </dgm:prSet>
      <dgm:spPr/>
    </dgm:pt>
    <dgm:pt modelId="{1A07558E-130F-4DF6-87DA-6EB2D7236967}" type="pres">
      <dgm:prSet presAssocID="{7F326A58-207C-412A-8766-142A513D2359}" presName="composite" presStyleCnt="0"/>
      <dgm:spPr/>
    </dgm:pt>
    <dgm:pt modelId="{27C2D9CB-F797-4B7D-91F0-836FDDCE7EF8}" type="pres">
      <dgm:prSet presAssocID="{7F326A58-207C-412A-8766-142A513D23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62CF3-2A37-45C4-B23D-BC10BF8339C8}" type="pres">
      <dgm:prSet presAssocID="{7F326A58-207C-412A-8766-142A513D2359}" presName="desTx" presStyleLbl="alignAccFollowNode1" presStyleIdx="0" presStyleCnt="3">
        <dgm:presLayoutVars>
          <dgm:bulletEnabled val="1"/>
        </dgm:presLayoutVars>
      </dgm:prSet>
      <dgm:spPr/>
    </dgm:pt>
    <dgm:pt modelId="{C473205D-3661-4613-9337-76464F5CB103}" type="pres">
      <dgm:prSet presAssocID="{F7D00159-C166-4A0E-AC8F-2CC2AE393ADD}" presName="space" presStyleCnt="0"/>
      <dgm:spPr/>
    </dgm:pt>
    <dgm:pt modelId="{9A55DEE4-6802-48C3-97F5-570FE8587E00}" type="pres">
      <dgm:prSet presAssocID="{07C5414C-B58E-48A9-B914-431B394A1896}" presName="composite" presStyleCnt="0"/>
      <dgm:spPr/>
    </dgm:pt>
    <dgm:pt modelId="{8EDFA0BD-B76C-4944-A026-A0D9C8CF554D}" type="pres">
      <dgm:prSet presAssocID="{07C5414C-B58E-48A9-B914-431B394A18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0104214-01F3-4CDA-8F8F-3D42619843CD}" type="pres">
      <dgm:prSet presAssocID="{07C5414C-B58E-48A9-B914-431B394A1896}" presName="desTx" presStyleLbl="alignAccFollowNode1" presStyleIdx="1" presStyleCnt="3">
        <dgm:presLayoutVars>
          <dgm:bulletEnabled val="1"/>
        </dgm:presLayoutVars>
      </dgm:prSet>
      <dgm:spPr/>
    </dgm:pt>
    <dgm:pt modelId="{6F1D31E5-42B1-4F67-93F1-F7E65532356A}" type="pres">
      <dgm:prSet presAssocID="{FEF1D557-15B9-4639-AFCE-D99A2BCED2B8}" presName="space" presStyleCnt="0"/>
      <dgm:spPr/>
    </dgm:pt>
    <dgm:pt modelId="{687A40CF-A821-49A5-828B-7A032A167366}" type="pres">
      <dgm:prSet presAssocID="{E293CBF6-FF91-4997-8082-B0C00811A0EF}" presName="composite" presStyleCnt="0"/>
      <dgm:spPr/>
    </dgm:pt>
    <dgm:pt modelId="{12DA6F1C-9CA6-4EF4-8686-9B9C3C19BE0E}" type="pres">
      <dgm:prSet presAssocID="{E293CBF6-FF91-4997-8082-B0C00811A0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29E41F-EA82-4ACF-9486-5A0EF94339DA}" type="pres">
      <dgm:prSet presAssocID="{E293CBF6-FF91-4997-8082-B0C00811A0E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E420AE0-28AB-40FC-81C5-A9125A19AD2D}" srcId="{7F326A58-207C-412A-8766-142A513D2359}" destId="{B3307BDB-D38F-431A-8A0E-768F1133209C}" srcOrd="1" destOrd="0" parTransId="{7A8E37B8-F24F-4E6D-A991-FE6300C10861}" sibTransId="{7F564A0E-CD5B-4067-8C12-F84553400311}"/>
    <dgm:cxn modelId="{88446C9B-C2AE-4E80-9B88-CAFEB158BB5F}" type="presOf" srcId="{B3307BDB-D38F-431A-8A0E-768F1133209C}" destId="{F0862CF3-2A37-45C4-B23D-BC10BF8339C8}" srcOrd="0" destOrd="1" presId="urn:microsoft.com/office/officeart/2005/8/layout/hList1"/>
    <dgm:cxn modelId="{CDC6919B-2B6C-4B1B-942E-7E6513D8067C}" type="presOf" srcId="{E293CBF6-FF91-4997-8082-B0C00811A0EF}" destId="{12DA6F1C-9CA6-4EF4-8686-9B9C3C19BE0E}" srcOrd="0" destOrd="0" presId="urn:microsoft.com/office/officeart/2005/8/layout/hList1"/>
    <dgm:cxn modelId="{0AD9A7D5-6B70-4733-AA1B-E26FEA50AC01}" type="presOf" srcId="{1E5F297D-64BB-4FA7-B07D-FD18DDA571D8}" destId="{9829E41F-EA82-4ACF-9486-5A0EF94339DA}" srcOrd="0" destOrd="1" presId="urn:microsoft.com/office/officeart/2005/8/layout/hList1"/>
    <dgm:cxn modelId="{D2ECF885-DF14-4813-A260-CB733C02DED9}" type="presOf" srcId="{9D7AE09F-BF1D-4486-BDF2-396F2BBC88C6}" destId="{E324E241-2630-40EE-8FBC-F2FA29E6F221}" srcOrd="0" destOrd="0" presId="urn:microsoft.com/office/officeart/2005/8/layout/hList1"/>
    <dgm:cxn modelId="{80A31E8F-7E8B-40B1-83B4-FE7CCFB25638}" type="presOf" srcId="{BC57D082-74C7-4D12-AF59-33506E29BFCB}" destId="{9829E41F-EA82-4ACF-9486-5A0EF94339DA}" srcOrd="0" destOrd="0" presId="urn:microsoft.com/office/officeart/2005/8/layout/hList1"/>
    <dgm:cxn modelId="{80C44686-7654-44C8-9601-6D3415CB2908}" type="presOf" srcId="{DB977158-BA3A-4969-8ACF-360795A3BD51}" destId="{30104214-01F3-4CDA-8F8F-3D42619843CD}" srcOrd="0" destOrd="0" presId="urn:microsoft.com/office/officeart/2005/8/layout/hList1"/>
    <dgm:cxn modelId="{AE060E8C-D410-4487-BED0-7DCA79541474}" type="presOf" srcId="{7F326A58-207C-412A-8766-142A513D2359}" destId="{27C2D9CB-F797-4B7D-91F0-836FDDCE7EF8}" srcOrd="0" destOrd="0" presId="urn:microsoft.com/office/officeart/2005/8/layout/hList1"/>
    <dgm:cxn modelId="{22D3CA5B-6B43-420F-B534-F2C777A89A97}" srcId="{9D7AE09F-BF1D-4486-BDF2-396F2BBC88C6}" destId="{E293CBF6-FF91-4997-8082-B0C00811A0EF}" srcOrd="2" destOrd="0" parTransId="{375058CB-6066-4164-AF61-B24027E42F4E}" sibTransId="{39A00C2C-F205-48D2-91F2-9D1AD3B591C8}"/>
    <dgm:cxn modelId="{60330139-1421-47AD-8DB6-E0890954ACDD}" srcId="{07C5414C-B58E-48A9-B914-431B394A1896}" destId="{DB977158-BA3A-4969-8ACF-360795A3BD51}" srcOrd="0" destOrd="0" parTransId="{934EC8D5-6577-44E4-A332-D97FB74B692E}" sibTransId="{39C6508A-9E4A-4CEC-8EDB-39F6279C671B}"/>
    <dgm:cxn modelId="{FAEEBF75-52ED-4CE6-B3BA-962D31BC5FD9}" type="presOf" srcId="{26364A1C-94FC-4B62-9695-B32931C19CD8}" destId="{30104214-01F3-4CDA-8F8F-3D42619843CD}" srcOrd="0" destOrd="1" presId="urn:microsoft.com/office/officeart/2005/8/layout/hList1"/>
    <dgm:cxn modelId="{E304B6C3-881B-41C6-88D8-66A776214CD7}" srcId="{E293CBF6-FF91-4997-8082-B0C00811A0EF}" destId="{BC57D082-74C7-4D12-AF59-33506E29BFCB}" srcOrd="0" destOrd="0" parTransId="{4FF1C1DC-2637-43E7-972D-B6F8DAE36557}" sibTransId="{C28D3089-2310-4D5F-A82C-43A236D2DD33}"/>
    <dgm:cxn modelId="{A8C557D9-96AE-4DB8-84D4-F4D7B17FC158}" srcId="{9D7AE09F-BF1D-4486-BDF2-396F2BBC88C6}" destId="{07C5414C-B58E-48A9-B914-431B394A1896}" srcOrd="1" destOrd="0" parTransId="{79CFAA6E-D69C-45B5-88BE-7D75C4F572DA}" sibTransId="{FEF1D557-15B9-4639-AFCE-D99A2BCED2B8}"/>
    <dgm:cxn modelId="{A2689AAA-8562-4F58-B706-31EDC3281A6E}" type="presOf" srcId="{07C5414C-B58E-48A9-B914-431B394A1896}" destId="{8EDFA0BD-B76C-4944-A026-A0D9C8CF554D}" srcOrd="0" destOrd="0" presId="urn:microsoft.com/office/officeart/2005/8/layout/hList1"/>
    <dgm:cxn modelId="{87095F9E-0E0E-4364-A6F4-3A42775DB13D}" srcId="{07C5414C-B58E-48A9-B914-431B394A1896}" destId="{26364A1C-94FC-4B62-9695-B32931C19CD8}" srcOrd="1" destOrd="0" parTransId="{82EC8EC7-229D-4A85-BC5A-803C99E2A436}" sibTransId="{2E747ECE-0B77-423F-A74D-C07DFCFF6B0F}"/>
    <dgm:cxn modelId="{FDBCAA2B-42C5-46D6-8B90-EB5E4350FCC6}" srcId="{E293CBF6-FF91-4997-8082-B0C00811A0EF}" destId="{1E5F297D-64BB-4FA7-B07D-FD18DDA571D8}" srcOrd="1" destOrd="0" parTransId="{D3F40963-F2DF-42FF-B9CE-7697165F402E}" sibTransId="{46E30803-9B1E-4430-A5B2-D023400AAEC2}"/>
    <dgm:cxn modelId="{73543A25-B221-415A-AD37-68DD2B240DE0}" srcId="{7F326A58-207C-412A-8766-142A513D2359}" destId="{B7005775-AA6C-4A3B-B4E1-34508E556397}" srcOrd="0" destOrd="0" parTransId="{E807453E-3A97-4547-ADEE-AF8F42CC0CB5}" sibTransId="{86C68A1F-0B28-4A94-B22D-2FCA8FE4D683}"/>
    <dgm:cxn modelId="{0F2E5DFB-6885-4C9D-A111-EE922858219E}" srcId="{9D7AE09F-BF1D-4486-BDF2-396F2BBC88C6}" destId="{7F326A58-207C-412A-8766-142A513D2359}" srcOrd="0" destOrd="0" parTransId="{8F2479B5-C0B3-4F2D-A6FF-E2513462DCA2}" sibTransId="{F7D00159-C166-4A0E-AC8F-2CC2AE393ADD}"/>
    <dgm:cxn modelId="{2C673A39-79C0-4DF7-BDD5-3531373F7071}" type="presOf" srcId="{B7005775-AA6C-4A3B-B4E1-34508E556397}" destId="{F0862CF3-2A37-45C4-B23D-BC10BF8339C8}" srcOrd="0" destOrd="0" presId="urn:microsoft.com/office/officeart/2005/8/layout/hList1"/>
    <dgm:cxn modelId="{D392C619-DFEA-4B0C-B27A-700ABDE047F5}" type="presParOf" srcId="{E324E241-2630-40EE-8FBC-F2FA29E6F221}" destId="{1A07558E-130F-4DF6-87DA-6EB2D7236967}" srcOrd="0" destOrd="0" presId="urn:microsoft.com/office/officeart/2005/8/layout/hList1"/>
    <dgm:cxn modelId="{0CF1818A-5175-4D2F-9F6F-5FA359A03406}" type="presParOf" srcId="{1A07558E-130F-4DF6-87DA-6EB2D7236967}" destId="{27C2D9CB-F797-4B7D-91F0-836FDDCE7EF8}" srcOrd="0" destOrd="0" presId="urn:microsoft.com/office/officeart/2005/8/layout/hList1"/>
    <dgm:cxn modelId="{B6B7E2E6-A0D8-4D1A-A8A1-F0EE33B5EB7D}" type="presParOf" srcId="{1A07558E-130F-4DF6-87DA-6EB2D7236967}" destId="{F0862CF3-2A37-45C4-B23D-BC10BF8339C8}" srcOrd="1" destOrd="0" presId="urn:microsoft.com/office/officeart/2005/8/layout/hList1"/>
    <dgm:cxn modelId="{BCE2A683-37A4-4D70-BC93-1A5F4B8CCFAD}" type="presParOf" srcId="{E324E241-2630-40EE-8FBC-F2FA29E6F221}" destId="{C473205D-3661-4613-9337-76464F5CB103}" srcOrd="1" destOrd="0" presId="urn:microsoft.com/office/officeart/2005/8/layout/hList1"/>
    <dgm:cxn modelId="{FCFEC7A7-2CD8-4326-AEF6-4DE1EE7907E8}" type="presParOf" srcId="{E324E241-2630-40EE-8FBC-F2FA29E6F221}" destId="{9A55DEE4-6802-48C3-97F5-570FE8587E00}" srcOrd="2" destOrd="0" presId="urn:microsoft.com/office/officeart/2005/8/layout/hList1"/>
    <dgm:cxn modelId="{C6DECF27-1391-41AF-BF8B-A708022ADDC0}" type="presParOf" srcId="{9A55DEE4-6802-48C3-97F5-570FE8587E00}" destId="{8EDFA0BD-B76C-4944-A026-A0D9C8CF554D}" srcOrd="0" destOrd="0" presId="urn:microsoft.com/office/officeart/2005/8/layout/hList1"/>
    <dgm:cxn modelId="{857E31C6-9AA5-4FA8-B3EA-15DD4071D157}" type="presParOf" srcId="{9A55DEE4-6802-48C3-97F5-570FE8587E00}" destId="{30104214-01F3-4CDA-8F8F-3D42619843CD}" srcOrd="1" destOrd="0" presId="urn:microsoft.com/office/officeart/2005/8/layout/hList1"/>
    <dgm:cxn modelId="{2A3EC3B0-772F-4AEC-98DF-5F03558EF537}" type="presParOf" srcId="{E324E241-2630-40EE-8FBC-F2FA29E6F221}" destId="{6F1D31E5-42B1-4F67-93F1-F7E65532356A}" srcOrd="3" destOrd="0" presId="urn:microsoft.com/office/officeart/2005/8/layout/hList1"/>
    <dgm:cxn modelId="{F41C3FEC-9F3D-4AC5-82C8-6020EAFECC6A}" type="presParOf" srcId="{E324E241-2630-40EE-8FBC-F2FA29E6F221}" destId="{687A40CF-A821-49A5-828B-7A032A167366}" srcOrd="4" destOrd="0" presId="urn:microsoft.com/office/officeart/2005/8/layout/hList1"/>
    <dgm:cxn modelId="{701E0F41-5394-4DE2-806F-E42133012E62}" type="presParOf" srcId="{687A40CF-A821-49A5-828B-7A032A167366}" destId="{12DA6F1C-9CA6-4EF4-8686-9B9C3C19BE0E}" srcOrd="0" destOrd="0" presId="urn:microsoft.com/office/officeart/2005/8/layout/hList1"/>
    <dgm:cxn modelId="{7E4FDAF2-AF3B-4A7A-B262-97E4FAB5F078}" type="presParOf" srcId="{687A40CF-A821-49A5-828B-7A032A167366}" destId="{9829E41F-EA82-4ACF-9486-5A0EF94339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43DFEA-26ED-4C21-B59C-535EDD03B43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69670"/>
        <a:ext cx="1127124" cy="788987"/>
      </dsp:txXfrm>
    </dsp:sp>
    <dsp:sp modelId="{1E59BAD5-173B-4A7E-B5AF-1F50F1151A7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Bring</a:t>
          </a:r>
          <a:r>
            <a:rPr lang="en-US" sz="2200" kern="1200" baseline="0" dirty="0" smtClean="0"/>
            <a:t> collaboration among students as a team and learn new </a:t>
          </a:r>
          <a:endParaRPr lang="en-US" sz="2200" kern="1200" dirty="0"/>
        </a:p>
      </dsp:txBody>
      <dsp:txXfrm rot="5400000">
        <a:off x="3076178" y="-2286589"/>
        <a:ext cx="732631" cy="5307012"/>
      </dsp:txXfrm>
    </dsp:sp>
    <dsp:sp modelId="{83B62260-3F6D-4C98-B556-2C08DF82D3C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148227"/>
        <a:ext cx="1127124" cy="788987"/>
      </dsp:txXfrm>
    </dsp:sp>
    <dsp:sp modelId="{CE1ED589-ACBB-4DC7-AAE4-2E526A1898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work and project skills and experience among members.</a:t>
          </a:r>
          <a:endParaRPr lang="en-US" sz="2200" kern="1200" dirty="0"/>
        </a:p>
      </dsp:txBody>
      <dsp:txXfrm rot="5400000">
        <a:off x="3076178" y="-1308031"/>
        <a:ext cx="732631" cy="5307012"/>
      </dsp:txXfrm>
    </dsp:sp>
    <dsp:sp modelId="{270E593F-B180-44C0-88C3-2FC5E1A900D4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2126784"/>
        <a:ext cx="1127124" cy="788987"/>
      </dsp:txXfrm>
    </dsp:sp>
    <dsp:sp modelId="{84A85576-41C9-47D1-B6CD-FA9338FDA57C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products or services which solve a common problem.</a:t>
          </a:r>
          <a:endParaRPr lang="en-US" sz="2200" kern="1200" dirty="0"/>
        </a:p>
      </dsp:txBody>
      <dsp:txXfrm rot="5400000">
        <a:off x="3076178" y="-329474"/>
        <a:ext cx="732631" cy="5307012"/>
      </dsp:txXfrm>
    </dsp:sp>
    <dsp:sp modelId="{B9EB178F-B8CB-4EBA-A364-7C3064D4D937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3105342"/>
        <a:ext cx="1127124" cy="788987"/>
      </dsp:txXfrm>
    </dsp:sp>
    <dsp:sp modelId="{79B7A827-790E-4DC4-8D16-1EFC3646D673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innovative ideas of members into a well furnished product.</a:t>
          </a:r>
          <a:endParaRPr lang="en-US" sz="2200" kern="1200" dirty="0"/>
        </a:p>
      </dsp:txBody>
      <dsp:txXfrm rot="5400000">
        <a:off x="3076178" y="649083"/>
        <a:ext cx="732631" cy="53070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C2D9CB-F797-4B7D-91F0-836FDDCE7EF8}">
      <dsp:nvSpPr>
        <dsp:cNvPr id="0" name=""/>
        <dsp:cNvSpPr/>
      </dsp:nvSpPr>
      <dsp:spPr>
        <a:xfrm>
          <a:off x="1905" y="1231759"/>
          <a:ext cx="1857374" cy="72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Automated </a:t>
          </a:r>
          <a:r>
            <a:rPr lang="en-US" sz="2000" kern="1200" smtClean="0"/>
            <a:t>Parking System</a:t>
          </a:r>
          <a:endParaRPr lang="en-US" sz="2000" kern="1200"/>
        </a:p>
      </dsp:txBody>
      <dsp:txXfrm>
        <a:off x="1905" y="1231759"/>
        <a:ext cx="1857374" cy="722081"/>
      </dsp:txXfrm>
    </dsp:sp>
    <dsp:sp modelId="{F0862CF3-2A37-45C4-B23D-BC10BF8339C8}">
      <dsp:nvSpPr>
        <dsp:cNvPr id="0" name=""/>
        <dsp:cNvSpPr/>
      </dsp:nvSpPr>
      <dsp:spPr>
        <a:xfrm>
          <a:off x="1905" y="1953840"/>
          <a:ext cx="185737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</dsp:txBody>
      <dsp:txXfrm>
        <a:off x="1905" y="1953840"/>
        <a:ext cx="1857374" cy="878400"/>
      </dsp:txXfrm>
    </dsp:sp>
    <dsp:sp modelId="{8EDFA0BD-B76C-4944-A026-A0D9C8CF554D}">
      <dsp:nvSpPr>
        <dsp:cNvPr id="0" name=""/>
        <dsp:cNvSpPr/>
      </dsp:nvSpPr>
      <dsp:spPr>
        <a:xfrm>
          <a:off x="2119312" y="1231759"/>
          <a:ext cx="1857374" cy="72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19312" y="1231759"/>
        <a:ext cx="1857374" cy="722081"/>
      </dsp:txXfrm>
    </dsp:sp>
    <dsp:sp modelId="{30104214-01F3-4CDA-8F8F-3D42619843CD}">
      <dsp:nvSpPr>
        <dsp:cNvPr id="0" name=""/>
        <dsp:cNvSpPr/>
      </dsp:nvSpPr>
      <dsp:spPr>
        <a:xfrm>
          <a:off x="2119312" y="1953840"/>
          <a:ext cx="185737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</dsp:txBody>
      <dsp:txXfrm>
        <a:off x="2119312" y="1953840"/>
        <a:ext cx="1857374" cy="878400"/>
      </dsp:txXfrm>
    </dsp:sp>
    <dsp:sp modelId="{12DA6F1C-9CA6-4EF4-8686-9B9C3C19BE0E}">
      <dsp:nvSpPr>
        <dsp:cNvPr id="0" name=""/>
        <dsp:cNvSpPr/>
      </dsp:nvSpPr>
      <dsp:spPr>
        <a:xfrm>
          <a:off x="4236719" y="1231759"/>
          <a:ext cx="1857374" cy="722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36719" y="1231759"/>
        <a:ext cx="1857374" cy="722081"/>
      </dsp:txXfrm>
    </dsp:sp>
    <dsp:sp modelId="{9829E41F-EA82-4ACF-9486-5A0EF94339DA}">
      <dsp:nvSpPr>
        <dsp:cNvPr id="0" name=""/>
        <dsp:cNvSpPr/>
      </dsp:nvSpPr>
      <dsp:spPr>
        <a:xfrm>
          <a:off x="4236719" y="1953840"/>
          <a:ext cx="1857374" cy="87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/>
        </a:p>
      </dsp:txBody>
      <dsp:txXfrm>
        <a:off x="4236719" y="1953840"/>
        <a:ext cx="1857374" cy="87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438400"/>
            <a:ext cx="5248296" cy="14465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CXI</a:t>
            </a:r>
            <a:r>
              <a:rPr lang="en-US" sz="54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ollaboration 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Innovation</a:t>
            </a:r>
            <a:endParaRPr lang="en-US" sz="2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1257" y="457200"/>
            <a:ext cx="56823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do we aim for?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298" y="457200"/>
            <a:ext cx="5204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What’s in it for me?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526728" y="1641792"/>
            <a:ext cx="3850005" cy="133705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Down Arrow 7"/>
          <p:cNvSpPr/>
          <p:nvPr/>
        </p:nvSpPr>
        <p:spPr>
          <a:xfrm>
            <a:off x="4084637" y="4915789"/>
            <a:ext cx="746124" cy="47752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2667000" y="5297805"/>
            <a:ext cx="3581400" cy="895350"/>
          </a:xfrm>
          <a:custGeom>
            <a:avLst/>
            <a:gdLst>
              <a:gd name="connsiteX0" fmla="*/ 0 w 3581400"/>
              <a:gd name="connsiteY0" fmla="*/ 0 h 895350"/>
              <a:gd name="connsiteX1" fmla="*/ 3581400 w 3581400"/>
              <a:gd name="connsiteY1" fmla="*/ 0 h 895350"/>
              <a:gd name="connsiteX2" fmla="*/ 3581400 w 3581400"/>
              <a:gd name="connsiteY2" fmla="*/ 895350 h 895350"/>
              <a:gd name="connsiteX3" fmla="*/ 0 w 3581400"/>
              <a:gd name="connsiteY3" fmla="*/ 895350 h 895350"/>
              <a:gd name="connsiteX4" fmla="*/ 0 w 358140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895350">
                <a:moveTo>
                  <a:pt x="0" y="0"/>
                </a:moveTo>
                <a:lnTo>
                  <a:pt x="3581400" y="0"/>
                </a:lnTo>
                <a:lnTo>
                  <a:pt x="35814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 </a:t>
            </a:r>
            <a:r>
              <a:rPr lang="en-US" sz="1800" kern="1200" dirty="0" smtClean="0"/>
              <a:t>Skills, work proficiency, resume holding innovative real-world projects in bulk.  </a:t>
            </a:r>
            <a:endParaRPr lang="en-US" sz="18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926459" y="3082112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Team and leadership opportunities</a:t>
            </a:r>
            <a:endParaRPr lang="en-US" sz="1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895600" y="2133600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 Developed working and social skills</a:t>
            </a:r>
            <a:endParaRPr lang="en-US" sz="16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338320" y="1749831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Technical projects experience</a:t>
            </a:r>
            <a:endParaRPr lang="en-US" sz="1600" kern="1200" dirty="0"/>
          </a:p>
        </p:txBody>
      </p:sp>
      <p:sp>
        <p:nvSpPr>
          <p:cNvPr id="13" name="Shape 12"/>
          <p:cNvSpPr/>
          <p:nvPr/>
        </p:nvSpPr>
        <p:spPr>
          <a:xfrm>
            <a:off x="2368550" y="1477645"/>
            <a:ext cx="4178300" cy="3342640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Picture 13" descr="happy spo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525" y="4438650"/>
            <a:ext cx="1895475" cy="241935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jects.gif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876800" y="304800"/>
            <a:ext cx="2461845" cy="1371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1600" y="533400"/>
            <a:ext cx="22370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Projects</a:t>
            </a:r>
            <a:endParaRPr lang="en-US" sz="4800" b="1" u="sng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manan</dc:creator>
  <cp:lastModifiedBy>manan</cp:lastModifiedBy>
  <cp:revision>13</cp:revision>
  <dcterms:created xsi:type="dcterms:W3CDTF">2006-08-16T00:00:00Z</dcterms:created>
  <dcterms:modified xsi:type="dcterms:W3CDTF">2020-12-30T18:20:38Z</dcterms:modified>
</cp:coreProperties>
</file>