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27594-01FB-42CA-8ED3-6FFCFECB84A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A1905-0919-4F30-8D55-AAE7D131791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C7D3762-F588-40A9-9D56-908A5E1F1188}" type="parTrans" cxnId="{24B5EAE0-E6B5-4424-838A-42C0D51952C1}">
      <dgm:prSet/>
      <dgm:spPr/>
      <dgm:t>
        <a:bodyPr/>
        <a:lstStyle/>
        <a:p>
          <a:endParaRPr lang="en-US"/>
        </a:p>
      </dgm:t>
    </dgm:pt>
    <dgm:pt modelId="{B12525BC-AF27-4BDB-B6F7-E1067B1341B7}" type="sibTrans" cxnId="{24B5EAE0-E6B5-4424-838A-42C0D51952C1}">
      <dgm:prSet/>
      <dgm:spPr/>
      <dgm:t>
        <a:bodyPr/>
        <a:lstStyle/>
        <a:p>
          <a:endParaRPr lang="en-US"/>
        </a:p>
      </dgm:t>
    </dgm:pt>
    <dgm:pt modelId="{B0F276AE-EDAA-4184-8750-1AB966507EBA}">
      <dgm:prSet phldrT="[Text]"/>
      <dgm:spPr/>
      <dgm:t>
        <a:bodyPr/>
        <a:lstStyle/>
        <a:p>
          <a:r>
            <a:rPr lang="en-US" dirty="0" smtClean="0"/>
            <a:t>Bring</a:t>
          </a:r>
          <a:r>
            <a:rPr lang="en-US" baseline="0" dirty="0" smtClean="0"/>
            <a:t> collaboration among students as a team and learn new </a:t>
          </a:r>
          <a:endParaRPr lang="en-US" dirty="0"/>
        </a:p>
      </dgm:t>
    </dgm:pt>
    <dgm:pt modelId="{7823E246-A6FF-4F5F-8C6F-A8B24BAA11E3}" type="parTrans" cxnId="{8E15C7AE-AA6F-43E2-8C7B-626EA0ED4205}">
      <dgm:prSet/>
      <dgm:spPr/>
      <dgm:t>
        <a:bodyPr/>
        <a:lstStyle/>
        <a:p>
          <a:endParaRPr lang="en-US"/>
        </a:p>
      </dgm:t>
    </dgm:pt>
    <dgm:pt modelId="{EAEE58AC-CEA0-4964-9D7E-EBF836BA5410}" type="sibTrans" cxnId="{8E15C7AE-AA6F-43E2-8C7B-626EA0ED4205}">
      <dgm:prSet/>
      <dgm:spPr/>
      <dgm:t>
        <a:bodyPr/>
        <a:lstStyle/>
        <a:p>
          <a:endParaRPr lang="en-US"/>
        </a:p>
      </dgm:t>
    </dgm:pt>
    <dgm:pt modelId="{F5E6DF7B-2937-4624-B151-945B66808797}">
      <dgm:prSet phldrT="[Text]"/>
      <dgm:spPr/>
      <dgm:t>
        <a:bodyPr/>
        <a:lstStyle/>
        <a:p>
          <a:r>
            <a:rPr lang="en-US" dirty="0" smtClean="0"/>
            <a:t>Develop work and project skills and experience among members.</a:t>
          </a:r>
          <a:endParaRPr lang="en-US" dirty="0"/>
        </a:p>
      </dgm:t>
    </dgm:pt>
    <dgm:pt modelId="{47040048-756A-484F-AA05-E871EC299B10}" type="parTrans" cxnId="{90821D7C-45A4-4749-8674-F3729C5EE61D}">
      <dgm:prSet/>
      <dgm:spPr/>
      <dgm:t>
        <a:bodyPr/>
        <a:lstStyle/>
        <a:p>
          <a:endParaRPr lang="en-US"/>
        </a:p>
      </dgm:t>
    </dgm:pt>
    <dgm:pt modelId="{02A1C4C2-C091-4DEE-B3D5-A494FAECC09D}" type="sibTrans" cxnId="{90821D7C-45A4-4749-8674-F3729C5EE61D}">
      <dgm:prSet/>
      <dgm:spPr/>
      <dgm:t>
        <a:bodyPr/>
        <a:lstStyle/>
        <a:p>
          <a:endParaRPr lang="en-US"/>
        </a:p>
      </dgm:t>
    </dgm:pt>
    <dgm:pt modelId="{DB8DE9D3-FB5F-43C4-BC9D-6D93549E128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52E8E4D-B44A-426B-8CC2-0F38958CC571}" type="parTrans" cxnId="{9EB662F1-BA7F-46A8-9A9A-797B90B20666}">
      <dgm:prSet/>
      <dgm:spPr/>
      <dgm:t>
        <a:bodyPr/>
        <a:lstStyle/>
        <a:p>
          <a:endParaRPr lang="en-US"/>
        </a:p>
      </dgm:t>
    </dgm:pt>
    <dgm:pt modelId="{3BADFCCF-E48F-448F-BAC6-A762704767BE}" type="sibTrans" cxnId="{9EB662F1-BA7F-46A8-9A9A-797B90B20666}">
      <dgm:prSet/>
      <dgm:spPr/>
      <dgm:t>
        <a:bodyPr/>
        <a:lstStyle/>
        <a:p>
          <a:endParaRPr lang="en-US"/>
        </a:p>
      </dgm:t>
    </dgm:pt>
    <dgm:pt modelId="{7D1A6AD5-EFA1-4FB5-B7B6-3A46E54D3428}">
      <dgm:prSet phldrT="[Text]"/>
      <dgm:spPr/>
      <dgm:t>
        <a:bodyPr/>
        <a:lstStyle/>
        <a:p>
          <a:r>
            <a:rPr lang="en-US" dirty="0" smtClean="0"/>
            <a:t>Develop products or services which solve a common problem.</a:t>
          </a:r>
          <a:endParaRPr lang="en-US" dirty="0"/>
        </a:p>
      </dgm:t>
    </dgm:pt>
    <dgm:pt modelId="{781FD678-C5A6-4E14-9056-791899F56AAD}" type="parTrans" cxnId="{897F1B3F-72AA-4327-A695-56997F61D640}">
      <dgm:prSet/>
      <dgm:spPr/>
      <dgm:t>
        <a:bodyPr/>
        <a:lstStyle/>
        <a:p>
          <a:endParaRPr lang="en-US"/>
        </a:p>
      </dgm:t>
    </dgm:pt>
    <dgm:pt modelId="{75858E8B-AA6B-4201-B210-D823E93110EE}" type="sibTrans" cxnId="{897F1B3F-72AA-4327-A695-56997F61D640}">
      <dgm:prSet/>
      <dgm:spPr/>
      <dgm:t>
        <a:bodyPr/>
        <a:lstStyle/>
        <a:p>
          <a:endParaRPr lang="en-US"/>
        </a:p>
      </dgm:t>
    </dgm:pt>
    <dgm:pt modelId="{D348A0E3-8BCF-4C30-9A05-A5BE4F36022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32F052-E1F3-4439-A684-592DADCF1B67}" type="parTrans" cxnId="{FF09C87A-0DE1-4F80-8CB5-153303AFBB7F}">
      <dgm:prSet/>
      <dgm:spPr/>
      <dgm:t>
        <a:bodyPr/>
        <a:lstStyle/>
        <a:p>
          <a:endParaRPr lang="en-US"/>
        </a:p>
      </dgm:t>
    </dgm:pt>
    <dgm:pt modelId="{8BB0C860-07F7-4C6E-9BA0-46EBE7D850E6}" type="sibTrans" cxnId="{FF09C87A-0DE1-4F80-8CB5-153303AFBB7F}">
      <dgm:prSet/>
      <dgm:spPr/>
      <dgm:t>
        <a:bodyPr/>
        <a:lstStyle/>
        <a:p>
          <a:endParaRPr lang="en-US"/>
        </a:p>
      </dgm:t>
    </dgm:pt>
    <dgm:pt modelId="{0455AE2B-BB49-43CF-9324-F1D3BD50844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42E2934-DE69-4443-A431-2034AE89435E}" type="sibTrans" cxnId="{427F6C3A-5BAA-4D3D-B3EC-F7E7CE8A1018}">
      <dgm:prSet/>
      <dgm:spPr/>
      <dgm:t>
        <a:bodyPr/>
        <a:lstStyle/>
        <a:p>
          <a:endParaRPr lang="en-US"/>
        </a:p>
      </dgm:t>
    </dgm:pt>
    <dgm:pt modelId="{79A9A45C-D291-4F4F-92E6-AF3864278C94}" type="parTrans" cxnId="{427F6C3A-5BAA-4D3D-B3EC-F7E7CE8A1018}">
      <dgm:prSet/>
      <dgm:spPr/>
      <dgm:t>
        <a:bodyPr/>
        <a:lstStyle/>
        <a:p>
          <a:endParaRPr lang="en-US"/>
        </a:p>
      </dgm:t>
    </dgm:pt>
    <dgm:pt modelId="{0366A90C-2FAA-4ADF-A4FC-1E352F0C040B}">
      <dgm:prSet phldrT="[Text]"/>
      <dgm:spPr/>
      <dgm:t>
        <a:bodyPr/>
        <a:lstStyle/>
        <a:p>
          <a:r>
            <a:rPr lang="en-US" dirty="0" smtClean="0"/>
            <a:t>Develop innovative ideas of members into a well furnished product.</a:t>
          </a:r>
          <a:endParaRPr lang="en-US" dirty="0"/>
        </a:p>
      </dgm:t>
    </dgm:pt>
    <dgm:pt modelId="{CD04C87B-627E-4D28-8AAA-A5577BA8E27B}" type="parTrans" cxnId="{DEB3550C-CB8F-477A-BC9C-F3C01A121D45}">
      <dgm:prSet/>
      <dgm:spPr/>
      <dgm:t>
        <a:bodyPr/>
        <a:lstStyle/>
        <a:p>
          <a:endParaRPr lang="en-US"/>
        </a:p>
      </dgm:t>
    </dgm:pt>
    <dgm:pt modelId="{A2B05CBD-17B2-40CD-BF20-EB46EEFAAE50}" type="sibTrans" cxnId="{DEB3550C-CB8F-477A-BC9C-F3C01A121D45}">
      <dgm:prSet/>
      <dgm:spPr/>
      <dgm:t>
        <a:bodyPr/>
        <a:lstStyle/>
        <a:p>
          <a:endParaRPr lang="en-US"/>
        </a:p>
      </dgm:t>
    </dgm:pt>
    <dgm:pt modelId="{26B2CBBE-D6F6-44B7-A232-0D08FF04D671}" type="pres">
      <dgm:prSet presAssocID="{2AF27594-01FB-42CA-8ED3-6FFCFECB84A8}" presName="linearFlow" presStyleCnt="0">
        <dgm:presLayoutVars>
          <dgm:dir/>
          <dgm:animLvl val="lvl"/>
          <dgm:resizeHandles val="exact"/>
        </dgm:presLayoutVars>
      </dgm:prSet>
      <dgm:spPr/>
    </dgm:pt>
    <dgm:pt modelId="{3C7399F0-5285-4B46-9BD7-CF01E3B7A9AA}" type="pres">
      <dgm:prSet presAssocID="{0C5A1905-0919-4F30-8D55-AAE7D1317916}" presName="composite" presStyleCnt="0"/>
      <dgm:spPr/>
    </dgm:pt>
    <dgm:pt modelId="{D043DFEA-26ED-4C21-B59C-535EDD03B43E}" type="pres">
      <dgm:prSet presAssocID="{0C5A1905-0919-4F30-8D55-AAE7D131791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E59BAD5-173B-4A7E-B5AF-1F50F1151A7D}" type="pres">
      <dgm:prSet presAssocID="{0C5A1905-0919-4F30-8D55-AAE7D131791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ADCC1-2028-4824-B061-CCAE673AB11C}" type="pres">
      <dgm:prSet presAssocID="{B12525BC-AF27-4BDB-B6F7-E1067B1341B7}" presName="sp" presStyleCnt="0"/>
      <dgm:spPr/>
    </dgm:pt>
    <dgm:pt modelId="{CD654EAD-BF68-4D6A-95C7-4021681241C7}" type="pres">
      <dgm:prSet presAssocID="{0455AE2B-BB49-43CF-9324-F1D3BD508440}" presName="composite" presStyleCnt="0"/>
      <dgm:spPr/>
    </dgm:pt>
    <dgm:pt modelId="{83B62260-3F6D-4C98-B556-2C08DF82D3CE}" type="pres">
      <dgm:prSet presAssocID="{0455AE2B-BB49-43CF-9324-F1D3BD5084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ED589-ACBB-4DC7-AAE4-2E526A189859}" type="pres">
      <dgm:prSet presAssocID="{0455AE2B-BB49-43CF-9324-F1D3BD5084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D2EC8-2E3E-44EC-9085-2E9D9FCF1610}" type="pres">
      <dgm:prSet presAssocID="{742E2934-DE69-4443-A431-2034AE89435E}" presName="sp" presStyleCnt="0"/>
      <dgm:spPr/>
    </dgm:pt>
    <dgm:pt modelId="{93D4AEED-A4AE-4A07-9A94-35525ED8C348}" type="pres">
      <dgm:prSet presAssocID="{DB8DE9D3-FB5F-43C4-BC9D-6D93549E128E}" presName="composite" presStyleCnt="0"/>
      <dgm:spPr/>
    </dgm:pt>
    <dgm:pt modelId="{270E593F-B180-44C0-88C3-2FC5E1A900D4}" type="pres">
      <dgm:prSet presAssocID="{DB8DE9D3-FB5F-43C4-BC9D-6D93549E12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4A85576-41C9-47D1-B6CD-FA9338FDA57C}" type="pres">
      <dgm:prSet presAssocID="{DB8DE9D3-FB5F-43C4-BC9D-6D93549E128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A047-3922-41A2-B0EA-361D13ABF777}" type="pres">
      <dgm:prSet presAssocID="{3BADFCCF-E48F-448F-BAC6-A762704767BE}" presName="sp" presStyleCnt="0"/>
      <dgm:spPr/>
    </dgm:pt>
    <dgm:pt modelId="{6EFEE6EC-F6D2-4558-A2DF-524EF8C02554}" type="pres">
      <dgm:prSet presAssocID="{D348A0E3-8BCF-4C30-9A05-A5BE4F360229}" presName="composite" presStyleCnt="0"/>
      <dgm:spPr/>
    </dgm:pt>
    <dgm:pt modelId="{B9EB178F-B8CB-4EBA-A364-7C3064D4D937}" type="pres">
      <dgm:prSet presAssocID="{D348A0E3-8BCF-4C30-9A05-A5BE4F36022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9B7A827-790E-4DC4-8D16-1EFC3646D673}" type="pres">
      <dgm:prSet presAssocID="{D348A0E3-8BCF-4C30-9A05-A5BE4F36022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370C0-9B78-44C3-8A4E-65BA92531E12}" type="presOf" srcId="{B0F276AE-EDAA-4184-8750-1AB966507EBA}" destId="{1E59BAD5-173B-4A7E-B5AF-1F50F1151A7D}" srcOrd="0" destOrd="0" presId="urn:microsoft.com/office/officeart/2005/8/layout/chevron2"/>
    <dgm:cxn modelId="{4A29B968-9DD3-4D28-B14A-661804935B89}" type="presOf" srcId="{2AF27594-01FB-42CA-8ED3-6FFCFECB84A8}" destId="{26B2CBBE-D6F6-44B7-A232-0D08FF04D671}" srcOrd="0" destOrd="0" presId="urn:microsoft.com/office/officeart/2005/8/layout/chevron2"/>
    <dgm:cxn modelId="{B0E1FD46-D8A4-4758-A81F-DB4F268B5029}" type="presOf" srcId="{DB8DE9D3-FB5F-43C4-BC9D-6D93549E128E}" destId="{270E593F-B180-44C0-88C3-2FC5E1A900D4}" srcOrd="0" destOrd="0" presId="urn:microsoft.com/office/officeart/2005/8/layout/chevron2"/>
    <dgm:cxn modelId="{2AFA3535-DA3A-4126-BD06-B2405F19EA79}" type="presOf" srcId="{0366A90C-2FAA-4ADF-A4FC-1E352F0C040B}" destId="{79B7A827-790E-4DC4-8D16-1EFC3646D673}" srcOrd="0" destOrd="0" presId="urn:microsoft.com/office/officeart/2005/8/layout/chevron2"/>
    <dgm:cxn modelId="{DEB3550C-CB8F-477A-BC9C-F3C01A121D45}" srcId="{D348A0E3-8BCF-4C30-9A05-A5BE4F360229}" destId="{0366A90C-2FAA-4ADF-A4FC-1E352F0C040B}" srcOrd="0" destOrd="0" parTransId="{CD04C87B-627E-4D28-8AAA-A5577BA8E27B}" sibTransId="{A2B05CBD-17B2-40CD-BF20-EB46EEFAAE50}"/>
    <dgm:cxn modelId="{24B5EAE0-E6B5-4424-838A-42C0D51952C1}" srcId="{2AF27594-01FB-42CA-8ED3-6FFCFECB84A8}" destId="{0C5A1905-0919-4F30-8D55-AAE7D1317916}" srcOrd="0" destOrd="0" parTransId="{BC7D3762-F588-40A9-9D56-908A5E1F1188}" sibTransId="{B12525BC-AF27-4BDB-B6F7-E1067B1341B7}"/>
    <dgm:cxn modelId="{CC9466F8-1547-42B2-920A-7266A21FEC33}" type="presOf" srcId="{7D1A6AD5-EFA1-4FB5-B7B6-3A46E54D3428}" destId="{84A85576-41C9-47D1-B6CD-FA9338FDA57C}" srcOrd="0" destOrd="0" presId="urn:microsoft.com/office/officeart/2005/8/layout/chevron2"/>
    <dgm:cxn modelId="{595BEB1B-D6BB-4E55-93DD-68DE1CB27BBC}" type="presOf" srcId="{D348A0E3-8BCF-4C30-9A05-A5BE4F360229}" destId="{B9EB178F-B8CB-4EBA-A364-7C3064D4D937}" srcOrd="0" destOrd="0" presId="urn:microsoft.com/office/officeart/2005/8/layout/chevron2"/>
    <dgm:cxn modelId="{9EB662F1-BA7F-46A8-9A9A-797B90B20666}" srcId="{2AF27594-01FB-42CA-8ED3-6FFCFECB84A8}" destId="{DB8DE9D3-FB5F-43C4-BC9D-6D93549E128E}" srcOrd="2" destOrd="0" parTransId="{052E8E4D-B44A-426B-8CC2-0F38958CC571}" sibTransId="{3BADFCCF-E48F-448F-BAC6-A762704767BE}"/>
    <dgm:cxn modelId="{FF09C87A-0DE1-4F80-8CB5-153303AFBB7F}" srcId="{2AF27594-01FB-42CA-8ED3-6FFCFECB84A8}" destId="{D348A0E3-8BCF-4C30-9A05-A5BE4F360229}" srcOrd="3" destOrd="0" parTransId="{0332F052-E1F3-4439-A684-592DADCF1B67}" sibTransId="{8BB0C860-07F7-4C6E-9BA0-46EBE7D850E6}"/>
    <dgm:cxn modelId="{427F6C3A-5BAA-4D3D-B3EC-F7E7CE8A1018}" srcId="{2AF27594-01FB-42CA-8ED3-6FFCFECB84A8}" destId="{0455AE2B-BB49-43CF-9324-F1D3BD508440}" srcOrd="1" destOrd="0" parTransId="{79A9A45C-D291-4F4F-92E6-AF3864278C94}" sibTransId="{742E2934-DE69-4443-A431-2034AE89435E}"/>
    <dgm:cxn modelId="{86A065F8-EAEF-44B7-ACAE-E2B7626ADD4F}" type="presOf" srcId="{0455AE2B-BB49-43CF-9324-F1D3BD508440}" destId="{83B62260-3F6D-4C98-B556-2C08DF82D3CE}" srcOrd="0" destOrd="0" presId="urn:microsoft.com/office/officeart/2005/8/layout/chevron2"/>
    <dgm:cxn modelId="{897F1B3F-72AA-4327-A695-56997F61D640}" srcId="{DB8DE9D3-FB5F-43C4-BC9D-6D93549E128E}" destId="{7D1A6AD5-EFA1-4FB5-B7B6-3A46E54D3428}" srcOrd="0" destOrd="0" parTransId="{781FD678-C5A6-4E14-9056-791899F56AAD}" sibTransId="{75858E8B-AA6B-4201-B210-D823E93110EE}"/>
    <dgm:cxn modelId="{5AD639A8-4F53-4C6F-97BD-E6B1AF1243A6}" type="presOf" srcId="{0C5A1905-0919-4F30-8D55-AAE7D1317916}" destId="{D043DFEA-26ED-4C21-B59C-535EDD03B43E}" srcOrd="0" destOrd="0" presId="urn:microsoft.com/office/officeart/2005/8/layout/chevron2"/>
    <dgm:cxn modelId="{90821D7C-45A4-4749-8674-F3729C5EE61D}" srcId="{0455AE2B-BB49-43CF-9324-F1D3BD508440}" destId="{F5E6DF7B-2937-4624-B151-945B66808797}" srcOrd="0" destOrd="0" parTransId="{47040048-756A-484F-AA05-E871EC299B10}" sibTransId="{02A1C4C2-C091-4DEE-B3D5-A494FAECC09D}"/>
    <dgm:cxn modelId="{E3906C86-5322-449D-A6DB-502C7127D5A5}" type="presOf" srcId="{F5E6DF7B-2937-4624-B151-945B66808797}" destId="{CE1ED589-ACBB-4DC7-AAE4-2E526A189859}" srcOrd="0" destOrd="0" presId="urn:microsoft.com/office/officeart/2005/8/layout/chevron2"/>
    <dgm:cxn modelId="{8E15C7AE-AA6F-43E2-8C7B-626EA0ED4205}" srcId="{0C5A1905-0919-4F30-8D55-AAE7D1317916}" destId="{B0F276AE-EDAA-4184-8750-1AB966507EBA}" srcOrd="0" destOrd="0" parTransId="{7823E246-A6FF-4F5F-8C6F-A8B24BAA11E3}" sibTransId="{EAEE58AC-CEA0-4964-9D7E-EBF836BA5410}"/>
    <dgm:cxn modelId="{B0F69DD9-3BCE-41E5-8410-EB3EDE64DFD8}" type="presParOf" srcId="{26B2CBBE-D6F6-44B7-A232-0D08FF04D671}" destId="{3C7399F0-5285-4B46-9BD7-CF01E3B7A9AA}" srcOrd="0" destOrd="0" presId="urn:microsoft.com/office/officeart/2005/8/layout/chevron2"/>
    <dgm:cxn modelId="{9EA5C677-480C-4910-BB4B-30372B8B453A}" type="presParOf" srcId="{3C7399F0-5285-4B46-9BD7-CF01E3B7A9AA}" destId="{D043DFEA-26ED-4C21-B59C-535EDD03B43E}" srcOrd="0" destOrd="0" presId="urn:microsoft.com/office/officeart/2005/8/layout/chevron2"/>
    <dgm:cxn modelId="{4028C99B-2033-43E7-967A-230EA5DA1BE9}" type="presParOf" srcId="{3C7399F0-5285-4B46-9BD7-CF01E3B7A9AA}" destId="{1E59BAD5-173B-4A7E-B5AF-1F50F1151A7D}" srcOrd="1" destOrd="0" presId="urn:microsoft.com/office/officeart/2005/8/layout/chevron2"/>
    <dgm:cxn modelId="{0EF284DF-67BA-461E-BD5F-31973F72CFDC}" type="presParOf" srcId="{26B2CBBE-D6F6-44B7-A232-0D08FF04D671}" destId="{7F4ADCC1-2028-4824-B061-CCAE673AB11C}" srcOrd="1" destOrd="0" presId="urn:microsoft.com/office/officeart/2005/8/layout/chevron2"/>
    <dgm:cxn modelId="{F0B424BE-D162-41C6-8D06-ABFB8E269059}" type="presParOf" srcId="{26B2CBBE-D6F6-44B7-A232-0D08FF04D671}" destId="{CD654EAD-BF68-4D6A-95C7-4021681241C7}" srcOrd="2" destOrd="0" presId="urn:microsoft.com/office/officeart/2005/8/layout/chevron2"/>
    <dgm:cxn modelId="{E19806DD-260A-43FE-93E4-AECC99A3002D}" type="presParOf" srcId="{CD654EAD-BF68-4D6A-95C7-4021681241C7}" destId="{83B62260-3F6D-4C98-B556-2C08DF82D3CE}" srcOrd="0" destOrd="0" presId="urn:microsoft.com/office/officeart/2005/8/layout/chevron2"/>
    <dgm:cxn modelId="{94F20FC7-625F-4D12-B959-CD8E543B82D9}" type="presParOf" srcId="{CD654EAD-BF68-4D6A-95C7-4021681241C7}" destId="{CE1ED589-ACBB-4DC7-AAE4-2E526A189859}" srcOrd="1" destOrd="0" presId="urn:microsoft.com/office/officeart/2005/8/layout/chevron2"/>
    <dgm:cxn modelId="{F7C764AF-EA20-4957-AD94-09DD8A105619}" type="presParOf" srcId="{26B2CBBE-D6F6-44B7-A232-0D08FF04D671}" destId="{CD5D2EC8-2E3E-44EC-9085-2E9D9FCF1610}" srcOrd="3" destOrd="0" presId="urn:microsoft.com/office/officeart/2005/8/layout/chevron2"/>
    <dgm:cxn modelId="{1475268A-46B7-44B9-A7B7-9CDD6129CB95}" type="presParOf" srcId="{26B2CBBE-D6F6-44B7-A232-0D08FF04D671}" destId="{93D4AEED-A4AE-4A07-9A94-35525ED8C348}" srcOrd="4" destOrd="0" presId="urn:microsoft.com/office/officeart/2005/8/layout/chevron2"/>
    <dgm:cxn modelId="{DDE68C2E-A32F-45D4-9A0E-5D600E58F554}" type="presParOf" srcId="{93D4AEED-A4AE-4A07-9A94-35525ED8C348}" destId="{270E593F-B180-44C0-88C3-2FC5E1A900D4}" srcOrd="0" destOrd="0" presId="urn:microsoft.com/office/officeart/2005/8/layout/chevron2"/>
    <dgm:cxn modelId="{59EEE23C-9FB8-4093-BE1E-C90268676864}" type="presParOf" srcId="{93D4AEED-A4AE-4A07-9A94-35525ED8C348}" destId="{84A85576-41C9-47D1-B6CD-FA9338FDA57C}" srcOrd="1" destOrd="0" presId="urn:microsoft.com/office/officeart/2005/8/layout/chevron2"/>
    <dgm:cxn modelId="{E333158B-AEF0-4693-8486-101FC27D3B0B}" type="presParOf" srcId="{26B2CBBE-D6F6-44B7-A232-0D08FF04D671}" destId="{6DB6A047-3922-41A2-B0EA-361D13ABF777}" srcOrd="5" destOrd="0" presId="urn:microsoft.com/office/officeart/2005/8/layout/chevron2"/>
    <dgm:cxn modelId="{BF2A7379-55F9-445E-BFB7-26A69531C0A4}" type="presParOf" srcId="{26B2CBBE-D6F6-44B7-A232-0D08FF04D671}" destId="{6EFEE6EC-F6D2-4558-A2DF-524EF8C02554}" srcOrd="6" destOrd="0" presId="urn:microsoft.com/office/officeart/2005/8/layout/chevron2"/>
    <dgm:cxn modelId="{911D9566-25C5-42E3-85B1-F94083EDB85C}" type="presParOf" srcId="{6EFEE6EC-F6D2-4558-A2DF-524EF8C02554}" destId="{B9EB178F-B8CB-4EBA-A364-7C3064D4D937}" srcOrd="0" destOrd="0" presId="urn:microsoft.com/office/officeart/2005/8/layout/chevron2"/>
    <dgm:cxn modelId="{11AD5EB7-FF0E-4470-9D07-35D3CFB0C218}" type="presParOf" srcId="{6EFEE6EC-F6D2-4558-A2DF-524EF8C02554}" destId="{79B7A827-790E-4DC4-8D16-1EFC3646D6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43DFEA-26ED-4C21-B59C-535EDD03B43E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169670"/>
        <a:ext cx="1127124" cy="788987"/>
      </dsp:txXfrm>
    </dsp:sp>
    <dsp:sp modelId="{1E59BAD5-173B-4A7E-B5AF-1F50F1151A7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Bring</a:t>
          </a:r>
          <a:r>
            <a:rPr lang="en-US" sz="2200" kern="1200" baseline="0" dirty="0" smtClean="0"/>
            <a:t> collaboration among students as a team and learn new </a:t>
          </a:r>
          <a:endParaRPr lang="en-US" sz="2200" kern="1200" dirty="0"/>
        </a:p>
      </dsp:txBody>
      <dsp:txXfrm rot="5400000">
        <a:off x="3076178" y="-2286589"/>
        <a:ext cx="732631" cy="5307012"/>
      </dsp:txXfrm>
    </dsp:sp>
    <dsp:sp modelId="{83B62260-3F6D-4C98-B556-2C08DF82D3C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1148227"/>
        <a:ext cx="1127124" cy="788987"/>
      </dsp:txXfrm>
    </dsp:sp>
    <dsp:sp modelId="{CE1ED589-ACBB-4DC7-AAE4-2E526A189859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work and project skills and experience among members.</a:t>
          </a:r>
          <a:endParaRPr lang="en-US" sz="2200" kern="1200" dirty="0"/>
        </a:p>
      </dsp:txBody>
      <dsp:txXfrm rot="5400000">
        <a:off x="3076178" y="-1308031"/>
        <a:ext cx="732631" cy="5307012"/>
      </dsp:txXfrm>
    </dsp:sp>
    <dsp:sp modelId="{270E593F-B180-44C0-88C3-2FC5E1A900D4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2126784"/>
        <a:ext cx="1127124" cy="788987"/>
      </dsp:txXfrm>
    </dsp:sp>
    <dsp:sp modelId="{84A85576-41C9-47D1-B6CD-FA9338FDA57C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products or services which solve a common problem.</a:t>
          </a:r>
          <a:endParaRPr lang="en-US" sz="2200" kern="1200" dirty="0"/>
        </a:p>
      </dsp:txBody>
      <dsp:txXfrm rot="5400000">
        <a:off x="3076178" y="-329474"/>
        <a:ext cx="732631" cy="5307012"/>
      </dsp:txXfrm>
    </dsp:sp>
    <dsp:sp modelId="{B9EB178F-B8CB-4EBA-A364-7C3064D4D937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3105342"/>
        <a:ext cx="1127124" cy="788987"/>
      </dsp:txXfrm>
    </dsp:sp>
    <dsp:sp modelId="{79B7A827-790E-4DC4-8D16-1EFC3646D673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innovative ideas of members into a well furnished product.</a:t>
          </a:r>
          <a:endParaRPr lang="en-US" sz="2200" kern="1200" dirty="0"/>
        </a:p>
      </dsp:txBody>
      <dsp:txXfrm rot="5400000">
        <a:off x="3076178" y="649083"/>
        <a:ext cx="732631" cy="530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438400"/>
            <a:ext cx="5248296" cy="14465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CXI</a:t>
            </a:r>
            <a:r>
              <a:rPr lang="en-US" sz="5400" b="1" cap="none" spc="0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ollaboration 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Innovation</a:t>
            </a:r>
            <a:endParaRPr lang="en-US" sz="2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1257" y="457200"/>
            <a:ext cx="56823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do we aim for?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manan</dc:creator>
  <cp:lastModifiedBy>manan</cp:lastModifiedBy>
  <cp:revision>4</cp:revision>
  <dcterms:created xsi:type="dcterms:W3CDTF">2006-08-16T00:00:00Z</dcterms:created>
  <dcterms:modified xsi:type="dcterms:W3CDTF">2020-12-30T17:05:39Z</dcterms:modified>
</cp:coreProperties>
</file>