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67" r:id="rId3"/>
    <p:sldId id="258" r:id="rId4"/>
    <p:sldId id="262" r:id="rId5"/>
    <p:sldId id="268" r:id="rId6"/>
    <p:sldId id="266" r:id="rId7"/>
    <p:sldId id="269" r:id="rId8"/>
    <p:sldId id="270" r:id="rId9"/>
    <p:sldId id="260" r:id="rId10"/>
    <p:sldId id="271" r:id="rId11"/>
    <p:sldId id="265" r:id="rId12"/>
    <p:sldId id="264" r:id="rId13"/>
    <p:sldId id="263" r:id="rId14"/>
    <p:sldId id="259" r:id="rId15"/>
    <p:sldId id="26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F"/>
    <a:srgbClr val="FF3300"/>
    <a:srgbClr val="050515"/>
    <a:srgbClr val="01173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27594-01FB-42CA-8ED3-6FFCFECB84A8}" type="doc">
      <dgm:prSet loTypeId="urn:microsoft.com/office/officeart/2005/8/layout/chevron2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A1905-0919-4F30-8D55-AAE7D131791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7D3762-F588-40A9-9D56-908A5E1F1188}" type="parTrans" cxnId="{24B5EAE0-E6B5-4424-838A-42C0D51952C1}">
      <dgm:prSet/>
      <dgm:spPr/>
      <dgm:t>
        <a:bodyPr/>
        <a:lstStyle/>
        <a:p>
          <a:endParaRPr lang="en-US"/>
        </a:p>
      </dgm:t>
    </dgm:pt>
    <dgm:pt modelId="{B12525BC-AF27-4BDB-B6F7-E1067B1341B7}" type="sibTrans" cxnId="{24B5EAE0-E6B5-4424-838A-42C0D51952C1}">
      <dgm:prSet/>
      <dgm:spPr/>
      <dgm:t>
        <a:bodyPr/>
        <a:lstStyle/>
        <a:p>
          <a:endParaRPr lang="en-US"/>
        </a:p>
      </dgm:t>
    </dgm:pt>
    <dgm:pt modelId="{B0F276AE-EDAA-4184-8750-1AB966507EBA}">
      <dgm:prSet phldrT="[Text]"/>
      <dgm:spPr/>
      <dgm:t>
        <a:bodyPr/>
        <a:lstStyle/>
        <a:p>
          <a:r>
            <a:rPr lang="en-US" dirty="0"/>
            <a:t>Bring</a:t>
          </a:r>
          <a:r>
            <a:rPr lang="en-US" baseline="0" dirty="0"/>
            <a:t> collaboration among students as a team and learn new </a:t>
          </a:r>
          <a:endParaRPr lang="en-US" dirty="0"/>
        </a:p>
      </dgm:t>
    </dgm:pt>
    <dgm:pt modelId="{7823E246-A6FF-4F5F-8C6F-A8B24BAA11E3}" type="parTrans" cxnId="{8E15C7AE-AA6F-43E2-8C7B-626EA0ED4205}">
      <dgm:prSet/>
      <dgm:spPr/>
      <dgm:t>
        <a:bodyPr/>
        <a:lstStyle/>
        <a:p>
          <a:endParaRPr lang="en-US"/>
        </a:p>
      </dgm:t>
    </dgm:pt>
    <dgm:pt modelId="{EAEE58AC-CEA0-4964-9D7E-EBF836BA5410}" type="sibTrans" cxnId="{8E15C7AE-AA6F-43E2-8C7B-626EA0ED4205}">
      <dgm:prSet/>
      <dgm:spPr/>
      <dgm:t>
        <a:bodyPr/>
        <a:lstStyle/>
        <a:p>
          <a:endParaRPr lang="en-US"/>
        </a:p>
      </dgm:t>
    </dgm:pt>
    <dgm:pt modelId="{F5E6DF7B-2937-4624-B151-945B66808797}">
      <dgm:prSet phldrT="[Text]"/>
      <dgm:spPr/>
      <dgm:t>
        <a:bodyPr/>
        <a:lstStyle/>
        <a:p>
          <a:r>
            <a:rPr lang="en-US" dirty="0"/>
            <a:t>Develop work and project skills and experience among members.</a:t>
          </a:r>
        </a:p>
      </dgm:t>
    </dgm:pt>
    <dgm:pt modelId="{47040048-756A-484F-AA05-E871EC299B10}" type="parTrans" cxnId="{90821D7C-45A4-4749-8674-F3729C5EE61D}">
      <dgm:prSet/>
      <dgm:spPr/>
      <dgm:t>
        <a:bodyPr/>
        <a:lstStyle/>
        <a:p>
          <a:endParaRPr lang="en-US"/>
        </a:p>
      </dgm:t>
    </dgm:pt>
    <dgm:pt modelId="{02A1C4C2-C091-4DEE-B3D5-A494FAECC09D}" type="sibTrans" cxnId="{90821D7C-45A4-4749-8674-F3729C5EE61D}">
      <dgm:prSet/>
      <dgm:spPr/>
      <dgm:t>
        <a:bodyPr/>
        <a:lstStyle/>
        <a:p>
          <a:endParaRPr lang="en-US"/>
        </a:p>
      </dgm:t>
    </dgm:pt>
    <dgm:pt modelId="{DB8DE9D3-FB5F-43C4-BC9D-6D93549E128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2E8E4D-B44A-426B-8CC2-0F38958CC571}" type="parTrans" cxnId="{9EB662F1-BA7F-46A8-9A9A-797B90B20666}">
      <dgm:prSet/>
      <dgm:spPr/>
      <dgm:t>
        <a:bodyPr/>
        <a:lstStyle/>
        <a:p>
          <a:endParaRPr lang="en-US"/>
        </a:p>
      </dgm:t>
    </dgm:pt>
    <dgm:pt modelId="{3BADFCCF-E48F-448F-BAC6-A762704767BE}" type="sibTrans" cxnId="{9EB662F1-BA7F-46A8-9A9A-797B90B20666}">
      <dgm:prSet/>
      <dgm:spPr/>
      <dgm:t>
        <a:bodyPr/>
        <a:lstStyle/>
        <a:p>
          <a:endParaRPr lang="en-US"/>
        </a:p>
      </dgm:t>
    </dgm:pt>
    <dgm:pt modelId="{7D1A6AD5-EFA1-4FB5-B7B6-3A46E54D3428}">
      <dgm:prSet phldrT="[Text]"/>
      <dgm:spPr/>
      <dgm:t>
        <a:bodyPr/>
        <a:lstStyle/>
        <a:p>
          <a:r>
            <a:rPr lang="en-US" dirty="0"/>
            <a:t>Develop products or services which solve a common problem.</a:t>
          </a:r>
        </a:p>
      </dgm:t>
    </dgm:pt>
    <dgm:pt modelId="{781FD678-C5A6-4E14-9056-791899F56AAD}" type="parTrans" cxnId="{897F1B3F-72AA-4327-A695-56997F61D640}">
      <dgm:prSet/>
      <dgm:spPr/>
      <dgm:t>
        <a:bodyPr/>
        <a:lstStyle/>
        <a:p>
          <a:endParaRPr lang="en-US"/>
        </a:p>
      </dgm:t>
    </dgm:pt>
    <dgm:pt modelId="{75858E8B-AA6B-4201-B210-D823E93110EE}" type="sibTrans" cxnId="{897F1B3F-72AA-4327-A695-56997F61D640}">
      <dgm:prSet/>
      <dgm:spPr/>
      <dgm:t>
        <a:bodyPr/>
        <a:lstStyle/>
        <a:p>
          <a:endParaRPr lang="en-US"/>
        </a:p>
      </dgm:t>
    </dgm:pt>
    <dgm:pt modelId="{D348A0E3-8BCF-4C30-9A05-A5BE4F36022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332F052-E1F3-4439-A684-592DADCF1B67}" type="parTrans" cxnId="{FF09C87A-0DE1-4F80-8CB5-153303AFBB7F}">
      <dgm:prSet/>
      <dgm:spPr/>
      <dgm:t>
        <a:bodyPr/>
        <a:lstStyle/>
        <a:p>
          <a:endParaRPr lang="en-US"/>
        </a:p>
      </dgm:t>
    </dgm:pt>
    <dgm:pt modelId="{8BB0C860-07F7-4C6E-9BA0-46EBE7D850E6}" type="sibTrans" cxnId="{FF09C87A-0DE1-4F80-8CB5-153303AFBB7F}">
      <dgm:prSet/>
      <dgm:spPr/>
      <dgm:t>
        <a:bodyPr/>
        <a:lstStyle/>
        <a:p>
          <a:endParaRPr lang="en-US"/>
        </a:p>
      </dgm:t>
    </dgm:pt>
    <dgm:pt modelId="{0455AE2B-BB49-43CF-9324-F1D3BD50844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42E2934-DE69-4443-A431-2034AE89435E}" type="sibTrans" cxnId="{427F6C3A-5BAA-4D3D-B3EC-F7E7CE8A1018}">
      <dgm:prSet/>
      <dgm:spPr/>
      <dgm:t>
        <a:bodyPr/>
        <a:lstStyle/>
        <a:p>
          <a:endParaRPr lang="en-US"/>
        </a:p>
      </dgm:t>
    </dgm:pt>
    <dgm:pt modelId="{79A9A45C-D291-4F4F-92E6-AF3864278C94}" type="parTrans" cxnId="{427F6C3A-5BAA-4D3D-B3EC-F7E7CE8A1018}">
      <dgm:prSet/>
      <dgm:spPr/>
      <dgm:t>
        <a:bodyPr/>
        <a:lstStyle/>
        <a:p>
          <a:endParaRPr lang="en-US"/>
        </a:p>
      </dgm:t>
    </dgm:pt>
    <dgm:pt modelId="{0366A90C-2FAA-4ADF-A4FC-1E352F0C040B}">
      <dgm:prSet phldrT="[Text]"/>
      <dgm:spPr/>
      <dgm:t>
        <a:bodyPr/>
        <a:lstStyle/>
        <a:p>
          <a:r>
            <a:rPr lang="en-US" dirty="0"/>
            <a:t>Develop innovative ideas of members into a well furnished product.</a:t>
          </a:r>
        </a:p>
      </dgm:t>
    </dgm:pt>
    <dgm:pt modelId="{CD04C87B-627E-4D28-8AAA-A5577BA8E27B}" type="parTrans" cxnId="{DEB3550C-CB8F-477A-BC9C-F3C01A121D45}">
      <dgm:prSet/>
      <dgm:spPr/>
      <dgm:t>
        <a:bodyPr/>
        <a:lstStyle/>
        <a:p>
          <a:endParaRPr lang="en-US"/>
        </a:p>
      </dgm:t>
    </dgm:pt>
    <dgm:pt modelId="{A2B05CBD-17B2-40CD-BF20-EB46EEFAAE50}" type="sibTrans" cxnId="{DEB3550C-CB8F-477A-BC9C-F3C01A121D45}">
      <dgm:prSet/>
      <dgm:spPr/>
      <dgm:t>
        <a:bodyPr/>
        <a:lstStyle/>
        <a:p>
          <a:endParaRPr lang="en-US"/>
        </a:p>
      </dgm:t>
    </dgm:pt>
    <dgm:pt modelId="{26B2CBBE-D6F6-44B7-A232-0D08FF04D671}" type="pres">
      <dgm:prSet presAssocID="{2AF27594-01FB-42CA-8ED3-6FFCFECB84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7399F0-5285-4B46-9BD7-CF01E3B7A9AA}" type="pres">
      <dgm:prSet presAssocID="{0C5A1905-0919-4F30-8D55-AAE7D1317916}" presName="composite" presStyleCnt="0"/>
      <dgm:spPr/>
    </dgm:pt>
    <dgm:pt modelId="{D043DFEA-26ED-4C21-B59C-535EDD03B43E}" type="pres">
      <dgm:prSet presAssocID="{0C5A1905-0919-4F30-8D55-AAE7D131791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9BAD5-173B-4A7E-B5AF-1F50F1151A7D}" type="pres">
      <dgm:prSet presAssocID="{0C5A1905-0919-4F30-8D55-AAE7D131791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ADCC1-2028-4824-B061-CCAE673AB11C}" type="pres">
      <dgm:prSet presAssocID="{B12525BC-AF27-4BDB-B6F7-E1067B1341B7}" presName="sp" presStyleCnt="0"/>
      <dgm:spPr/>
    </dgm:pt>
    <dgm:pt modelId="{CD654EAD-BF68-4D6A-95C7-4021681241C7}" type="pres">
      <dgm:prSet presAssocID="{0455AE2B-BB49-43CF-9324-F1D3BD508440}" presName="composite" presStyleCnt="0"/>
      <dgm:spPr/>
    </dgm:pt>
    <dgm:pt modelId="{83B62260-3F6D-4C98-B556-2C08DF82D3CE}" type="pres">
      <dgm:prSet presAssocID="{0455AE2B-BB49-43CF-9324-F1D3BD5084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ED589-ACBB-4DC7-AAE4-2E526A189859}" type="pres">
      <dgm:prSet presAssocID="{0455AE2B-BB49-43CF-9324-F1D3BD5084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D2EC8-2E3E-44EC-9085-2E9D9FCF1610}" type="pres">
      <dgm:prSet presAssocID="{742E2934-DE69-4443-A431-2034AE89435E}" presName="sp" presStyleCnt="0"/>
      <dgm:spPr/>
    </dgm:pt>
    <dgm:pt modelId="{93D4AEED-A4AE-4A07-9A94-35525ED8C348}" type="pres">
      <dgm:prSet presAssocID="{DB8DE9D3-FB5F-43C4-BC9D-6D93549E128E}" presName="composite" presStyleCnt="0"/>
      <dgm:spPr/>
    </dgm:pt>
    <dgm:pt modelId="{270E593F-B180-44C0-88C3-2FC5E1A900D4}" type="pres">
      <dgm:prSet presAssocID="{DB8DE9D3-FB5F-43C4-BC9D-6D93549E128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85576-41C9-47D1-B6CD-FA9338FDA57C}" type="pres">
      <dgm:prSet presAssocID="{DB8DE9D3-FB5F-43C4-BC9D-6D93549E128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A047-3922-41A2-B0EA-361D13ABF777}" type="pres">
      <dgm:prSet presAssocID="{3BADFCCF-E48F-448F-BAC6-A762704767BE}" presName="sp" presStyleCnt="0"/>
      <dgm:spPr/>
    </dgm:pt>
    <dgm:pt modelId="{6EFEE6EC-F6D2-4558-A2DF-524EF8C02554}" type="pres">
      <dgm:prSet presAssocID="{D348A0E3-8BCF-4C30-9A05-A5BE4F360229}" presName="composite" presStyleCnt="0"/>
      <dgm:spPr/>
    </dgm:pt>
    <dgm:pt modelId="{B9EB178F-B8CB-4EBA-A364-7C3064D4D937}" type="pres">
      <dgm:prSet presAssocID="{D348A0E3-8BCF-4C30-9A05-A5BE4F36022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7A827-790E-4DC4-8D16-1EFC3646D673}" type="pres">
      <dgm:prSet presAssocID="{D348A0E3-8BCF-4C30-9A05-A5BE4F36022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B5EAE0-E6B5-4424-838A-42C0D51952C1}" srcId="{2AF27594-01FB-42CA-8ED3-6FFCFECB84A8}" destId="{0C5A1905-0919-4F30-8D55-AAE7D1317916}" srcOrd="0" destOrd="0" parTransId="{BC7D3762-F588-40A9-9D56-908A5E1F1188}" sibTransId="{B12525BC-AF27-4BDB-B6F7-E1067B1341B7}"/>
    <dgm:cxn modelId="{5AD639A8-4F53-4C6F-97BD-E6B1AF1243A6}" type="presOf" srcId="{0C5A1905-0919-4F30-8D55-AAE7D1317916}" destId="{D043DFEA-26ED-4C21-B59C-535EDD03B43E}" srcOrd="0" destOrd="0" presId="urn:microsoft.com/office/officeart/2005/8/layout/chevron2"/>
    <dgm:cxn modelId="{FF09C87A-0DE1-4F80-8CB5-153303AFBB7F}" srcId="{2AF27594-01FB-42CA-8ED3-6FFCFECB84A8}" destId="{D348A0E3-8BCF-4C30-9A05-A5BE4F360229}" srcOrd="3" destOrd="0" parTransId="{0332F052-E1F3-4439-A684-592DADCF1B67}" sibTransId="{8BB0C860-07F7-4C6E-9BA0-46EBE7D850E6}"/>
    <dgm:cxn modelId="{86A065F8-EAEF-44B7-ACAE-E2B7626ADD4F}" type="presOf" srcId="{0455AE2B-BB49-43CF-9324-F1D3BD508440}" destId="{83B62260-3F6D-4C98-B556-2C08DF82D3CE}" srcOrd="0" destOrd="0" presId="urn:microsoft.com/office/officeart/2005/8/layout/chevron2"/>
    <dgm:cxn modelId="{DEB3550C-CB8F-477A-BC9C-F3C01A121D45}" srcId="{D348A0E3-8BCF-4C30-9A05-A5BE4F360229}" destId="{0366A90C-2FAA-4ADF-A4FC-1E352F0C040B}" srcOrd="0" destOrd="0" parTransId="{CD04C87B-627E-4D28-8AAA-A5577BA8E27B}" sibTransId="{A2B05CBD-17B2-40CD-BF20-EB46EEFAAE50}"/>
    <dgm:cxn modelId="{427F6C3A-5BAA-4D3D-B3EC-F7E7CE8A1018}" srcId="{2AF27594-01FB-42CA-8ED3-6FFCFECB84A8}" destId="{0455AE2B-BB49-43CF-9324-F1D3BD508440}" srcOrd="1" destOrd="0" parTransId="{79A9A45C-D291-4F4F-92E6-AF3864278C94}" sibTransId="{742E2934-DE69-4443-A431-2034AE89435E}"/>
    <dgm:cxn modelId="{9EB662F1-BA7F-46A8-9A9A-797B90B20666}" srcId="{2AF27594-01FB-42CA-8ED3-6FFCFECB84A8}" destId="{DB8DE9D3-FB5F-43C4-BC9D-6D93549E128E}" srcOrd="2" destOrd="0" parTransId="{052E8E4D-B44A-426B-8CC2-0F38958CC571}" sibTransId="{3BADFCCF-E48F-448F-BAC6-A762704767BE}"/>
    <dgm:cxn modelId="{897F1B3F-72AA-4327-A695-56997F61D640}" srcId="{DB8DE9D3-FB5F-43C4-BC9D-6D93549E128E}" destId="{7D1A6AD5-EFA1-4FB5-B7B6-3A46E54D3428}" srcOrd="0" destOrd="0" parTransId="{781FD678-C5A6-4E14-9056-791899F56AAD}" sibTransId="{75858E8B-AA6B-4201-B210-D823E93110EE}"/>
    <dgm:cxn modelId="{90821D7C-45A4-4749-8674-F3729C5EE61D}" srcId="{0455AE2B-BB49-43CF-9324-F1D3BD508440}" destId="{F5E6DF7B-2937-4624-B151-945B66808797}" srcOrd="0" destOrd="0" parTransId="{47040048-756A-484F-AA05-E871EC299B10}" sibTransId="{02A1C4C2-C091-4DEE-B3D5-A494FAECC09D}"/>
    <dgm:cxn modelId="{2AFA3535-DA3A-4126-BD06-B2405F19EA79}" type="presOf" srcId="{0366A90C-2FAA-4ADF-A4FC-1E352F0C040B}" destId="{79B7A827-790E-4DC4-8D16-1EFC3646D673}" srcOrd="0" destOrd="0" presId="urn:microsoft.com/office/officeart/2005/8/layout/chevron2"/>
    <dgm:cxn modelId="{8E15C7AE-AA6F-43E2-8C7B-626EA0ED4205}" srcId="{0C5A1905-0919-4F30-8D55-AAE7D1317916}" destId="{B0F276AE-EDAA-4184-8750-1AB966507EBA}" srcOrd="0" destOrd="0" parTransId="{7823E246-A6FF-4F5F-8C6F-A8B24BAA11E3}" sibTransId="{EAEE58AC-CEA0-4964-9D7E-EBF836BA5410}"/>
    <dgm:cxn modelId="{E3906C86-5322-449D-A6DB-502C7127D5A5}" type="presOf" srcId="{F5E6DF7B-2937-4624-B151-945B66808797}" destId="{CE1ED589-ACBB-4DC7-AAE4-2E526A189859}" srcOrd="0" destOrd="0" presId="urn:microsoft.com/office/officeart/2005/8/layout/chevron2"/>
    <dgm:cxn modelId="{CC9466F8-1547-42B2-920A-7266A21FEC33}" type="presOf" srcId="{7D1A6AD5-EFA1-4FB5-B7B6-3A46E54D3428}" destId="{84A85576-41C9-47D1-B6CD-FA9338FDA57C}" srcOrd="0" destOrd="0" presId="urn:microsoft.com/office/officeart/2005/8/layout/chevron2"/>
    <dgm:cxn modelId="{4A29B968-9DD3-4D28-B14A-661804935B89}" type="presOf" srcId="{2AF27594-01FB-42CA-8ED3-6FFCFECB84A8}" destId="{26B2CBBE-D6F6-44B7-A232-0D08FF04D671}" srcOrd="0" destOrd="0" presId="urn:microsoft.com/office/officeart/2005/8/layout/chevron2"/>
    <dgm:cxn modelId="{595BEB1B-D6BB-4E55-93DD-68DE1CB27BBC}" type="presOf" srcId="{D348A0E3-8BCF-4C30-9A05-A5BE4F360229}" destId="{B9EB178F-B8CB-4EBA-A364-7C3064D4D937}" srcOrd="0" destOrd="0" presId="urn:microsoft.com/office/officeart/2005/8/layout/chevron2"/>
    <dgm:cxn modelId="{88D370C0-9B78-44C3-8A4E-65BA92531E12}" type="presOf" srcId="{B0F276AE-EDAA-4184-8750-1AB966507EBA}" destId="{1E59BAD5-173B-4A7E-B5AF-1F50F1151A7D}" srcOrd="0" destOrd="0" presId="urn:microsoft.com/office/officeart/2005/8/layout/chevron2"/>
    <dgm:cxn modelId="{B0E1FD46-D8A4-4758-A81F-DB4F268B5029}" type="presOf" srcId="{DB8DE9D3-FB5F-43C4-BC9D-6D93549E128E}" destId="{270E593F-B180-44C0-88C3-2FC5E1A900D4}" srcOrd="0" destOrd="0" presId="urn:microsoft.com/office/officeart/2005/8/layout/chevron2"/>
    <dgm:cxn modelId="{B0F69DD9-3BCE-41E5-8410-EB3EDE64DFD8}" type="presParOf" srcId="{26B2CBBE-D6F6-44B7-A232-0D08FF04D671}" destId="{3C7399F0-5285-4B46-9BD7-CF01E3B7A9AA}" srcOrd="0" destOrd="0" presId="urn:microsoft.com/office/officeart/2005/8/layout/chevron2"/>
    <dgm:cxn modelId="{9EA5C677-480C-4910-BB4B-30372B8B453A}" type="presParOf" srcId="{3C7399F0-5285-4B46-9BD7-CF01E3B7A9AA}" destId="{D043DFEA-26ED-4C21-B59C-535EDD03B43E}" srcOrd="0" destOrd="0" presId="urn:microsoft.com/office/officeart/2005/8/layout/chevron2"/>
    <dgm:cxn modelId="{4028C99B-2033-43E7-967A-230EA5DA1BE9}" type="presParOf" srcId="{3C7399F0-5285-4B46-9BD7-CF01E3B7A9AA}" destId="{1E59BAD5-173B-4A7E-B5AF-1F50F1151A7D}" srcOrd="1" destOrd="0" presId="urn:microsoft.com/office/officeart/2005/8/layout/chevron2"/>
    <dgm:cxn modelId="{0EF284DF-67BA-461E-BD5F-31973F72CFDC}" type="presParOf" srcId="{26B2CBBE-D6F6-44B7-A232-0D08FF04D671}" destId="{7F4ADCC1-2028-4824-B061-CCAE673AB11C}" srcOrd="1" destOrd="0" presId="urn:microsoft.com/office/officeart/2005/8/layout/chevron2"/>
    <dgm:cxn modelId="{F0B424BE-D162-41C6-8D06-ABFB8E269059}" type="presParOf" srcId="{26B2CBBE-D6F6-44B7-A232-0D08FF04D671}" destId="{CD654EAD-BF68-4D6A-95C7-4021681241C7}" srcOrd="2" destOrd="0" presId="urn:microsoft.com/office/officeart/2005/8/layout/chevron2"/>
    <dgm:cxn modelId="{E19806DD-260A-43FE-93E4-AECC99A3002D}" type="presParOf" srcId="{CD654EAD-BF68-4D6A-95C7-4021681241C7}" destId="{83B62260-3F6D-4C98-B556-2C08DF82D3CE}" srcOrd="0" destOrd="0" presId="urn:microsoft.com/office/officeart/2005/8/layout/chevron2"/>
    <dgm:cxn modelId="{94F20FC7-625F-4D12-B959-CD8E543B82D9}" type="presParOf" srcId="{CD654EAD-BF68-4D6A-95C7-4021681241C7}" destId="{CE1ED589-ACBB-4DC7-AAE4-2E526A189859}" srcOrd="1" destOrd="0" presId="urn:microsoft.com/office/officeart/2005/8/layout/chevron2"/>
    <dgm:cxn modelId="{F7C764AF-EA20-4957-AD94-09DD8A105619}" type="presParOf" srcId="{26B2CBBE-D6F6-44B7-A232-0D08FF04D671}" destId="{CD5D2EC8-2E3E-44EC-9085-2E9D9FCF1610}" srcOrd="3" destOrd="0" presId="urn:microsoft.com/office/officeart/2005/8/layout/chevron2"/>
    <dgm:cxn modelId="{1475268A-46B7-44B9-A7B7-9CDD6129CB95}" type="presParOf" srcId="{26B2CBBE-D6F6-44B7-A232-0D08FF04D671}" destId="{93D4AEED-A4AE-4A07-9A94-35525ED8C348}" srcOrd="4" destOrd="0" presId="urn:microsoft.com/office/officeart/2005/8/layout/chevron2"/>
    <dgm:cxn modelId="{DDE68C2E-A32F-45D4-9A0E-5D600E58F554}" type="presParOf" srcId="{93D4AEED-A4AE-4A07-9A94-35525ED8C348}" destId="{270E593F-B180-44C0-88C3-2FC5E1A900D4}" srcOrd="0" destOrd="0" presId="urn:microsoft.com/office/officeart/2005/8/layout/chevron2"/>
    <dgm:cxn modelId="{59EEE23C-9FB8-4093-BE1E-C90268676864}" type="presParOf" srcId="{93D4AEED-A4AE-4A07-9A94-35525ED8C348}" destId="{84A85576-41C9-47D1-B6CD-FA9338FDA57C}" srcOrd="1" destOrd="0" presId="urn:microsoft.com/office/officeart/2005/8/layout/chevron2"/>
    <dgm:cxn modelId="{E333158B-AEF0-4693-8486-101FC27D3B0B}" type="presParOf" srcId="{26B2CBBE-D6F6-44B7-A232-0D08FF04D671}" destId="{6DB6A047-3922-41A2-B0EA-361D13ABF777}" srcOrd="5" destOrd="0" presId="urn:microsoft.com/office/officeart/2005/8/layout/chevron2"/>
    <dgm:cxn modelId="{BF2A7379-55F9-445E-BFB7-26A69531C0A4}" type="presParOf" srcId="{26B2CBBE-D6F6-44B7-A232-0D08FF04D671}" destId="{6EFEE6EC-F6D2-4558-A2DF-524EF8C02554}" srcOrd="6" destOrd="0" presId="urn:microsoft.com/office/officeart/2005/8/layout/chevron2"/>
    <dgm:cxn modelId="{911D9566-25C5-42E3-85B1-F94083EDB85C}" type="presParOf" srcId="{6EFEE6EC-F6D2-4558-A2DF-524EF8C02554}" destId="{B9EB178F-B8CB-4EBA-A364-7C3064D4D937}" srcOrd="0" destOrd="0" presId="urn:microsoft.com/office/officeart/2005/8/layout/chevron2"/>
    <dgm:cxn modelId="{11AD5EB7-FF0E-4470-9D07-35D3CFB0C218}" type="presParOf" srcId="{6EFEE6EC-F6D2-4558-A2DF-524EF8C02554}" destId="{79B7A827-790E-4DC4-8D16-1EFC3646D6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1A74D-9B18-4939-AB0D-4537C3D0B237}" type="doc">
      <dgm:prSet loTypeId="urn:microsoft.com/office/officeart/2005/8/layout/target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1E1332A-6CDD-4B41-B633-CB45610CD6A9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i="0" dirty="0" smtClean="0"/>
            <a:t>Professional Identity</a:t>
          </a:r>
          <a:endParaRPr lang="en-US" sz="2000" dirty="0"/>
        </a:p>
      </dgm:t>
    </dgm:pt>
    <dgm:pt modelId="{6DB372F5-F16F-4FA3-9124-0CC97F4874AD}" type="parTrans" cxnId="{CD21C752-DB46-41BD-94FA-B6692F6CF6A3}">
      <dgm:prSet/>
      <dgm:spPr/>
      <dgm:t>
        <a:bodyPr/>
        <a:lstStyle/>
        <a:p>
          <a:endParaRPr lang="en-US"/>
        </a:p>
      </dgm:t>
    </dgm:pt>
    <dgm:pt modelId="{FCD9C624-6593-45AB-B180-6CAA0DE447E3}" type="sibTrans" cxnId="{CD21C752-DB46-41BD-94FA-B6692F6CF6A3}">
      <dgm:prSet/>
      <dgm:spPr/>
      <dgm:t>
        <a:bodyPr/>
        <a:lstStyle/>
        <a:p>
          <a:endParaRPr lang="en-US"/>
        </a:p>
      </dgm:t>
    </dgm:pt>
    <dgm:pt modelId="{FEB1AC20-C115-4A69-BAF1-85683513CC1D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dirty="0" smtClean="0"/>
            <a:t>Innovate</a:t>
          </a:r>
          <a:r>
            <a:rPr lang="en-US" sz="2000" b="1" i="0" dirty="0" smtClean="0"/>
            <a:t> Idea</a:t>
          </a:r>
          <a:endParaRPr lang="en-US" sz="2000" dirty="0"/>
        </a:p>
      </dgm:t>
    </dgm:pt>
    <dgm:pt modelId="{846E5557-AF2D-4F12-AAAF-9FAB6A69B286}" type="parTrans" cxnId="{18C9062F-FB34-44D2-9B57-7883EB4AEF66}">
      <dgm:prSet/>
      <dgm:spPr/>
      <dgm:t>
        <a:bodyPr/>
        <a:lstStyle/>
        <a:p>
          <a:endParaRPr lang="en-US"/>
        </a:p>
      </dgm:t>
    </dgm:pt>
    <dgm:pt modelId="{E3C3AD5C-8FAC-4860-AB8C-B65AE6FE99CB}" type="sibTrans" cxnId="{18C9062F-FB34-44D2-9B57-7883EB4AEF66}">
      <dgm:prSet/>
      <dgm:spPr/>
      <dgm:t>
        <a:bodyPr/>
        <a:lstStyle/>
        <a:p>
          <a:endParaRPr lang="en-US"/>
        </a:p>
      </dgm:t>
    </dgm:pt>
    <dgm:pt modelId="{C865379B-1E95-4B8B-A184-82827BCD984B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i="0" dirty="0" smtClean="0"/>
            <a:t>Awesome Support</a:t>
          </a:r>
          <a:endParaRPr lang="en-US" sz="2000" dirty="0"/>
        </a:p>
      </dgm:t>
    </dgm:pt>
    <dgm:pt modelId="{224921FB-F3E0-4B39-BDDE-2613F10C4D28}" type="parTrans" cxnId="{4D330C59-B557-4BFA-A660-8DED2C467649}">
      <dgm:prSet/>
      <dgm:spPr/>
      <dgm:t>
        <a:bodyPr/>
        <a:lstStyle/>
        <a:p>
          <a:endParaRPr lang="en-US"/>
        </a:p>
      </dgm:t>
    </dgm:pt>
    <dgm:pt modelId="{047F7413-556A-4564-9A43-AD5839B89CC5}" type="sibTrans" cxnId="{4D330C59-B557-4BFA-A660-8DED2C467649}">
      <dgm:prSet/>
      <dgm:spPr/>
      <dgm:t>
        <a:bodyPr/>
        <a:lstStyle/>
        <a:p>
          <a:endParaRPr lang="en-US"/>
        </a:p>
      </dgm:t>
    </dgm:pt>
    <dgm:pt modelId="{9E47DAAA-A562-41F8-AA17-46D4BD4CC2BF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i="0" dirty="0" smtClean="0"/>
            <a:t>Design Professional</a:t>
          </a:r>
          <a:endParaRPr lang="en-US" sz="2000" dirty="0"/>
        </a:p>
      </dgm:t>
    </dgm:pt>
    <dgm:pt modelId="{0F020671-8F5E-432C-B994-FED95494323F}" type="parTrans" cxnId="{70AF1FF3-4DC0-4755-A852-DF72602230C9}">
      <dgm:prSet/>
      <dgm:spPr/>
      <dgm:t>
        <a:bodyPr/>
        <a:lstStyle/>
        <a:p>
          <a:endParaRPr lang="en-US"/>
        </a:p>
      </dgm:t>
    </dgm:pt>
    <dgm:pt modelId="{195E063C-B125-4812-93CE-E13182DB7F04}" type="sibTrans" cxnId="{70AF1FF3-4DC0-4755-A852-DF72602230C9}">
      <dgm:prSet/>
      <dgm:spPr/>
      <dgm:t>
        <a:bodyPr/>
        <a:lstStyle/>
        <a:p>
          <a:endParaRPr lang="en-US"/>
        </a:p>
      </dgm:t>
    </dgm:pt>
    <dgm:pt modelId="{C955BC71-4462-4E74-AC42-D4F33DA91279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i="0" dirty="0" smtClean="0"/>
            <a:t>Clean Code</a:t>
          </a:r>
          <a:endParaRPr lang="en-US" sz="2000" dirty="0"/>
        </a:p>
      </dgm:t>
    </dgm:pt>
    <dgm:pt modelId="{3C1C5634-0FEC-44F0-BDD5-1405539FDE46}" type="parTrans" cxnId="{415D447F-B7CF-4D91-994A-B9FF71514113}">
      <dgm:prSet/>
      <dgm:spPr/>
      <dgm:t>
        <a:bodyPr/>
        <a:lstStyle/>
        <a:p>
          <a:endParaRPr lang="en-US"/>
        </a:p>
      </dgm:t>
    </dgm:pt>
    <dgm:pt modelId="{00571AF7-4701-4A4F-ACD1-698AE4524AAB}" type="sibTrans" cxnId="{415D447F-B7CF-4D91-994A-B9FF71514113}">
      <dgm:prSet/>
      <dgm:spPr/>
      <dgm:t>
        <a:bodyPr/>
        <a:lstStyle/>
        <a:p>
          <a:endParaRPr lang="en-US"/>
        </a:p>
      </dgm:t>
    </dgm:pt>
    <dgm:pt modelId="{9C8F8FBA-7B47-4AC0-BB17-E8465A50AA82}" type="pres">
      <dgm:prSet presAssocID="{7191A74D-9B18-4939-AB0D-4537C3D0B23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196B80-07D9-449B-B357-09F76F53F57A}" type="pres">
      <dgm:prSet presAssocID="{21E1332A-6CDD-4B41-B633-CB45610CD6A9}" presName="circle1" presStyleLbl="lnNode1" presStyleIdx="0" presStyleCnt="5"/>
      <dgm:spPr/>
      <dgm:t>
        <a:bodyPr/>
        <a:lstStyle/>
        <a:p>
          <a:endParaRPr lang="en-US"/>
        </a:p>
      </dgm:t>
    </dgm:pt>
    <dgm:pt modelId="{F3072678-E645-4E08-8191-E91A5AE65152}" type="pres">
      <dgm:prSet presAssocID="{21E1332A-6CDD-4B41-B633-CB45610CD6A9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D8429-2D5F-4305-85C2-483895D1333C}" type="pres">
      <dgm:prSet presAssocID="{21E1332A-6CDD-4B41-B633-CB45610CD6A9}" presName="line1" presStyleLbl="callout" presStyleIdx="0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890A783-E15B-430B-AB14-27706B74BD8C}" type="pres">
      <dgm:prSet presAssocID="{21E1332A-6CDD-4B41-B633-CB45610CD6A9}" presName="d1" presStyleLbl="callout" presStyleIdx="1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1E5D768-D622-4C67-AD26-183378856185}" type="pres">
      <dgm:prSet presAssocID="{FEB1AC20-C115-4A69-BAF1-85683513CC1D}" presName="circle2" presStyleLbl="lnNode1" presStyleIdx="1" presStyleCnt="5"/>
      <dgm:spPr/>
      <dgm:t>
        <a:bodyPr/>
        <a:lstStyle/>
        <a:p>
          <a:endParaRPr lang="en-US"/>
        </a:p>
      </dgm:t>
    </dgm:pt>
    <dgm:pt modelId="{9FB43F4B-D3AE-473C-9004-D6BF0140CD8B}" type="pres">
      <dgm:prSet presAssocID="{FEB1AC20-C115-4A69-BAF1-85683513CC1D}" presName="text2" presStyleLbl="revTx" presStyleIdx="1" presStyleCnt="5" custLinFactNeighborY="3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4E2DE-F638-471E-BBC0-E00E3F70AAB9}" type="pres">
      <dgm:prSet presAssocID="{FEB1AC20-C115-4A69-BAF1-85683513CC1D}" presName="line2" presStyleLbl="callout" presStyleIdx="2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5CF512E-0AFC-4224-98B5-B643BD91B6F1}" type="pres">
      <dgm:prSet presAssocID="{FEB1AC20-C115-4A69-BAF1-85683513CC1D}" presName="d2" presStyleLbl="callout" presStyleIdx="3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035D0FE-3797-44C5-AF07-7A6225EF48F7}" type="pres">
      <dgm:prSet presAssocID="{C865379B-1E95-4B8B-A184-82827BCD984B}" presName="circle3" presStyleLbl="lnNode1" presStyleIdx="2" presStyleCnt="5"/>
      <dgm:spPr/>
      <dgm:t>
        <a:bodyPr/>
        <a:lstStyle/>
        <a:p>
          <a:endParaRPr lang="en-US"/>
        </a:p>
      </dgm:t>
    </dgm:pt>
    <dgm:pt modelId="{DB781C8B-9B6D-4ED2-AC96-252E976E664B}" type="pres">
      <dgm:prSet presAssocID="{C865379B-1E95-4B8B-A184-82827BCD984B}" presName="text3" presStyleLbl="revTx" presStyleIdx="2" presStyleCnt="5" custLinFactNeighborY="91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CB771-E663-4A20-9425-E03A2D45B0B0}" type="pres">
      <dgm:prSet presAssocID="{C865379B-1E95-4B8B-A184-82827BCD984B}" presName="line3" presStyleLbl="callout" presStyleIdx="4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B43EDFA-3EC8-4D11-850D-A5BBD14149F5}" type="pres">
      <dgm:prSet presAssocID="{C865379B-1E95-4B8B-A184-82827BCD984B}" presName="d3" presStyleLbl="callout" presStyleIdx="5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E201B15-57EB-4E44-B7EC-8E6E097021FD}" type="pres">
      <dgm:prSet presAssocID="{9E47DAAA-A562-41F8-AA17-46D4BD4CC2BF}" presName="circle4" presStyleLbl="lnNode1" presStyleIdx="3" presStyleCnt="5"/>
      <dgm:spPr/>
      <dgm:t>
        <a:bodyPr/>
        <a:lstStyle/>
        <a:p>
          <a:endParaRPr lang="en-US"/>
        </a:p>
      </dgm:t>
    </dgm:pt>
    <dgm:pt modelId="{276EE320-AFA6-46D5-BEB2-C73E73A7A34B}" type="pres">
      <dgm:prSet presAssocID="{9E47DAAA-A562-41F8-AA17-46D4BD4CC2BF}" presName="text4" presStyleLbl="revTx" presStyleIdx="3" presStyleCnt="5" custLinFactNeighborY="183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B5FC0-5A3E-40B2-9B90-8DF19CA7AB8A}" type="pres">
      <dgm:prSet presAssocID="{9E47DAAA-A562-41F8-AA17-46D4BD4CC2BF}" presName="line4" presStyleLbl="callout" presStyleIdx="6" presStyleCnt="10" custLinFactY="100000" custLinFactNeighborY="190288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F9BF5E7-7057-4D97-A97E-1900BAB85EF9}" type="pres">
      <dgm:prSet presAssocID="{9E47DAAA-A562-41F8-AA17-46D4BD4CC2BF}" presName="d4" presStyleLbl="callout" presStyleIdx="7" presStyleCnt="10" custScaleX="97994" custScaleY="84367" custLinFactNeighborX="2168" custLinFactNeighborY="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2FF3223-DC5F-450F-B0F0-B81CFBDA59A7}" type="pres">
      <dgm:prSet presAssocID="{C955BC71-4462-4E74-AC42-D4F33DA91279}" presName="circle5" presStyleLbl="lnNode1" presStyleIdx="4" presStyleCnt="5" custLinFactNeighborY="0"/>
      <dgm:spPr/>
      <dgm:t>
        <a:bodyPr/>
        <a:lstStyle/>
        <a:p>
          <a:endParaRPr lang="en-US"/>
        </a:p>
      </dgm:t>
    </dgm:pt>
    <dgm:pt modelId="{6C3C6A28-51F1-46A5-A072-F6E42F19858E}" type="pres">
      <dgm:prSet presAssocID="{C955BC71-4462-4E74-AC42-D4F33DA91279}" presName="text5" presStyleLbl="revTx" presStyleIdx="4" presStyleCnt="5" custLinFactNeighborY="274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77F39-C689-406F-B0ED-9E0EAA359904}" type="pres">
      <dgm:prSet presAssocID="{C955BC71-4462-4E74-AC42-D4F33DA91279}" presName="line5" presStyleLbl="callout" presStyleIdx="8" presStyleCnt="10" custLinFactY="208004" custLinFactNeighborY="30000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4008323-C300-4166-9B36-64E4E4BE088C}" type="pres">
      <dgm:prSet presAssocID="{C955BC71-4462-4E74-AC42-D4F33DA91279}" presName="d5" presStyleLbl="callout" presStyleIdx="9" presStyleCnt="10" custScaleX="100224" custScaleY="60768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CD21C752-DB46-41BD-94FA-B6692F6CF6A3}" srcId="{7191A74D-9B18-4939-AB0D-4537C3D0B237}" destId="{21E1332A-6CDD-4B41-B633-CB45610CD6A9}" srcOrd="0" destOrd="0" parTransId="{6DB372F5-F16F-4FA3-9124-0CC97F4874AD}" sibTransId="{FCD9C624-6593-45AB-B180-6CAA0DE447E3}"/>
    <dgm:cxn modelId="{70AF1FF3-4DC0-4755-A852-DF72602230C9}" srcId="{7191A74D-9B18-4939-AB0D-4537C3D0B237}" destId="{9E47DAAA-A562-41F8-AA17-46D4BD4CC2BF}" srcOrd="3" destOrd="0" parTransId="{0F020671-8F5E-432C-B994-FED95494323F}" sibTransId="{195E063C-B125-4812-93CE-E13182DB7F04}"/>
    <dgm:cxn modelId="{494E670D-0970-4FE9-9674-FB9908C85839}" type="presOf" srcId="{7191A74D-9B18-4939-AB0D-4537C3D0B237}" destId="{9C8F8FBA-7B47-4AC0-BB17-E8465A50AA82}" srcOrd="0" destOrd="0" presId="urn:microsoft.com/office/officeart/2005/8/layout/target1"/>
    <dgm:cxn modelId="{12974F42-2610-466C-8168-345B5B0E9899}" type="presOf" srcId="{9E47DAAA-A562-41F8-AA17-46D4BD4CC2BF}" destId="{276EE320-AFA6-46D5-BEB2-C73E73A7A34B}" srcOrd="0" destOrd="0" presId="urn:microsoft.com/office/officeart/2005/8/layout/target1"/>
    <dgm:cxn modelId="{6357D4E9-6D73-4AA3-A68B-B59ADE647C36}" type="presOf" srcId="{C865379B-1E95-4B8B-A184-82827BCD984B}" destId="{DB781C8B-9B6D-4ED2-AC96-252E976E664B}" srcOrd="0" destOrd="0" presId="urn:microsoft.com/office/officeart/2005/8/layout/target1"/>
    <dgm:cxn modelId="{18C9062F-FB34-44D2-9B57-7883EB4AEF66}" srcId="{7191A74D-9B18-4939-AB0D-4537C3D0B237}" destId="{FEB1AC20-C115-4A69-BAF1-85683513CC1D}" srcOrd="1" destOrd="0" parTransId="{846E5557-AF2D-4F12-AAAF-9FAB6A69B286}" sibTransId="{E3C3AD5C-8FAC-4860-AB8C-B65AE6FE99CB}"/>
    <dgm:cxn modelId="{2C99B7DB-A7B5-4AF7-9BBE-789826A8E2B6}" type="presOf" srcId="{FEB1AC20-C115-4A69-BAF1-85683513CC1D}" destId="{9FB43F4B-D3AE-473C-9004-D6BF0140CD8B}" srcOrd="0" destOrd="0" presId="urn:microsoft.com/office/officeart/2005/8/layout/target1"/>
    <dgm:cxn modelId="{4D330C59-B557-4BFA-A660-8DED2C467649}" srcId="{7191A74D-9B18-4939-AB0D-4537C3D0B237}" destId="{C865379B-1E95-4B8B-A184-82827BCD984B}" srcOrd="2" destOrd="0" parTransId="{224921FB-F3E0-4B39-BDDE-2613F10C4D28}" sibTransId="{047F7413-556A-4564-9A43-AD5839B89CC5}"/>
    <dgm:cxn modelId="{6C28977C-E4BE-41BB-AF2D-0A8AAD0EAFF0}" type="presOf" srcId="{21E1332A-6CDD-4B41-B633-CB45610CD6A9}" destId="{F3072678-E645-4E08-8191-E91A5AE65152}" srcOrd="0" destOrd="0" presId="urn:microsoft.com/office/officeart/2005/8/layout/target1"/>
    <dgm:cxn modelId="{E51CB7B2-079D-4E24-BB5E-36D588178345}" type="presOf" srcId="{C955BC71-4462-4E74-AC42-D4F33DA91279}" destId="{6C3C6A28-51F1-46A5-A072-F6E42F19858E}" srcOrd="0" destOrd="0" presId="urn:microsoft.com/office/officeart/2005/8/layout/target1"/>
    <dgm:cxn modelId="{415D447F-B7CF-4D91-994A-B9FF71514113}" srcId="{7191A74D-9B18-4939-AB0D-4537C3D0B237}" destId="{C955BC71-4462-4E74-AC42-D4F33DA91279}" srcOrd="4" destOrd="0" parTransId="{3C1C5634-0FEC-44F0-BDD5-1405539FDE46}" sibTransId="{00571AF7-4701-4A4F-ACD1-698AE4524AAB}"/>
    <dgm:cxn modelId="{52A01764-E0BC-4C98-ADB5-1BE0B26A2456}" type="presParOf" srcId="{9C8F8FBA-7B47-4AC0-BB17-E8465A50AA82}" destId="{54196B80-07D9-449B-B357-09F76F53F57A}" srcOrd="0" destOrd="0" presId="urn:microsoft.com/office/officeart/2005/8/layout/target1"/>
    <dgm:cxn modelId="{E1963DF3-221A-4506-B493-4915C4C71F9F}" type="presParOf" srcId="{9C8F8FBA-7B47-4AC0-BB17-E8465A50AA82}" destId="{F3072678-E645-4E08-8191-E91A5AE65152}" srcOrd="1" destOrd="0" presId="urn:microsoft.com/office/officeart/2005/8/layout/target1"/>
    <dgm:cxn modelId="{87013E2A-C962-41B6-90DC-F4D215A034EA}" type="presParOf" srcId="{9C8F8FBA-7B47-4AC0-BB17-E8465A50AA82}" destId="{D4ED8429-2D5F-4305-85C2-483895D1333C}" srcOrd="2" destOrd="0" presId="urn:microsoft.com/office/officeart/2005/8/layout/target1"/>
    <dgm:cxn modelId="{A535CDDD-0CE7-4B8B-8754-C6CF214EA127}" type="presParOf" srcId="{9C8F8FBA-7B47-4AC0-BB17-E8465A50AA82}" destId="{0890A783-E15B-430B-AB14-27706B74BD8C}" srcOrd="3" destOrd="0" presId="urn:microsoft.com/office/officeart/2005/8/layout/target1"/>
    <dgm:cxn modelId="{C2E1D28D-D2E4-45D4-90AD-3E794C10EDCE}" type="presParOf" srcId="{9C8F8FBA-7B47-4AC0-BB17-E8465A50AA82}" destId="{51E5D768-D622-4C67-AD26-183378856185}" srcOrd="4" destOrd="0" presId="urn:microsoft.com/office/officeart/2005/8/layout/target1"/>
    <dgm:cxn modelId="{1636B6E9-78C7-4BE6-919A-744A759935E4}" type="presParOf" srcId="{9C8F8FBA-7B47-4AC0-BB17-E8465A50AA82}" destId="{9FB43F4B-D3AE-473C-9004-D6BF0140CD8B}" srcOrd="5" destOrd="0" presId="urn:microsoft.com/office/officeart/2005/8/layout/target1"/>
    <dgm:cxn modelId="{1B702E96-855B-4B83-A91A-A634CFC92F87}" type="presParOf" srcId="{9C8F8FBA-7B47-4AC0-BB17-E8465A50AA82}" destId="{E624E2DE-F638-471E-BBC0-E00E3F70AAB9}" srcOrd="6" destOrd="0" presId="urn:microsoft.com/office/officeart/2005/8/layout/target1"/>
    <dgm:cxn modelId="{01749C62-E42D-4A60-8D10-3C4FFDA2C351}" type="presParOf" srcId="{9C8F8FBA-7B47-4AC0-BB17-E8465A50AA82}" destId="{85CF512E-0AFC-4224-98B5-B643BD91B6F1}" srcOrd="7" destOrd="0" presId="urn:microsoft.com/office/officeart/2005/8/layout/target1"/>
    <dgm:cxn modelId="{6699CDC3-C55D-43E4-9940-7B7CD7BF28C0}" type="presParOf" srcId="{9C8F8FBA-7B47-4AC0-BB17-E8465A50AA82}" destId="{D035D0FE-3797-44C5-AF07-7A6225EF48F7}" srcOrd="8" destOrd="0" presId="urn:microsoft.com/office/officeart/2005/8/layout/target1"/>
    <dgm:cxn modelId="{A526153B-6100-4C09-8D85-230FFBE31973}" type="presParOf" srcId="{9C8F8FBA-7B47-4AC0-BB17-E8465A50AA82}" destId="{DB781C8B-9B6D-4ED2-AC96-252E976E664B}" srcOrd="9" destOrd="0" presId="urn:microsoft.com/office/officeart/2005/8/layout/target1"/>
    <dgm:cxn modelId="{0C4D7130-4793-47E8-9A03-D2C60179664E}" type="presParOf" srcId="{9C8F8FBA-7B47-4AC0-BB17-E8465A50AA82}" destId="{40ECB771-E663-4A20-9425-E03A2D45B0B0}" srcOrd="10" destOrd="0" presId="urn:microsoft.com/office/officeart/2005/8/layout/target1"/>
    <dgm:cxn modelId="{8939666E-CACF-43D3-A14C-F0D6690BDE40}" type="presParOf" srcId="{9C8F8FBA-7B47-4AC0-BB17-E8465A50AA82}" destId="{AB43EDFA-3EC8-4D11-850D-A5BBD14149F5}" srcOrd="11" destOrd="0" presId="urn:microsoft.com/office/officeart/2005/8/layout/target1"/>
    <dgm:cxn modelId="{05892CD4-03CB-4752-856C-4B27303A4B87}" type="presParOf" srcId="{9C8F8FBA-7B47-4AC0-BB17-E8465A50AA82}" destId="{DE201B15-57EB-4E44-B7EC-8E6E097021FD}" srcOrd="12" destOrd="0" presId="urn:microsoft.com/office/officeart/2005/8/layout/target1"/>
    <dgm:cxn modelId="{669E1726-AE3C-4754-9445-03CC5B2C2933}" type="presParOf" srcId="{9C8F8FBA-7B47-4AC0-BB17-E8465A50AA82}" destId="{276EE320-AFA6-46D5-BEB2-C73E73A7A34B}" srcOrd="13" destOrd="0" presId="urn:microsoft.com/office/officeart/2005/8/layout/target1"/>
    <dgm:cxn modelId="{B7E5C896-5324-4EAD-BFA9-5302AC840B5B}" type="presParOf" srcId="{9C8F8FBA-7B47-4AC0-BB17-E8465A50AA82}" destId="{2D0B5FC0-5A3E-40B2-9B90-8DF19CA7AB8A}" srcOrd="14" destOrd="0" presId="urn:microsoft.com/office/officeart/2005/8/layout/target1"/>
    <dgm:cxn modelId="{6770D6F7-75BA-4F0E-8F8A-8FB530F30778}" type="presParOf" srcId="{9C8F8FBA-7B47-4AC0-BB17-E8465A50AA82}" destId="{4F9BF5E7-7057-4D97-A97E-1900BAB85EF9}" srcOrd="15" destOrd="0" presId="urn:microsoft.com/office/officeart/2005/8/layout/target1"/>
    <dgm:cxn modelId="{1D5F55DA-C478-4365-AFF1-AFAE9CB317DC}" type="presParOf" srcId="{9C8F8FBA-7B47-4AC0-BB17-E8465A50AA82}" destId="{12FF3223-DC5F-450F-B0F0-B81CFBDA59A7}" srcOrd="16" destOrd="0" presId="urn:microsoft.com/office/officeart/2005/8/layout/target1"/>
    <dgm:cxn modelId="{81876E86-8639-43C7-B74B-C5BC44BF2DE0}" type="presParOf" srcId="{9C8F8FBA-7B47-4AC0-BB17-E8465A50AA82}" destId="{6C3C6A28-51F1-46A5-A072-F6E42F19858E}" srcOrd="17" destOrd="0" presId="urn:microsoft.com/office/officeart/2005/8/layout/target1"/>
    <dgm:cxn modelId="{84B2A11C-C5C6-4316-9916-260828484D95}" type="presParOf" srcId="{9C8F8FBA-7B47-4AC0-BB17-E8465A50AA82}" destId="{DA977F39-C689-406F-B0ED-9E0EAA359904}" srcOrd="18" destOrd="0" presId="urn:microsoft.com/office/officeart/2005/8/layout/target1"/>
    <dgm:cxn modelId="{B1DFFA2E-F3E8-4A10-9A42-96A0E0E5BB4F}" type="presParOf" srcId="{9C8F8FBA-7B47-4AC0-BB17-E8465A50AA82}" destId="{54008323-C300-4166-9B36-64E4E4BE088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AE09F-BF1D-4486-BDF2-396F2BBC88C6}" type="doc">
      <dgm:prSet loTypeId="urn:microsoft.com/office/officeart/2005/8/layout/b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F326A58-207C-412A-8766-142A513D2359}">
      <dgm:prSet phldrT="[Text]" custT="1"/>
      <dgm:spPr>
        <a:solidFill>
          <a:srgbClr val="FF572F"/>
        </a:solidFill>
      </dgm:spPr>
      <dgm:t>
        <a:bodyPr/>
        <a:lstStyle/>
        <a:p>
          <a:pPr algn="ctr"/>
          <a:r>
            <a:rPr lang="en-US" sz="1600" b="1" dirty="0"/>
            <a:t>Automated Parking System</a:t>
          </a:r>
        </a:p>
      </dgm:t>
    </dgm:pt>
    <dgm:pt modelId="{8F2479B5-C0B3-4F2D-A6FF-E2513462DCA2}" type="parTrans" cxnId="{0F2E5DFB-6885-4C9D-A111-EE922858219E}">
      <dgm:prSet/>
      <dgm:spPr/>
      <dgm:t>
        <a:bodyPr/>
        <a:lstStyle/>
        <a:p>
          <a:endParaRPr lang="en-US"/>
        </a:p>
      </dgm:t>
    </dgm:pt>
    <dgm:pt modelId="{F7D00159-C166-4A0E-AC8F-2CC2AE393ADD}" type="sibTrans" cxnId="{0F2E5DFB-6885-4C9D-A111-EE922858219E}">
      <dgm:prSet/>
      <dgm:spPr/>
      <dgm:t>
        <a:bodyPr/>
        <a:lstStyle/>
        <a:p>
          <a:endParaRPr lang="en-US"/>
        </a:p>
      </dgm:t>
    </dgm:pt>
    <dgm:pt modelId="{B7005775-AA6C-4A3B-B4E1-34508E556397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Smart India Hackathon </a:t>
          </a:r>
        </a:p>
      </dgm:t>
    </dgm:pt>
    <dgm:pt modelId="{E807453E-3A97-4547-ADEE-AF8F42CC0CB5}" type="parTrans" cxnId="{73543A25-B221-415A-AD37-68DD2B240DE0}">
      <dgm:prSet/>
      <dgm:spPr/>
      <dgm:t>
        <a:bodyPr/>
        <a:lstStyle/>
        <a:p>
          <a:endParaRPr lang="en-US"/>
        </a:p>
      </dgm:t>
    </dgm:pt>
    <dgm:pt modelId="{86C68A1F-0B28-4A94-B22D-2FCA8FE4D683}" type="sibTrans" cxnId="{73543A25-B221-415A-AD37-68DD2B240DE0}">
      <dgm:prSet/>
      <dgm:spPr/>
      <dgm:t>
        <a:bodyPr/>
        <a:lstStyle/>
        <a:p>
          <a:endParaRPr lang="en-US"/>
        </a:p>
      </dgm:t>
    </dgm:pt>
    <dgm:pt modelId="{B3307BDB-D38F-431A-8A0E-768F1133209C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ML</a:t>
          </a:r>
        </a:p>
      </dgm:t>
    </dgm:pt>
    <dgm:pt modelId="{7A8E37B8-F24F-4E6D-A991-FE6300C10861}" type="parTrans" cxnId="{FE420AE0-28AB-40FC-81C5-A9125A19AD2D}">
      <dgm:prSet/>
      <dgm:spPr/>
      <dgm:t>
        <a:bodyPr/>
        <a:lstStyle/>
        <a:p>
          <a:endParaRPr lang="en-US"/>
        </a:p>
      </dgm:t>
    </dgm:pt>
    <dgm:pt modelId="{7F564A0E-CD5B-4067-8C12-F84553400311}" type="sibTrans" cxnId="{FE420AE0-28AB-40FC-81C5-A9125A19AD2D}">
      <dgm:prSet/>
      <dgm:spPr/>
      <dgm:t>
        <a:bodyPr/>
        <a:lstStyle/>
        <a:p>
          <a:endParaRPr lang="en-US"/>
        </a:p>
      </dgm:t>
    </dgm:pt>
    <dgm:pt modelId="{07C5414C-B58E-48A9-B914-431B394A1896}">
      <dgm:prSet phldrT="[Text]" custT="1"/>
      <dgm:spPr>
        <a:solidFill>
          <a:srgbClr val="FF572F"/>
        </a:solidFill>
      </dgm:spPr>
      <dgm:t>
        <a:bodyPr/>
        <a:lstStyle/>
        <a:p>
          <a:r>
            <a:rPr lang="en-US" sz="1600" b="1" dirty="0"/>
            <a:t>Online Assessment</a:t>
          </a:r>
        </a:p>
      </dgm:t>
    </dgm:pt>
    <dgm:pt modelId="{79CFAA6E-D69C-45B5-88BE-7D75C4F572DA}" type="parTrans" cxnId="{A8C557D9-96AE-4DB8-84D4-F4D7B17FC158}">
      <dgm:prSet/>
      <dgm:spPr/>
      <dgm:t>
        <a:bodyPr/>
        <a:lstStyle/>
        <a:p>
          <a:endParaRPr lang="en-US"/>
        </a:p>
      </dgm:t>
    </dgm:pt>
    <dgm:pt modelId="{FEF1D557-15B9-4639-AFCE-D99A2BCED2B8}" type="sibTrans" cxnId="{A8C557D9-96AE-4DB8-84D4-F4D7B17FC158}">
      <dgm:prSet/>
      <dgm:spPr/>
      <dgm:t>
        <a:bodyPr/>
        <a:lstStyle/>
        <a:p>
          <a:endParaRPr lang="en-US"/>
        </a:p>
      </dgm:t>
    </dgm:pt>
    <dgm:pt modelId="{DB977158-BA3A-4969-8ACF-360795A3BD51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CXI</a:t>
          </a:r>
        </a:p>
      </dgm:t>
    </dgm:pt>
    <dgm:pt modelId="{934EC8D5-6577-44E4-A332-D97FB74B692E}" type="parTrans" cxnId="{60330139-1421-47AD-8DB6-E0890954ACDD}">
      <dgm:prSet/>
      <dgm:spPr/>
      <dgm:t>
        <a:bodyPr/>
        <a:lstStyle/>
        <a:p>
          <a:endParaRPr lang="en-US"/>
        </a:p>
      </dgm:t>
    </dgm:pt>
    <dgm:pt modelId="{39C6508A-9E4A-4CEC-8EDB-39F6279C671B}" type="sibTrans" cxnId="{60330139-1421-47AD-8DB6-E0890954ACDD}">
      <dgm:prSet/>
      <dgm:spPr/>
      <dgm:t>
        <a:bodyPr/>
        <a:lstStyle/>
        <a:p>
          <a:endParaRPr lang="en-US"/>
        </a:p>
      </dgm:t>
    </dgm:pt>
    <dgm:pt modelId="{E293CBF6-FF91-4997-8082-B0C00811A0EF}">
      <dgm:prSet phldrT="[Text]" custT="1"/>
      <dgm:spPr>
        <a:solidFill>
          <a:srgbClr val="FF572F"/>
        </a:solidFill>
      </dgm:spPr>
      <dgm:t>
        <a:bodyPr/>
        <a:lstStyle/>
        <a:p>
          <a:r>
            <a:rPr lang="en-US" sz="1600" b="1" dirty="0"/>
            <a:t>Smart Vehicles</a:t>
          </a:r>
        </a:p>
      </dgm:t>
    </dgm:pt>
    <dgm:pt modelId="{375058CB-6066-4164-AF61-B24027E42F4E}" type="parTrans" cxnId="{22D3CA5B-6B43-420F-B534-F2C777A89A97}">
      <dgm:prSet/>
      <dgm:spPr/>
      <dgm:t>
        <a:bodyPr/>
        <a:lstStyle/>
        <a:p>
          <a:endParaRPr lang="en-US"/>
        </a:p>
      </dgm:t>
    </dgm:pt>
    <dgm:pt modelId="{39A00C2C-F205-48D2-91F2-9D1AD3B591C8}" type="sibTrans" cxnId="{22D3CA5B-6B43-420F-B534-F2C777A89A97}">
      <dgm:prSet/>
      <dgm:spPr/>
      <dgm:t>
        <a:bodyPr/>
        <a:lstStyle/>
        <a:p>
          <a:endParaRPr lang="en-US"/>
        </a:p>
      </dgm:t>
    </dgm:pt>
    <dgm:pt modelId="{BC57D082-74C7-4D12-AF59-33506E29BFCB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Smart India Hackathon</a:t>
          </a:r>
        </a:p>
      </dgm:t>
    </dgm:pt>
    <dgm:pt modelId="{4FF1C1DC-2637-43E7-972D-B6F8DAE36557}" type="parTrans" cxnId="{E304B6C3-881B-41C6-88D8-66A776214CD7}">
      <dgm:prSet/>
      <dgm:spPr/>
      <dgm:t>
        <a:bodyPr/>
        <a:lstStyle/>
        <a:p>
          <a:endParaRPr lang="en-US"/>
        </a:p>
      </dgm:t>
    </dgm:pt>
    <dgm:pt modelId="{C28D3089-2310-4D5F-A82C-43A236D2DD33}" type="sibTrans" cxnId="{E304B6C3-881B-41C6-88D8-66A776214CD7}">
      <dgm:prSet/>
      <dgm:spPr/>
      <dgm:t>
        <a:bodyPr/>
        <a:lstStyle/>
        <a:p>
          <a:endParaRPr lang="en-US"/>
        </a:p>
      </dgm:t>
    </dgm:pt>
    <dgm:pt modelId="{1E5F297D-64BB-4FA7-B07D-FD18DDA571D8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IOT</a:t>
          </a:r>
        </a:p>
      </dgm:t>
    </dgm:pt>
    <dgm:pt modelId="{D3F40963-F2DF-42FF-B9CE-7697165F402E}" type="parTrans" cxnId="{FDBCAA2B-42C5-46D6-8B90-EB5E4350FCC6}">
      <dgm:prSet/>
      <dgm:spPr/>
      <dgm:t>
        <a:bodyPr/>
        <a:lstStyle/>
        <a:p>
          <a:endParaRPr lang="en-US"/>
        </a:p>
      </dgm:t>
    </dgm:pt>
    <dgm:pt modelId="{46E30803-9B1E-4430-A5B2-D023400AAEC2}" type="sibTrans" cxnId="{FDBCAA2B-42C5-46D6-8B90-EB5E4350FCC6}">
      <dgm:prSet/>
      <dgm:spPr/>
      <dgm:t>
        <a:bodyPr/>
        <a:lstStyle/>
        <a:p>
          <a:endParaRPr lang="en-US"/>
        </a:p>
      </dgm:t>
    </dgm:pt>
    <dgm:pt modelId="{A48DE9BC-BC0E-444A-B966-0A854BBC2C59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Web Dev + ML</a:t>
          </a:r>
        </a:p>
      </dgm:t>
    </dgm:pt>
    <dgm:pt modelId="{7EB1EF92-5E8C-4C1F-8BE1-9BC318317932}" type="parTrans" cxnId="{4909D125-E92C-42B2-8C7F-9FB0C5ACF8D8}">
      <dgm:prSet/>
      <dgm:spPr/>
      <dgm:t>
        <a:bodyPr/>
        <a:lstStyle/>
        <a:p>
          <a:endParaRPr lang="en-US"/>
        </a:p>
      </dgm:t>
    </dgm:pt>
    <dgm:pt modelId="{0DDCD456-B54B-4042-B14D-02C40BA66E6A}" type="sibTrans" cxnId="{4909D125-E92C-42B2-8C7F-9FB0C5ACF8D8}">
      <dgm:prSet/>
      <dgm:spPr/>
      <dgm:t>
        <a:bodyPr/>
        <a:lstStyle/>
        <a:p>
          <a:endParaRPr lang="en-US"/>
        </a:p>
      </dgm:t>
    </dgm:pt>
    <dgm:pt modelId="{BB9D97B4-6CD4-45B0-92BC-9DB369A617E8}">
      <dgm:prSet phldrT="[Text]" custT="1"/>
      <dgm:spPr>
        <a:solidFill>
          <a:srgbClr val="FF572F"/>
        </a:solidFill>
      </dgm:spPr>
      <dgm:t>
        <a:bodyPr/>
        <a:lstStyle/>
        <a:p>
          <a:r>
            <a:rPr lang="en-US" sz="1600" b="1" dirty="0"/>
            <a:t>SAP website</a:t>
          </a:r>
        </a:p>
      </dgm:t>
    </dgm:pt>
    <dgm:pt modelId="{E770D10E-B68D-43EA-AFEB-8B0D0F3A72A8}" type="parTrans" cxnId="{FAF4500D-0C0B-45A0-853C-8774C852E829}">
      <dgm:prSet/>
      <dgm:spPr/>
      <dgm:t>
        <a:bodyPr/>
        <a:lstStyle/>
        <a:p>
          <a:endParaRPr lang="en-US"/>
        </a:p>
      </dgm:t>
    </dgm:pt>
    <dgm:pt modelId="{B9815E10-3BE0-43B4-8BDC-7A7AC6CCD895}" type="sibTrans" cxnId="{FAF4500D-0C0B-45A0-853C-8774C852E829}">
      <dgm:prSet/>
      <dgm:spPr/>
      <dgm:t>
        <a:bodyPr/>
        <a:lstStyle/>
        <a:p>
          <a:endParaRPr lang="en-US"/>
        </a:p>
      </dgm:t>
    </dgm:pt>
    <dgm:pt modelId="{F8E54D0E-0CEA-4487-A6B8-EAD18340E4C0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CXI</a:t>
          </a:r>
        </a:p>
      </dgm:t>
    </dgm:pt>
    <dgm:pt modelId="{80697D16-EC58-479F-B148-B136D5750E20}" type="parTrans" cxnId="{42243975-825C-4735-91B5-412D6D262A8B}">
      <dgm:prSet/>
      <dgm:spPr/>
      <dgm:t>
        <a:bodyPr/>
        <a:lstStyle/>
        <a:p>
          <a:endParaRPr lang="en-US"/>
        </a:p>
      </dgm:t>
    </dgm:pt>
    <dgm:pt modelId="{08A3CD5A-E023-47E7-96BF-9959C02D6456}" type="sibTrans" cxnId="{42243975-825C-4735-91B5-412D6D262A8B}">
      <dgm:prSet/>
      <dgm:spPr/>
      <dgm:t>
        <a:bodyPr/>
        <a:lstStyle/>
        <a:p>
          <a:endParaRPr lang="en-US"/>
        </a:p>
      </dgm:t>
    </dgm:pt>
    <dgm:pt modelId="{7D54338C-5D89-4A5C-B348-C40CAA11F042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Web Dev</a:t>
          </a:r>
        </a:p>
      </dgm:t>
    </dgm:pt>
    <dgm:pt modelId="{71AA04D3-02DA-443F-AE1A-4A17BDA90486}" type="parTrans" cxnId="{36A33A68-C123-4230-A5FC-D37098853B2F}">
      <dgm:prSet/>
      <dgm:spPr/>
      <dgm:t>
        <a:bodyPr/>
        <a:lstStyle/>
        <a:p>
          <a:endParaRPr lang="en-US"/>
        </a:p>
      </dgm:t>
    </dgm:pt>
    <dgm:pt modelId="{27ACAAA2-28FE-46AD-8A66-728EAE2780F7}" type="sibTrans" cxnId="{36A33A68-C123-4230-A5FC-D37098853B2F}">
      <dgm:prSet/>
      <dgm:spPr/>
      <dgm:t>
        <a:bodyPr/>
        <a:lstStyle/>
        <a:p>
          <a:endParaRPr lang="en-US"/>
        </a:p>
      </dgm:t>
    </dgm:pt>
    <dgm:pt modelId="{77F150CA-0BCC-40AD-A730-949C0F2EFB14}">
      <dgm:prSet phldrT="[Text]" custT="1"/>
      <dgm:spPr>
        <a:solidFill>
          <a:srgbClr val="FF572F"/>
        </a:solidFill>
      </dgm:spPr>
      <dgm:t>
        <a:bodyPr/>
        <a:lstStyle/>
        <a:p>
          <a:r>
            <a:rPr lang="en-US" sz="1600" b="1" dirty="0"/>
            <a:t>Ripple Tea</a:t>
          </a:r>
        </a:p>
      </dgm:t>
    </dgm:pt>
    <dgm:pt modelId="{3166188E-AFD4-422B-8E9B-1D8CCE56A704}" type="parTrans" cxnId="{71981897-D933-4B06-B8F9-33C044CAE50B}">
      <dgm:prSet/>
      <dgm:spPr/>
      <dgm:t>
        <a:bodyPr/>
        <a:lstStyle/>
        <a:p>
          <a:endParaRPr lang="en-US"/>
        </a:p>
      </dgm:t>
    </dgm:pt>
    <dgm:pt modelId="{0108D463-20D9-4ADE-BF05-DE42541BF2B0}" type="sibTrans" cxnId="{71981897-D933-4B06-B8F9-33C044CAE50B}">
      <dgm:prSet/>
      <dgm:spPr/>
      <dgm:t>
        <a:bodyPr/>
        <a:lstStyle/>
        <a:p>
          <a:endParaRPr lang="en-US"/>
        </a:p>
      </dgm:t>
    </dgm:pt>
    <dgm:pt modelId="{E28A84A4-FA31-4CEC-BBA2-0A2F6E173FE6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Paid</a:t>
          </a:r>
        </a:p>
      </dgm:t>
    </dgm:pt>
    <dgm:pt modelId="{C8E2A561-60F9-4180-81A3-16A183DD156A}" type="parTrans" cxnId="{C748365A-5541-4C90-99FD-6BF1C671CA7C}">
      <dgm:prSet/>
      <dgm:spPr/>
      <dgm:t>
        <a:bodyPr/>
        <a:lstStyle/>
        <a:p>
          <a:endParaRPr lang="en-US"/>
        </a:p>
      </dgm:t>
    </dgm:pt>
    <dgm:pt modelId="{3138A58C-95BA-49FF-9272-1AD9FA752431}" type="sibTrans" cxnId="{C748365A-5541-4C90-99FD-6BF1C671CA7C}">
      <dgm:prSet/>
      <dgm:spPr/>
      <dgm:t>
        <a:bodyPr/>
        <a:lstStyle/>
        <a:p>
          <a:endParaRPr lang="en-US"/>
        </a:p>
      </dgm:t>
    </dgm:pt>
    <dgm:pt modelId="{02AC37C8-07F9-4D87-ADD4-D5C29A252713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Android +  iOS</a:t>
          </a:r>
        </a:p>
      </dgm:t>
    </dgm:pt>
    <dgm:pt modelId="{09C1D1A8-31E6-4FD8-AE81-D2817C30C2D5}" type="parTrans" cxnId="{FF761C61-2996-4D79-B30A-E305DD9356E4}">
      <dgm:prSet/>
      <dgm:spPr/>
      <dgm:t>
        <a:bodyPr/>
        <a:lstStyle/>
        <a:p>
          <a:endParaRPr lang="en-US"/>
        </a:p>
      </dgm:t>
    </dgm:pt>
    <dgm:pt modelId="{377BCE68-D249-4560-B732-7088CD83E993}" type="sibTrans" cxnId="{FF761C61-2996-4D79-B30A-E305DD9356E4}">
      <dgm:prSet/>
      <dgm:spPr/>
      <dgm:t>
        <a:bodyPr/>
        <a:lstStyle/>
        <a:p>
          <a:endParaRPr lang="en-US"/>
        </a:p>
      </dgm:t>
    </dgm:pt>
    <dgm:pt modelId="{99B29D41-6B1E-4D16-9112-1ECFEEAA6EE6}" type="pres">
      <dgm:prSet presAssocID="{9D7AE09F-BF1D-4486-BDF2-396F2BBC88C6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7550DF-B00A-41FC-A749-C90326153A50}" type="pres">
      <dgm:prSet presAssocID="{7F326A58-207C-412A-8766-142A513D2359}" presName="compNode" presStyleCnt="0"/>
      <dgm:spPr/>
    </dgm:pt>
    <dgm:pt modelId="{E7ECF357-11A9-47BD-95BA-6FDDAA72B101}" type="pres">
      <dgm:prSet presAssocID="{7F326A58-207C-412A-8766-142A513D2359}" presName="childRect" presStyleLbl="bgAcc1" presStyleIdx="0" presStyleCnt="5" custScaleY="54565" custLinFactNeighborY="25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ADD83-C8CE-4364-B2FD-C6FBC876A6E8}" type="pres">
      <dgm:prSet presAssocID="{7F326A58-207C-412A-8766-142A513D235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E9BF-E073-4AB5-B92F-C4FBB1D34E7C}" type="pres">
      <dgm:prSet presAssocID="{7F326A58-207C-412A-8766-142A513D2359}" presName="parentRect" presStyleLbl="alignNode1" presStyleIdx="0" presStyleCnt="5" custScaleY="126495" custLinFactNeighborY="24096"/>
      <dgm:spPr/>
      <dgm:t>
        <a:bodyPr/>
        <a:lstStyle/>
        <a:p>
          <a:endParaRPr lang="en-US"/>
        </a:p>
      </dgm:t>
    </dgm:pt>
    <dgm:pt modelId="{E8BD90E8-7D42-4ABF-9BB4-A8717E921A67}" type="pres">
      <dgm:prSet presAssocID="{7F326A58-207C-412A-8766-142A513D2359}" presName="adorn" presStyleLbl="fgAccFollowNode1" presStyleIdx="0" presStyleCnt="5" custLinFactNeighborX="-1842" custLinFactNeighborY="-22104"/>
      <dgm:spPr>
        <a:prstGeom prst="round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52BBD291-F927-4ED6-8269-3C2B899D4D21}" type="pres">
      <dgm:prSet presAssocID="{F7D00159-C166-4A0E-AC8F-2CC2AE393AD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15CBD7A-BC48-410D-AFA9-1A26477F42CB}" type="pres">
      <dgm:prSet presAssocID="{07C5414C-B58E-48A9-B914-431B394A1896}" presName="compNode" presStyleCnt="0"/>
      <dgm:spPr/>
    </dgm:pt>
    <dgm:pt modelId="{2990FF5F-FA6F-484B-A65F-BF148DD9E9C2}" type="pres">
      <dgm:prSet presAssocID="{07C5414C-B58E-48A9-B914-431B394A1896}" presName="childRect" presStyleLbl="bgAcc1" presStyleIdx="1" presStyleCnt="5" custScaleY="54565" custLinFactNeighborY="25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BC432-8298-438F-A833-3F887F90A2DD}" type="pres">
      <dgm:prSet presAssocID="{07C5414C-B58E-48A9-B914-431B394A189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80E89-1909-43C8-81AC-C9D9174A1EBD}" type="pres">
      <dgm:prSet presAssocID="{07C5414C-B58E-48A9-B914-431B394A1896}" presName="parentRect" presStyleLbl="alignNode1" presStyleIdx="1" presStyleCnt="5" custScaleY="126495" custLinFactNeighborY="24096"/>
      <dgm:spPr/>
      <dgm:t>
        <a:bodyPr/>
        <a:lstStyle/>
        <a:p>
          <a:endParaRPr lang="en-US"/>
        </a:p>
      </dgm:t>
    </dgm:pt>
    <dgm:pt modelId="{1906D1CC-6B07-4DAA-B27A-82BAFD1946C7}" type="pres">
      <dgm:prSet presAssocID="{07C5414C-B58E-48A9-B914-431B394A1896}" presName="adorn" presStyleLbl="fgAccFollowNode1" presStyleIdx="1" presStyleCnt="5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45E0DA2-0534-4330-AB0D-E76E45C3ADA0}" type="pres">
      <dgm:prSet presAssocID="{FEF1D557-15B9-4639-AFCE-D99A2BCED2B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AA46589-CB52-415A-B9F1-C6637301CA1A}" type="pres">
      <dgm:prSet presAssocID="{E293CBF6-FF91-4997-8082-B0C00811A0EF}" presName="compNode" presStyleCnt="0"/>
      <dgm:spPr/>
    </dgm:pt>
    <dgm:pt modelId="{71937517-594D-496B-866E-78B39272EA14}" type="pres">
      <dgm:prSet presAssocID="{E293CBF6-FF91-4997-8082-B0C00811A0EF}" presName="childRect" presStyleLbl="bgAcc1" presStyleIdx="2" presStyleCnt="5" custScaleY="54565" custLinFactNeighborY="25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C33D0-B2CB-4276-92B4-9A66BA77B492}" type="pres">
      <dgm:prSet presAssocID="{E293CBF6-FF91-4997-8082-B0C00811A0E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FA878-72F6-4D49-A74F-D497FA904612}" type="pres">
      <dgm:prSet presAssocID="{E293CBF6-FF91-4997-8082-B0C00811A0EF}" presName="parentRect" presStyleLbl="alignNode1" presStyleIdx="2" presStyleCnt="5" custScaleY="126495" custLinFactNeighborY="24096"/>
      <dgm:spPr/>
      <dgm:t>
        <a:bodyPr/>
        <a:lstStyle/>
        <a:p>
          <a:endParaRPr lang="en-US"/>
        </a:p>
      </dgm:t>
    </dgm:pt>
    <dgm:pt modelId="{C07C59EF-3D35-465F-9887-B6D2F2098351}" type="pres">
      <dgm:prSet presAssocID="{E293CBF6-FF91-4997-8082-B0C00811A0EF}" presName="adorn" presStyleLbl="fgAccFollowNode1" presStyleIdx="2" presStyleCnt="5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F00B839-19B9-4C88-9587-C8488CBC9B5D}" type="pres">
      <dgm:prSet presAssocID="{39A00C2C-F205-48D2-91F2-9D1AD3B591C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8B742F8-EEB2-4276-9D54-C68D9A48E787}" type="pres">
      <dgm:prSet presAssocID="{BB9D97B4-6CD4-45B0-92BC-9DB369A617E8}" presName="compNode" presStyleCnt="0"/>
      <dgm:spPr/>
    </dgm:pt>
    <dgm:pt modelId="{212AF3BB-B8A2-455D-93B3-1D72C9AD8EB6}" type="pres">
      <dgm:prSet presAssocID="{BB9D97B4-6CD4-45B0-92BC-9DB369A617E8}" presName="childRect" presStyleLbl="bgAcc1" presStyleIdx="3" presStyleCnt="5" custScaleY="54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4500-114F-4AE6-9125-2317D4A27ABB}" type="pres">
      <dgm:prSet presAssocID="{BB9D97B4-6CD4-45B0-92BC-9DB369A617E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2ECE0-95DE-4F6C-9B16-806DA6E5BC5F}" type="pres">
      <dgm:prSet presAssocID="{BB9D97B4-6CD4-45B0-92BC-9DB369A617E8}" presName="parentRect" presStyleLbl="alignNode1" presStyleIdx="3" presStyleCnt="5" custScaleY="126495" custLinFactNeighborY="-36144"/>
      <dgm:spPr/>
      <dgm:t>
        <a:bodyPr/>
        <a:lstStyle/>
        <a:p>
          <a:endParaRPr lang="en-US"/>
        </a:p>
      </dgm:t>
    </dgm:pt>
    <dgm:pt modelId="{67BCDE98-DE1B-46D3-BB84-B787B2F24A05}" type="pres">
      <dgm:prSet presAssocID="{BB9D97B4-6CD4-45B0-92BC-9DB369A617E8}" presName="adorn" presStyleLbl="fgAccFollowNode1" presStyleIdx="3" presStyleCnt="5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10A90AD0-6491-4DE7-A973-1A2691F588AF}" type="pres">
      <dgm:prSet presAssocID="{B9815E10-3BE0-43B4-8BDC-7A7AC6CCD89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5B08135-A837-4D69-A401-1E6C4CA8F1A4}" type="pres">
      <dgm:prSet presAssocID="{77F150CA-0BCC-40AD-A730-949C0F2EFB14}" presName="compNode" presStyleCnt="0"/>
      <dgm:spPr/>
    </dgm:pt>
    <dgm:pt modelId="{6CAF6EAD-0952-40BA-9EFC-BE96EE074D1E}" type="pres">
      <dgm:prSet presAssocID="{77F150CA-0BCC-40AD-A730-949C0F2EFB14}" presName="childRect" presStyleLbl="bgAcc1" presStyleIdx="4" presStyleCnt="5" custScaleY="54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9985C-83D1-4B9B-B16C-BD5000DB93F1}" type="pres">
      <dgm:prSet presAssocID="{77F150CA-0BCC-40AD-A730-949C0F2EFB1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95DBE-E45A-4BCD-B13D-96D1E2D0C4BD}" type="pres">
      <dgm:prSet presAssocID="{77F150CA-0BCC-40AD-A730-949C0F2EFB14}" presName="parentRect" presStyleLbl="alignNode1" presStyleIdx="4" presStyleCnt="5" custScaleY="126495" custLinFactNeighborY="-36144"/>
      <dgm:spPr/>
      <dgm:t>
        <a:bodyPr/>
        <a:lstStyle/>
        <a:p>
          <a:endParaRPr lang="en-US"/>
        </a:p>
      </dgm:t>
    </dgm:pt>
    <dgm:pt modelId="{74BFC9ED-46BA-43FB-AD84-4A17A97A2751}" type="pres">
      <dgm:prSet presAssocID="{77F150CA-0BCC-40AD-A730-949C0F2EFB14}" presName="adorn" presStyleLbl="fgAccFollowNode1" presStyleIdx="4" presStyleCnt="5"/>
      <dgm:spPr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60330139-1421-47AD-8DB6-E0890954ACDD}" srcId="{07C5414C-B58E-48A9-B914-431B394A1896}" destId="{DB977158-BA3A-4969-8ACF-360795A3BD51}" srcOrd="0" destOrd="0" parTransId="{934EC8D5-6577-44E4-A332-D97FB74B692E}" sibTransId="{39C6508A-9E4A-4CEC-8EDB-39F6279C671B}"/>
    <dgm:cxn modelId="{42243975-825C-4735-91B5-412D6D262A8B}" srcId="{BB9D97B4-6CD4-45B0-92BC-9DB369A617E8}" destId="{F8E54D0E-0CEA-4487-A6B8-EAD18340E4C0}" srcOrd="0" destOrd="0" parTransId="{80697D16-EC58-479F-B148-B136D5750E20}" sibTransId="{08A3CD5A-E023-47E7-96BF-9959C02D6456}"/>
    <dgm:cxn modelId="{0F2E5DFB-6885-4C9D-A111-EE922858219E}" srcId="{9D7AE09F-BF1D-4486-BDF2-396F2BBC88C6}" destId="{7F326A58-207C-412A-8766-142A513D2359}" srcOrd="0" destOrd="0" parTransId="{8F2479B5-C0B3-4F2D-A6FF-E2513462DCA2}" sibTransId="{F7D00159-C166-4A0E-AC8F-2CC2AE393ADD}"/>
    <dgm:cxn modelId="{FAF4500D-0C0B-45A0-853C-8774C852E829}" srcId="{9D7AE09F-BF1D-4486-BDF2-396F2BBC88C6}" destId="{BB9D97B4-6CD4-45B0-92BC-9DB369A617E8}" srcOrd="3" destOrd="0" parTransId="{E770D10E-B68D-43EA-AFEB-8B0D0F3A72A8}" sibTransId="{B9815E10-3BE0-43B4-8BDC-7A7AC6CCD895}"/>
    <dgm:cxn modelId="{A8C557D9-96AE-4DB8-84D4-F4D7B17FC158}" srcId="{9D7AE09F-BF1D-4486-BDF2-396F2BBC88C6}" destId="{07C5414C-B58E-48A9-B914-431B394A1896}" srcOrd="1" destOrd="0" parTransId="{79CFAA6E-D69C-45B5-88BE-7D75C4F572DA}" sibTransId="{FEF1D557-15B9-4639-AFCE-D99A2BCED2B8}"/>
    <dgm:cxn modelId="{CC4DE0CB-227B-4008-BDFF-ADD2D7BEDDCB}" type="presOf" srcId="{F8E54D0E-0CEA-4487-A6B8-EAD18340E4C0}" destId="{212AF3BB-B8A2-455D-93B3-1D72C9AD8EB6}" srcOrd="0" destOrd="0" presId="urn:microsoft.com/office/officeart/2005/8/layout/bList2"/>
    <dgm:cxn modelId="{71981897-D933-4B06-B8F9-33C044CAE50B}" srcId="{9D7AE09F-BF1D-4486-BDF2-396F2BBC88C6}" destId="{77F150CA-0BCC-40AD-A730-949C0F2EFB14}" srcOrd="4" destOrd="0" parTransId="{3166188E-AFD4-422B-8E9B-1D8CCE56A704}" sibTransId="{0108D463-20D9-4ADE-BF05-DE42541BF2B0}"/>
    <dgm:cxn modelId="{69FBBE61-530D-455E-9BA8-7127AA367680}" type="presOf" srcId="{A48DE9BC-BC0E-444A-B966-0A854BBC2C59}" destId="{2990FF5F-FA6F-484B-A65F-BF148DD9E9C2}" srcOrd="0" destOrd="1" presId="urn:microsoft.com/office/officeart/2005/8/layout/bList2"/>
    <dgm:cxn modelId="{E304B6C3-881B-41C6-88D8-66A776214CD7}" srcId="{E293CBF6-FF91-4997-8082-B0C00811A0EF}" destId="{BC57D082-74C7-4D12-AF59-33506E29BFCB}" srcOrd="0" destOrd="0" parTransId="{4FF1C1DC-2637-43E7-972D-B6F8DAE36557}" sibTransId="{C28D3089-2310-4D5F-A82C-43A236D2DD33}"/>
    <dgm:cxn modelId="{01D54F0B-6A43-457E-992B-E17B2BE27589}" type="presOf" srcId="{7D54338C-5D89-4A5C-B348-C40CAA11F042}" destId="{212AF3BB-B8A2-455D-93B3-1D72C9AD8EB6}" srcOrd="0" destOrd="1" presId="urn:microsoft.com/office/officeart/2005/8/layout/bList2"/>
    <dgm:cxn modelId="{A1982883-4C95-4AD8-AC43-6EB004C7AA70}" type="presOf" srcId="{E293CBF6-FF91-4997-8082-B0C00811A0EF}" destId="{285FA878-72F6-4D49-A74F-D497FA904612}" srcOrd="1" destOrd="0" presId="urn:microsoft.com/office/officeart/2005/8/layout/bList2"/>
    <dgm:cxn modelId="{EB10228A-9412-4733-9822-30BDAAF4961C}" type="presOf" srcId="{BB9D97B4-6CD4-45B0-92BC-9DB369A617E8}" destId="{8D684500-114F-4AE6-9125-2317D4A27ABB}" srcOrd="0" destOrd="0" presId="urn:microsoft.com/office/officeart/2005/8/layout/bList2"/>
    <dgm:cxn modelId="{6F967701-987A-46D6-918B-7AE2A0A4E115}" type="presOf" srcId="{7F326A58-207C-412A-8766-142A513D2359}" destId="{A44ADD83-C8CE-4364-B2FD-C6FBC876A6E8}" srcOrd="0" destOrd="0" presId="urn:microsoft.com/office/officeart/2005/8/layout/bList2"/>
    <dgm:cxn modelId="{D2C60221-6F1F-4A8E-9569-94F14B42683F}" type="presOf" srcId="{7F326A58-207C-412A-8766-142A513D2359}" destId="{FA4CE9BF-E073-4AB5-B92F-C4FBB1D34E7C}" srcOrd="1" destOrd="0" presId="urn:microsoft.com/office/officeart/2005/8/layout/bList2"/>
    <dgm:cxn modelId="{0BDA21B7-024D-4562-8696-4A04D6214F40}" type="presOf" srcId="{B7005775-AA6C-4A3B-B4E1-34508E556397}" destId="{E7ECF357-11A9-47BD-95BA-6FDDAA72B101}" srcOrd="0" destOrd="0" presId="urn:microsoft.com/office/officeart/2005/8/layout/bList2"/>
    <dgm:cxn modelId="{36A33A68-C123-4230-A5FC-D37098853B2F}" srcId="{BB9D97B4-6CD4-45B0-92BC-9DB369A617E8}" destId="{7D54338C-5D89-4A5C-B348-C40CAA11F042}" srcOrd="1" destOrd="0" parTransId="{71AA04D3-02DA-443F-AE1A-4A17BDA90486}" sibTransId="{27ACAAA2-28FE-46AD-8A66-728EAE2780F7}"/>
    <dgm:cxn modelId="{0109A9EA-BED4-48DA-A20A-86DB44395A87}" type="presOf" srcId="{B9815E10-3BE0-43B4-8BDC-7A7AC6CCD895}" destId="{10A90AD0-6491-4DE7-A973-1A2691F588AF}" srcOrd="0" destOrd="0" presId="urn:microsoft.com/office/officeart/2005/8/layout/bList2"/>
    <dgm:cxn modelId="{6FBB68D5-748B-45C3-9BBA-67F379257F95}" type="presOf" srcId="{77F150CA-0BCC-40AD-A730-949C0F2EFB14}" destId="{42A9985C-83D1-4B9B-B16C-BD5000DB93F1}" srcOrd="0" destOrd="0" presId="urn:microsoft.com/office/officeart/2005/8/layout/bList2"/>
    <dgm:cxn modelId="{17327063-48B2-4682-AC4C-15CE30DF4C51}" type="presOf" srcId="{02AC37C8-07F9-4D87-ADD4-D5C29A252713}" destId="{6CAF6EAD-0952-40BA-9EFC-BE96EE074D1E}" srcOrd="0" destOrd="1" presId="urn:microsoft.com/office/officeart/2005/8/layout/bList2"/>
    <dgm:cxn modelId="{A2C2793B-CB66-41B7-84B0-0933443C7BE3}" type="presOf" srcId="{BC57D082-74C7-4D12-AF59-33506E29BFCB}" destId="{71937517-594D-496B-866E-78B39272EA14}" srcOrd="0" destOrd="0" presId="urn:microsoft.com/office/officeart/2005/8/layout/bList2"/>
    <dgm:cxn modelId="{E746B470-89A2-4BE4-BBF4-8D0456455FCD}" type="presOf" srcId="{39A00C2C-F205-48D2-91F2-9D1AD3B591C8}" destId="{3F00B839-19B9-4C88-9587-C8488CBC9B5D}" srcOrd="0" destOrd="0" presId="urn:microsoft.com/office/officeart/2005/8/layout/bList2"/>
    <dgm:cxn modelId="{FDBCAA2B-42C5-46D6-8B90-EB5E4350FCC6}" srcId="{E293CBF6-FF91-4997-8082-B0C00811A0EF}" destId="{1E5F297D-64BB-4FA7-B07D-FD18DDA571D8}" srcOrd="1" destOrd="0" parTransId="{D3F40963-F2DF-42FF-B9CE-7697165F402E}" sibTransId="{46E30803-9B1E-4430-A5B2-D023400AAEC2}"/>
    <dgm:cxn modelId="{CD7A55F4-8AA8-4C81-A5EA-8A5563B906F8}" type="presOf" srcId="{F7D00159-C166-4A0E-AC8F-2CC2AE393ADD}" destId="{52BBD291-F927-4ED6-8269-3C2B899D4D21}" srcOrd="0" destOrd="0" presId="urn:microsoft.com/office/officeart/2005/8/layout/bList2"/>
    <dgm:cxn modelId="{EBAFBEEC-4C41-44CB-B246-ADCD9BB664B7}" type="presOf" srcId="{1E5F297D-64BB-4FA7-B07D-FD18DDA571D8}" destId="{71937517-594D-496B-866E-78B39272EA14}" srcOrd="0" destOrd="1" presId="urn:microsoft.com/office/officeart/2005/8/layout/bList2"/>
    <dgm:cxn modelId="{E7D604DE-25B8-4841-8097-5B583E541031}" type="presOf" srcId="{BB9D97B4-6CD4-45B0-92BC-9DB369A617E8}" destId="{E092ECE0-95DE-4F6C-9B16-806DA6E5BC5F}" srcOrd="1" destOrd="0" presId="urn:microsoft.com/office/officeart/2005/8/layout/bList2"/>
    <dgm:cxn modelId="{2072E16D-5EAB-42CD-BF36-A94EF5F58F22}" type="presOf" srcId="{07C5414C-B58E-48A9-B914-431B394A1896}" destId="{1E8BC432-8298-438F-A833-3F887F90A2DD}" srcOrd="0" destOrd="0" presId="urn:microsoft.com/office/officeart/2005/8/layout/bList2"/>
    <dgm:cxn modelId="{C1F781B4-9C8D-413C-ACBB-DBAF2A3F015D}" type="presOf" srcId="{DB977158-BA3A-4969-8ACF-360795A3BD51}" destId="{2990FF5F-FA6F-484B-A65F-BF148DD9E9C2}" srcOrd="0" destOrd="0" presId="urn:microsoft.com/office/officeart/2005/8/layout/bList2"/>
    <dgm:cxn modelId="{FE420AE0-28AB-40FC-81C5-A9125A19AD2D}" srcId="{7F326A58-207C-412A-8766-142A513D2359}" destId="{B3307BDB-D38F-431A-8A0E-768F1133209C}" srcOrd="1" destOrd="0" parTransId="{7A8E37B8-F24F-4E6D-A991-FE6300C10861}" sibTransId="{7F564A0E-CD5B-4067-8C12-F84553400311}"/>
    <dgm:cxn modelId="{447A1E0D-29B3-4B7B-9DC9-68E098071316}" type="presOf" srcId="{E28A84A4-FA31-4CEC-BBA2-0A2F6E173FE6}" destId="{6CAF6EAD-0952-40BA-9EFC-BE96EE074D1E}" srcOrd="0" destOrd="0" presId="urn:microsoft.com/office/officeart/2005/8/layout/bList2"/>
    <dgm:cxn modelId="{50D61A44-BA35-455E-8576-49D7CB821C96}" type="presOf" srcId="{FEF1D557-15B9-4639-AFCE-D99A2BCED2B8}" destId="{B45E0DA2-0534-4330-AB0D-E76E45C3ADA0}" srcOrd="0" destOrd="0" presId="urn:microsoft.com/office/officeart/2005/8/layout/bList2"/>
    <dgm:cxn modelId="{C748365A-5541-4C90-99FD-6BF1C671CA7C}" srcId="{77F150CA-0BCC-40AD-A730-949C0F2EFB14}" destId="{E28A84A4-FA31-4CEC-BBA2-0A2F6E173FE6}" srcOrd="0" destOrd="0" parTransId="{C8E2A561-60F9-4180-81A3-16A183DD156A}" sibTransId="{3138A58C-95BA-49FF-9272-1AD9FA752431}"/>
    <dgm:cxn modelId="{73543A25-B221-415A-AD37-68DD2B240DE0}" srcId="{7F326A58-207C-412A-8766-142A513D2359}" destId="{B7005775-AA6C-4A3B-B4E1-34508E556397}" srcOrd="0" destOrd="0" parTransId="{E807453E-3A97-4547-ADEE-AF8F42CC0CB5}" sibTransId="{86C68A1F-0B28-4A94-B22D-2FCA8FE4D683}"/>
    <dgm:cxn modelId="{22D3CA5B-6B43-420F-B534-F2C777A89A97}" srcId="{9D7AE09F-BF1D-4486-BDF2-396F2BBC88C6}" destId="{E293CBF6-FF91-4997-8082-B0C00811A0EF}" srcOrd="2" destOrd="0" parTransId="{375058CB-6066-4164-AF61-B24027E42F4E}" sibTransId="{39A00C2C-F205-48D2-91F2-9D1AD3B591C8}"/>
    <dgm:cxn modelId="{4909D125-E92C-42B2-8C7F-9FB0C5ACF8D8}" srcId="{07C5414C-B58E-48A9-B914-431B394A1896}" destId="{A48DE9BC-BC0E-444A-B966-0A854BBC2C59}" srcOrd="1" destOrd="0" parTransId="{7EB1EF92-5E8C-4C1F-8BE1-9BC318317932}" sibTransId="{0DDCD456-B54B-4042-B14D-02C40BA66E6A}"/>
    <dgm:cxn modelId="{DE74063C-6B72-469C-A0F3-30E671F997E3}" type="presOf" srcId="{B3307BDB-D38F-431A-8A0E-768F1133209C}" destId="{E7ECF357-11A9-47BD-95BA-6FDDAA72B101}" srcOrd="0" destOrd="1" presId="urn:microsoft.com/office/officeart/2005/8/layout/bList2"/>
    <dgm:cxn modelId="{75707CF2-F6EB-4498-B133-32AFAF963ACF}" type="presOf" srcId="{77F150CA-0BCC-40AD-A730-949C0F2EFB14}" destId="{0E495DBE-E45A-4BCD-B13D-96D1E2D0C4BD}" srcOrd="1" destOrd="0" presId="urn:microsoft.com/office/officeart/2005/8/layout/bList2"/>
    <dgm:cxn modelId="{631F1279-3A0C-4B71-8692-6A724C77EF81}" type="presOf" srcId="{07C5414C-B58E-48A9-B914-431B394A1896}" destId="{66E80E89-1909-43C8-81AC-C9D9174A1EBD}" srcOrd="1" destOrd="0" presId="urn:microsoft.com/office/officeart/2005/8/layout/bList2"/>
    <dgm:cxn modelId="{CD5DEDB8-E12D-49A3-AE6E-789E79EB7613}" type="presOf" srcId="{9D7AE09F-BF1D-4486-BDF2-396F2BBC88C6}" destId="{99B29D41-6B1E-4D16-9112-1ECFEEAA6EE6}" srcOrd="0" destOrd="0" presId="urn:microsoft.com/office/officeart/2005/8/layout/bList2"/>
    <dgm:cxn modelId="{B4C1FFCF-B1D8-4B63-845F-DDB29B7C79B4}" type="presOf" srcId="{E293CBF6-FF91-4997-8082-B0C00811A0EF}" destId="{89EC33D0-B2CB-4276-92B4-9A66BA77B492}" srcOrd="0" destOrd="0" presId="urn:microsoft.com/office/officeart/2005/8/layout/bList2"/>
    <dgm:cxn modelId="{FF761C61-2996-4D79-B30A-E305DD9356E4}" srcId="{77F150CA-0BCC-40AD-A730-949C0F2EFB14}" destId="{02AC37C8-07F9-4D87-ADD4-D5C29A252713}" srcOrd="1" destOrd="0" parTransId="{09C1D1A8-31E6-4FD8-AE81-D2817C30C2D5}" sibTransId="{377BCE68-D249-4560-B732-7088CD83E993}"/>
    <dgm:cxn modelId="{528BE5DA-2FA3-44B5-9EFF-4170F55ABBEA}" type="presParOf" srcId="{99B29D41-6B1E-4D16-9112-1ECFEEAA6EE6}" destId="{827550DF-B00A-41FC-A749-C90326153A50}" srcOrd="0" destOrd="0" presId="urn:microsoft.com/office/officeart/2005/8/layout/bList2"/>
    <dgm:cxn modelId="{C5B998E0-3EC5-4CDF-90AC-32547CAE4EE0}" type="presParOf" srcId="{827550DF-B00A-41FC-A749-C90326153A50}" destId="{E7ECF357-11A9-47BD-95BA-6FDDAA72B101}" srcOrd="0" destOrd="0" presId="urn:microsoft.com/office/officeart/2005/8/layout/bList2"/>
    <dgm:cxn modelId="{709DF167-10BF-4E37-A09B-4CFA59535D94}" type="presParOf" srcId="{827550DF-B00A-41FC-A749-C90326153A50}" destId="{A44ADD83-C8CE-4364-B2FD-C6FBC876A6E8}" srcOrd="1" destOrd="0" presId="urn:microsoft.com/office/officeart/2005/8/layout/bList2"/>
    <dgm:cxn modelId="{DB915F02-A8D8-47E0-A58C-7F1C1ABE5C55}" type="presParOf" srcId="{827550DF-B00A-41FC-A749-C90326153A50}" destId="{FA4CE9BF-E073-4AB5-B92F-C4FBB1D34E7C}" srcOrd="2" destOrd="0" presId="urn:microsoft.com/office/officeart/2005/8/layout/bList2"/>
    <dgm:cxn modelId="{66846BA5-8590-4A5C-8BC5-6BFE1F6C04F3}" type="presParOf" srcId="{827550DF-B00A-41FC-A749-C90326153A50}" destId="{E8BD90E8-7D42-4ABF-9BB4-A8717E921A67}" srcOrd="3" destOrd="0" presId="urn:microsoft.com/office/officeart/2005/8/layout/bList2"/>
    <dgm:cxn modelId="{69DC8D5A-C327-400A-AD79-D8702180F483}" type="presParOf" srcId="{99B29D41-6B1E-4D16-9112-1ECFEEAA6EE6}" destId="{52BBD291-F927-4ED6-8269-3C2B899D4D21}" srcOrd="1" destOrd="0" presId="urn:microsoft.com/office/officeart/2005/8/layout/bList2"/>
    <dgm:cxn modelId="{52B64BA1-FF6E-484A-BF6E-84B5FD7655B6}" type="presParOf" srcId="{99B29D41-6B1E-4D16-9112-1ECFEEAA6EE6}" destId="{415CBD7A-BC48-410D-AFA9-1A26477F42CB}" srcOrd="2" destOrd="0" presId="urn:microsoft.com/office/officeart/2005/8/layout/bList2"/>
    <dgm:cxn modelId="{2135D17B-B65F-45AA-B8A1-DF8C6486F0AA}" type="presParOf" srcId="{415CBD7A-BC48-410D-AFA9-1A26477F42CB}" destId="{2990FF5F-FA6F-484B-A65F-BF148DD9E9C2}" srcOrd="0" destOrd="0" presId="urn:microsoft.com/office/officeart/2005/8/layout/bList2"/>
    <dgm:cxn modelId="{E787EC71-E0DB-4B3B-9B35-7F27DEBC87C3}" type="presParOf" srcId="{415CBD7A-BC48-410D-AFA9-1A26477F42CB}" destId="{1E8BC432-8298-438F-A833-3F887F90A2DD}" srcOrd="1" destOrd="0" presId="urn:microsoft.com/office/officeart/2005/8/layout/bList2"/>
    <dgm:cxn modelId="{785778D5-C6E9-4D5E-9C01-98BBFCE6A6F5}" type="presParOf" srcId="{415CBD7A-BC48-410D-AFA9-1A26477F42CB}" destId="{66E80E89-1909-43C8-81AC-C9D9174A1EBD}" srcOrd="2" destOrd="0" presId="urn:microsoft.com/office/officeart/2005/8/layout/bList2"/>
    <dgm:cxn modelId="{0492A1C6-87D1-45FE-8583-274176D798FA}" type="presParOf" srcId="{415CBD7A-BC48-410D-AFA9-1A26477F42CB}" destId="{1906D1CC-6B07-4DAA-B27A-82BAFD1946C7}" srcOrd="3" destOrd="0" presId="urn:microsoft.com/office/officeart/2005/8/layout/bList2"/>
    <dgm:cxn modelId="{BC2B8E7A-311B-47F0-992E-4465A1B9DCF0}" type="presParOf" srcId="{99B29D41-6B1E-4D16-9112-1ECFEEAA6EE6}" destId="{B45E0DA2-0534-4330-AB0D-E76E45C3ADA0}" srcOrd="3" destOrd="0" presId="urn:microsoft.com/office/officeart/2005/8/layout/bList2"/>
    <dgm:cxn modelId="{85A4C78D-9CDD-449C-9610-B98C7F62D235}" type="presParOf" srcId="{99B29D41-6B1E-4D16-9112-1ECFEEAA6EE6}" destId="{9AA46589-CB52-415A-B9F1-C6637301CA1A}" srcOrd="4" destOrd="0" presId="urn:microsoft.com/office/officeart/2005/8/layout/bList2"/>
    <dgm:cxn modelId="{1255851B-5317-4177-8C51-3F5C98FC94A3}" type="presParOf" srcId="{9AA46589-CB52-415A-B9F1-C6637301CA1A}" destId="{71937517-594D-496B-866E-78B39272EA14}" srcOrd="0" destOrd="0" presId="urn:microsoft.com/office/officeart/2005/8/layout/bList2"/>
    <dgm:cxn modelId="{ACC80F2C-03E6-4BE1-B5BC-4FF5568132BE}" type="presParOf" srcId="{9AA46589-CB52-415A-B9F1-C6637301CA1A}" destId="{89EC33D0-B2CB-4276-92B4-9A66BA77B492}" srcOrd="1" destOrd="0" presId="urn:microsoft.com/office/officeart/2005/8/layout/bList2"/>
    <dgm:cxn modelId="{D68A5EE3-B636-4F26-8784-06E94FDE51BE}" type="presParOf" srcId="{9AA46589-CB52-415A-B9F1-C6637301CA1A}" destId="{285FA878-72F6-4D49-A74F-D497FA904612}" srcOrd="2" destOrd="0" presId="urn:microsoft.com/office/officeart/2005/8/layout/bList2"/>
    <dgm:cxn modelId="{A78F4446-7CDA-4CD1-93ED-E208A4794E7B}" type="presParOf" srcId="{9AA46589-CB52-415A-B9F1-C6637301CA1A}" destId="{C07C59EF-3D35-465F-9887-B6D2F2098351}" srcOrd="3" destOrd="0" presId="urn:microsoft.com/office/officeart/2005/8/layout/bList2"/>
    <dgm:cxn modelId="{A6E5474F-ADB7-41DF-A79B-AFD855DE8104}" type="presParOf" srcId="{99B29D41-6B1E-4D16-9112-1ECFEEAA6EE6}" destId="{3F00B839-19B9-4C88-9587-C8488CBC9B5D}" srcOrd="5" destOrd="0" presId="urn:microsoft.com/office/officeart/2005/8/layout/bList2"/>
    <dgm:cxn modelId="{C35430DD-DACB-4010-AC51-27DD56CE3337}" type="presParOf" srcId="{99B29D41-6B1E-4D16-9112-1ECFEEAA6EE6}" destId="{28B742F8-EEB2-4276-9D54-C68D9A48E787}" srcOrd="6" destOrd="0" presId="urn:microsoft.com/office/officeart/2005/8/layout/bList2"/>
    <dgm:cxn modelId="{6993129D-2B0B-4B39-9864-53A3A25D17B4}" type="presParOf" srcId="{28B742F8-EEB2-4276-9D54-C68D9A48E787}" destId="{212AF3BB-B8A2-455D-93B3-1D72C9AD8EB6}" srcOrd="0" destOrd="0" presId="urn:microsoft.com/office/officeart/2005/8/layout/bList2"/>
    <dgm:cxn modelId="{C61E1FBE-48AC-41EF-A83C-CB5F1C665C62}" type="presParOf" srcId="{28B742F8-EEB2-4276-9D54-C68D9A48E787}" destId="{8D684500-114F-4AE6-9125-2317D4A27ABB}" srcOrd="1" destOrd="0" presId="urn:microsoft.com/office/officeart/2005/8/layout/bList2"/>
    <dgm:cxn modelId="{E5DE1570-03DC-49DE-9D2D-8A0219A4DFFA}" type="presParOf" srcId="{28B742F8-EEB2-4276-9D54-C68D9A48E787}" destId="{E092ECE0-95DE-4F6C-9B16-806DA6E5BC5F}" srcOrd="2" destOrd="0" presId="urn:microsoft.com/office/officeart/2005/8/layout/bList2"/>
    <dgm:cxn modelId="{68B41074-12D9-4BC2-BC48-6D5B54ADBA44}" type="presParOf" srcId="{28B742F8-EEB2-4276-9D54-C68D9A48E787}" destId="{67BCDE98-DE1B-46D3-BB84-B787B2F24A05}" srcOrd="3" destOrd="0" presId="urn:microsoft.com/office/officeart/2005/8/layout/bList2"/>
    <dgm:cxn modelId="{E2B38AD3-441B-455E-9977-405082B7992D}" type="presParOf" srcId="{99B29D41-6B1E-4D16-9112-1ECFEEAA6EE6}" destId="{10A90AD0-6491-4DE7-A973-1A2691F588AF}" srcOrd="7" destOrd="0" presId="urn:microsoft.com/office/officeart/2005/8/layout/bList2"/>
    <dgm:cxn modelId="{110E0244-60EB-48BD-A9F2-DD1D4E0D50B5}" type="presParOf" srcId="{99B29D41-6B1E-4D16-9112-1ECFEEAA6EE6}" destId="{65B08135-A837-4D69-A401-1E6C4CA8F1A4}" srcOrd="8" destOrd="0" presId="urn:microsoft.com/office/officeart/2005/8/layout/bList2"/>
    <dgm:cxn modelId="{E26406D7-49F7-4FEC-BFCC-CA7429966E22}" type="presParOf" srcId="{65B08135-A837-4D69-A401-1E6C4CA8F1A4}" destId="{6CAF6EAD-0952-40BA-9EFC-BE96EE074D1E}" srcOrd="0" destOrd="0" presId="urn:microsoft.com/office/officeart/2005/8/layout/bList2"/>
    <dgm:cxn modelId="{03F26967-2237-4274-BD4B-36F6E493CA96}" type="presParOf" srcId="{65B08135-A837-4D69-A401-1E6C4CA8F1A4}" destId="{42A9985C-83D1-4B9B-B16C-BD5000DB93F1}" srcOrd="1" destOrd="0" presId="urn:microsoft.com/office/officeart/2005/8/layout/bList2"/>
    <dgm:cxn modelId="{62720657-49E4-4C2D-9AB2-FDA069673C32}" type="presParOf" srcId="{65B08135-A837-4D69-A401-1E6C4CA8F1A4}" destId="{0E495DBE-E45A-4BCD-B13D-96D1E2D0C4BD}" srcOrd="2" destOrd="0" presId="urn:microsoft.com/office/officeart/2005/8/layout/bList2"/>
    <dgm:cxn modelId="{51E8BCD6-442D-4CD7-8E65-49D204F23F3A}" type="presParOf" srcId="{65B08135-A837-4D69-A401-1E6C4CA8F1A4}" destId="{74BFC9ED-46BA-43FB-AD84-4A17A97A275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FEF59B-9C8E-4B2B-B1AD-69B06E5C006A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F3223D-BB78-46B5-B801-35E386701B65}">
      <dgm:prSet phldrT="[Text]"/>
      <dgm:spPr/>
      <dgm:t>
        <a:bodyPr/>
        <a:lstStyle/>
        <a:p>
          <a:r>
            <a:rPr lang="en-US" dirty="0"/>
            <a:t>Meetings</a:t>
          </a:r>
        </a:p>
      </dgm:t>
    </dgm:pt>
    <dgm:pt modelId="{38FC1D7F-79F1-4D4F-8994-F40DB8D0F3F9}" type="parTrans" cxnId="{83DFAF47-1F91-4258-ABAB-1EC6BC630645}">
      <dgm:prSet/>
      <dgm:spPr/>
      <dgm:t>
        <a:bodyPr/>
        <a:lstStyle/>
        <a:p>
          <a:endParaRPr lang="en-US"/>
        </a:p>
      </dgm:t>
    </dgm:pt>
    <dgm:pt modelId="{7586B8C9-63CF-43DF-8174-BEF8CF1923A4}" type="sibTrans" cxnId="{83DFAF47-1F91-4258-ABAB-1EC6BC630645}">
      <dgm:prSet/>
      <dgm:spPr/>
      <dgm:t>
        <a:bodyPr/>
        <a:lstStyle/>
        <a:p>
          <a:endParaRPr lang="en-US"/>
        </a:p>
      </dgm:t>
    </dgm:pt>
    <dgm:pt modelId="{48A5441C-DAFB-4B41-9445-3DC25DB6E4A5}">
      <dgm:prSet phldrT="[Text]"/>
      <dgm:spPr/>
      <dgm:t>
        <a:bodyPr/>
        <a:lstStyle/>
        <a:p>
          <a:r>
            <a:rPr lang="en-US" dirty="0"/>
            <a:t>Present a new project idea.</a:t>
          </a:r>
        </a:p>
      </dgm:t>
    </dgm:pt>
    <dgm:pt modelId="{998F1944-AD82-444D-810C-1BD05CA09E9B}" type="parTrans" cxnId="{4070CA4A-22D0-44D3-9B05-D375643211AC}">
      <dgm:prSet/>
      <dgm:spPr/>
      <dgm:t>
        <a:bodyPr/>
        <a:lstStyle/>
        <a:p>
          <a:endParaRPr lang="en-US"/>
        </a:p>
      </dgm:t>
    </dgm:pt>
    <dgm:pt modelId="{EC2F0AED-4C01-4242-928D-F34E01AD7B1E}" type="sibTrans" cxnId="{4070CA4A-22D0-44D3-9B05-D375643211AC}">
      <dgm:prSet/>
      <dgm:spPr/>
      <dgm:t>
        <a:bodyPr/>
        <a:lstStyle/>
        <a:p>
          <a:endParaRPr lang="en-US"/>
        </a:p>
      </dgm:t>
    </dgm:pt>
    <dgm:pt modelId="{82F1399A-453D-4C47-8F31-732769F5F752}">
      <dgm:prSet phldrT="[Text]"/>
      <dgm:spPr/>
      <dgm:t>
        <a:bodyPr/>
        <a:lstStyle/>
        <a:p>
          <a:r>
            <a:rPr lang="en-US" dirty="0"/>
            <a:t>Make teams and distribute the work.</a:t>
          </a:r>
        </a:p>
      </dgm:t>
    </dgm:pt>
    <dgm:pt modelId="{958F8161-6044-4CDB-BFA9-BFB83F5E0E06}" type="parTrans" cxnId="{738C9C9E-6955-42E7-8FAB-CBCC9EE3DF41}">
      <dgm:prSet/>
      <dgm:spPr/>
      <dgm:t>
        <a:bodyPr/>
        <a:lstStyle/>
        <a:p>
          <a:endParaRPr lang="en-US"/>
        </a:p>
      </dgm:t>
    </dgm:pt>
    <dgm:pt modelId="{4F345801-C946-4111-BF57-4CFC598DA6F9}" type="sibTrans" cxnId="{738C9C9E-6955-42E7-8FAB-CBCC9EE3DF41}">
      <dgm:prSet/>
      <dgm:spPr/>
      <dgm:t>
        <a:bodyPr/>
        <a:lstStyle/>
        <a:p>
          <a:endParaRPr lang="en-US"/>
        </a:p>
      </dgm:t>
    </dgm:pt>
    <dgm:pt modelId="{A08C58E6-E4FE-4E72-93F4-8EBE5FD14EBD}">
      <dgm:prSet phldrT="[Text]"/>
      <dgm:spPr/>
      <dgm:t>
        <a:bodyPr/>
        <a:lstStyle/>
        <a:p>
          <a:r>
            <a:rPr lang="en-US" dirty="0"/>
            <a:t>Building…</a:t>
          </a:r>
        </a:p>
      </dgm:t>
    </dgm:pt>
    <dgm:pt modelId="{6DFAC117-11AF-4C1F-ABF6-F147D54F17CC}" type="parTrans" cxnId="{291A9464-D26D-4355-9C3B-4F69A8516F7D}">
      <dgm:prSet/>
      <dgm:spPr/>
      <dgm:t>
        <a:bodyPr/>
        <a:lstStyle/>
        <a:p>
          <a:endParaRPr lang="en-US"/>
        </a:p>
      </dgm:t>
    </dgm:pt>
    <dgm:pt modelId="{825066B3-360E-4D7A-8946-D9ABC3A20CBA}" type="sibTrans" cxnId="{291A9464-D26D-4355-9C3B-4F69A8516F7D}">
      <dgm:prSet/>
      <dgm:spPr/>
      <dgm:t>
        <a:bodyPr/>
        <a:lstStyle/>
        <a:p>
          <a:endParaRPr lang="en-US"/>
        </a:p>
      </dgm:t>
    </dgm:pt>
    <dgm:pt modelId="{C8ADAF50-C293-4D8E-ADC2-031F2EF76875}">
      <dgm:prSet phldrT="[Text]"/>
      <dgm:spPr/>
      <dgm:t>
        <a:bodyPr/>
        <a:lstStyle/>
        <a:p>
          <a:r>
            <a:rPr lang="en-US" dirty="0"/>
            <a:t>     Team collaborates and build the projects.</a:t>
          </a:r>
        </a:p>
      </dgm:t>
    </dgm:pt>
    <dgm:pt modelId="{C67482F6-3569-44F9-8060-05B749F7514B}" type="parTrans" cxnId="{186580D8-9393-4D3D-AE2F-A4C408FE222C}">
      <dgm:prSet/>
      <dgm:spPr/>
      <dgm:t>
        <a:bodyPr/>
        <a:lstStyle/>
        <a:p>
          <a:endParaRPr lang="en-US"/>
        </a:p>
      </dgm:t>
    </dgm:pt>
    <dgm:pt modelId="{FF98195B-E624-4E51-B386-D3A0B6596AF5}" type="sibTrans" cxnId="{186580D8-9393-4D3D-AE2F-A4C408FE222C}">
      <dgm:prSet/>
      <dgm:spPr/>
      <dgm:t>
        <a:bodyPr/>
        <a:lstStyle/>
        <a:p>
          <a:endParaRPr lang="en-US"/>
        </a:p>
      </dgm:t>
    </dgm:pt>
    <dgm:pt modelId="{735BE406-6213-4EA8-AD97-8E5F21472B61}">
      <dgm:prSet phldrT="[Text]"/>
      <dgm:spPr/>
      <dgm:t>
        <a:bodyPr/>
        <a:lstStyle/>
        <a:p>
          <a:r>
            <a:rPr lang="en-US" dirty="0"/>
            <a:t> Team Leader keeps updating the status in meetings.</a:t>
          </a:r>
        </a:p>
      </dgm:t>
    </dgm:pt>
    <dgm:pt modelId="{A73D4B2F-AD63-4E64-9B4C-1E5126EA77C6}" type="parTrans" cxnId="{E79CFE6B-5F6D-4481-9589-EDA4ABCA2968}">
      <dgm:prSet/>
      <dgm:spPr/>
      <dgm:t>
        <a:bodyPr/>
        <a:lstStyle/>
        <a:p>
          <a:endParaRPr lang="en-US"/>
        </a:p>
      </dgm:t>
    </dgm:pt>
    <dgm:pt modelId="{8695A9B6-E4F9-4BAF-A6B4-B3048D35984C}" type="sibTrans" cxnId="{E79CFE6B-5F6D-4481-9589-EDA4ABCA2968}">
      <dgm:prSet/>
      <dgm:spPr/>
      <dgm:t>
        <a:bodyPr/>
        <a:lstStyle/>
        <a:p>
          <a:endParaRPr lang="en-US"/>
        </a:p>
      </dgm:t>
    </dgm:pt>
    <dgm:pt modelId="{E55D0B0B-EB10-43D9-8ABC-B7DDFD15E836}">
      <dgm:prSet phldrT="[Text]"/>
      <dgm:spPr/>
      <dgm:t>
        <a:bodyPr/>
        <a:lstStyle/>
        <a:p>
          <a:r>
            <a:rPr lang="en-US" dirty="0"/>
            <a:t>Finish!</a:t>
          </a:r>
        </a:p>
      </dgm:t>
    </dgm:pt>
    <dgm:pt modelId="{826283BC-B8DE-488D-A4BC-247C8367A430}" type="parTrans" cxnId="{0831EB18-82BC-455C-93A9-A0886A349172}">
      <dgm:prSet/>
      <dgm:spPr/>
      <dgm:t>
        <a:bodyPr/>
        <a:lstStyle/>
        <a:p>
          <a:endParaRPr lang="en-US"/>
        </a:p>
      </dgm:t>
    </dgm:pt>
    <dgm:pt modelId="{AD67CED9-74E9-4626-8ACE-09EC6B5303A4}" type="sibTrans" cxnId="{0831EB18-82BC-455C-93A9-A0886A349172}">
      <dgm:prSet/>
      <dgm:spPr/>
      <dgm:t>
        <a:bodyPr/>
        <a:lstStyle/>
        <a:p>
          <a:endParaRPr lang="en-US"/>
        </a:p>
      </dgm:t>
    </dgm:pt>
    <dgm:pt modelId="{F55E8E5C-93C2-4828-81EE-8D960A0D5901}">
      <dgm:prSet phldrT="[Text]"/>
      <dgm:spPr/>
      <dgm:t>
        <a:bodyPr/>
        <a:lstStyle/>
        <a:p>
          <a:r>
            <a:rPr lang="en-US" dirty="0"/>
            <a:t>Completed  the project, feel proud.</a:t>
          </a:r>
        </a:p>
      </dgm:t>
    </dgm:pt>
    <dgm:pt modelId="{D37D1CBA-2E61-45AC-997B-5F2B590586CE}" type="parTrans" cxnId="{4713095D-3864-408D-A52A-D38356D1B672}">
      <dgm:prSet/>
      <dgm:spPr/>
      <dgm:t>
        <a:bodyPr/>
        <a:lstStyle/>
        <a:p>
          <a:endParaRPr lang="en-US"/>
        </a:p>
      </dgm:t>
    </dgm:pt>
    <dgm:pt modelId="{FCA79565-AC68-4171-ADA9-9B0BD323390B}" type="sibTrans" cxnId="{4713095D-3864-408D-A52A-D38356D1B672}">
      <dgm:prSet/>
      <dgm:spPr/>
      <dgm:t>
        <a:bodyPr/>
        <a:lstStyle/>
        <a:p>
          <a:endParaRPr lang="en-US"/>
        </a:p>
      </dgm:t>
    </dgm:pt>
    <dgm:pt modelId="{4FA0DF13-A071-4DE4-A57E-ED8E3FA22A4C}">
      <dgm:prSet phldrT="[Text]"/>
      <dgm:spPr/>
      <dgm:t>
        <a:bodyPr/>
        <a:lstStyle/>
        <a:p>
          <a:r>
            <a:rPr lang="en-US" dirty="0"/>
            <a:t>Submit and display</a:t>
          </a:r>
        </a:p>
      </dgm:t>
    </dgm:pt>
    <dgm:pt modelId="{18276C19-29FE-449B-840E-B1169EBB1E20}" type="parTrans" cxnId="{1B3EDB14-8282-43B1-B4BB-06EAEEC5F904}">
      <dgm:prSet/>
      <dgm:spPr/>
      <dgm:t>
        <a:bodyPr/>
        <a:lstStyle/>
        <a:p>
          <a:endParaRPr lang="en-US"/>
        </a:p>
      </dgm:t>
    </dgm:pt>
    <dgm:pt modelId="{61E3C3A9-4E62-4220-98A3-292F7B383CA3}" type="sibTrans" cxnId="{1B3EDB14-8282-43B1-B4BB-06EAEEC5F904}">
      <dgm:prSet/>
      <dgm:spPr/>
      <dgm:t>
        <a:bodyPr/>
        <a:lstStyle/>
        <a:p>
          <a:endParaRPr lang="en-US"/>
        </a:p>
      </dgm:t>
    </dgm:pt>
    <dgm:pt modelId="{5D1B2044-FE4C-41E0-984A-81067CE29B36}" type="pres">
      <dgm:prSet presAssocID="{16FEF59B-9C8E-4B2B-B1AD-69B06E5C00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BE41FE-187E-44F2-9FDE-05872910F813}" type="pres">
      <dgm:prSet presAssocID="{E55D0B0B-EB10-43D9-8ABC-B7DDFD15E836}" presName="boxAndChildren" presStyleCnt="0"/>
      <dgm:spPr/>
    </dgm:pt>
    <dgm:pt modelId="{F86F0BE6-1EA6-4FE8-A37D-FFE81025C10E}" type="pres">
      <dgm:prSet presAssocID="{E55D0B0B-EB10-43D9-8ABC-B7DDFD15E836}" presName="parentTextBox" presStyleLbl="node1" presStyleIdx="0" presStyleCnt="3"/>
      <dgm:spPr/>
      <dgm:t>
        <a:bodyPr/>
        <a:lstStyle/>
        <a:p>
          <a:endParaRPr lang="en-US"/>
        </a:p>
      </dgm:t>
    </dgm:pt>
    <dgm:pt modelId="{ADB98953-0313-4A33-BC50-036B04C71E12}" type="pres">
      <dgm:prSet presAssocID="{E55D0B0B-EB10-43D9-8ABC-B7DDFD15E836}" presName="entireBox" presStyleLbl="node1" presStyleIdx="0" presStyleCnt="3"/>
      <dgm:spPr/>
      <dgm:t>
        <a:bodyPr/>
        <a:lstStyle/>
        <a:p>
          <a:endParaRPr lang="en-US"/>
        </a:p>
      </dgm:t>
    </dgm:pt>
    <dgm:pt modelId="{2B6312F5-039B-4B9F-815D-6C8CA349738C}" type="pres">
      <dgm:prSet presAssocID="{E55D0B0B-EB10-43D9-8ABC-B7DDFD15E836}" presName="descendantBox" presStyleCnt="0"/>
      <dgm:spPr/>
    </dgm:pt>
    <dgm:pt modelId="{1DEE3AE8-1BF8-413D-85E3-1485102D363E}" type="pres">
      <dgm:prSet presAssocID="{F55E8E5C-93C2-4828-81EE-8D960A0D590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0CBCD-9F7F-495A-A6B9-240BFD0FF7FD}" type="pres">
      <dgm:prSet presAssocID="{4FA0DF13-A071-4DE4-A57E-ED8E3FA22A4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C5FC-FC9B-400A-A7B1-F3B2A965FCDA}" type="pres">
      <dgm:prSet presAssocID="{825066B3-360E-4D7A-8946-D9ABC3A20CBA}" presName="sp" presStyleCnt="0"/>
      <dgm:spPr/>
    </dgm:pt>
    <dgm:pt modelId="{79F7490B-F8D7-4460-B17B-D3684CA74383}" type="pres">
      <dgm:prSet presAssocID="{A08C58E6-E4FE-4E72-93F4-8EBE5FD14EBD}" presName="arrowAndChildren" presStyleCnt="0"/>
      <dgm:spPr/>
    </dgm:pt>
    <dgm:pt modelId="{2516ABBA-0470-4043-81DB-86476838CB49}" type="pres">
      <dgm:prSet presAssocID="{A08C58E6-E4FE-4E72-93F4-8EBE5FD14EBD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BCD0D40-722E-4405-A320-83E2803A3D4D}" type="pres">
      <dgm:prSet presAssocID="{A08C58E6-E4FE-4E72-93F4-8EBE5FD14EBD}" presName="arrow" presStyleLbl="node1" presStyleIdx="1" presStyleCnt="3"/>
      <dgm:spPr/>
      <dgm:t>
        <a:bodyPr/>
        <a:lstStyle/>
        <a:p>
          <a:endParaRPr lang="en-US"/>
        </a:p>
      </dgm:t>
    </dgm:pt>
    <dgm:pt modelId="{06463D6A-2C1E-47BA-B47C-465BF3BFCA25}" type="pres">
      <dgm:prSet presAssocID="{A08C58E6-E4FE-4E72-93F4-8EBE5FD14EBD}" presName="descendantArrow" presStyleCnt="0"/>
      <dgm:spPr/>
    </dgm:pt>
    <dgm:pt modelId="{40091EDA-10CB-454A-9E30-2B531A725743}" type="pres">
      <dgm:prSet presAssocID="{C8ADAF50-C293-4D8E-ADC2-031F2EF76875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76AE5-C5B5-49FD-8025-6171AC3FA082}" type="pres">
      <dgm:prSet presAssocID="{735BE406-6213-4EA8-AD97-8E5F21472B61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FAAAA-4587-41C8-AA3F-213D424E8895}" type="pres">
      <dgm:prSet presAssocID="{7586B8C9-63CF-43DF-8174-BEF8CF1923A4}" presName="sp" presStyleCnt="0"/>
      <dgm:spPr/>
    </dgm:pt>
    <dgm:pt modelId="{7E4B9045-FE71-4DA4-B6AD-41AA95DF4B06}" type="pres">
      <dgm:prSet presAssocID="{D6F3223D-BB78-46B5-B801-35E386701B65}" presName="arrowAndChildren" presStyleCnt="0"/>
      <dgm:spPr/>
    </dgm:pt>
    <dgm:pt modelId="{4D25C715-E0BE-4DDF-96D3-897C75AFF534}" type="pres">
      <dgm:prSet presAssocID="{D6F3223D-BB78-46B5-B801-35E386701B6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48413AA-8263-452E-88DC-80C785AD8182}" type="pres">
      <dgm:prSet presAssocID="{D6F3223D-BB78-46B5-B801-35E386701B65}" presName="arrow" presStyleLbl="node1" presStyleIdx="2" presStyleCnt="3"/>
      <dgm:spPr/>
      <dgm:t>
        <a:bodyPr/>
        <a:lstStyle/>
        <a:p>
          <a:endParaRPr lang="en-US"/>
        </a:p>
      </dgm:t>
    </dgm:pt>
    <dgm:pt modelId="{8FC68A5E-8DD2-4E67-957A-B591F4DABB82}" type="pres">
      <dgm:prSet presAssocID="{D6F3223D-BB78-46B5-B801-35E386701B65}" presName="descendantArrow" presStyleCnt="0"/>
      <dgm:spPr/>
    </dgm:pt>
    <dgm:pt modelId="{AED9143C-28BC-4460-ADCA-681C98F21E71}" type="pres">
      <dgm:prSet presAssocID="{48A5441C-DAFB-4B41-9445-3DC25DB6E4A5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91D4A-5642-48FA-8454-F94F2960BB24}" type="pres">
      <dgm:prSet presAssocID="{82F1399A-453D-4C47-8F31-732769F5F75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2D908-8B14-4107-8488-7AF1603147A7}" type="presOf" srcId="{C8ADAF50-C293-4D8E-ADC2-031F2EF76875}" destId="{40091EDA-10CB-454A-9E30-2B531A725743}" srcOrd="0" destOrd="0" presId="urn:microsoft.com/office/officeart/2005/8/layout/process4"/>
    <dgm:cxn modelId="{BF6C5963-BBA2-4E8B-A440-BC7A38AC324C}" type="presOf" srcId="{48A5441C-DAFB-4B41-9445-3DC25DB6E4A5}" destId="{AED9143C-28BC-4460-ADCA-681C98F21E71}" srcOrd="0" destOrd="0" presId="urn:microsoft.com/office/officeart/2005/8/layout/process4"/>
    <dgm:cxn modelId="{6EC55177-5C2D-42FC-86DA-645799D1B1C8}" type="presOf" srcId="{82F1399A-453D-4C47-8F31-732769F5F752}" destId="{0C291D4A-5642-48FA-8454-F94F2960BB24}" srcOrd="0" destOrd="0" presId="urn:microsoft.com/office/officeart/2005/8/layout/process4"/>
    <dgm:cxn modelId="{E79CFE6B-5F6D-4481-9589-EDA4ABCA2968}" srcId="{A08C58E6-E4FE-4E72-93F4-8EBE5FD14EBD}" destId="{735BE406-6213-4EA8-AD97-8E5F21472B61}" srcOrd="1" destOrd="0" parTransId="{A73D4B2F-AD63-4E64-9B4C-1E5126EA77C6}" sibTransId="{8695A9B6-E4F9-4BAF-A6B4-B3048D35984C}"/>
    <dgm:cxn modelId="{186580D8-9393-4D3D-AE2F-A4C408FE222C}" srcId="{A08C58E6-E4FE-4E72-93F4-8EBE5FD14EBD}" destId="{C8ADAF50-C293-4D8E-ADC2-031F2EF76875}" srcOrd="0" destOrd="0" parTransId="{C67482F6-3569-44F9-8060-05B749F7514B}" sibTransId="{FF98195B-E624-4E51-B386-D3A0B6596AF5}"/>
    <dgm:cxn modelId="{E4D35619-F3A0-4C13-97D0-1FA75BD72D8B}" type="presOf" srcId="{A08C58E6-E4FE-4E72-93F4-8EBE5FD14EBD}" destId="{9BCD0D40-722E-4405-A320-83E2803A3D4D}" srcOrd="1" destOrd="0" presId="urn:microsoft.com/office/officeart/2005/8/layout/process4"/>
    <dgm:cxn modelId="{D86AE37B-8A97-40E9-91BB-6BF5082DB64E}" type="presOf" srcId="{16FEF59B-9C8E-4B2B-B1AD-69B06E5C006A}" destId="{5D1B2044-FE4C-41E0-984A-81067CE29B36}" srcOrd="0" destOrd="0" presId="urn:microsoft.com/office/officeart/2005/8/layout/process4"/>
    <dgm:cxn modelId="{F748C812-2056-4373-AD6F-D4C1A107D983}" type="presOf" srcId="{F55E8E5C-93C2-4828-81EE-8D960A0D5901}" destId="{1DEE3AE8-1BF8-413D-85E3-1485102D363E}" srcOrd="0" destOrd="0" presId="urn:microsoft.com/office/officeart/2005/8/layout/process4"/>
    <dgm:cxn modelId="{4070CA4A-22D0-44D3-9B05-D375643211AC}" srcId="{D6F3223D-BB78-46B5-B801-35E386701B65}" destId="{48A5441C-DAFB-4B41-9445-3DC25DB6E4A5}" srcOrd="0" destOrd="0" parTransId="{998F1944-AD82-444D-810C-1BD05CA09E9B}" sibTransId="{EC2F0AED-4C01-4242-928D-F34E01AD7B1E}"/>
    <dgm:cxn modelId="{738C9C9E-6955-42E7-8FAB-CBCC9EE3DF41}" srcId="{D6F3223D-BB78-46B5-B801-35E386701B65}" destId="{82F1399A-453D-4C47-8F31-732769F5F752}" srcOrd="1" destOrd="0" parTransId="{958F8161-6044-4CDB-BFA9-BFB83F5E0E06}" sibTransId="{4F345801-C946-4111-BF57-4CFC598DA6F9}"/>
    <dgm:cxn modelId="{DC5FD925-181E-417B-A830-79BC2EB4A503}" type="presOf" srcId="{E55D0B0B-EB10-43D9-8ABC-B7DDFD15E836}" destId="{F86F0BE6-1EA6-4FE8-A37D-FFE81025C10E}" srcOrd="0" destOrd="0" presId="urn:microsoft.com/office/officeart/2005/8/layout/process4"/>
    <dgm:cxn modelId="{52777BFC-8F78-4ED1-83CC-1672629EB7AC}" type="presOf" srcId="{4FA0DF13-A071-4DE4-A57E-ED8E3FA22A4C}" destId="{F840CBCD-9F7F-495A-A6B9-240BFD0FF7FD}" srcOrd="0" destOrd="0" presId="urn:microsoft.com/office/officeart/2005/8/layout/process4"/>
    <dgm:cxn modelId="{83DFAF47-1F91-4258-ABAB-1EC6BC630645}" srcId="{16FEF59B-9C8E-4B2B-B1AD-69B06E5C006A}" destId="{D6F3223D-BB78-46B5-B801-35E386701B65}" srcOrd="0" destOrd="0" parTransId="{38FC1D7F-79F1-4D4F-8994-F40DB8D0F3F9}" sibTransId="{7586B8C9-63CF-43DF-8174-BEF8CF1923A4}"/>
    <dgm:cxn modelId="{4713095D-3864-408D-A52A-D38356D1B672}" srcId="{E55D0B0B-EB10-43D9-8ABC-B7DDFD15E836}" destId="{F55E8E5C-93C2-4828-81EE-8D960A0D5901}" srcOrd="0" destOrd="0" parTransId="{D37D1CBA-2E61-45AC-997B-5F2B590586CE}" sibTransId="{FCA79565-AC68-4171-ADA9-9B0BD323390B}"/>
    <dgm:cxn modelId="{0831EB18-82BC-455C-93A9-A0886A349172}" srcId="{16FEF59B-9C8E-4B2B-B1AD-69B06E5C006A}" destId="{E55D0B0B-EB10-43D9-8ABC-B7DDFD15E836}" srcOrd="2" destOrd="0" parTransId="{826283BC-B8DE-488D-A4BC-247C8367A430}" sibTransId="{AD67CED9-74E9-4626-8ACE-09EC6B5303A4}"/>
    <dgm:cxn modelId="{0722643E-4CC7-40C0-AC67-DDCA1F73907C}" type="presOf" srcId="{A08C58E6-E4FE-4E72-93F4-8EBE5FD14EBD}" destId="{2516ABBA-0470-4043-81DB-86476838CB49}" srcOrd="0" destOrd="0" presId="urn:microsoft.com/office/officeart/2005/8/layout/process4"/>
    <dgm:cxn modelId="{1B3EDB14-8282-43B1-B4BB-06EAEEC5F904}" srcId="{E55D0B0B-EB10-43D9-8ABC-B7DDFD15E836}" destId="{4FA0DF13-A071-4DE4-A57E-ED8E3FA22A4C}" srcOrd="1" destOrd="0" parTransId="{18276C19-29FE-449B-840E-B1169EBB1E20}" sibTransId="{61E3C3A9-4E62-4220-98A3-292F7B383CA3}"/>
    <dgm:cxn modelId="{5D0306E8-8C53-4B86-B7CA-899091DD84D0}" type="presOf" srcId="{D6F3223D-BB78-46B5-B801-35E386701B65}" destId="{4D25C715-E0BE-4DDF-96D3-897C75AFF534}" srcOrd="0" destOrd="0" presId="urn:microsoft.com/office/officeart/2005/8/layout/process4"/>
    <dgm:cxn modelId="{E6C86143-59EF-495F-9852-4C7FECDDEA35}" type="presOf" srcId="{E55D0B0B-EB10-43D9-8ABC-B7DDFD15E836}" destId="{ADB98953-0313-4A33-BC50-036B04C71E12}" srcOrd="1" destOrd="0" presId="urn:microsoft.com/office/officeart/2005/8/layout/process4"/>
    <dgm:cxn modelId="{FD3D69C5-BB48-484C-8C00-2FF71A3BE0E6}" type="presOf" srcId="{735BE406-6213-4EA8-AD97-8E5F21472B61}" destId="{0E976AE5-C5B5-49FD-8025-6171AC3FA082}" srcOrd="0" destOrd="0" presId="urn:microsoft.com/office/officeart/2005/8/layout/process4"/>
    <dgm:cxn modelId="{291A9464-D26D-4355-9C3B-4F69A8516F7D}" srcId="{16FEF59B-9C8E-4B2B-B1AD-69B06E5C006A}" destId="{A08C58E6-E4FE-4E72-93F4-8EBE5FD14EBD}" srcOrd="1" destOrd="0" parTransId="{6DFAC117-11AF-4C1F-ABF6-F147D54F17CC}" sibTransId="{825066B3-360E-4D7A-8946-D9ABC3A20CBA}"/>
    <dgm:cxn modelId="{E5441758-48AD-4818-8F28-C9F58E7B2D1C}" type="presOf" srcId="{D6F3223D-BB78-46B5-B801-35E386701B65}" destId="{948413AA-8263-452E-88DC-80C785AD8182}" srcOrd="1" destOrd="0" presId="urn:microsoft.com/office/officeart/2005/8/layout/process4"/>
    <dgm:cxn modelId="{9E937493-2AC6-4EFC-BABC-52CAE9E9ED15}" type="presParOf" srcId="{5D1B2044-FE4C-41E0-984A-81067CE29B36}" destId="{23BE41FE-187E-44F2-9FDE-05872910F813}" srcOrd="0" destOrd="0" presId="urn:microsoft.com/office/officeart/2005/8/layout/process4"/>
    <dgm:cxn modelId="{06C87327-929D-4C27-866A-8C25CCBFE462}" type="presParOf" srcId="{23BE41FE-187E-44F2-9FDE-05872910F813}" destId="{F86F0BE6-1EA6-4FE8-A37D-FFE81025C10E}" srcOrd="0" destOrd="0" presId="urn:microsoft.com/office/officeart/2005/8/layout/process4"/>
    <dgm:cxn modelId="{3DBBDFDF-AF33-47CE-A54C-988602A90899}" type="presParOf" srcId="{23BE41FE-187E-44F2-9FDE-05872910F813}" destId="{ADB98953-0313-4A33-BC50-036B04C71E12}" srcOrd="1" destOrd="0" presId="urn:microsoft.com/office/officeart/2005/8/layout/process4"/>
    <dgm:cxn modelId="{0948DE9D-B8D1-44D1-864D-DDBD6A9FD57E}" type="presParOf" srcId="{23BE41FE-187E-44F2-9FDE-05872910F813}" destId="{2B6312F5-039B-4B9F-815D-6C8CA349738C}" srcOrd="2" destOrd="0" presId="urn:microsoft.com/office/officeart/2005/8/layout/process4"/>
    <dgm:cxn modelId="{D2609D2B-5215-4799-828B-855385E20797}" type="presParOf" srcId="{2B6312F5-039B-4B9F-815D-6C8CA349738C}" destId="{1DEE3AE8-1BF8-413D-85E3-1485102D363E}" srcOrd="0" destOrd="0" presId="urn:microsoft.com/office/officeart/2005/8/layout/process4"/>
    <dgm:cxn modelId="{E86BC7A7-F3CD-4B67-80E8-893FFFF8B386}" type="presParOf" srcId="{2B6312F5-039B-4B9F-815D-6C8CA349738C}" destId="{F840CBCD-9F7F-495A-A6B9-240BFD0FF7FD}" srcOrd="1" destOrd="0" presId="urn:microsoft.com/office/officeart/2005/8/layout/process4"/>
    <dgm:cxn modelId="{6F2FB14F-FFB3-454F-93F2-86B6441B86EC}" type="presParOf" srcId="{5D1B2044-FE4C-41E0-984A-81067CE29B36}" destId="{DDD0C5FC-FC9B-400A-A7B1-F3B2A965FCDA}" srcOrd="1" destOrd="0" presId="urn:microsoft.com/office/officeart/2005/8/layout/process4"/>
    <dgm:cxn modelId="{63983A82-CDBD-4E86-B4EA-A2E8E74EC5DA}" type="presParOf" srcId="{5D1B2044-FE4C-41E0-984A-81067CE29B36}" destId="{79F7490B-F8D7-4460-B17B-D3684CA74383}" srcOrd="2" destOrd="0" presId="urn:microsoft.com/office/officeart/2005/8/layout/process4"/>
    <dgm:cxn modelId="{61EA0A2A-109C-45E0-9644-10F33F7DAEC4}" type="presParOf" srcId="{79F7490B-F8D7-4460-B17B-D3684CA74383}" destId="{2516ABBA-0470-4043-81DB-86476838CB49}" srcOrd="0" destOrd="0" presId="urn:microsoft.com/office/officeart/2005/8/layout/process4"/>
    <dgm:cxn modelId="{6B073A79-3925-41C9-A7F0-8CC800D2D10C}" type="presParOf" srcId="{79F7490B-F8D7-4460-B17B-D3684CA74383}" destId="{9BCD0D40-722E-4405-A320-83E2803A3D4D}" srcOrd="1" destOrd="0" presId="urn:microsoft.com/office/officeart/2005/8/layout/process4"/>
    <dgm:cxn modelId="{2D1BB917-B1DF-4F09-8B78-A2A1BDAFCA92}" type="presParOf" srcId="{79F7490B-F8D7-4460-B17B-D3684CA74383}" destId="{06463D6A-2C1E-47BA-B47C-465BF3BFCA25}" srcOrd="2" destOrd="0" presId="urn:microsoft.com/office/officeart/2005/8/layout/process4"/>
    <dgm:cxn modelId="{FD178D65-DD83-4CAC-AB6F-3037A3A34C8A}" type="presParOf" srcId="{06463D6A-2C1E-47BA-B47C-465BF3BFCA25}" destId="{40091EDA-10CB-454A-9E30-2B531A725743}" srcOrd="0" destOrd="0" presId="urn:microsoft.com/office/officeart/2005/8/layout/process4"/>
    <dgm:cxn modelId="{DE7CCE0A-1063-4594-82B3-549FC2C93F18}" type="presParOf" srcId="{06463D6A-2C1E-47BA-B47C-465BF3BFCA25}" destId="{0E976AE5-C5B5-49FD-8025-6171AC3FA082}" srcOrd="1" destOrd="0" presId="urn:microsoft.com/office/officeart/2005/8/layout/process4"/>
    <dgm:cxn modelId="{849A9984-FE7C-4F94-B9C2-0D961F08A167}" type="presParOf" srcId="{5D1B2044-FE4C-41E0-984A-81067CE29B36}" destId="{89FFAAAA-4587-41C8-AA3F-213D424E8895}" srcOrd="3" destOrd="0" presId="urn:microsoft.com/office/officeart/2005/8/layout/process4"/>
    <dgm:cxn modelId="{54243A93-22E5-4B3E-AB12-46008113762F}" type="presParOf" srcId="{5D1B2044-FE4C-41E0-984A-81067CE29B36}" destId="{7E4B9045-FE71-4DA4-B6AD-41AA95DF4B06}" srcOrd="4" destOrd="0" presId="urn:microsoft.com/office/officeart/2005/8/layout/process4"/>
    <dgm:cxn modelId="{7FC79543-E092-46CB-84FE-62EAB4C5D542}" type="presParOf" srcId="{7E4B9045-FE71-4DA4-B6AD-41AA95DF4B06}" destId="{4D25C715-E0BE-4DDF-96D3-897C75AFF534}" srcOrd="0" destOrd="0" presId="urn:microsoft.com/office/officeart/2005/8/layout/process4"/>
    <dgm:cxn modelId="{51E3329C-A94E-4B89-8028-BE846D12AF0E}" type="presParOf" srcId="{7E4B9045-FE71-4DA4-B6AD-41AA95DF4B06}" destId="{948413AA-8263-452E-88DC-80C785AD8182}" srcOrd="1" destOrd="0" presId="urn:microsoft.com/office/officeart/2005/8/layout/process4"/>
    <dgm:cxn modelId="{D942768A-CB83-4179-9D65-6088A41028B2}" type="presParOf" srcId="{7E4B9045-FE71-4DA4-B6AD-41AA95DF4B06}" destId="{8FC68A5E-8DD2-4E67-957A-B591F4DABB82}" srcOrd="2" destOrd="0" presId="urn:microsoft.com/office/officeart/2005/8/layout/process4"/>
    <dgm:cxn modelId="{61F2C7E5-08E7-43E8-B73A-EBDD031BEC14}" type="presParOf" srcId="{8FC68A5E-8DD2-4E67-957A-B591F4DABB82}" destId="{AED9143C-28BC-4460-ADCA-681C98F21E71}" srcOrd="0" destOrd="0" presId="urn:microsoft.com/office/officeart/2005/8/layout/process4"/>
    <dgm:cxn modelId="{5F915FAA-27B2-4D87-933F-FF83482A5BEC}" type="presParOf" srcId="{8FC68A5E-8DD2-4E67-957A-B591F4DABB82}" destId="{0C291D4A-5642-48FA-8454-F94F2960BB2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C96110-8477-410B-B81C-DEC4A388C9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4A85610-A59B-469D-AC1D-F4AB0C6BFC02}">
      <dgm:prSet phldrT="[Text]"/>
      <dgm:spPr/>
      <dgm:t>
        <a:bodyPr/>
        <a:lstStyle/>
        <a:p>
          <a:r>
            <a:rPr lang="en-US" dirty="0"/>
            <a:t>Creative</a:t>
          </a:r>
        </a:p>
        <a:p>
          <a:r>
            <a:rPr lang="en-US" dirty="0"/>
            <a:t>Department</a:t>
          </a:r>
        </a:p>
      </dgm:t>
    </dgm:pt>
    <dgm:pt modelId="{C5A4D1C2-CA5C-4169-B9A8-46FA0AF66161}" type="parTrans" cxnId="{D90BA487-7D0A-42D6-BA63-5F3AFCA118F5}">
      <dgm:prSet/>
      <dgm:spPr/>
      <dgm:t>
        <a:bodyPr/>
        <a:lstStyle/>
        <a:p>
          <a:endParaRPr lang="en-US"/>
        </a:p>
      </dgm:t>
    </dgm:pt>
    <dgm:pt modelId="{8683953D-A8D7-470C-BFDB-1BDD890DCAEC}" type="sibTrans" cxnId="{D90BA487-7D0A-42D6-BA63-5F3AFCA118F5}">
      <dgm:prSet/>
      <dgm:spPr/>
      <dgm:t>
        <a:bodyPr/>
        <a:lstStyle/>
        <a:p>
          <a:endParaRPr lang="en-US"/>
        </a:p>
      </dgm:t>
    </dgm:pt>
    <dgm:pt modelId="{40A94DD5-EED2-49D1-8BD0-8F55254C1FF7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Content Writing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Designing</a:t>
          </a:r>
        </a:p>
      </dgm:t>
    </dgm:pt>
    <dgm:pt modelId="{72A36E7F-6FBC-4432-AA9B-E7FF40AD21A2}" type="parTrans" cxnId="{C8E8B3A9-7DEC-4648-AA2D-35D17271E6B3}">
      <dgm:prSet/>
      <dgm:spPr/>
      <dgm:t>
        <a:bodyPr/>
        <a:lstStyle/>
        <a:p>
          <a:endParaRPr lang="en-US"/>
        </a:p>
      </dgm:t>
    </dgm:pt>
    <dgm:pt modelId="{F9475D7D-725A-4A41-9A2F-FFF2566656F1}" type="sibTrans" cxnId="{C8E8B3A9-7DEC-4648-AA2D-35D17271E6B3}">
      <dgm:prSet/>
      <dgm:spPr/>
      <dgm:t>
        <a:bodyPr/>
        <a:lstStyle/>
        <a:p>
          <a:endParaRPr lang="en-US"/>
        </a:p>
      </dgm:t>
    </dgm:pt>
    <dgm:pt modelId="{3A655C9B-F4A9-4032-A71B-C04949DF8412}">
      <dgm:prSet phldrT="[Text]"/>
      <dgm:spPr/>
      <dgm:t>
        <a:bodyPr/>
        <a:lstStyle/>
        <a:p>
          <a:r>
            <a:rPr lang="en-US" dirty="0"/>
            <a:t>Promotional </a:t>
          </a:r>
        </a:p>
        <a:p>
          <a:r>
            <a:rPr lang="en-US" dirty="0"/>
            <a:t>Department</a:t>
          </a:r>
        </a:p>
      </dgm:t>
    </dgm:pt>
    <dgm:pt modelId="{19A21548-3AF3-499D-85C6-3708D24C92A3}" type="parTrans" cxnId="{D2E70FF6-A7E3-4ECF-A292-4CE93E8E4924}">
      <dgm:prSet/>
      <dgm:spPr/>
      <dgm:t>
        <a:bodyPr/>
        <a:lstStyle/>
        <a:p>
          <a:endParaRPr lang="en-US"/>
        </a:p>
      </dgm:t>
    </dgm:pt>
    <dgm:pt modelId="{5CD54DED-ED13-4377-A611-914F19A74CDC}" type="sibTrans" cxnId="{D2E70FF6-A7E3-4ECF-A292-4CE93E8E4924}">
      <dgm:prSet/>
      <dgm:spPr/>
      <dgm:t>
        <a:bodyPr/>
        <a:lstStyle/>
        <a:p>
          <a:endParaRPr lang="en-US"/>
        </a:p>
      </dgm:t>
    </dgm:pt>
    <dgm:pt modelId="{EC4856FD-3C34-4472-9DEC-C6ABCF042FF3}">
      <dgm:prSet phldrT="[Text]"/>
      <dgm:spPr/>
      <dgm:t>
        <a:bodyPr/>
        <a:lstStyle/>
        <a:p>
          <a:r>
            <a:rPr lang="en-US" dirty="0"/>
            <a:t>Social Media   </a:t>
          </a:r>
        </a:p>
        <a:p>
          <a:r>
            <a:rPr lang="en-US" dirty="0"/>
            <a:t> Campus Promotions</a:t>
          </a:r>
        </a:p>
      </dgm:t>
    </dgm:pt>
    <dgm:pt modelId="{2BCD2F50-4D72-4D69-8015-075479514E35}" type="parTrans" cxnId="{04E2211F-C36E-42C4-95DD-E34F6C24C8F8}">
      <dgm:prSet/>
      <dgm:spPr/>
      <dgm:t>
        <a:bodyPr/>
        <a:lstStyle/>
        <a:p>
          <a:endParaRPr lang="en-US"/>
        </a:p>
      </dgm:t>
    </dgm:pt>
    <dgm:pt modelId="{50766434-B727-4D64-9CEA-8CE9F423737A}" type="sibTrans" cxnId="{04E2211F-C36E-42C4-95DD-E34F6C24C8F8}">
      <dgm:prSet/>
      <dgm:spPr/>
      <dgm:t>
        <a:bodyPr/>
        <a:lstStyle/>
        <a:p>
          <a:endParaRPr lang="en-US"/>
        </a:p>
      </dgm:t>
    </dgm:pt>
    <dgm:pt modelId="{267F324E-4A86-4D14-8D72-6389A4377DF5}">
      <dgm:prSet phldrT="[Text]"/>
      <dgm:spPr/>
      <dgm:t>
        <a:bodyPr/>
        <a:lstStyle/>
        <a:p>
          <a:r>
            <a:rPr lang="en-US" dirty="0"/>
            <a:t>Management</a:t>
          </a:r>
        </a:p>
        <a:p>
          <a:r>
            <a:rPr lang="en-US" dirty="0"/>
            <a:t>Department</a:t>
          </a:r>
        </a:p>
      </dgm:t>
    </dgm:pt>
    <dgm:pt modelId="{87A32500-27BE-49F8-956E-B34EBD43BFFD}" type="parTrans" cxnId="{8149C777-B36C-4332-82C7-D0435D6C2449}">
      <dgm:prSet/>
      <dgm:spPr/>
      <dgm:t>
        <a:bodyPr/>
        <a:lstStyle/>
        <a:p>
          <a:endParaRPr lang="en-US"/>
        </a:p>
      </dgm:t>
    </dgm:pt>
    <dgm:pt modelId="{71581400-DDFE-4AC1-8B8D-16EB13EC8534}" type="sibTrans" cxnId="{8149C777-B36C-4332-82C7-D0435D6C2449}">
      <dgm:prSet/>
      <dgm:spPr/>
      <dgm:t>
        <a:bodyPr/>
        <a:lstStyle/>
        <a:p>
          <a:endParaRPr lang="en-US"/>
        </a:p>
      </dgm:t>
    </dgm:pt>
    <dgm:pt modelId="{1FCB21B9-20BE-4C18-AF8C-957C5C8EC452}">
      <dgm:prSet phldrT="[Text]"/>
      <dgm:spPr/>
      <dgm:t>
        <a:bodyPr/>
        <a:lstStyle/>
        <a:p>
          <a:r>
            <a:rPr lang="en-US" dirty="0"/>
            <a:t>Managing Meetings</a:t>
          </a:r>
        </a:p>
        <a:p>
          <a:r>
            <a:rPr lang="en-US" dirty="0"/>
            <a:t>Organizing Regular Sessions</a:t>
          </a:r>
        </a:p>
      </dgm:t>
    </dgm:pt>
    <dgm:pt modelId="{D05C69D7-100F-4F49-9335-1DA575DD28D1}" type="parTrans" cxnId="{7D628C6E-6BD7-4952-A873-9C6AB262C51B}">
      <dgm:prSet/>
      <dgm:spPr/>
      <dgm:t>
        <a:bodyPr/>
        <a:lstStyle/>
        <a:p>
          <a:endParaRPr lang="en-US"/>
        </a:p>
      </dgm:t>
    </dgm:pt>
    <dgm:pt modelId="{0A578E9F-2B68-4C0B-A075-10895C645ED4}" type="sibTrans" cxnId="{7D628C6E-6BD7-4952-A873-9C6AB262C51B}">
      <dgm:prSet/>
      <dgm:spPr/>
      <dgm:t>
        <a:bodyPr/>
        <a:lstStyle/>
        <a:p>
          <a:endParaRPr lang="en-US"/>
        </a:p>
      </dgm:t>
    </dgm:pt>
    <dgm:pt modelId="{8FEC6F6D-05AB-463E-A5D5-8A812008489F}" type="pres">
      <dgm:prSet presAssocID="{75C96110-8477-410B-B81C-DEC4A388C92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4467ABA-2664-445A-9250-84CAAF8F79D6}" type="pres">
      <dgm:prSet presAssocID="{74A85610-A59B-469D-AC1D-F4AB0C6BFC02}" presName="composite" presStyleCnt="0"/>
      <dgm:spPr/>
    </dgm:pt>
    <dgm:pt modelId="{11685992-159E-41C1-8634-E57610B6CD26}" type="pres">
      <dgm:prSet presAssocID="{74A85610-A59B-469D-AC1D-F4AB0C6BFC0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37E4F-2594-4757-90AE-771B06A7B1F8}" type="pres">
      <dgm:prSet presAssocID="{74A85610-A59B-469D-AC1D-F4AB0C6BFC0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FB6A9-C85D-4A5F-BE15-DC7B331F48F9}" type="pres">
      <dgm:prSet presAssocID="{74A85610-A59B-469D-AC1D-F4AB0C6BFC02}" presName="BalanceSpacing" presStyleCnt="0"/>
      <dgm:spPr/>
    </dgm:pt>
    <dgm:pt modelId="{A5297A25-4E74-4062-BDD4-407C44CE15AF}" type="pres">
      <dgm:prSet presAssocID="{74A85610-A59B-469D-AC1D-F4AB0C6BFC02}" presName="BalanceSpacing1" presStyleCnt="0"/>
      <dgm:spPr/>
    </dgm:pt>
    <dgm:pt modelId="{C6FFF2EF-6327-4778-B8B8-CF1C5A7FF868}" type="pres">
      <dgm:prSet presAssocID="{8683953D-A8D7-470C-BFDB-1BDD890DCAEC}" presName="Accent1Text" presStyleLbl="node1" presStyleIdx="1" presStyleCnt="6"/>
      <dgm:spPr/>
      <dgm:t>
        <a:bodyPr/>
        <a:lstStyle/>
        <a:p>
          <a:endParaRPr lang="en-US"/>
        </a:p>
      </dgm:t>
    </dgm:pt>
    <dgm:pt modelId="{98625BCE-09A3-4078-977C-5B6506D93E15}" type="pres">
      <dgm:prSet presAssocID="{8683953D-A8D7-470C-BFDB-1BDD890DCAEC}" presName="spaceBetweenRectangles" presStyleCnt="0"/>
      <dgm:spPr/>
    </dgm:pt>
    <dgm:pt modelId="{E73A1003-E262-4B08-A774-7CD6DBF3D024}" type="pres">
      <dgm:prSet presAssocID="{3A655C9B-F4A9-4032-A71B-C04949DF8412}" presName="composite" presStyleCnt="0"/>
      <dgm:spPr/>
    </dgm:pt>
    <dgm:pt modelId="{CF218D05-5EFC-4CEF-A8D4-DD1CA4B43225}" type="pres">
      <dgm:prSet presAssocID="{3A655C9B-F4A9-4032-A71B-C04949DF8412}" presName="Parent1" presStyleLbl="node1" presStyleIdx="2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5A9E-BD40-461E-979C-8007DFA8738E}" type="pres">
      <dgm:prSet presAssocID="{3A655C9B-F4A9-4032-A71B-C04949DF841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F71ED-067B-4462-9721-C6F14844049E}" type="pres">
      <dgm:prSet presAssocID="{3A655C9B-F4A9-4032-A71B-C04949DF8412}" presName="BalanceSpacing" presStyleCnt="0"/>
      <dgm:spPr/>
    </dgm:pt>
    <dgm:pt modelId="{C9FF44BB-FC4F-4178-91EE-B6982AF5E29A}" type="pres">
      <dgm:prSet presAssocID="{3A655C9B-F4A9-4032-A71B-C04949DF8412}" presName="BalanceSpacing1" presStyleCnt="0"/>
      <dgm:spPr/>
    </dgm:pt>
    <dgm:pt modelId="{C7BDFAA6-7D57-43AB-9078-DCA7097BC205}" type="pres">
      <dgm:prSet presAssocID="{5CD54DED-ED13-4377-A611-914F19A74CDC}" presName="Accent1Text" presStyleLbl="node1" presStyleIdx="3" presStyleCnt="6" custScaleX="97283" custLinFactNeighborX="-51768" custLinFactNeighborY="83210"/>
      <dgm:spPr/>
      <dgm:t>
        <a:bodyPr/>
        <a:lstStyle/>
        <a:p>
          <a:endParaRPr lang="en-US"/>
        </a:p>
      </dgm:t>
    </dgm:pt>
    <dgm:pt modelId="{9612B380-9ECA-4A71-BD58-DD98F9D79DE8}" type="pres">
      <dgm:prSet presAssocID="{5CD54DED-ED13-4377-A611-914F19A74CDC}" presName="spaceBetweenRectangles" presStyleCnt="0"/>
      <dgm:spPr/>
    </dgm:pt>
    <dgm:pt modelId="{F230F05A-B296-485F-A9F6-E5CE8E065264}" type="pres">
      <dgm:prSet presAssocID="{267F324E-4A86-4D14-8D72-6389A4377DF5}" presName="composite" presStyleCnt="0"/>
      <dgm:spPr/>
    </dgm:pt>
    <dgm:pt modelId="{99D86821-0912-4819-90BD-A1CD21A70DC0}" type="pres">
      <dgm:prSet presAssocID="{267F324E-4A86-4D14-8D72-6389A4377DF5}" presName="Parent1" presStyleLbl="node1" presStyleIdx="4" presStyleCnt="6" custLinFactNeighborX="57168" custLinFactNeighborY="-847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2346A-F16C-443F-8C26-B6591BA0FDA3}" type="pres">
      <dgm:prSet presAssocID="{267F324E-4A86-4D14-8D72-6389A4377DF5}" presName="Childtext1" presStyleLbl="revTx" presStyleIdx="2" presStyleCnt="3" custScaleX="83224" custLinFactY="-40491" custLinFactNeighborX="4144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354CA-DAA7-4AAF-B96D-5B11F719E956}" type="pres">
      <dgm:prSet presAssocID="{267F324E-4A86-4D14-8D72-6389A4377DF5}" presName="BalanceSpacing" presStyleCnt="0"/>
      <dgm:spPr/>
    </dgm:pt>
    <dgm:pt modelId="{DC0E379B-3756-49A1-8610-ED630C892202}" type="pres">
      <dgm:prSet presAssocID="{267F324E-4A86-4D14-8D72-6389A4377DF5}" presName="BalanceSpacing1" presStyleCnt="0"/>
      <dgm:spPr/>
    </dgm:pt>
    <dgm:pt modelId="{628A546D-09EF-483E-996A-9967BFDB2D36}" type="pres">
      <dgm:prSet presAssocID="{71581400-DDFE-4AC1-8B8D-16EB13EC8534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2E70FF6-A7E3-4ECF-A292-4CE93E8E4924}" srcId="{75C96110-8477-410B-B81C-DEC4A388C925}" destId="{3A655C9B-F4A9-4032-A71B-C04949DF8412}" srcOrd="1" destOrd="0" parTransId="{19A21548-3AF3-499D-85C6-3708D24C92A3}" sibTransId="{5CD54DED-ED13-4377-A611-914F19A74CDC}"/>
    <dgm:cxn modelId="{91069F02-76B5-422A-8B8C-ACF77E12CECB}" type="presOf" srcId="{EC4856FD-3C34-4472-9DEC-C6ABCF042FF3}" destId="{F83A5A9E-BD40-461E-979C-8007DFA8738E}" srcOrd="0" destOrd="0" presId="urn:microsoft.com/office/officeart/2008/layout/AlternatingHexagons"/>
    <dgm:cxn modelId="{F15E71B0-A161-45C2-9198-62A4464256E6}" type="presOf" srcId="{1FCB21B9-20BE-4C18-AF8C-957C5C8EC452}" destId="{F902346A-F16C-443F-8C26-B6591BA0FDA3}" srcOrd="0" destOrd="0" presId="urn:microsoft.com/office/officeart/2008/layout/AlternatingHexagons"/>
    <dgm:cxn modelId="{2F0693DC-F52D-4458-80EC-50AA7C6EB812}" type="presOf" srcId="{75C96110-8477-410B-B81C-DEC4A388C925}" destId="{8FEC6F6D-05AB-463E-A5D5-8A812008489F}" srcOrd="0" destOrd="0" presId="urn:microsoft.com/office/officeart/2008/layout/AlternatingHexagons"/>
    <dgm:cxn modelId="{73077171-C63A-47E6-B4F8-86AA16BA0436}" type="presOf" srcId="{40A94DD5-EED2-49D1-8BD0-8F55254C1FF7}" destId="{DB137E4F-2594-4757-90AE-771B06A7B1F8}" srcOrd="0" destOrd="0" presId="urn:microsoft.com/office/officeart/2008/layout/AlternatingHexagons"/>
    <dgm:cxn modelId="{5BE7757B-6099-4277-956D-3692355EFDCF}" type="presOf" srcId="{71581400-DDFE-4AC1-8B8D-16EB13EC8534}" destId="{628A546D-09EF-483E-996A-9967BFDB2D36}" srcOrd="0" destOrd="0" presId="urn:microsoft.com/office/officeart/2008/layout/AlternatingHexagons"/>
    <dgm:cxn modelId="{27B2618E-B972-40A5-8F22-25F020C9FBE9}" type="presOf" srcId="{3A655C9B-F4A9-4032-A71B-C04949DF8412}" destId="{CF218D05-5EFC-4CEF-A8D4-DD1CA4B43225}" srcOrd="0" destOrd="0" presId="urn:microsoft.com/office/officeart/2008/layout/AlternatingHexagons"/>
    <dgm:cxn modelId="{04E2211F-C36E-42C4-95DD-E34F6C24C8F8}" srcId="{3A655C9B-F4A9-4032-A71B-C04949DF8412}" destId="{EC4856FD-3C34-4472-9DEC-C6ABCF042FF3}" srcOrd="0" destOrd="0" parTransId="{2BCD2F50-4D72-4D69-8015-075479514E35}" sibTransId="{50766434-B727-4D64-9CEA-8CE9F423737A}"/>
    <dgm:cxn modelId="{7D628C6E-6BD7-4952-A873-9C6AB262C51B}" srcId="{267F324E-4A86-4D14-8D72-6389A4377DF5}" destId="{1FCB21B9-20BE-4C18-AF8C-957C5C8EC452}" srcOrd="0" destOrd="0" parTransId="{D05C69D7-100F-4F49-9335-1DA575DD28D1}" sibTransId="{0A578E9F-2B68-4C0B-A075-10895C645ED4}"/>
    <dgm:cxn modelId="{1FC9C652-A662-43C0-818E-05E65FAE369A}" type="presOf" srcId="{74A85610-A59B-469D-AC1D-F4AB0C6BFC02}" destId="{11685992-159E-41C1-8634-E57610B6CD26}" srcOrd="0" destOrd="0" presId="urn:microsoft.com/office/officeart/2008/layout/AlternatingHexagons"/>
    <dgm:cxn modelId="{C8E8B3A9-7DEC-4648-AA2D-35D17271E6B3}" srcId="{74A85610-A59B-469D-AC1D-F4AB0C6BFC02}" destId="{40A94DD5-EED2-49D1-8BD0-8F55254C1FF7}" srcOrd="0" destOrd="0" parTransId="{72A36E7F-6FBC-4432-AA9B-E7FF40AD21A2}" sibTransId="{F9475D7D-725A-4A41-9A2F-FFF2566656F1}"/>
    <dgm:cxn modelId="{C634514E-4C9C-4649-B24F-8E5C860D2FB7}" type="presOf" srcId="{267F324E-4A86-4D14-8D72-6389A4377DF5}" destId="{99D86821-0912-4819-90BD-A1CD21A70DC0}" srcOrd="0" destOrd="0" presId="urn:microsoft.com/office/officeart/2008/layout/AlternatingHexagons"/>
    <dgm:cxn modelId="{A020A97E-B071-4243-A0B8-E08E63E12104}" type="presOf" srcId="{5CD54DED-ED13-4377-A611-914F19A74CDC}" destId="{C7BDFAA6-7D57-43AB-9078-DCA7097BC205}" srcOrd="0" destOrd="0" presId="urn:microsoft.com/office/officeart/2008/layout/AlternatingHexagons"/>
    <dgm:cxn modelId="{D90BA487-7D0A-42D6-BA63-5F3AFCA118F5}" srcId="{75C96110-8477-410B-B81C-DEC4A388C925}" destId="{74A85610-A59B-469D-AC1D-F4AB0C6BFC02}" srcOrd="0" destOrd="0" parTransId="{C5A4D1C2-CA5C-4169-B9A8-46FA0AF66161}" sibTransId="{8683953D-A8D7-470C-BFDB-1BDD890DCAEC}"/>
    <dgm:cxn modelId="{8149C777-B36C-4332-82C7-D0435D6C2449}" srcId="{75C96110-8477-410B-B81C-DEC4A388C925}" destId="{267F324E-4A86-4D14-8D72-6389A4377DF5}" srcOrd="2" destOrd="0" parTransId="{87A32500-27BE-49F8-956E-B34EBD43BFFD}" sibTransId="{71581400-DDFE-4AC1-8B8D-16EB13EC8534}"/>
    <dgm:cxn modelId="{E6D67145-E98D-4CD2-953A-1A80B2BCE9F0}" type="presOf" srcId="{8683953D-A8D7-470C-BFDB-1BDD890DCAEC}" destId="{C6FFF2EF-6327-4778-B8B8-CF1C5A7FF868}" srcOrd="0" destOrd="0" presId="urn:microsoft.com/office/officeart/2008/layout/AlternatingHexagons"/>
    <dgm:cxn modelId="{D28E2221-BCD9-4A35-961B-9A32CC406F53}" type="presParOf" srcId="{8FEC6F6D-05AB-463E-A5D5-8A812008489F}" destId="{74467ABA-2664-445A-9250-84CAAF8F79D6}" srcOrd="0" destOrd="0" presId="urn:microsoft.com/office/officeart/2008/layout/AlternatingHexagons"/>
    <dgm:cxn modelId="{9622EDEE-6EDD-4051-9FC3-BC14FF047FFE}" type="presParOf" srcId="{74467ABA-2664-445A-9250-84CAAF8F79D6}" destId="{11685992-159E-41C1-8634-E57610B6CD26}" srcOrd="0" destOrd="0" presId="urn:microsoft.com/office/officeart/2008/layout/AlternatingHexagons"/>
    <dgm:cxn modelId="{FE0613B0-C280-47B8-80B8-F380A7FCAE75}" type="presParOf" srcId="{74467ABA-2664-445A-9250-84CAAF8F79D6}" destId="{DB137E4F-2594-4757-90AE-771B06A7B1F8}" srcOrd="1" destOrd="0" presId="urn:microsoft.com/office/officeart/2008/layout/AlternatingHexagons"/>
    <dgm:cxn modelId="{74B7ED6A-AE6E-4A5E-8258-4F5AF2856235}" type="presParOf" srcId="{74467ABA-2664-445A-9250-84CAAF8F79D6}" destId="{4E0FB6A9-C85D-4A5F-BE15-DC7B331F48F9}" srcOrd="2" destOrd="0" presId="urn:microsoft.com/office/officeart/2008/layout/AlternatingHexagons"/>
    <dgm:cxn modelId="{CEB77419-69E9-460A-905B-50D66FCFC12F}" type="presParOf" srcId="{74467ABA-2664-445A-9250-84CAAF8F79D6}" destId="{A5297A25-4E74-4062-BDD4-407C44CE15AF}" srcOrd="3" destOrd="0" presId="urn:microsoft.com/office/officeart/2008/layout/AlternatingHexagons"/>
    <dgm:cxn modelId="{982A3A19-B4F0-4344-BE3F-A3B3FB55D268}" type="presParOf" srcId="{74467ABA-2664-445A-9250-84CAAF8F79D6}" destId="{C6FFF2EF-6327-4778-B8B8-CF1C5A7FF868}" srcOrd="4" destOrd="0" presId="urn:microsoft.com/office/officeart/2008/layout/AlternatingHexagons"/>
    <dgm:cxn modelId="{95942E72-2B79-45A7-9653-4379C41EB4C9}" type="presParOf" srcId="{8FEC6F6D-05AB-463E-A5D5-8A812008489F}" destId="{98625BCE-09A3-4078-977C-5B6506D93E15}" srcOrd="1" destOrd="0" presId="urn:microsoft.com/office/officeart/2008/layout/AlternatingHexagons"/>
    <dgm:cxn modelId="{5E31CB32-3CC8-461F-BC82-2732096871A8}" type="presParOf" srcId="{8FEC6F6D-05AB-463E-A5D5-8A812008489F}" destId="{E73A1003-E262-4B08-A774-7CD6DBF3D024}" srcOrd="2" destOrd="0" presId="urn:microsoft.com/office/officeart/2008/layout/AlternatingHexagons"/>
    <dgm:cxn modelId="{57FD00F4-E17B-4072-BD8D-F0C9B8C69298}" type="presParOf" srcId="{E73A1003-E262-4B08-A774-7CD6DBF3D024}" destId="{CF218D05-5EFC-4CEF-A8D4-DD1CA4B43225}" srcOrd="0" destOrd="0" presId="urn:microsoft.com/office/officeart/2008/layout/AlternatingHexagons"/>
    <dgm:cxn modelId="{FA4CC804-2AC8-4DC9-804E-743A19D17E1C}" type="presParOf" srcId="{E73A1003-E262-4B08-A774-7CD6DBF3D024}" destId="{F83A5A9E-BD40-461E-979C-8007DFA8738E}" srcOrd="1" destOrd="0" presId="urn:microsoft.com/office/officeart/2008/layout/AlternatingHexagons"/>
    <dgm:cxn modelId="{85D10458-B4F1-40CC-B6F9-122CF8EE9555}" type="presParOf" srcId="{E73A1003-E262-4B08-A774-7CD6DBF3D024}" destId="{C03F71ED-067B-4462-9721-C6F14844049E}" srcOrd="2" destOrd="0" presId="urn:microsoft.com/office/officeart/2008/layout/AlternatingHexagons"/>
    <dgm:cxn modelId="{58CC7C60-5F6E-4BAE-B86C-F2CB0BD95472}" type="presParOf" srcId="{E73A1003-E262-4B08-A774-7CD6DBF3D024}" destId="{C9FF44BB-FC4F-4178-91EE-B6982AF5E29A}" srcOrd="3" destOrd="0" presId="urn:microsoft.com/office/officeart/2008/layout/AlternatingHexagons"/>
    <dgm:cxn modelId="{A891E506-DCA9-4249-8E8A-229E92ABF33B}" type="presParOf" srcId="{E73A1003-E262-4B08-A774-7CD6DBF3D024}" destId="{C7BDFAA6-7D57-43AB-9078-DCA7097BC205}" srcOrd="4" destOrd="0" presId="urn:microsoft.com/office/officeart/2008/layout/AlternatingHexagons"/>
    <dgm:cxn modelId="{901410DE-E6E4-4C30-96A6-997BCF7DA91F}" type="presParOf" srcId="{8FEC6F6D-05AB-463E-A5D5-8A812008489F}" destId="{9612B380-9ECA-4A71-BD58-DD98F9D79DE8}" srcOrd="3" destOrd="0" presId="urn:microsoft.com/office/officeart/2008/layout/AlternatingHexagons"/>
    <dgm:cxn modelId="{99795FC2-38EE-4461-8FFC-3943D03B6655}" type="presParOf" srcId="{8FEC6F6D-05AB-463E-A5D5-8A812008489F}" destId="{F230F05A-B296-485F-A9F6-E5CE8E065264}" srcOrd="4" destOrd="0" presId="urn:microsoft.com/office/officeart/2008/layout/AlternatingHexagons"/>
    <dgm:cxn modelId="{96A39533-6CB8-4B35-917A-4F59D1D44E5C}" type="presParOf" srcId="{F230F05A-B296-485F-A9F6-E5CE8E065264}" destId="{99D86821-0912-4819-90BD-A1CD21A70DC0}" srcOrd="0" destOrd="0" presId="urn:microsoft.com/office/officeart/2008/layout/AlternatingHexagons"/>
    <dgm:cxn modelId="{F9389BEE-10D9-4B62-974D-DDF2049B140E}" type="presParOf" srcId="{F230F05A-B296-485F-A9F6-E5CE8E065264}" destId="{F902346A-F16C-443F-8C26-B6591BA0FDA3}" srcOrd="1" destOrd="0" presId="urn:microsoft.com/office/officeart/2008/layout/AlternatingHexagons"/>
    <dgm:cxn modelId="{97DCAD0C-B016-4268-AB68-6F41B7E41591}" type="presParOf" srcId="{F230F05A-B296-485F-A9F6-E5CE8E065264}" destId="{C8D354CA-DAA7-4AAF-B96D-5B11F719E956}" srcOrd="2" destOrd="0" presId="urn:microsoft.com/office/officeart/2008/layout/AlternatingHexagons"/>
    <dgm:cxn modelId="{D30F04CF-3A63-4BEB-AEAF-E9A1CD6B7F46}" type="presParOf" srcId="{F230F05A-B296-485F-A9F6-E5CE8E065264}" destId="{DC0E379B-3756-49A1-8610-ED630C892202}" srcOrd="3" destOrd="0" presId="urn:microsoft.com/office/officeart/2008/layout/AlternatingHexagons"/>
    <dgm:cxn modelId="{E1D30F96-138A-4B5A-B72A-353034BEE004}" type="presParOf" srcId="{F230F05A-B296-485F-A9F6-E5CE8E065264}" destId="{628A546D-09EF-483E-996A-9967BFDB2D3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70F580-4320-41C7-B1F8-A73762FC5F5C}" type="doc">
      <dgm:prSet loTypeId="urn:microsoft.com/office/officeart/2009/3/layout/StepUpProcess" loCatId="process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3ABDB39A-4FFD-4070-9143-AB9AF86D16A4}">
      <dgm:prSet phldrT="[Text]" custT="1"/>
      <dgm:spPr/>
      <dgm:t>
        <a:bodyPr/>
        <a:lstStyle/>
        <a:p>
          <a:r>
            <a:rPr lang="en-US" sz="1800" dirty="0"/>
            <a:t>Fill the Google form shared</a:t>
          </a:r>
        </a:p>
      </dgm:t>
    </dgm:pt>
    <dgm:pt modelId="{60AEC249-A28C-47ED-8B1E-21EBFE069F42}" type="parTrans" cxnId="{7EEDC839-0FFD-4386-A12D-1B9CE80D7661}">
      <dgm:prSet/>
      <dgm:spPr/>
      <dgm:t>
        <a:bodyPr/>
        <a:lstStyle/>
        <a:p>
          <a:endParaRPr lang="en-US"/>
        </a:p>
      </dgm:t>
    </dgm:pt>
    <dgm:pt modelId="{B8E60548-CB7E-4A94-ADD7-DA5E16DC4D42}" type="sibTrans" cxnId="{7EEDC839-0FFD-4386-A12D-1B9CE80D7661}">
      <dgm:prSet/>
      <dgm:spPr/>
      <dgm:t>
        <a:bodyPr/>
        <a:lstStyle/>
        <a:p>
          <a:endParaRPr lang="en-US"/>
        </a:p>
      </dgm:t>
    </dgm:pt>
    <dgm:pt modelId="{25C97B2A-2067-4807-AE7C-5861C386A3F0}">
      <dgm:prSet phldrT="[Text]" custT="1"/>
      <dgm:spPr/>
      <dgm:t>
        <a:bodyPr/>
        <a:lstStyle/>
        <a:p>
          <a:r>
            <a:rPr lang="en-US" sz="1800" dirty="0"/>
            <a:t>Go through the  Interview Procedure</a:t>
          </a:r>
        </a:p>
      </dgm:t>
    </dgm:pt>
    <dgm:pt modelId="{80511C37-F47B-4FEB-9C8A-5500A0FFED61}" type="parTrans" cxnId="{95FCDDCD-CFCF-4550-9933-CC37645421B2}">
      <dgm:prSet/>
      <dgm:spPr/>
      <dgm:t>
        <a:bodyPr/>
        <a:lstStyle/>
        <a:p>
          <a:endParaRPr lang="en-US"/>
        </a:p>
      </dgm:t>
    </dgm:pt>
    <dgm:pt modelId="{2F105102-681F-4811-9BB0-6B3E67314C3F}" type="sibTrans" cxnId="{95FCDDCD-CFCF-4550-9933-CC37645421B2}">
      <dgm:prSet/>
      <dgm:spPr/>
      <dgm:t>
        <a:bodyPr/>
        <a:lstStyle/>
        <a:p>
          <a:endParaRPr lang="en-US"/>
        </a:p>
      </dgm:t>
    </dgm:pt>
    <dgm:pt modelId="{A04DDC40-1828-4D21-81BB-7456C03A18A7}">
      <dgm:prSet phldrT="[Text]"/>
      <dgm:spPr/>
      <dgm:t>
        <a:bodyPr/>
        <a:lstStyle/>
        <a:p>
          <a:r>
            <a:rPr lang="en-US" dirty="0"/>
            <a:t>Get Selected!!!</a:t>
          </a:r>
        </a:p>
      </dgm:t>
    </dgm:pt>
    <dgm:pt modelId="{9A6A7252-23F1-469D-B1CC-35FBDE2719DE}" type="parTrans" cxnId="{1AC615F6-151F-42AA-B18B-2666FA87FDB4}">
      <dgm:prSet/>
      <dgm:spPr/>
      <dgm:t>
        <a:bodyPr/>
        <a:lstStyle/>
        <a:p>
          <a:endParaRPr lang="en-US"/>
        </a:p>
      </dgm:t>
    </dgm:pt>
    <dgm:pt modelId="{039991B5-993A-4815-9FB3-781DE56BF465}" type="sibTrans" cxnId="{1AC615F6-151F-42AA-B18B-2666FA87FDB4}">
      <dgm:prSet/>
      <dgm:spPr/>
      <dgm:t>
        <a:bodyPr/>
        <a:lstStyle/>
        <a:p>
          <a:endParaRPr lang="en-US"/>
        </a:p>
      </dgm:t>
    </dgm:pt>
    <dgm:pt modelId="{FE3782EE-DF47-4AA9-92BA-CA880099DF24}" type="pres">
      <dgm:prSet presAssocID="{4F70F580-4320-41C7-B1F8-A73762FC5F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53EF500-206B-480A-9BF5-241E37D68593}" type="pres">
      <dgm:prSet presAssocID="{3ABDB39A-4FFD-4070-9143-AB9AF86D16A4}" presName="composite" presStyleCnt="0"/>
      <dgm:spPr/>
    </dgm:pt>
    <dgm:pt modelId="{49FB0212-B994-4BCA-B99A-EC47C4D49E7C}" type="pres">
      <dgm:prSet presAssocID="{3ABDB39A-4FFD-4070-9143-AB9AF86D16A4}" presName="LShape" presStyleLbl="alignNode1" presStyleIdx="0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16157A6-CE09-45CC-B8BF-124D406D174B}" type="pres">
      <dgm:prSet presAssocID="{3ABDB39A-4FFD-4070-9143-AB9AF86D16A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5E972-3F36-4822-A460-F94DA47C2643}" type="pres">
      <dgm:prSet presAssocID="{3ABDB39A-4FFD-4070-9143-AB9AF86D16A4}" presName="Triangle" presStyleLbl="alignNode1" presStyleIdx="1" presStyleCnt="5"/>
      <dgm:spPr/>
      <dgm:t>
        <a:bodyPr/>
        <a:lstStyle/>
        <a:p>
          <a:endParaRPr lang="en-US"/>
        </a:p>
      </dgm:t>
    </dgm:pt>
    <dgm:pt modelId="{819F33BD-9C2E-4B03-9F4B-DE3B1D39BB18}" type="pres">
      <dgm:prSet presAssocID="{B8E60548-CB7E-4A94-ADD7-DA5E16DC4D42}" presName="sibTrans" presStyleCnt="0"/>
      <dgm:spPr/>
    </dgm:pt>
    <dgm:pt modelId="{DF72D2F6-A8A4-47D9-90A6-FB3FF77517AF}" type="pres">
      <dgm:prSet presAssocID="{B8E60548-CB7E-4A94-ADD7-DA5E16DC4D42}" presName="space" presStyleCnt="0"/>
      <dgm:spPr/>
    </dgm:pt>
    <dgm:pt modelId="{00FB26CC-000E-4E3A-9FC8-6526B145DC34}" type="pres">
      <dgm:prSet presAssocID="{25C97B2A-2067-4807-AE7C-5861C386A3F0}" presName="composite" presStyleCnt="0"/>
      <dgm:spPr/>
    </dgm:pt>
    <dgm:pt modelId="{F62ACFA1-9D7A-4CC5-8FCA-EBF3B58ACAA0}" type="pres">
      <dgm:prSet presAssocID="{25C97B2A-2067-4807-AE7C-5861C386A3F0}" presName="LShape" presStyleLbl="alignNode1" presStyleIdx="2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3">
                <a:tint val="80000"/>
                <a:satMod val="107000"/>
                <a:lumMod val="103000"/>
              </a:schemeClr>
            </a:gs>
            <a:gs pos="100000">
              <a:schemeClr val="accent3">
                <a:tint val="82000"/>
                <a:satMod val="109000"/>
                <a:lumMod val="103000"/>
              </a:schemeClr>
            </a:gs>
          </a:gsLst>
          <a:path path="circle">
            <a:fillToRect t="100000" r="100000"/>
          </a:path>
          <a:tileRect l="-100000" b="-100000"/>
        </a:gradFill>
      </dgm:spPr>
      <dgm:t>
        <a:bodyPr/>
        <a:lstStyle/>
        <a:p>
          <a:endParaRPr lang="en-US"/>
        </a:p>
      </dgm:t>
    </dgm:pt>
    <dgm:pt modelId="{F5C51D21-79C7-4853-9AF1-D7BF2B1FD57F}" type="pres">
      <dgm:prSet presAssocID="{25C97B2A-2067-4807-AE7C-5861C386A3F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A01D6-481D-41D8-977E-EB5283193B5A}" type="pres">
      <dgm:prSet presAssocID="{25C97B2A-2067-4807-AE7C-5861C386A3F0}" presName="Triangle" presStyleLbl="alignNode1" presStyleIdx="3" presStyleCnt="5"/>
      <dgm:spPr/>
    </dgm:pt>
    <dgm:pt modelId="{1C3ABDDE-B1A6-4CF5-8695-3D5C1C49095F}" type="pres">
      <dgm:prSet presAssocID="{2F105102-681F-4811-9BB0-6B3E67314C3F}" presName="sibTrans" presStyleCnt="0"/>
      <dgm:spPr/>
    </dgm:pt>
    <dgm:pt modelId="{172069C9-AA50-447C-AE05-7D19738794EB}" type="pres">
      <dgm:prSet presAssocID="{2F105102-681F-4811-9BB0-6B3E67314C3F}" presName="space" presStyleCnt="0"/>
      <dgm:spPr/>
    </dgm:pt>
    <dgm:pt modelId="{CBF518AC-6DFE-430E-AF84-79EA1B4A6F91}" type="pres">
      <dgm:prSet presAssocID="{A04DDC40-1828-4D21-81BB-7456C03A18A7}" presName="composite" presStyleCnt="0"/>
      <dgm:spPr/>
    </dgm:pt>
    <dgm:pt modelId="{9FD0704C-8011-4D9F-A510-E0E86AFD7074}" type="pres">
      <dgm:prSet presAssocID="{A04DDC40-1828-4D21-81BB-7456C03A18A7}" presName="LShape" presStyleLbl="alignNode1" presStyleIdx="4" presStyleCnt="5"/>
      <dgm:spPr/>
    </dgm:pt>
    <dgm:pt modelId="{BA7D9DA0-20FD-456F-AA31-B8F440E51010}" type="pres">
      <dgm:prSet presAssocID="{A04DDC40-1828-4D21-81BB-7456C03A18A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251026-F73A-4F32-A6EB-0773C3735B5F}" type="presOf" srcId="{A04DDC40-1828-4D21-81BB-7456C03A18A7}" destId="{BA7D9DA0-20FD-456F-AA31-B8F440E51010}" srcOrd="0" destOrd="0" presId="urn:microsoft.com/office/officeart/2009/3/layout/StepUpProcess"/>
    <dgm:cxn modelId="{7EEDC839-0FFD-4386-A12D-1B9CE80D7661}" srcId="{4F70F580-4320-41C7-B1F8-A73762FC5F5C}" destId="{3ABDB39A-4FFD-4070-9143-AB9AF86D16A4}" srcOrd="0" destOrd="0" parTransId="{60AEC249-A28C-47ED-8B1E-21EBFE069F42}" sibTransId="{B8E60548-CB7E-4A94-ADD7-DA5E16DC4D42}"/>
    <dgm:cxn modelId="{95FCDDCD-CFCF-4550-9933-CC37645421B2}" srcId="{4F70F580-4320-41C7-B1F8-A73762FC5F5C}" destId="{25C97B2A-2067-4807-AE7C-5861C386A3F0}" srcOrd="1" destOrd="0" parTransId="{80511C37-F47B-4FEB-9C8A-5500A0FFED61}" sibTransId="{2F105102-681F-4811-9BB0-6B3E67314C3F}"/>
    <dgm:cxn modelId="{1AC615F6-151F-42AA-B18B-2666FA87FDB4}" srcId="{4F70F580-4320-41C7-B1F8-A73762FC5F5C}" destId="{A04DDC40-1828-4D21-81BB-7456C03A18A7}" srcOrd="2" destOrd="0" parTransId="{9A6A7252-23F1-469D-B1CC-35FBDE2719DE}" sibTransId="{039991B5-993A-4815-9FB3-781DE56BF465}"/>
    <dgm:cxn modelId="{79A41F35-65F2-48E8-8325-0C79D633390C}" type="presOf" srcId="{3ABDB39A-4FFD-4070-9143-AB9AF86D16A4}" destId="{816157A6-CE09-45CC-B8BF-124D406D174B}" srcOrd="0" destOrd="0" presId="urn:microsoft.com/office/officeart/2009/3/layout/StepUpProcess"/>
    <dgm:cxn modelId="{A63C8363-4F1E-4F72-8EB6-5066FECA168A}" type="presOf" srcId="{25C97B2A-2067-4807-AE7C-5861C386A3F0}" destId="{F5C51D21-79C7-4853-9AF1-D7BF2B1FD57F}" srcOrd="0" destOrd="0" presId="urn:microsoft.com/office/officeart/2009/3/layout/StepUpProcess"/>
    <dgm:cxn modelId="{CFBA13C4-C7FE-4432-8EB3-F0063F99ACD3}" type="presOf" srcId="{4F70F580-4320-41C7-B1F8-A73762FC5F5C}" destId="{FE3782EE-DF47-4AA9-92BA-CA880099DF24}" srcOrd="0" destOrd="0" presId="urn:microsoft.com/office/officeart/2009/3/layout/StepUpProcess"/>
    <dgm:cxn modelId="{239F5CC3-DA95-4449-93B3-E1919E7D1307}" type="presParOf" srcId="{FE3782EE-DF47-4AA9-92BA-CA880099DF24}" destId="{C53EF500-206B-480A-9BF5-241E37D68593}" srcOrd="0" destOrd="0" presId="urn:microsoft.com/office/officeart/2009/3/layout/StepUpProcess"/>
    <dgm:cxn modelId="{2D514417-F4EF-4180-8426-96391FD6EA27}" type="presParOf" srcId="{C53EF500-206B-480A-9BF5-241E37D68593}" destId="{49FB0212-B994-4BCA-B99A-EC47C4D49E7C}" srcOrd="0" destOrd="0" presId="urn:microsoft.com/office/officeart/2009/3/layout/StepUpProcess"/>
    <dgm:cxn modelId="{8142F87E-9914-4A2A-A207-37F840A7D0C6}" type="presParOf" srcId="{C53EF500-206B-480A-9BF5-241E37D68593}" destId="{816157A6-CE09-45CC-B8BF-124D406D174B}" srcOrd="1" destOrd="0" presId="urn:microsoft.com/office/officeart/2009/3/layout/StepUpProcess"/>
    <dgm:cxn modelId="{243D0FEB-BB2E-40C2-BC24-6F8C06A0E40D}" type="presParOf" srcId="{C53EF500-206B-480A-9BF5-241E37D68593}" destId="{4C65E972-3F36-4822-A460-F94DA47C2643}" srcOrd="2" destOrd="0" presId="urn:microsoft.com/office/officeart/2009/3/layout/StepUpProcess"/>
    <dgm:cxn modelId="{46F9F686-175F-494B-A71C-030509F65AF4}" type="presParOf" srcId="{FE3782EE-DF47-4AA9-92BA-CA880099DF24}" destId="{819F33BD-9C2E-4B03-9F4B-DE3B1D39BB18}" srcOrd="1" destOrd="0" presId="urn:microsoft.com/office/officeart/2009/3/layout/StepUpProcess"/>
    <dgm:cxn modelId="{B78A7572-9F9E-4E66-AFE9-A8D7CE4F11B8}" type="presParOf" srcId="{819F33BD-9C2E-4B03-9F4B-DE3B1D39BB18}" destId="{DF72D2F6-A8A4-47D9-90A6-FB3FF77517AF}" srcOrd="0" destOrd="0" presId="urn:microsoft.com/office/officeart/2009/3/layout/StepUpProcess"/>
    <dgm:cxn modelId="{1F124B3F-2D36-4C8F-A9A1-0224451AB58C}" type="presParOf" srcId="{FE3782EE-DF47-4AA9-92BA-CA880099DF24}" destId="{00FB26CC-000E-4E3A-9FC8-6526B145DC34}" srcOrd="2" destOrd="0" presId="urn:microsoft.com/office/officeart/2009/3/layout/StepUpProcess"/>
    <dgm:cxn modelId="{2B2BDAB4-CE1F-4F77-9876-3029A0A0274A}" type="presParOf" srcId="{00FB26CC-000E-4E3A-9FC8-6526B145DC34}" destId="{F62ACFA1-9D7A-4CC5-8FCA-EBF3B58ACAA0}" srcOrd="0" destOrd="0" presId="urn:microsoft.com/office/officeart/2009/3/layout/StepUpProcess"/>
    <dgm:cxn modelId="{EABFCA2D-9664-443B-B6D9-DAD71C7DCA64}" type="presParOf" srcId="{00FB26CC-000E-4E3A-9FC8-6526B145DC34}" destId="{F5C51D21-79C7-4853-9AF1-D7BF2B1FD57F}" srcOrd="1" destOrd="0" presId="urn:microsoft.com/office/officeart/2009/3/layout/StepUpProcess"/>
    <dgm:cxn modelId="{570120CD-288B-4645-BD08-EA8C6EF8EE59}" type="presParOf" srcId="{00FB26CC-000E-4E3A-9FC8-6526B145DC34}" destId="{0DCA01D6-481D-41D8-977E-EB5283193B5A}" srcOrd="2" destOrd="0" presId="urn:microsoft.com/office/officeart/2009/3/layout/StepUpProcess"/>
    <dgm:cxn modelId="{AACEA288-15CF-4351-82D5-594389AAE515}" type="presParOf" srcId="{FE3782EE-DF47-4AA9-92BA-CA880099DF24}" destId="{1C3ABDDE-B1A6-4CF5-8695-3D5C1C49095F}" srcOrd="3" destOrd="0" presId="urn:microsoft.com/office/officeart/2009/3/layout/StepUpProcess"/>
    <dgm:cxn modelId="{921ED18F-0106-43D3-A2A9-00C4533D7E67}" type="presParOf" srcId="{1C3ABDDE-B1A6-4CF5-8695-3D5C1C49095F}" destId="{172069C9-AA50-447C-AE05-7D19738794EB}" srcOrd="0" destOrd="0" presId="urn:microsoft.com/office/officeart/2009/3/layout/StepUpProcess"/>
    <dgm:cxn modelId="{F8C27476-1D5F-4C10-971C-A77993B17EC8}" type="presParOf" srcId="{FE3782EE-DF47-4AA9-92BA-CA880099DF24}" destId="{CBF518AC-6DFE-430E-AF84-79EA1B4A6F91}" srcOrd="4" destOrd="0" presId="urn:microsoft.com/office/officeart/2009/3/layout/StepUpProcess"/>
    <dgm:cxn modelId="{8D1A511B-70A4-4D57-A3C3-418F102EBBF3}" type="presParOf" srcId="{CBF518AC-6DFE-430E-AF84-79EA1B4A6F91}" destId="{9FD0704C-8011-4D9F-A510-E0E86AFD7074}" srcOrd="0" destOrd="0" presId="urn:microsoft.com/office/officeart/2009/3/layout/StepUpProcess"/>
    <dgm:cxn modelId="{F47DF98A-2567-4042-A7EB-EE87BDFD1B9B}" type="presParOf" srcId="{CBF518AC-6DFE-430E-AF84-79EA1B4A6F91}" destId="{BA7D9DA0-20FD-456F-AA31-B8F440E5101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34472D-0A37-4CD2-8227-3BF4086B10DC}" type="doc">
      <dgm:prSet loTypeId="urn:microsoft.com/office/officeart/2005/8/layout/hList7#1" loCatId="relationship" qsTypeId="urn:microsoft.com/office/officeart/2005/8/quickstyle/simple1" qsCatId="simple" csTypeId="urn:microsoft.com/office/officeart/2005/8/colors/colorful2" csCatId="colorful" phldr="1"/>
      <dgm:spPr/>
    </dgm:pt>
    <dgm:pt modelId="{D42849E5-61BA-42B7-9745-73C461C22413}">
      <dgm:prSet phldrT="[Text]"/>
      <dgm:spPr/>
      <dgm:t>
        <a:bodyPr/>
        <a:lstStyle/>
        <a:p>
          <a:r>
            <a:rPr lang="en-US" dirty="0"/>
            <a:t>Dr. Mukesh Rawat</a:t>
          </a:r>
        </a:p>
      </dgm:t>
    </dgm:pt>
    <dgm:pt modelId="{683FEFB4-1812-42C5-99D6-ABF2C0393170}" type="parTrans" cxnId="{26058F0C-9384-420A-9D0A-5C826E542187}">
      <dgm:prSet/>
      <dgm:spPr/>
      <dgm:t>
        <a:bodyPr/>
        <a:lstStyle/>
        <a:p>
          <a:endParaRPr lang="en-US"/>
        </a:p>
      </dgm:t>
    </dgm:pt>
    <dgm:pt modelId="{92291DD2-B9B3-4A1B-9CC5-8275ED67E75F}" type="sibTrans" cxnId="{26058F0C-9384-420A-9D0A-5C826E542187}">
      <dgm:prSet/>
      <dgm:spPr/>
      <dgm:t>
        <a:bodyPr/>
        <a:lstStyle/>
        <a:p>
          <a:endParaRPr lang="en-US"/>
        </a:p>
      </dgm:t>
    </dgm:pt>
    <dgm:pt modelId="{4B0D6D65-2A68-4C0A-92B8-A1285D1B6FDC}">
      <dgm:prSet phldrT="[Text]"/>
      <dgm:spPr/>
      <dgm:t>
        <a:bodyPr/>
        <a:lstStyle/>
        <a:p>
          <a:r>
            <a:rPr lang="en-US" dirty="0"/>
            <a:t>Dr. Shashwat Pathak</a:t>
          </a:r>
        </a:p>
      </dgm:t>
    </dgm:pt>
    <dgm:pt modelId="{1BE842B5-1541-41FC-BA4E-3834587FB4CB}" type="parTrans" cxnId="{2B111D6C-9ABF-4190-B93B-1713FB3BFC3B}">
      <dgm:prSet/>
      <dgm:spPr/>
      <dgm:t>
        <a:bodyPr/>
        <a:lstStyle/>
        <a:p>
          <a:endParaRPr lang="en-US"/>
        </a:p>
      </dgm:t>
    </dgm:pt>
    <dgm:pt modelId="{758DEF61-5464-4489-BB76-C21A6384FFCA}" type="sibTrans" cxnId="{2B111D6C-9ABF-4190-B93B-1713FB3BFC3B}">
      <dgm:prSet/>
      <dgm:spPr/>
      <dgm:t>
        <a:bodyPr/>
        <a:lstStyle/>
        <a:p>
          <a:endParaRPr lang="en-US"/>
        </a:p>
      </dgm:t>
    </dgm:pt>
    <dgm:pt modelId="{2BEDDE29-9F9D-4B10-80A7-0BA3BBC66BE6}" type="pres">
      <dgm:prSet presAssocID="{E234472D-0A37-4CD2-8227-3BF4086B10DC}" presName="Name0" presStyleCnt="0">
        <dgm:presLayoutVars>
          <dgm:dir/>
          <dgm:resizeHandles val="exact"/>
        </dgm:presLayoutVars>
      </dgm:prSet>
      <dgm:spPr/>
    </dgm:pt>
    <dgm:pt modelId="{04788B4D-D0B6-4BF9-8FA5-B3352AFC7B52}" type="pres">
      <dgm:prSet presAssocID="{E234472D-0A37-4CD2-8227-3BF4086B10DC}" presName="fgShape" presStyleLbl="fgShp" presStyleIdx="0" presStyleCnt="1"/>
      <dgm:spPr/>
    </dgm:pt>
    <dgm:pt modelId="{981A32DC-3445-4053-BEF3-366C531F480F}" type="pres">
      <dgm:prSet presAssocID="{E234472D-0A37-4CD2-8227-3BF4086B10DC}" presName="linComp" presStyleCnt="0"/>
      <dgm:spPr/>
    </dgm:pt>
    <dgm:pt modelId="{484D6580-2BA0-4773-BA5A-E29BBF09B3CE}" type="pres">
      <dgm:prSet presAssocID="{D42849E5-61BA-42B7-9745-73C461C22413}" presName="compNode" presStyleCnt="0"/>
      <dgm:spPr/>
    </dgm:pt>
    <dgm:pt modelId="{CEEBF366-28F2-400B-9D5C-CD6209E6A5E0}" type="pres">
      <dgm:prSet presAssocID="{D42849E5-61BA-42B7-9745-73C461C22413}" presName="bkgdShape" presStyleLbl="node1" presStyleIdx="0" presStyleCnt="2" custLinFactNeighborX="-978" custLinFactNeighborY="11796"/>
      <dgm:spPr/>
      <dgm:t>
        <a:bodyPr/>
        <a:lstStyle/>
        <a:p>
          <a:endParaRPr lang="en-US"/>
        </a:p>
      </dgm:t>
    </dgm:pt>
    <dgm:pt modelId="{6B1F4DA2-CD4F-49C3-A336-016AF5835A10}" type="pres">
      <dgm:prSet presAssocID="{D42849E5-61BA-42B7-9745-73C461C22413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9EBC-00B1-44B9-82A5-32C4041B1A85}" type="pres">
      <dgm:prSet presAssocID="{D42849E5-61BA-42B7-9745-73C461C22413}" presName="invisiNode" presStyleLbl="node1" presStyleIdx="0" presStyleCnt="2"/>
      <dgm:spPr/>
    </dgm:pt>
    <dgm:pt modelId="{612955E2-A38A-48A8-8874-D5E7E2392739}" type="pres">
      <dgm:prSet presAssocID="{D42849E5-61BA-42B7-9745-73C461C22413}" presName="imagNode" presStyleLbl="fgImgPlace1" presStyleIdx="0" presStyleCnt="2"/>
      <dgm:spPr/>
    </dgm:pt>
    <dgm:pt modelId="{DE11FF9A-68CF-4393-AD42-FF41DC441799}" type="pres">
      <dgm:prSet presAssocID="{92291DD2-B9B3-4A1B-9CC5-8275ED67E75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384E73A-708B-44FF-955B-A2EE4D64EC5F}" type="pres">
      <dgm:prSet presAssocID="{4B0D6D65-2A68-4C0A-92B8-A1285D1B6FDC}" presName="compNode" presStyleCnt="0"/>
      <dgm:spPr/>
    </dgm:pt>
    <dgm:pt modelId="{2C41530B-CEF3-43B1-82BB-5E39FEEF7BAC}" type="pres">
      <dgm:prSet presAssocID="{4B0D6D65-2A68-4C0A-92B8-A1285D1B6FDC}" presName="bkgdShape" presStyleLbl="node1" presStyleIdx="1" presStyleCnt="2"/>
      <dgm:spPr/>
      <dgm:t>
        <a:bodyPr/>
        <a:lstStyle/>
        <a:p>
          <a:endParaRPr lang="en-US"/>
        </a:p>
      </dgm:t>
    </dgm:pt>
    <dgm:pt modelId="{621FFF09-084F-4134-806C-B6638BD5AA02}" type="pres">
      <dgm:prSet presAssocID="{4B0D6D65-2A68-4C0A-92B8-A1285D1B6FDC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0260E-DE7D-4664-85B5-2B4A85846566}" type="pres">
      <dgm:prSet presAssocID="{4B0D6D65-2A68-4C0A-92B8-A1285D1B6FDC}" presName="invisiNode" presStyleLbl="node1" presStyleIdx="1" presStyleCnt="2"/>
      <dgm:spPr/>
    </dgm:pt>
    <dgm:pt modelId="{3618B6F3-54A2-42B8-A689-08805873D65E}" type="pres">
      <dgm:prSet presAssocID="{4B0D6D65-2A68-4C0A-92B8-A1285D1B6FDC}" presName="imagNode" presStyleLbl="fgImgPlace1" presStyleIdx="1" presStyleCnt="2"/>
      <dgm:spPr/>
    </dgm:pt>
  </dgm:ptLst>
  <dgm:cxnLst>
    <dgm:cxn modelId="{47157075-72D9-4A1B-9435-963E89ADFAE6}" type="presOf" srcId="{D42849E5-61BA-42B7-9745-73C461C22413}" destId="{CEEBF366-28F2-400B-9D5C-CD6209E6A5E0}" srcOrd="0" destOrd="0" presId="urn:microsoft.com/office/officeart/2005/8/layout/hList7#1"/>
    <dgm:cxn modelId="{B5B20676-C211-4DF5-87CD-6785702C04D6}" type="presOf" srcId="{92291DD2-B9B3-4A1B-9CC5-8275ED67E75F}" destId="{DE11FF9A-68CF-4393-AD42-FF41DC441799}" srcOrd="0" destOrd="0" presId="urn:microsoft.com/office/officeart/2005/8/layout/hList7#1"/>
    <dgm:cxn modelId="{26058F0C-9384-420A-9D0A-5C826E542187}" srcId="{E234472D-0A37-4CD2-8227-3BF4086B10DC}" destId="{D42849E5-61BA-42B7-9745-73C461C22413}" srcOrd="0" destOrd="0" parTransId="{683FEFB4-1812-42C5-99D6-ABF2C0393170}" sibTransId="{92291DD2-B9B3-4A1B-9CC5-8275ED67E75F}"/>
    <dgm:cxn modelId="{563472FC-A501-451A-939E-DAC113A67C20}" type="presOf" srcId="{4B0D6D65-2A68-4C0A-92B8-A1285D1B6FDC}" destId="{2C41530B-CEF3-43B1-82BB-5E39FEEF7BAC}" srcOrd="0" destOrd="0" presId="urn:microsoft.com/office/officeart/2005/8/layout/hList7#1"/>
    <dgm:cxn modelId="{579562A8-C827-4B90-B174-B405DA2DB63F}" type="presOf" srcId="{E234472D-0A37-4CD2-8227-3BF4086B10DC}" destId="{2BEDDE29-9F9D-4B10-80A7-0BA3BBC66BE6}" srcOrd="0" destOrd="0" presId="urn:microsoft.com/office/officeart/2005/8/layout/hList7#1"/>
    <dgm:cxn modelId="{0495E355-4811-485C-BF15-DEBBD7C34A81}" type="presOf" srcId="{D42849E5-61BA-42B7-9745-73C461C22413}" destId="{6B1F4DA2-CD4F-49C3-A336-016AF5835A10}" srcOrd="1" destOrd="0" presId="urn:microsoft.com/office/officeart/2005/8/layout/hList7#1"/>
    <dgm:cxn modelId="{3851CA51-7D6F-4446-B29D-82DC56DD339F}" type="presOf" srcId="{4B0D6D65-2A68-4C0A-92B8-A1285D1B6FDC}" destId="{621FFF09-084F-4134-806C-B6638BD5AA02}" srcOrd="1" destOrd="0" presId="urn:microsoft.com/office/officeart/2005/8/layout/hList7#1"/>
    <dgm:cxn modelId="{2B111D6C-9ABF-4190-B93B-1713FB3BFC3B}" srcId="{E234472D-0A37-4CD2-8227-3BF4086B10DC}" destId="{4B0D6D65-2A68-4C0A-92B8-A1285D1B6FDC}" srcOrd="1" destOrd="0" parTransId="{1BE842B5-1541-41FC-BA4E-3834587FB4CB}" sibTransId="{758DEF61-5464-4489-BB76-C21A6384FFCA}"/>
    <dgm:cxn modelId="{3C7EDD60-90E0-42BA-B3C1-8A69A054C041}" type="presParOf" srcId="{2BEDDE29-9F9D-4B10-80A7-0BA3BBC66BE6}" destId="{04788B4D-D0B6-4BF9-8FA5-B3352AFC7B52}" srcOrd="0" destOrd="0" presId="urn:microsoft.com/office/officeart/2005/8/layout/hList7#1"/>
    <dgm:cxn modelId="{378AE854-AA8F-4C66-9AB4-C7C204A1EF76}" type="presParOf" srcId="{2BEDDE29-9F9D-4B10-80A7-0BA3BBC66BE6}" destId="{981A32DC-3445-4053-BEF3-366C531F480F}" srcOrd="1" destOrd="0" presId="urn:microsoft.com/office/officeart/2005/8/layout/hList7#1"/>
    <dgm:cxn modelId="{4D05AF5B-8EF9-4BFD-A69F-C4415EAB29D4}" type="presParOf" srcId="{981A32DC-3445-4053-BEF3-366C531F480F}" destId="{484D6580-2BA0-4773-BA5A-E29BBF09B3CE}" srcOrd="0" destOrd="0" presId="urn:microsoft.com/office/officeart/2005/8/layout/hList7#1"/>
    <dgm:cxn modelId="{6347EFF7-F3E1-48A3-A83A-867FDB9C26D1}" type="presParOf" srcId="{484D6580-2BA0-4773-BA5A-E29BBF09B3CE}" destId="{CEEBF366-28F2-400B-9D5C-CD6209E6A5E0}" srcOrd="0" destOrd="0" presId="urn:microsoft.com/office/officeart/2005/8/layout/hList7#1"/>
    <dgm:cxn modelId="{B97E53FC-BC98-40D6-AE09-9AD9892C70B9}" type="presParOf" srcId="{484D6580-2BA0-4773-BA5A-E29BBF09B3CE}" destId="{6B1F4DA2-CD4F-49C3-A336-016AF5835A10}" srcOrd="1" destOrd="0" presId="urn:microsoft.com/office/officeart/2005/8/layout/hList7#1"/>
    <dgm:cxn modelId="{57DC9CF6-6D04-4D24-B24E-EA4141AA547E}" type="presParOf" srcId="{484D6580-2BA0-4773-BA5A-E29BBF09B3CE}" destId="{68959EBC-00B1-44B9-82A5-32C4041B1A85}" srcOrd="2" destOrd="0" presId="urn:microsoft.com/office/officeart/2005/8/layout/hList7#1"/>
    <dgm:cxn modelId="{BBA96E0B-5C91-45D4-A99E-C2FEFA6CDEF2}" type="presParOf" srcId="{484D6580-2BA0-4773-BA5A-E29BBF09B3CE}" destId="{612955E2-A38A-48A8-8874-D5E7E2392739}" srcOrd="3" destOrd="0" presId="urn:microsoft.com/office/officeart/2005/8/layout/hList7#1"/>
    <dgm:cxn modelId="{2CF20146-4F9C-4DC7-A63B-232417747BC9}" type="presParOf" srcId="{981A32DC-3445-4053-BEF3-366C531F480F}" destId="{DE11FF9A-68CF-4393-AD42-FF41DC441799}" srcOrd="1" destOrd="0" presId="urn:microsoft.com/office/officeart/2005/8/layout/hList7#1"/>
    <dgm:cxn modelId="{204777FE-FBC8-43CD-86E4-CA3E0CC4DE0D}" type="presParOf" srcId="{981A32DC-3445-4053-BEF3-366C531F480F}" destId="{4384E73A-708B-44FF-955B-A2EE4D64EC5F}" srcOrd="2" destOrd="0" presId="urn:microsoft.com/office/officeart/2005/8/layout/hList7#1"/>
    <dgm:cxn modelId="{B18D8341-5602-42D2-9782-88A56DC95689}" type="presParOf" srcId="{4384E73A-708B-44FF-955B-A2EE4D64EC5F}" destId="{2C41530B-CEF3-43B1-82BB-5E39FEEF7BAC}" srcOrd="0" destOrd="0" presId="urn:microsoft.com/office/officeart/2005/8/layout/hList7#1"/>
    <dgm:cxn modelId="{F0935603-DACA-4508-B55F-93E8612A50B3}" type="presParOf" srcId="{4384E73A-708B-44FF-955B-A2EE4D64EC5F}" destId="{621FFF09-084F-4134-806C-B6638BD5AA02}" srcOrd="1" destOrd="0" presId="urn:microsoft.com/office/officeart/2005/8/layout/hList7#1"/>
    <dgm:cxn modelId="{F2FEC5E9-8711-49E2-A4B3-517FC7C9E1BA}" type="presParOf" srcId="{4384E73A-708B-44FF-955B-A2EE4D64EC5F}" destId="{83B0260E-DE7D-4664-85B5-2B4A85846566}" srcOrd="2" destOrd="0" presId="urn:microsoft.com/office/officeart/2005/8/layout/hList7#1"/>
    <dgm:cxn modelId="{18DB9D55-C8A4-46E5-9EA2-822ED5617652}" type="presParOf" srcId="{4384E73A-708B-44FF-955B-A2EE4D64EC5F}" destId="{3618B6F3-54A2-42B8-A689-08805873D65E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43DFEA-26ED-4C21-B59C-535EDD03B43E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 </a:t>
          </a:r>
        </a:p>
      </dsp:txBody>
      <dsp:txXfrm rot="5400000">
        <a:off x="-169068" y="169670"/>
        <a:ext cx="1127124" cy="788987"/>
      </dsp:txXfrm>
    </dsp:sp>
    <dsp:sp modelId="{1E59BAD5-173B-4A7E-B5AF-1F50F1151A7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Bring</a:t>
          </a:r>
          <a:r>
            <a:rPr lang="en-US" sz="2300" kern="1200" baseline="0" dirty="0"/>
            <a:t> collaboration among students as a team and learn new </a:t>
          </a:r>
          <a:endParaRPr lang="en-US" sz="2300" kern="1200" dirty="0"/>
        </a:p>
      </dsp:txBody>
      <dsp:txXfrm rot="5400000">
        <a:off x="3076178" y="-2286589"/>
        <a:ext cx="732631" cy="5307012"/>
      </dsp:txXfrm>
    </dsp:sp>
    <dsp:sp modelId="{83B62260-3F6D-4C98-B556-2C08DF82D3C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 </a:t>
          </a:r>
        </a:p>
      </dsp:txBody>
      <dsp:txXfrm rot="5400000">
        <a:off x="-169068" y="1148227"/>
        <a:ext cx="1127124" cy="788987"/>
      </dsp:txXfrm>
    </dsp:sp>
    <dsp:sp modelId="{CE1ED589-ACBB-4DC7-AAE4-2E526A189859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Develop work and project skills and experience among members.</a:t>
          </a:r>
        </a:p>
      </dsp:txBody>
      <dsp:txXfrm rot="5400000">
        <a:off x="3076178" y="-1308031"/>
        <a:ext cx="732631" cy="5307012"/>
      </dsp:txXfrm>
    </dsp:sp>
    <dsp:sp modelId="{270E593F-B180-44C0-88C3-2FC5E1A900D4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 </a:t>
          </a:r>
        </a:p>
      </dsp:txBody>
      <dsp:txXfrm rot="5400000">
        <a:off x="-169068" y="2126784"/>
        <a:ext cx="1127124" cy="788987"/>
      </dsp:txXfrm>
    </dsp:sp>
    <dsp:sp modelId="{84A85576-41C9-47D1-B6CD-FA9338FDA57C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Develop products or services which solve a common problem.</a:t>
          </a:r>
        </a:p>
      </dsp:txBody>
      <dsp:txXfrm rot="5400000">
        <a:off x="3076178" y="-329474"/>
        <a:ext cx="732631" cy="5307012"/>
      </dsp:txXfrm>
    </dsp:sp>
    <dsp:sp modelId="{B9EB178F-B8CB-4EBA-A364-7C3064D4D937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 </a:t>
          </a:r>
        </a:p>
      </dsp:txBody>
      <dsp:txXfrm rot="5400000">
        <a:off x="-169068" y="3105342"/>
        <a:ext cx="1127124" cy="788987"/>
      </dsp:txXfrm>
    </dsp:sp>
    <dsp:sp modelId="{79B7A827-790E-4DC4-8D16-1EFC3646D673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Develop innovative ideas of members into a well furnished product.</a:t>
          </a:r>
        </a:p>
      </dsp:txBody>
      <dsp:txXfrm rot="5400000">
        <a:off x="3076178" y="649083"/>
        <a:ext cx="732631" cy="53070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FF3223-DC5F-450F-B0F0-B81CFBDA59A7}">
      <dsp:nvSpPr>
        <dsp:cNvPr id="0" name=""/>
        <dsp:cNvSpPr/>
      </dsp:nvSpPr>
      <dsp:spPr>
        <a:xfrm>
          <a:off x="546019" y="1174706"/>
          <a:ext cx="4039567" cy="4039567"/>
        </a:xfrm>
        <a:prstGeom prst="ellipse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01B15-57EB-4E44-B7EC-8E6E097021FD}">
      <dsp:nvSpPr>
        <dsp:cNvPr id="0" name=""/>
        <dsp:cNvSpPr/>
      </dsp:nvSpPr>
      <dsp:spPr>
        <a:xfrm>
          <a:off x="994748" y="1623434"/>
          <a:ext cx="3142110" cy="3142110"/>
        </a:xfrm>
        <a:prstGeom prst="ellipse">
          <a:avLst/>
        </a:prstGeom>
        <a:solidFill>
          <a:schemeClr val="accent3">
            <a:hueOff val="-4185730"/>
            <a:satOff val="-2292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5D0FE-3797-44C5-AF07-7A6225EF48F7}">
      <dsp:nvSpPr>
        <dsp:cNvPr id="0" name=""/>
        <dsp:cNvSpPr/>
      </dsp:nvSpPr>
      <dsp:spPr>
        <a:xfrm>
          <a:off x="1443476" y="2072163"/>
          <a:ext cx="2244653" cy="2244653"/>
        </a:xfrm>
        <a:prstGeom prst="ellipse">
          <a:avLst/>
        </a:prstGeom>
        <a:solidFill>
          <a:schemeClr val="accent3">
            <a:hueOff val="-2790486"/>
            <a:satOff val="-15286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5D768-D622-4C67-AD26-183378856185}">
      <dsp:nvSpPr>
        <dsp:cNvPr id="0" name=""/>
        <dsp:cNvSpPr/>
      </dsp:nvSpPr>
      <dsp:spPr>
        <a:xfrm>
          <a:off x="1892542" y="2521228"/>
          <a:ext cx="1346522" cy="1346522"/>
        </a:xfrm>
        <a:prstGeom prst="ellipse">
          <a:avLst/>
        </a:prstGeom>
        <a:solidFill>
          <a:schemeClr val="accent3">
            <a:hueOff val="-1395243"/>
            <a:satOff val="-7643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6B80-07D9-449B-B357-09F76F53F57A}">
      <dsp:nvSpPr>
        <dsp:cNvPr id="0" name=""/>
        <dsp:cNvSpPr/>
      </dsp:nvSpPr>
      <dsp:spPr>
        <a:xfrm>
          <a:off x="2341270" y="2969957"/>
          <a:ext cx="449065" cy="4490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72678-E645-4E08-8191-E91A5AE65152}">
      <dsp:nvSpPr>
        <dsp:cNvPr id="0" name=""/>
        <dsp:cNvSpPr/>
      </dsp:nvSpPr>
      <dsp:spPr>
        <a:xfrm>
          <a:off x="5258848" y="171816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Professional Identity</a:t>
          </a:r>
          <a:endParaRPr lang="en-US" sz="2000" kern="1200" dirty="0"/>
        </a:p>
      </dsp:txBody>
      <dsp:txXfrm>
        <a:off x="5258848" y="171816"/>
        <a:ext cx="2019783" cy="713118"/>
      </dsp:txXfrm>
    </dsp:sp>
    <dsp:sp modelId="{D4ED8429-2D5F-4305-85C2-483895D1333C}">
      <dsp:nvSpPr>
        <dsp:cNvPr id="0" name=""/>
        <dsp:cNvSpPr/>
      </dsp:nvSpPr>
      <dsp:spPr>
        <a:xfrm>
          <a:off x="4753902" y="528375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0A783-E15B-430B-AB14-27706B74BD8C}">
      <dsp:nvSpPr>
        <dsp:cNvPr id="0" name=""/>
        <dsp:cNvSpPr/>
      </dsp:nvSpPr>
      <dsp:spPr>
        <a:xfrm rot="5400000">
          <a:off x="2325112" y="769066"/>
          <a:ext cx="2666114" cy="2184732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43F4B-D3AE-473C-9004-D6BF0140CD8B}">
      <dsp:nvSpPr>
        <dsp:cNvPr id="0" name=""/>
        <dsp:cNvSpPr/>
      </dsp:nvSpPr>
      <dsp:spPr>
        <a:xfrm>
          <a:off x="5258848" y="951997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Innovate</a:t>
          </a:r>
          <a:r>
            <a:rPr lang="en-US" sz="2000" b="1" i="0" kern="1200" dirty="0" smtClean="0"/>
            <a:t> Idea</a:t>
          </a:r>
          <a:endParaRPr lang="en-US" sz="2000" kern="1200" dirty="0"/>
        </a:p>
      </dsp:txBody>
      <dsp:txXfrm>
        <a:off x="5258848" y="951997"/>
        <a:ext cx="2019783" cy="713118"/>
      </dsp:txXfrm>
    </dsp:sp>
    <dsp:sp modelId="{E624E2DE-F638-471E-BBC0-E00E3F70AAB9}">
      <dsp:nvSpPr>
        <dsp:cNvPr id="0" name=""/>
        <dsp:cNvSpPr/>
      </dsp:nvSpPr>
      <dsp:spPr>
        <a:xfrm>
          <a:off x="4753902" y="1282428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F512E-0AFC-4224-98B5-B643BD91B6F1}">
      <dsp:nvSpPr>
        <dsp:cNvPr id="0" name=""/>
        <dsp:cNvSpPr/>
      </dsp:nvSpPr>
      <dsp:spPr>
        <a:xfrm rot="5400000">
          <a:off x="2716883" y="1465824"/>
          <a:ext cx="2219876" cy="1851468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1C8B-9B6D-4ED2-AC96-252E976E664B}">
      <dsp:nvSpPr>
        <dsp:cNvPr id="0" name=""/>
        <dsp:cNvSpPr/>
      </dsp:nvSpPr>
      <dsp:spPr>
        <a:xfrm>
          <a:off x="5258848" y="1745243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Awesome Support</a:t>
          </a:r>
          <a:endParaRPr lang="en-US" sz="2000" kern="1200" dirty="0"/>
        </a:p>
      </dsp:txBody>
      <dsp:txXfrm>
        <a:off x="5258848" y="1745243"/>
        <a:ext cx="2019783" cy="713118"/>
      </dsp:txXfrm>
    </dsp:sp>
    <dsp:sp modelId="{40ECB771-E663-4A20-9425-E03A2D45B0B0}">
      <dsp:nvSpPr>
        <dsp:cNvPr id="0" name=""/>
        <dsp:cNvSpPr/>
      </dsp:nvSpPr>
      <dsp:spPr>
        <a:xfrm>
          <a:off x="4753902" y="2036480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3EDFA-3EC8-4D11-850D-A5BBD14149F5}">
      <dsp:nvSpPr>
        <dsp:cNvPr id="0" name=""/>
        <dsp:cNvSpPr/>
      </dsp:nvSpPr>
      <dsp:spPr>
        <a:xfrm rot="5400000">
          <a:off x="3101046" y="2134103"/>
          <a:ext cx="1750479" cy="1555233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EE320-AFA6-46D5-BEB2-C73E73A7A34B}">
      <dsp:nvSpPr>
        <dsp:cNvPr id="0" name=""/>
        <dsp:cNvSpPr/>
      </dsp:nvSpPr>
      <dsp:spPr>
        <a:xfrm>
          <a:off x="5258848" y="2548459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Design Professional</a:t>
          </a:r>
          <a:endParaRPr lang="en-US" sz="2000" kern="1200" dirty="0"/>
        </a:p>
      </dsp:txBody>
      <dsp:txXfrm>
        <a:off x="5258848" y="2548459"/>
        <a:ext cx="2019783" cy="713118"/>
      </dsp:txXfrm>
    </dsp:sp>
    <dsp:sp modelId="{2D0B5FC0-5A3E-40B2-9B90-8DF19CA7AB8A}">
      <dsp:nvSpPr>
        <dsp:cNvPr id="0" name=""/>
        <dsp:cNvSpPr/>
      </dsp:nvSpPr>
      <dsp:spPr>
        <a:xfrm>
          <a:off x="4753902" y="2878878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BF5E7-7057-4D97-A97E-1900BAB85EF9}">
      <dsp:nvSpPr>
        <dsp:cNvPr id="0" name=""/>
        <dsp:cNvSpPr/>
      </dsp:nvSpPr>
      <dsp:spPr>
        <a:xfrm rot="5400000">
          <a:off x="3613994" y="2851768"/>
          <a:ext cx="1126932" cy="1180962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C6A28-51F1-46A5-A072-F6E42F19858E}">
      <dsp:nvSpPr>
        <dsp:cNvPr id="0" name=""/>
        <dsp:cNvSpPr/>
      </dsp:nvSpPr>
      <dsp:spPr>
        <a:xfrm>
          <a:off x="5258848" y="3330130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Clean Code</a:t>
          </a:r>
          <a:endParaRPr lang="en-US" sz="2000" kern="1200" dirty="0"/>
        </a:p>
      </dsp:txBody>
      <dsp:txXfrm>
        <a:off x="5258848" y="3330130"/>
        <a:ext cx="2019783" cy="713118"/>
      </dsp:txXfrm>
    </dsp:sp>
    <dsp:sp modelId="{DA977F39-C689-406F-B0ED-9E0EAA359904}">
      <dsp:nvSpPr>
        <dsp:cNvPr id="0" name=""/>
        <dsp:cNvSpPr/>
      </dsp:nvSpPr>
      <dsp:spPr>
        <a:xfrm>
          <a:off x="4753902" y="3673606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08323-C300-4166-9B36-64E4E4BE088C}">
      <dsp:nvSpPr>
        <dsp:cNvPr id="0" name=""/>
        <dsp:cNvSpPr/>
      </dsp:nvSpPr>
      <dsp:spPr>
        <a:xfrm rot="5400000">
          <a:off x="4029893" y="3523407"/>
          <a:ext cx="572778" cy="87720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ECF357-11A9-47BD-95BA-6FDDAA72B101}">
      <dsp:nvSpPr>
        <dsp:cNvPr id="0" name=""/>
        <dsp:cNvSpPr/>
      </dsp:nvSpPr>
      <dsp:spPr>
        <a:xfrm>
          <a:off x="115228" y="394562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Smart India Hackathon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ML</a:t>
          </a:r>
        </a:p>
      </dsp:txBody>
      <dsp:txXfrm>
        <a:off x="115228" y="394562"/>
        <a:ext cx="2026430" cy="825398"/>
      </dsp:txXfrm>
    </dsp:sp>
    <dsp:sp modelId="{FA4CE9BF-E073-4AB5-B92F-C4FBB1D34E7C}">
      <dsp:nvSpPr>
        <dsp:cNvPr id="0" name=""/>
        <dsp:cNvSpPr/>
      </dsp:nvSpPr>
      <dsp:spPr>
        <a:xfrm>
          <a:off x="115228" y="1242081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Automated Parking System</a:t>
          </a:r>
        </a:p>
      </dsp:txBody>
      <dsp:txXfrm>
        <a:off x="115228" y="1242081"/>
        <a:ext cx="1427063" cy="822793"/>
      </dsp:txXfrm>
    </dsp:sp>
    <dsp:sp modelId="{E8BD90E8-7D42-4ABF-9BB4-A8717E921A67}">
      <dsp:nvSpPr>
        <dsp:cNvPr id="0" name=""/>
        <dsp:cNvSpPr/>
      </dsp:nvSpPr>
      <dsp:spPr>
        <a:xfrm>
          <a:off x="1586552" y="1118063"/>
          <a:ext cx="709250" cy="709250"/>
        </a:xfrm>
        <a:prstGeom prst="round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0FF5F-FA6F-484B-A65F-BF148DD9E9C2}">
      <dsp:nvSpPr>
        <dsp:cNvPr id="0" name=""/>
        <dsp:cNvSpPr/>
      </dsp:nvSpPr>
      <dsp:spPr>
        <a:xfrm>
          <a:off x="2484580" y="394562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CXI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Web Dev + ML</a:t>
          </a:r>
        </a:p>
      </dsp:txBody>
      <dsp:txXfrm>
        <a:off x="2484580" y="394562"/>
        <a:ext cx="2026430" cy="825398"/>
      </dsp:txXfrm>
    </dsp:sp>
    <dsp:sp modelId="{66E80E89-1909-43C8-81AC-C9D9174A1EBD}">
      <dsp:nvSpPr>
        <dsp:cNvPr id="0" name=""/>
        <dsp:cNvSpPr/>
      </dsp:nvSpPr>
      <dsp:spPr>
        <a:xfrm>
          <a:off x="2484580" y="1242081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Online Assessment</a:t>
          </a:r>
        </a:p>
      </dsp:txBody>
      <dsp:txXfrm>
        <a:off x="2484580" y="1242081"/>
        <a:ext cx="1427063" cy="822793"/>
      </dsp:txXfrm>
    </dsp:sp>
    <dsp:sp modelId="{1906D1CC-6B07-4DAA-B27A-82BAFD1946C7}">
      <dsp:nvSpPr>
        <dsp:cNvPr id="0" name=""/>
        <dsp:cNvSpPr/>
      </dsp:nvSpPr>
      <dsp:spPr>
        <a:xfrm>
          <a:off x="3968968" y="1274836"/>
          <a:ext cx="709250" cy="709250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37517-594D-496B-866E-78B39272EA14}">
      <dsp:nvSpPr>
        <dsp:cNvPr id="0" name=""/>
        <dsp:cNvSpPr/>
      </dsp:nvSpPr>
      <dsp:spPr>
        <a:xfrm>
          <a:off x="4853932" y="394562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Smart India Hackathon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IOT</a:t>
          </a:r>
        </a:p>
      </dsp:txBody>
      <dsp:txXfrm>
        <a:off x="4853932" y="394562"/>
        <a:ext cx="2026430" cy="825398"/>
      </dsp:txXfrm>
    </dsp:sp>
    <dsp:sp modelId="{285FA878-72F6-4D49-A74F-D497FA904612}">
      <dsp:nvSpPr>
        <dsp:cNvPr id="0" name=""/>
        <dsp:cNvSpPr/>
      </dsp:nvSpPr>
      <dsp:spPr>
        <a:xfrm>
          <a:off x="4853932" y="1242081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Smart Vehicles</a:t>
          </a:r>
        </a:p>
      </dsp:txBody>
      <dsp:txXfrm>
        <a:off x="4853932" y="1242081"/>
        <a:ext cx="1427063" cy="822793"/>
      </dsp:txXfrm>
    </dsp:sp>
    <dsp:sp modelId="{C07C59EF-3D35-465F-9887-B6D2F2098351}">
      <dsp:nvSpPr>
        <dsp:cNvPr id="0" name=""/>
        <dsp:cNvSpPr/>
      </dsp:nvSpPr>
      <dsp:spPr>
        <a:xfrm>
          <a:off x="6338320" y="1274836"/>
          <a:ext cx="709250" cy="709250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AF3BB-B8A2-455D-93B3-1D72C9AD8EB6}">
      <dsp:nvSpPr>
        <dsp:cNvPr id="0" name=""/>
        <dsp:cNvSpPr/>
      </dsp:nvSpPr>
      <dsp:spPr>
        <a:xfrm>
          <a:off x="1299904" y="2335364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CXI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Web Dev</a:t>
          </a:r>
        </a:p>
      </dsp:txBody>
      <dsp:txXfrm>
        <a:off x="1299904" y="2335364"/>
        <a:ext cx="2026430" cy="825398"/>
      </dsp:txXfrm>
    </dsp:sp>
    <dsp:sp modelId="{E092ECE0-95DE-4F6C-9B16-806DA6E5BC5F}">
      <dsp:nvSpPr>
        <dsp:cNvPr id="0" name=""/>
        <dsp:cNvSpPr/>
      </dsp:nvSpPr>
      <dsp:spPr>
        <a:xfrm>
          <a:off x="1299904" y="3183137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SAP website</a:t>
          </a:r>
        </a:p>
      </dsp:txBody>
      <dsp:txXfrm>
        <a:off x="1299904" y="3183137"/>
        <a:ext cx="1427063" cy="822793"/>
      </dsp:txXfrm>
    </dsp:sp>
    <dsp:sp modelId="{67BCDE98-DE1B-46D3-BB84-B787B2F24A05}">
      <dsp:nvSpPr>
        <dsp:cNvPr id="0" name=""/>
        <dsp:cNvSpPr/>
      </dsp:nvSpPr>
      <dsp:spPr>
        <a:xfrm>
          <a:off x="2784293" y="3607726"/>
          <a:ext cx="709250" cy="709250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F6EAD-0952-40BA-9EFC-BE96EE074D1E}">
      <dsp:nvSpPr>
        <dsp:cNvPr id="0" name=""/>
        <dsp:cNvSpPr/>
      </dsp:nvSpPr>
      <dsp:spPr>
        <a:xfrm>
          <a:off x="3669256" y="2335364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Paid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Android +  iOS</a:t>
          </a:r>
        </a:p>
      </dsp:txBody>
      <dsp:txXfrm>
        <a:off x="3669256" y="2335364"/>
        <a:ext cx="2026430" cy="825398"/>
      </dsp:txXfrm>
    </dsp:sp>
    <dsp:sp modelId="{0E495DBE-E45A-4BCD-B13D-96D1E2D0C4BD}">
      <dsp:nvSpPr>
        <dsp:cNvPr id="0" name=""/>
        <dsp:cNvSpPr/>
      </dsp:nvSpPr>
      <dsp:spPr>
        <a:xfrm>
          <a:off x="3669256" y="3183137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Ripple Tea</a:t>
          </a:r>
        </a:p>
      </dsp:txBody>
      <dsp:txXfrm>
        <a:off x="3669256" y="3183137"/>
        <a:ext cx="1427063" cy="822793"/>
      </dsp:txXfrm>
    </dsp:sp>
    <dsp:sp modelId="{74BFC9ED-46BA-43FB-AD84-4A17A97A2751}">
      <dsp:nvSpPr>
        <dsp:cNvPr id="0" name=""/>
        <dsp:cNvSpPr/>
      </dsp:nvSpPr>
      <dsp:spPr>
        <a:xfrm>
          <a:off x="5153644" y="3607726"/>
          <a:ext cx="709250" cy="709250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B98953-0313-4A33-BC50-036B04C71E12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Finish!</a:t>
          </a:r>
        </a:p>
      </dsp:txBody>
      <dsp:txXfrm>
        <a:off x="0" y="3059187"/>
        <a:ext cx="6096000" cy="542210"/>
      </dsp:txXfrm>
    </dsp:sp>
    <dsp:sp modelId="{1DEE3AE8-1BF8-413D-85E3-1485102D363E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Completed  the project, feel proud.</a:t>
          </a:r>
        </a:p>
      </dsp:txBody>
      <dsp:txXfrm>
        <a:off x="0" y="3581316"/>
        <a:ext cx="3047999" cy="461883"/>
      </dsp:txXfrm>
    </dsp:sp>
    <dsp:sp modelId="{F840CBCD-9F7F-495A-A6B9-240BFD0FF7FD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Submit and display</a:t>
          </a:r>
        </a:p>
      </dsp:txBody>
      <dsp:txXfrm>
        <a:off x="3048000" y="3581316"/>
        <a:ext cx="3047999" cy="461883"/>
      </dsp:txXfrm>
    </dsp:sp>
    <dsp:sp modelId="{9BCD0D40-722E-4405-A320-83E2803A3D4D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Building…</a:t>
          </a:r>
        </a:p>
      </dsp:txBody>
      <dsp:txXfrm>
        <a:off x="0" y="1529953"/>
        <a:ext cx="6096000" cy="542047"/>
      </dsp:txXfrm>
    </dsp:sp>
    <dsp:sp modelId="{40091EDA-10CB-454A-9E30-2B531A725743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    Team collaborates and build the projects.</a:t>
          </a:r>
        </a:p>
      </dsp:txBody>
      <dsp:txXfrm>
        <a:off x="0" y="2072001"/>
        <a:ext cx="3047999" cy="461744"/>
      </dsp:txXfrm>
    </dsp:sp>
    <dsp:sp modelId="{0E976AE5-C5B5-49FD-8025-6171AC3FA082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Team Leader keeps updating the status in meetings.</a:t>
          </a:r>
        </a:p>
      </dsp:txBody>
      <dsp:txXfrm>
        <a:off x="3048000" y="2072001"/>
        <a:ext cx="3047999" cy="461744"/>
      </dsp:txXfrm>
    </dsp:sp>
    <dsp:sp modelId="{948413AA-8263-452E-88DC-80C785AD8182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Meetings</a:t>
          </a:r>
        </a:p>
      </dsp:txBody>
      <dsp:txXfrm>
        <a:off x="0" y="718"/>
        <a:ext cx="6096000" cy="542047"/>
      </dsp:txXfrm>
    </dsp:sp>
    <dsp:sp modelId="{AED9143C-28BC-4460-ADCA-681C98F21E71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Present a new project idea.</a:t>
          </a:r>
        </a:p>
      </dsp:txBody>
      <dsp:txXfrm>
        <a:off x="0" y="542766"/>
        <a:ext cx="3047999" cy="461744"/>
      </dsp:txXfrm>
    </dsp:sp>
    <dsp:sp modelId="{0C291D4A-5642-48FA-8454-F94F2960BB24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Make teams and distribute the work.</a:t>
          </a:r>
        </a:p>
      </dsp:txBody>
      <dsp:txXfrm>
        <a:off x="3048000" y="542766"/>
        <a:ext cx="3047999" cy="4617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685992-159E-41C1-8634-E57610B6CD26}">
      <dsp:nvSpPr>
        <dsp:cNvPr id="0" name=""/>
        <dsp:cNvSpPr/>
      </dsp:nvSpPr>
      <dsp:spPr>
        <a:xfrm rot="5400000">
          <a:off x="3435082" y="122311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Creative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Department</a:t>
          </a:r>
        </a:p>
      </dsp:txBody>
      <dsp:txXfrm rot="5400000">
        <a:off x="3435082" y="122311"/>
        <a:ext cx="1858256" cy="1616683"/>
      </dsp:txXfrm>
    </dsp:sp>
    <dsp:sp modelId="{DB137E4F-2594-4757-90AE-771B06A7B1F8}">
      <dsp:nvSpPr>
        <dsp:cNvPr id="0" name=""/>
        <dsp:cNvSpPr/>
      </dsp:nvSpPr>
      <dsp:spPr>
        <a:xfrm>
          <a:off x="5221610" y="373176"/>
          <a:ext cx="2073814" cy="111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Content Writing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Designing</a:t>
          </a:r>
        </a:p>
      </dsp:txBody>
      <dsp:txXfrm>
        <a:off x="5221610" y="373176"/>
        <a:ext cx="2073814" cy="1114953"/>
      </dsp:txXfrm>
    </dsp:sp>
    <dsp:sp modelId="{C6FFF2EF-6327-4778-B8B8-CF1C5A7FF868}">
      <dsp:nvSpPr>
        <dsp:cNvPr id="0" name=""/>
        <dsp:cNvSpPr/>
      </dsp:nvSpPr>
      <dsp:spPr>
        <a:xfrm rot="5400000">
          <a:off x="1689065" y="122311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1689065" y="122311"/>
        <a:ext cx="1858256" cy="1616683"/>
      </dsp:txXfrm>
    </dsp:sp>
    <dsp:sp modelId="{CF218D05-5EFC-4CEF-A8D4-DD1CA4B43225}">
      <dsp:nvSpPr>
        <dsp:cNvPr id="0" name=""/>
        <dsp:cNvSpPr/>
      </dsp:nvSpPr>
      <dsp:spPr>
        <a:xfrm rot="5400000">
          <a:off x="2558728" y="1699599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Promotional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Department</a:t>
          </a:r>
        </a:p>
      </dsp:txBody>
      <dsp:txXfrm rot="5400000">
        <a:off x="2558728" y="1699599"/>
        <a:ext cx="1858256" cy="1616683"/>
      </dsp:txXfrm>
    </dsp:sp>
    <dsp:sp modelId="{F83A5A9E-BD40-461E-979C-8007DFA8738E}">
      <dsp:nvSpPr>
        <dsp:cNvPr id="0" name=""/>
        <dsp:cNvSpPr/>
      </dsp:nvSpPr>
      <dsp:spPr>
        <a:xfrm>
          <a:off x="605701" y="1950464"/>
          <a:ext cx="2006916" cy="111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Social Media   </a:t>
          </a:r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Campus Promotions</a:t>
          </a:r>
        </a:p>
      </dsp:txBody>
      <dsp:txXfrm>
        <a:off x="605701" y="1950464"/>
        <a:ext cx="2006916" cy="1114953"/>
      </dsp:txXfrm>
    </dsp:sp>
    <dsp:sp modelId="{C7BDFAA6-7D57-43AB-9078-DCA7097BC205}">
      <dsp:nvSpPr>
        <dsp:cNvPr id="0" name=""/>
        <dsp:cNvSpPr/>
      </dsp:nvSpPr>
      <dsp:spPr>
        <a:xfrm rot="5400000">
          <a:off x="3467822" y="3267817"/>
          <a:ext cx="1858256" cy="157275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3467822" y="3267817"/>
        <a:ext cx="1858256" cy="1572757"/>
      </dsp:txXfrm>
    </dsp:sp>
    <dsp:sp modelId="{99D86821-0912-4819-90BD-A1CD21A70DC0}">
      <dsp:nvSpPr>
        <dsp:cNvPr id="0" name=""/>
        <dsp:cNvSpPr/>
      </dsp:nvSpPr>
      <dsp:spPr>
        <a:xfrm rot="5400000">
          <a:off x="4359308" y="1702145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Management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Department</a:t>
          </a:r>
        </a:p>
      </dsp:txBody>
      <dsp:txXfrm rot="5400000">
        <a:off x="4359308" y="1702145"/>
        <a:ext cx="1858256" cy="1616683"/>
      </dsp:txXfrm>
    </dsp:sp>
    <dsp:sp modelId="{F902346A-F16C-443F-8C26-B6591BA0FDA3}">
      <dsp:nvSpPr>
        <dsp:cNvPr id="0" name=""/>
        <dsp:cNvSpPr/>
      </dsp:nvSpPr>
      <dsp:spPr>
        <a:xfrm>
          <a:off x="6175214" y="1961342"/>
          <a:ext cx="1725911" cy="111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Managing Meetings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Organizing Regular Sessions</a:t>
          </a:r>
        </a:p>
      </dsp:txBody>
      <dsp:txXfrm>
        <a:off x="6175214" y="1961342"/>
        <a:ext cx="1725911" cy="1114953"/>
      </dsp:txXfrm>
    </dsp:sp>
    <dsp:sp modelId="{628A546D-09EF-483E-996A-9967BFDB2D36}">
      <dsp:nvSpPr>
        <dsp:cNvPr id="0" name=""/>
        <dsp:cNvSpPr/>
      </dsp:nvSpPr>
      <dsp:spPr>
        <a:xfrm rot="5400000">
          <a:off x="1689065" y="3276887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1689065" y="3276887"/>
        <a:ext cx="1858256" cy="161668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FB0212-B994-4BCA-B99A-EC47C4D49E7C}">
      <dsp:nvSpPr>
        <dsp:cNvPr id="0" name=""/>
        <dsp:cNvSpPr/>
      </dsp:nvSpPr>
      <dsp:spPr>
        <a:xfrm rot="5400000">
          <a:off x="451137" y="1194919"/>
          <a:ext cx="1354694" cy="2254181"/>
        </a:xfrm>
        <a:prstGeom prst="corner">
          <a:avLst>
            <a:gd name="adj1" fmla="val 16120"/>
            <a:gd name="adj2" fmla="val 16110"/>
          </a:avLst>
        </a:prstGeom>
        <a:gradFill rotWithShape="1">
          <a:gsLst>
            <a:gs pos="0">
              <a:schemeClr val="accent3">
                <a:tint val="80000"/>
                <a:satMod val="107000"/>
                <a:lumMod val="103000"/>
              </a:schemeClr>
            </a:gs>
            <a:gs pos="100000">
              <a:schemeClr val="accent3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816157A6-CE09-45CC-B8BF-124D406D174B}">
      <dsp:nvSpPr>
        <dsp:cNvPr id="0" name=""/>
        <dsp:cNvSpPr/>
      </dsp:nvSpPr>
      <dsp:spPr>
        <a:xfrm>
          <a:off x="225005" y="1868434"/>
          <a:ext cx="2035087" cy="178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Fill the Google form shared</a:t>
          </a:r>
        </a:p>
      </dsp:txBody>
      <dsp:txXfrm>
        <a:off x="225005" y="1868434"/>
        <a:ext cx="2035087" cy="1783873"/>
      </dsp:txXfrm>
    </dsp:sp>
    <dsp:sp modelId="{4C65E972-3F36-4822-A460-F94DA47C2643}">
      <dsp:nvSpPr>
        <dsp:cNvPr id="0" name=""/>
        <dsp:cNvSpPr/>
      </dsp:nvSpPr>
      <dsp:spPr>
        <a:xfrm>
          <a:off x="1876114" y="1028964"/>
          <a:ext cx="383978" cy="38397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shade val="50000"/>
                <a:hueOff val="229483"/>
                <a:satOff val="-22134"/>
                <a:lumOff val="21274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shade val="50000"/>
                <a:hueOff val="229483"/>
                <a:satOff val="-22134"/>
                <a:lumOff val="21274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229483"/>
              <a:satOff val="-22134"/>
              <a:lumOff val="2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2ACFA1-9D7A-4CC5-8FCA-EBF3B58ACAA0}">
      <dsp:nvSpPr>
        <dsp:cNvPr id="0" name=""/>
        <dsp:cNvSpPr/>
      </dsp:nvSpPr>
      <dsp:spPr>
        <a:xfrm rot="5400000">
          <a:off x="2942482" y="578434"/>
          <a:ext cx="1354694" cy="2254181"/>
        </a:xfrm>
        <a:prstGeom prst="corner">
          <a:avLst>
            <a:gd name="adj1" fmla="val 16120"/>
            <a:gd name="adj2" fmla="val 16110"/>
          </a:avLst>
        </a:prstGeom>
        <a:gradFill flip="none" rotWithShape="0">
          <a:gsLst>
            <a:gs pos="0">
              <a:schemeClr val="accent3">
                <a:tint val="80000"/>
                <a:satMod val="107000"/>
                <a:lumMod val="103000"/>
              </a:schemeClr>
            </a:gs>
            <a:gs pos="100000">
              <a:schemeClr val="accent3">
                <a:tint val="82000"/>
                <a:satMod val="109000"/>
                <a:lumMod val="103000"/>
              </a:schemeClr>
            </a:gs>
          </a:gsLst>
          <a:path path="circle">
            <a:fillToRect t="100000" r="100000"/>
          </a:path>
          <a:tileRect l="-100000" b="-10000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5C51D21-79C7-4853-9AF1-D7BF2B1FD57F}">
      <dsp:nvSpPr>
        <dsp:cNvPr id="0" name=""/>
        <dsp:cNvSpPr/>
      </dsp:nvSpPr>
      <dsp:spPr>
        <a:xfrm>
          <a:off x="2716350" y="1251948"/>
          <a:ext cx="2035087" cy="178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Go through the  Interview Procedure</a:t>
          </a:r>
        </a:p>
      </dsp:txBody>
      <dsp:txXfrm>
        <a:off x="2716350" y="1251948"/>
        <a:ext cx="2035087" cy="1783873"/>
      </dsp:txXfrm>
    </dsp:sp>
    <dsp:sp modelId="{0DCA01D6-481D-41D8-977E-EB5283193B5A}">
      <dsp:nvSpPr>
        <dsp:cNvPr id="0" name=""/>
        <dsp:cNvSpPr/>
      </dsp:nvSpPr>
      <dsp:spPr>
        <a:xfrm>
          <a:off x="4367459" y="412478"/>
          <a:ext cx="383978" cy="38397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shade val="50000"/>
                <a:hueOff val="458966"/>
                <a:satOff val="-44269"/>
                <a:lumOff val="4254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shade val="50000"/>
                <a:hueOff val="458966"/>
                <a:satOff val="-44269"/>
                <a:lumOff val="4254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458966"/>
              <a:satOff val="-44269"/>
              <a:lumOff val="425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D0704C-8011-4D9F-A510-E0E86AFD7074}">
      <dsp:nvSpPr>
        <dsp:cNvPr id="0" name=""/>
        <dsp:cNvSpPr/>
      </dsp:nvSpPr>
      <dsp:spPr>
        <a:xfrm rot="5400000">
          <a:off x="5433827" y="-38051"/>
          <a:ext cx="1354694" cy="22541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shade val="50000"/>
                <a:hueOff val="229483"/>
                <a:satOff val="-22134"/>
                <a:lumOff val="21274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shade val="50000"/>
                <a:hueOff val="229483"/>
                <a:satOff val="-22134"/>
                <a:lumOff val="21274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229483"/>
              <a:satOff val="-22134"/>
              <a:lumOff val="2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7D9DA0-20FD-456F-AA31-B8F440E51010}">
      <dsp:nvSpPr>
        <dsp:cNvPr id="0" name=""/>
        <dsp:cNvSpPr/>
      </dsp:nvSpPr>
      <dsp:spPr>
        <a:xfrm>
          <a:off x="5207695" y="635462"/>
          <a:ext cx="2035087" cy="178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Get Selected!!!</a:t>
          </a:r>
        </a:p>
      </dsp:txBody>
      <dsp:txXfrm>
        <a:off x="5207695" y="635462"/>
        <a:ext cx="2035087" cy="178387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EBF366-28F2-400B-9D5C-CD6209E6A5E0}">
      <dsp:nvSpPr>
        <dsp:cNvPr id="0" name=""/>
        <dsp:cNvSpPr/>
      </dsp:nvSpPr>
      <dsp:spPr>
        <a:xfrm>
          <a:off x="0" y="0"/>
          <a:ext cx="3075384" cy="4064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Dr. Mukesh Rawat</a:t>
          </a:r>
        </a:p>
      </dsp:txBody>
      <dsp:txXfrm>
        <a:off x="0" y="1625600"/>
        <a:ext cx="3075384" cy="1625600"/>
      </dsp:txXfrm>
    </dsp:sp>
    <dsp:sp modelId="{612955E2-A38A-48A8-8874-D5E7E2392739}">
      <dsp:nvSpPr>
        <dsp:cNvPr id="0" name=""/>
        <dsp:cNvSpPr/>
      </dsp:nvSpPr>
      <dsp:spPr>
        <a:xfrm>
          <a:off x="863721" y="243840"/>
          <a:ext cx="1353312" cy="13533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1530B-CEF3-43B1-82BB-5E39FEEF7BAC}">
      <dsp:nvSpPr>
        <dsp:cNvPr id="0" name=""/>
        <dsp:cNvSpPr/>
      </dsp:nvSpPr>
      <dsp:spPr>
        <a:xfrm>
          <a:off x="3170330" y="0"/>
          <a:ext cx="3075384" cy="4064000"/>
        </a:xfrm>
        <a:prstGeom prst="roundRect">
          <a:avLst>
            <a:gd name="adj" fmla="val 10000"/>
          </a:avLst>
        </a:prstGeom>
        <a:solidFill>
          <a:schemeClr val="accent2">
            <a:hueOff val="-9067202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Dr. Shashwat Pathak</a:t>
          </a:r>
        </a:p>
      </dsp:txBody>
      <dsp:txXfrm>
        <a:off x="3170330" y="1625600"/>
        <a:ext cx="3075384" cy="1625600"/>
      </dsp:txXfrm>
    </dsp:sp>
    <dsp:sp modelId="{3618B6F3-54A2-42B8-A689-08805873D65E}">
      <dsp:nvSpPr>
        <dsp:cNvPr id="0" name=""/>
        <dsp:cNvSpPr/>
      </dsp:nvSpPr>
      <dsp:spPr>
        <a:xfrm>
          <a:off x="4031366" y="243840"/>
          <a:ext cx="1353312" cy="1353312"/>
        </a:xfrm>
        <a:prstGeom prst="ellipse">
          <a:avLst/>
        </a:prstGeom>
        <a:solidFill>
          <a:schemeClr val="accent2">
            <a:tint val="50000"/>
            <a:hueOff val="-8704236"/>
            <a:satOff val="-10450"/>
            <a:lumOff val="-22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88B4D-D0B6-4BF9-8FA5-B3352AFC7B52}">
      <dsp:nvSpPr>
        <dsp:cNvPr id="0" name=""/>
        <dsp:cNvSpPr/>
      </dsp:nvSpPr>
      <dsp:spPr>
        <a:xfrm>
          <a:off x="249936" y="3251200"/>
          <a:ext cx="5748528" cy="6096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1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961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712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25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934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70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40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8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428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6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8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8" y="2313436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32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97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53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4" y="2243831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4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33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1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21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0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6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6" y="2638047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4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484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gi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gi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2FEE9A3-C3B7-40C6-9B7F-8228A25D0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6127"/>
            <a:ext cx="9144000" cy="6054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8377ACD-2957-4DE3-923F-4EB3C8BFEC52}"/>
              </a:ext>
            </a:extLst>
          </p:cNvPr>
          <p:cNvSpPr txBox="1"/>
          <p:nvPr/>
        </p:nvSpPr>
        <p:spPr>
          <a:xfrm>
            <a:off x="3861794" y="2961264"/>
            <a:ext cx="5282213" cy="13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CXI</a:t>
            </a:r>
            <a:r>
              <a:rPr lang="en-US" sz="33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1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Collaboration x Innovation</a:t>
            </a:r>
          </a:p>
          <a:p>
            <a:endParaRPr lang="en-US" sz="135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6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il happ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7733" y="1658991"/>
            <a:ext cx="9211734" cy="518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15029" y="609600"/>
            <a:ext cx="31842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Let’s do it!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94480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7B4216-96BF-46B8-BB7E-495CBC497999}"/>
              </a:ext>
            </a:extLst>
          </p:cNvPr>
          <p:cNvSpPr txBox="1"/>
          <p:nvPr/>
        </p:nvSpPr>
        <p:spPr>
          <a:xfrm>
            <a:off x="1050404" y="520813"/>
            <a:ext cx="3492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Departments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58013622-9B50-417F-87AC-8B8B2E4F16C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71283274"/>
              </p:ext>
            </p:extLst>
          </p:nvPr>
        </p:nvGraphicFramePr>
        <p:xfrm>
          <a:off x="754602" y="1491449"/>
          <a:ext cx="7901126" cy="501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D2DE4A7-0EC9-4A77-8319-09841B2BF357}"/>
              </a:ext>
            </a:extLst>
          </p:cNvPr>
          <p:cNvSpPr txBox="1"/>
          <p:nvPr/>
        </p:nvSpPr>
        <p:spPr>
          <a:xfrm>
            <a:off x="2796780" y="5339624"/>
            <a:ext cx="1446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500" dirty="0">
                <a:solidFill>
                  <a:schemeClr val="bg1"/>
                </a:solidFill>
              </a:rPr>
              <a:t>Interview        Committee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558BD5-4EFB-4D3B-B416-600C5201BB14}"/>
              </a:ext>
            </a:extLst>
          </p:cNvPr>
          <p:cNvSpPr txBox="1"/>
          <p:nvPr/>
        </p:nvSpPr>
        <p:spPr>
          <a:xfrm>
            <a:off x="1645642" y="5248518"/>
            <a:ext cx="115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Handling Interviews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362E49-0784-488F-BB77-9D01898DA376}"/>
              </a:ext>
            </a:extLst>
          </p:cNvPr>
          <p:cNvSpPr txBox="1"/>
          <p:nvPr/>
        </p:nvSpPr>
        <p:spPr>
          <a:xfrm flipH="1">
            <a:off x="2931842" y="2080917"/>
            <a:ext cx="1542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Technical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14385F4-8EE1-4A20-905D-5EF8B3C71F33}"/>
              </a:ext>
            </a:extLst>
          </p:cNvPr>
          <p:cNvSpPr txBox="1"/>
          <p:nvPr/>
        </p:nvSpPr>
        <p:spPr>
          <a:xfrm>
            <a:off x="956891" y="2080917"/>
            <a:ext cx="1839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Organizing Contests</a:t>
            </a:r>
          </a:p>
          <a:p>
            <a:r>
              <a:rPr lang="en-US" sz="1400" dirty="0"/>
              <a:t>Project Management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9101E2A-194F-4A6C-B900-5B7E1B8E30B1}"/>
              </a:ext>
            </a:extLst>
          </p:cNvPr>
          <p:cNvSpPr txBox="1"/>
          <p:nvPr/>
        </p:nvSpPr>
        <p:spPr>
          <a:xfrm flipH="1">
            <a:off x="4678533" y="5339624"/>
            <a:ext cx="1151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Active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CD4B169-A06C-4076-A2B5-F22CC50A444A}"/>
              </a:ext>
            </a:extLst>
          </p:cNvPr>
          <p:cNvSpPr txBox="1"/>
          <p:nvPr/>
        </p:nvSpPr>
        <p:spPr>
          <a:xfrm>
            <a:off x="5956917" y="5314819"/>
            <a:ext cx="220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Member’s Active Participation is Crucial</a:t>
            </a:r>
          </a:p>
        </p:txBody>
      </p:sp>
    </p:spTree>
    <p:extLst>
      <p:ext uri="{BB962C8B-B14F-4D97-AF65-F5344CB8AC3E}">
        <p14:creationId xmlns="" xmlns:p14="http://schemas.microsoft.com/office/powerpoint/2010/main" val="3830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DC6CF10-1AF0-484B-BADC-C4D0617E318B}"/>
              </a:ext>
            </a:extLst>
          </p:cNvPr>
          <p:cNvSpPr txBox="1"/>
          <p:nvPr/>
        </p:nvSpPr>
        <p:spPr>
          <a:xfrm>
            <a:off x="696542" y="1388485"/>
            <a:ext cx="71827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Meetings</a:t>
            </a:r>
            <a:endParaRPr lang="en-US" b="1" dirty="0"/>
          </a:p>
          <a:p>
            <a:endParaRPr lang="en-US" sz="800" dirty="0"/>
          </a:p>
          <a:p>
            <a:r>
              <a:rPr lang="en-US" dirty="0"/>
              <a:t>Regular Meetings will be coordinated and participation in them are compulsory</a:t>
            </a:r>
            <a:r>
              <a:rPr lang="en-US" sz="1700" dirty="0"/>
              <a:t>. Strict Rules regarding participation would be imposed to ensure regularity amongst the members.</a:t>
            </a:r>
          </a:p>
          <a:p>
            <a:r>
              <a:rPr lang="en-US" sz="1700" dirty="0" smtClean="0"/>
              <a:t> </a:t>
            </a:r>
            <a:endParaRPr lang="en-US" sz="1700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Elections</a:t>
            </a:r>
            <a:endParaRPr lang="en-US" b="1" dirty="0"/>
          </a:p>
          <a:p>
            <a:endParaRPr lang="en-US" sz="800" b="1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All officers shall be elected by a majority of the votes cast. Only active members are eligible to vote. If no candidate for an office receives a majority of the votes cast, then only the top two candidates  will be placed on a second ballot for that office until a majority is reached.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Innovation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Cell Rules</a:t>
            </a:r>
          </a:p>
          <a:p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All members are permitted to work in Innovation cell but will have to follow lab ethics including register entry before commencement. Also time would be allotted for different groups.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24E6A3-5934-4349-BDE3-01676AE7DD03}"/>
              </a:ext>
            </a:extLst>
          </p:cNvPr>
          <p:cNvSpPr txBox="1"/>
          <p:nvPr/>
        </p:nvSpPr>
        <p:spPr>
          <a:xfrm>
            <a:off x="2263806" y="603682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OUR POLICIES</a:t>
            </a:r>
          </a:p>
        </p:txBody>
      </p:sp>
    </p:spTree>
    <p:extLst>
      <p:ext uri="{BB962C8B-B14F-4D97-AF65-F5344CB8AC3E}">
        <p14:creationId xmlns="" xmlns:p14="http://schemas.microsoft.com/office/powerpoint/2010/main" val="2475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1E7167-17C8-4384-85E6-E96421AC77C0}"/>
              </a:ext>
            </a:extLst>
          </p:cNvPr>
          <p:cNvSpPr txBox="1"/>
          <p:nvPr/>
        </p:nvSpPr>
        <p:spPr>
          <a:xfrm>
            <a:off x="1353969" y="629300"/>
            <a:ext cx="393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to Join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545ED42-7EC1-4194-81A8-7BA7BF7025B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405229779"/>
              </p:ext>
            </p:extLst>
          </p:nvPr>
        </p:nvGraphicFramePr>
        <p:xfrm>
          <a:off x="949911" y="2507355"/>
          <a:ext cx="724417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Isosceles Triangle 8"/>
          <p:cNvSpPr/>
          <p:nvPr/>
        </p:nvSpPr>
        <p:spPr>
          <a:xfrm>
            <a:off x="5307478" y="2910441"/>
            <a:ext cx="383978" cy="383978"/>
          </a:xfrm>
          <a:prstGeom prst="triangle">
            <a:avLst>
              <a:gd name="adj" fmla="val 100000"/>
            </a:avLst>
          </a:prstGeom>
        </p:spPr>
        <p:style>
          <a:lnRef idx="1">
            <a:schemeClr val="accent3">
              <a:shade val="50000"/>
              <a:hueOff val="-15354"/>
              <a:satOff val="360"/>
              <a:lumOff val="15253"/>
              <a:alphaOff val="0"/>
            </a:schemeClr>
          </a:lnRef>
          <a:fillRef idx="2">
            <a:schemeClr val="accent3">
              <a:shade val="50000"/>
              <a:hueOff val="-15354"/>
              <a:satOff val="360"/>
              <a:lumOff val="15253"/>
              <a:alphaOff val="0"/>
            </a:schemeClr>
          </a:fillRef>
          <a:effectRef idx="1">
            <a:schemeClr val="accent3">
              <a:shade val="50000"/>
              <a:hueOff val="-15354"/>
              <a:satOff val="360"/>
              <a:lumOff val="15253"/>
              <a:alphaOff val="0"/>
            </a:schemeClr>
          </a:effectRef>
          <a:fontRef idx="minor">
            <a:schemeClr val="dk1"/>
          </a:fontRef>
        </p:style>
      </p:sp>
      <p:pic>
        <p:nvPicPr>
          <p:cNvPr id="10" name="Picture 9" descr="towel happy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96741" y="1392009"/>
            <a:ext cx="1746069" cy="16369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13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49030DD-EB02-4DA4-B1DF-B5E2C9559ACC}"/>
              </a:ext>
            </a:extLst>
          </p:cNvPr>
          <p:cNvSpPr txBox="1"/>
          <p:nvPr/>
        </p:nvSpPr>
        <p:spPr>
          <a:xfrm>
            <a:off x="3543246" y="1005510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Officers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47A533-6778-4C83-A548-AB0E92C8BA1D}"/>
              </a:ext>
            </a:extLst>
          </p:cNvPr>
          <p:cNvSpPr txBox="1"/>
          <p:nvPr/>
        </p:nvSpPr>
        <p:spPr>
          <a:xfrm>
            <a:off x="362049" y="4105118"/>
            <a:ext cx="1604639" cy="7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1" b="1" dirty="0" smtClean="0"/>
              <a:t>President       </a:t>
            </a:r>
            <a:r>
              <a:rPr lang="en-US" sz="1351" b="1" dirty="0" smtClean="0"/>
              <a:t>(Founder</a:t>
            </a:r>
            <a:r>
              <a:rPr lang="en-US" sz="1351" b="1" dirty="0" smtClean="0"/>
              <a:t>)</a:t>
            </a:r>
            <a:endParaRPr lang="en-US" sz="1351" b="1" dirty="0"/>
          </a:p>
          <a:p>
            <a:pPr algn="ctr"/>
            <a:r>
              <a:rPr lang="en-US" sz="135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Umar </a:t>
            </a:r>
            <a:r>
              <a:rPr lang="en-US" sz="135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Alam</a:t>
            </a:r>
            <a:r>
              <a:rPr lang="en-US" sz="135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Siddiqui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D4032A5-6FDB-4ACA-84B8-E3090CCCC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1" y="2162273"/>
            <a:ext cx="1894283" cy="176443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A0CA1CCA-9452-463A-81A9-C749BC6B4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47" y="2162273"/>
            <a:ext cx="1894283" cy="1764437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ABEA4C6-FF65-41F0-B27F-FF4967E2D2BA}"/>
              </a:ext>
            </a:extLst>
          </p:cNvPr>
          <p:cNvSpPr txBox="1"/>
          <p:nvPr/>
        </p:nvSpPr>
        <p:spPr>
          <a:xfrm>
            <a:off x="2556773" y="4085146"/>
            <a:ext cx="1826607" cy="92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1" b="1" dirty="0" smtClean="0"/>
              <a:t>Vice President</a:t>
            </a:r>
          </a:p>
          <a:p>
            <a:pPr algn="ctr"/>
            <a:r>
              <a:rPr lang="en-US" sz="1351" b="1" dirty="0" smtClean="0"/>
              <a:t>(Co- founder)</a:t>
            </a:r>
            <a:endParaRPr lang="en-US" sz="1351" b="1" dirty="0"/>
          </a:p>
          <a:p>
            <a:pPr algn="ctr"/>
            <a:r>
              <a:rPr lang="en-US" sz="135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Parv</a:t>
            </a:r>
            <a:r>
              <a:rPr lang="en-US" sz="135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5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Agarwal</a:t>
            </a:r>
          </a:p>
          <a:p>
            <a:endParaRPr lang="en-US" sz="1351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6D33BE8-76EE-4E25-A14D-E44935B48A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86" y="2162273"/>
            <a:ext cx="1894283" cy="176443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5B306D6D-02A6-4061-898B-B86123B40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63" y="2162273"/>
            <a:ext cx="1894283" cy="1764437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897738F-4FAE-459F-BA0A-69A55EEC88FC}"/>
              </a:ext>
            </a:extLst>
          </p:cNvPr>
          <p:cNvSpPr txBox="1"/>
          <p:nvPr/>
        </p:nvSpPr>
        <p:spPr>
          <a:xfrm>
            <a:off x="5117214" y="4085143"/>
            <a:ext cx="1335837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b="1" dirty="0"/>
              <a:t>  </a:t>
            </a:r>
            <a:r>
              <a:rPr lang="en-US" sz="1351" b="1" dirty="0" smtClean="0"/>
              <a:t>Secretary</a:t>
            </a:r>
            <a:endParaRPr lang="en-US" sz="1351" b="1" dirty="0"/>
          </a:p>
          <a:p>
            <a:r>
              <a:rPr lang="en-US" sz="1351" dirty="0" err="1"/>
              <a:t>Shristhi</a:t>
            </a:r>
            <a:r>
              <a:rPr lang="en-US" sz="1351" dirty="0"/>
              <a:t> </a:t>
            </a:r>
            <a:r>
              <a:rPr lang="en-US" sz="1351" dirty="0" err="1"/>
              <a:t>Pahwa</a:t>
            </a:r>
            <a:endParaRPr lang="en-US" sz="1351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1F75EA3-31D3-48E1-B00E-57A8FC5411F3}"/>
              </a:ext>
            </a:extLst>
          </p:cNvPr>
          <p:cNvSpPr txBox="1"/>
          <p:nvPr/>
        </p:nvSpPr>
        <p:spPr>
          <a:xfrm>
            <a:off x="6995334" y="4085146"/>
            <a:ext cx="2019947" cy="7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1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Treasurer</a:t>
            </a:r>
          </a:p>
          <a:p>
            <a:pPr algn="ctr"/>
            <a:r>
              <a:rPr lang="en-US" sz="135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Mohd</a:t>
            </a:r>
            <a:r>
              <a:rPr lang="en-US" sz="13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Hamzah Siddiqui</a:t>
            </a:r>
          </a:p>
          <a:p>
            <a:pPr algn="ctr"/>
            <a:endParaRPr lang="en-US" sz="1351" dirty="0">
              <a:solidFill>
                <a:srgbClr val="999999"/>
              </a:solidFill>
              <a:latin typeface="Open San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68D2D1CE-7EE0-4F3F-9893-92D9A5423CD0}"/>
              </a:ext>
            </a:extLst>
          </p:cNvPr>
          <p:cNvCxnSpPr>
            <a:cxnSpLocks/>
          </p:cNvCxnSpPr>
          <p:nvPr/>
        </p:nvCxnSpPr>
        <p:spPr>
          <a:xfrm>
            <a:off x="461639" y="1535837"/>
            <a:ext cx="814082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05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254" y="457200"/>
            <a:ext cx="52979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Faculty and Mentors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711811976"/>
              </p:ext>
            </p:extLst>
          </p:nvPr>
        </p:nvGraphicFramePr>
        <p:xfrm>
          <a:off x="1703961" y="1742971"/>
          <a:ext cx="624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\Microsoft Office\MEDIA\OFFICE12\Lines\j0115856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45128" y="1252130"/>
            <a:ext cx="5715000" cy="95250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OFFICE12\Lines\j0115856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6200000">
            <a:off x="-2570395" y="3371850"/>
            <a:ext cx="6858000" cy="114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118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11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594CC00-AB86-4E12-8BEF-B05D07D46D41}"/>
              </a:ext>
            </a:extLst>
          </p:cNvPr>
          <p:cNvSpPr txBox="1"/>
          <p:nvPr/>
        </p:nvSpPr>
        <p:spPr>
          <a:xfrm>
            <a:off x="3533393" y="1242874"/>
            <a:ext cx="2396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About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FDE92B-4183-44F9-A7A9-A707B1C99A15}"/>
              </a:ext>
            </a:extLst>
          </p:cNvPr>
          <p:cNvSpPr txBox="1"/>
          <p:nvPr/>
        </p:nvSpPr>
        <p:spPr>
          <a:xfrm>
            <a:off x="834500" y="2618913"/>
            <a:ext cx="7945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Open Sans"/>
              </a:rPr>
              <a:t>We are CXI. The pragmatic and progressive Computer Science Club of MIET. The purpose of CXI shall be to promote and organize project skills and experiences at MIET.</a:t>
            </a:r>
          </a:p>
          <a:p>
            <a:pPr algn="ctr"/>
            <a:endParaRPr lang="en-US" b="0" i="0" dirty="0">
              <a:effectLst/>
              <a:latin typeface="Open Sans"/>
            </a:endParaRPr>
          </a:p>
          <a:p>
            <a:pPr algn="ctr"/>
            <a:r>
              <a:rPr lang="en-US" b="0" i="0" dirty="0">
                <a:effectLst/>
                <a:latin typeface="Open Sans"/>
              </a:rPr>
              <a:t>The club aims to bring in collaborations from the students so as to built products or provide services that solve a common problem or give shape to an innovative idea while working in teams and learning new things. We bring a more sophisticated approach to student centered college bodies along with transparency in governance.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28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524BF0-E0F8-4C20-80C2-67232C64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67" y="1128009"/>
            <a:ext cx="5797296" cy="891540"/>
          </a:xfrm>
        </p:spPr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C7E107-7426-48E9-8D33-21BDEEEA333F}"/>
              </a:ext>
            </a:extLst>
          </p:cNvPr>
          <p:cNvSpPr txBox="1"/>
          <p:nvPr/>
        </p:nvSpPr>
        <p:spPr>
          <a:xfrm>
            <a:off x="779024" y="2907994"/>
            <a:ext cx="2816540" cy="3070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68" indent="-257168">
              <a:buFont typeface="+mj-lt"/>
              <a:buAutoNum type="arabicPeriod"/>
            </a:pPr>
            <a:endParaRPr lang="en-US" sz="1351" dirty="0"/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Motive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What we offer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Projects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How we do (short brief)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Faculty in charge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Student Body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Our policies 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What are we looking for 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Process to join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EDD00B-B96E-4191-B06D-4C19789A3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0406" y="623444"/>
            <a:ext cx="1920406" cy="13961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75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7F3F166-33E2-4262-B3F9-D1E436B4E8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90899"/>
            <a:ext cx="9144000" cy="3636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238B6D1-F493-43A9-A3A3-61BD6BCAFA73}"/>
              </a:ext>
            </a:extLst>
          </p:cNvPr>
          <p:cNvSpPr txBox="1"/>
          <p:nvPr/>
        </p:nvSpPr>
        <p:spPr>
          <a:xfrm>
            <a:off x="672486" y="2701588"/>
            <a:ext cx="4600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build a strong learning environment that responds swiftly to the challenges of the 21</a:t>
            </a:r>
            <a:r>
              <a:rPr lang="en-US" baseline="30000" dirty="0">
                <a:solidFill>
                  <a:schemeClr val="accent2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century.  And to promote the development of Competent, Confident and Talented members for a globalized  technological society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Collaborating and Innovating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D888758-2B6F-4DD2-BF84-89E14D50A060}"/>
              </a:ext>
            </a:extLst>
          </p:cNvPr>
          <p:cNvSpPr txBox="1"/>
          <p:nvPr/>
        </p:nvSpPr>
        <p:spPr>
          <a:xfrm>
            <a:off x="672486" y="1426170"/>
            <a:ext cx="17155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V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ISION</a:t>
            </a:r>
          </a:p>
        </p:txBody>
      </p:sp>
    </p:spTree>
    <p:extLst>
      <p:ext uri="{BB962C8B-B14F-4D97-AF65-F5344CB8AC3E}">
        <p14:creationId xmlns="" xmlns:p14="http://schemas.microsoft.com/office/powerpoint/2010/main" val="24544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2879" y="457200"/>
            <a:ext cx="57791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What do we aim for?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671873369"/>
              </p:ext>
            </p:extLst>
          </p:nvPr>
        </p:nvGraphicFramePr>
        <p:xfrm>
          <a:off x="1524000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928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86E989-A0FE-4371-A112-B6142A25A848}"/>
              </a:ext>
            </a:extLst>
          </p:cNvPr>
          <p:cNvSpPr txBox="1"/>
          <p:nvPr/>
        </p:nvSpPr>
        <p:spPr>
          <a:xfrm flipH="1">
            <a:off x="940524" y="310720"/>
            <a:ext cx="393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What We </a:t>
            </a:r>
            <a:r>
              <a:rPr 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Do?</a:t>
            </a:r>
            <a:endParaRPr 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8DDF04C-9CB4-428A-919B-1EC16C5123C3}"/>
              </a:ext>
            </a:extLst>
          </p:cNvPr>
          <p:cNvSpPr txBox="1"/>
          <p:nvPr/>
        </p:nvSpPr>
        <p:spPr>
          <a:xfrm>
            <a:off x="1012054" y="2787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5577" y="804946"/>
          <a:ext cx="7824652" cy="5386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2433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298" y="457200"/>
            <a:ext cx="5204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What’s in it for me?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526728" y="1641792"/>
            <a:ext cx="3850005" cy="133705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Down Arrow 7"/>
          <p:cNvSpPr/>
          <p:nvPr/>
        </p:nvSpPr>
        <p:spPr>
          <a:xfrm>
            <a:off x="4084637" y="4915789"/>
            <a:ext cx="746124" cy="47752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2667000" y="5297805"/>
            <a:ext cx="3581400" cy="895350"/>
          </a:xfrm>
          <a:custGeom>
            <a:avLst/>
            <a:gdLst>
              <a:gd name="connsiteX0" fmla="*/ 0 w 3581400"/>
              <a:gd name="connsiteY0" fmla="*/ 0 h 895350"/>
              <a:gd name="connsiteX1" fmla="*/ 3581400 w 3581400"/>
              <a:gd name="connsiteY1" fmla="*/ 0 h 895350"/>
              <a:gd name="connsiteX2" fmla="*/ 3581400 w 3581400"/>
              <a:gd name="connsiteY2" fmla="*/ 895350 h 895350"/>
              <a:gd name="connsiteX3" fmla="*/ 0 w 3581400"/>
              <a:gd name="connsiteY3" fmla="*/ 895350 h 895350"/>
              <a:gd name="connsiteX4" fmla="*/ 0 w 3581400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895350">
                <a:moveTo>
                  <a:pt x="0" y="0"/>
                </a:moveTo>
                <a:lnTo>
                  <a:pt x="3581400" y="0"/>
                </a:lnTo>
                <a:lnTo>
                  <a:pt x="3581400" y="895350"/>
                </a:lnTo>
                <a:lnTo>
                  <a:pt x="0" y="8953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 </a:t>
            </a:r>
            <a:r>
              <a:rPr lang="en-US" sz="1800" kern="1200" dirty="0"/>
              <a:t>Skills, work proficiency, resume holding innovative real-world projects in bulk.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926459" y="3082112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Team and leadership opportunities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95600" y="2133600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 Developed working and social skills</a:t>
            </a:r>
          </a:p>
        </p:txBody>
      </p:sp>
      <p:sp>
        <p:nvSpPr>
          <p:cNvPr id="12" name="Freeform 11"/>
          <p:cNvSpPr/>
          <p:nvPr/>
        </p:nvSpPr>
        <p:spPr>
          <a:xfrm>
            <a:off x="4338320" y="1749831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Technical projects experience</a:t>
            </a:r>
          </a:p>
        </p:txBody>
      </p:sp>
      <p:sp>
        <p:nvSpPr>
          <p:cNvPr id="13" name="Shape 12"/>
          <p:cNvSpPr/>
          <p:nvPr/>
        </p:nvSpPr>
        <p:spPr>
          <a:xfrm>
            <a:off x="2368550" y="1477645"/>
            <a:ext cx="4178300" cy="3342640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Picture 13" descr="happy spo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8525" y="4438650"/>
            <a:ext cx="1895475" cy="2419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243508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jects.gif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58155" y="533400"/>
            <a:ext cx="2461845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209819" y="762000"/>
            <a:ext cx="25417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Projects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796838910"/>
              </p:ext>
            </p:extLst>
          </p:nvPr>
        </p:nvGraphicFramePr>
        <p:xfrm>
          <a:off x="1219200" y="2133599"/>
          <a:ext cx="7162800" cy="431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570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09600"/>
            <a:ext cx="46510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 we do it?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427205853"/>
              </p:ext>
            </p:extLst>
          </p:nvPr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516516"/>
            <a:ext cx="1066800" cy="1083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197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965</TotalTime>
  <Words>567</Words>
  <Application>Microsoft Office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Slide 1</vt:lpstr>
      <vt:lpstr>Slide 2</vt:lpstr>
      <vt:lpstr>Topics To be covered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manan</cp:lastModifiedBy>
  <cp:revision>46</cp:revision>
  <dcterms:created xsi:type="dcterms:W3CDTF">2020-12-30T19:31:45Z</dcterms:created>
  <dcterms:modified xsi:type="dcterms:W3CDTF">2020-12-31T14:18:25Z</dcterms:modified>
</cp:coreProperties>
</file>