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329" r:id="rId8"/>
    <p:sldId id="370" r:id="rId9"/>
    <p:sldId id="371" r:id="rId10"/>
    <p:sldId id="372" r:id="rId11"/>
    <p:sldId id="336" r:id="rId12"/>
    <p:sldId id="344" r:id="rId13"/>
    <p:sldId id="314" r:id="rId14"/>
    <p:sldId id="351" r:id="rId15"/>
    <p:sldId id="317" r:id="rId16"/>
    <p:sldId id="373" r:id="rId17"/>
    <p:sldId id="374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942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ECBCB-1B97-4BD0-89CE-7A845A1ADAAD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9122FE-01C3-4E55-BBA2-41ECCF999E07}">
      <dgm:prSet/>
      <dgm:spPr/>
      <dgm:t>
        <a:bodyPr/>
        <a:lstStyle/>
        <a:p>
          <a:r>
            <a:rPr lang="en-US" b="0" i="0" baseline="0" dirty="0"/>
            <a:t>Issue: Inconsistent Column names . </a:t>
          </a:r>
          <a:endParaRPr lang="en-US" dirty="0"/>
        </a:p>
      </dgm:t>
    </dgm:pt>
    <dgm:pt modelId="{6671DE7C-511B-493E-BA62-CB2A63CB3E6F}" type="parTrans" cxnId="{32427A4B-7AEE-41E8-9CE5-AE14FB7EE095}">
      <dgm:prSet/>
      <dgm:spPr/>
      <dgm:t>
        <a:bodyPr/>
        <a:lstStyle/>
        <a:p>
          <a:endParaRPr lang="en-US"/>
        </a:p>
      </dgm:t>
    </dgm:pt>
    <dgm:pt modelId="{A0901E46-F375-4790-9F3B-5EF92C916956}" type="sibTrans" cxnId="{32427A4B-7AEE-41E8-9CE5-AE14FB7EE095}">
      <dgm:prSet/>
      <dgm:spPr/>
      <dgm:t>
        <a:bodyPr/>
        <a:lstStyle/>
        <a:p>
          <a:endParaRPr lang="en-US"/>
        </a:p>
      </dgm:t>
    </dgm:pt>
    <dgm:pt modelId="{0612030C-6359-4F1F-AD75-DDE3F411D64E}">
      <dgm:prSet/>
      <dgm:spPr/>
      <dgm:t>
        <a:bodyPr/>
        <a:lstStyle/>
        <a:p>
          <a:r>
            <a:rPr lang="en-US" b="0" i="0" baseline="0" dirty="0"/>
            <a:t>Solution: Standardize Format( e.g., “State name “ to “</a:t>
          </a:r>
          <a:r>
            <a:rPr lang="en-US" b="0" i="0" baseline="0" dirty="0" err="1"/>
            <a:t>state_UT</a:t>
          </a:r>
          <a:r>
            <a:rPr lang="en-US" b="0" i="0" baseline="0" dirty="0"/>
            <a:t>”)</a:t>
          </a:r>
          <a:endParaRPr lang="en-US" dirty="0"/>
        </a:p>
      </dgm:t>
    </dgm:pt>
    <dgm:pt modelId="{1F61BDF4-B298-419E-8ADF-08DECA84FC5E}" type="parTrans" cxnId="{A2349C19-37D4-41FC-83ED-FC5FCD812AC4}">
      <dgm:prSet/>
      <dgm:spPr/>
      <dgm:t>
        <a:bodyPr/>
        <a:lstStyle/>
        <a:p>
          <a:endParaRPr lang="en-US"/>
        </a:p>
      </dgm:t>
    </dgm:pt>
    <dgm:pt modelId="{1A88EB8F-2947-43F5-92FB-4D48152F5220}" type="sibTrans" cxnId="{A2349C19-37D4-41FC-83ED-FC5FCD812AC4}">
      <dgm:prSet/>
      <dgm:spPr/>
      <dgm:t>
        <a:bodyPr/>
        <a:lstStyle/>
        <a:p>
          <a:endParaRPr lang="en-US"/>
        </a:p>
      </dgm:t>
    </dgm:pt>
    <dgm:pt modelId="{734AEECF-85B5-41CE-B573-32C7E9CFA323}">
      <dgm:prSet/>
      <dgm:spPr/>
      <dgm:t>
        <a:bodyPr/>
        <a:lstStyle/>
        <a:p>
          <a:r>
            <a:rPr lang="en-US" dirty="0"/>
            <a:t>Output : </a:t>
          </a:r>
        </a:p>
      </dgm:t>
    </dgm:pt>
    <dgm:pt modelId="{199C55E8-FF59-453A-A3F7-2DC7CF71B4E2}" type="parTrans" cxnId="{DA151550-1E3A-4841-A583-C7CC0613B091}">
      <dgm:prSet/>
      <dgm:spPr/>
      <dgm:t>
        <a:bodyPr/>
        <a:lstStyle/>
        <a:p>
          <a:endParaRPr lang="en-IN"/>
        </a:p>
      </dgm:t>
    </dgm:pt>
    <dgm:pt modelId="{2F82C739-2F80-4E9C-9330-5251C23ECDF1}" type="sibTrans" cxnId="{DA151550-1E3A-4841-A583-C7CC0613B091}">
      <dgm:prSet/>
      <dgm:spPr/>
      <dgm:t>
        <a:bodyPr/>
        <a:lstStyle/>
        <a:p>
          <a:endParaRPr lang="en-IN"/>
        </a:p>
      </dgm:t>
    </dgm:pt>
    <dgm:pt modelId="{1BDF6FB0-5187-4D2F-80AA-1FFA7FE506F5}" type="pres">
      <dgm:prSet presAssocID="{B1DECBCB-1B97-4BD0-89CE-7A845A1ADAAD}" presName="outerComposite" presStyleCnt="0">
        <dgm:presLayoutVars>
          <dgm:chMax val="5"/>
          <dgm:dir/>
          <dgm:resizeHandles val="exact"/>
        </dgm:presLayoutVars>
      </dgm:prSet>
      <dgm:spPr/>
    </dgm:pt>
    <dgm:pt modelId="{40B35CE1-0FC0-41A3-9818-84576984A256}" type="pres">
      <dgm:prSet presAssocID="{B1DECBCB-1B97-4BD0-89CE-7A845A1ADAAD}" presName="dummyMaxCanvas" presStyleCnt="0">
        <dgm:presLayoutVars/>
      </dgm:prSet>
      <dgm:spPr/>
    </dgm:pt>
    <dgm:pt modelId="{911B65EA-7711-4E7D-B990-E2A39222D779}" type="pres">
      <dgm:prSet presAssocID="{B1DECBCB-1B97-4BD0-89CE-7A845A1ADAAD}" presName="ThreeNodes_1" presStyleLbl="node1" presStyleIdx="0" presStyleCnt="3" custLinFactNeighborY="-2173">
        <dgm:presLayoutVars>
          <dgm:bulletEnabled val="1"/>
        </dgm:presLayoutVars>
      </dgm:prSet>
      <dgm:spPr/>
    </dgm:pt>
    <dgm:pt modelId="{57019ED0-CD83-4E50-BF5E-C04DB0138C1D}" type="pres">
      <dgm:prSet presAssocID="{B1DECBCB-1B97-4BD0-89CE-7A845A1ADAAD}" presName="ThreeNodes_2" presStyleLbl="node1" presStyleIdx="1" presStyleCnt="3">
        <dgm:presLayoutVars>
          <dgm:bulletEnabled val="1"/>
        </dgm:presLayoutVars>
      </dgm:prSet>
      <dgm:spPr/>
    </dgm:pt>
    <dgm:pt modelId="{E31909BD-9B5B-4E06-A3CF-F55AAC542893}" type="pres">
      <dgm:prSet presAssocID="{B1DECBCB-1B97-4BD0-89CE-7A845A1ADAAD}" presName="ThreeNodes_3" presStyleLbl="node1" presStyleIdx="2" presStyleCnt="3">
        <dgm:presLayoutVars>
          <dgm:bulletEnabled val="1"/>
        </dgm:presLayoutVars>
      </dgm:prSet>
      <dgm:spPr/>
    </dgm:pt>
    <dgm:pt modelId="{E9466A0C-0E61-4609-B899-F45EC6350138}" type="pres">
      <dgm:prSet presAssocID="{B1DECBCB-1B97-4BD0-89CE-7A845A1ADAAD}" presName="ThreeConn_1-2" presStyleLbl="fgAccFollowNode1" presStyleIdx="0" presStyleCnt="2">
        <dgm:presLayoutVars>
          <dgm:bulletEnabled val="1"/>
        </dgm:presLayoutVars>
      </dgm:prSet>
      <dgm:spPr/>
    </dgm:pt>
    <dgm:pt modelId="{FCDC1DF1-4312-4DC0-829D-F6F6E4BBF41E}" type="pres">
      <dgm:prSet presAssocID="{B1DECBCB-1B97-4BD0-89CE-7A845A1ADAAD}" presName="ThreeConn_2-3" presStyleLbl="fgAccFollowNode1" presStyleIdx="1" presStyleCnt="2">
        <dgm:presLayoutVars>
          <dgm:bulletEnabled val="1"/>
        </dgm:presLayoutVars>
      </dgm:prSet>
      <dgm:spPr/>
    </dgm:pt>
    <dgm:pt modelId="{BD5140B4-3F30-48FE-8826-3ED6E8689A8D}" type="pres">
      <dgm:prSet presAssocID="{B1DECBCB-1B97-4BD0-89CE-7A845A1ADAAD}" presName="ThreeNodes_1_text" presStyleLbl="node1" presStyleIdx="2" presStyleCnt="3">
        <dgm:presLayoutVars>
          <dgm:bulletEnabled val="1"/>
        </dgm:presLayoutVars>
      </dgm:prSet>
      <dgm:spPr/>
    </dgm:pt>
    <dgm:pt modelId="{9E2969EB-B948-4AC2-A7B9-ADED24F2A7C8}" type="pres">
      <dgm:prSet presAssocID="{B1DECBCB-1B97-4BD0-89CE-7A845A1ADAAD}" presName="ThreeNodes_2_text" presStyleLbl="node1" presStyleIdx="2" presStyleCnt="3">
        <dgm:presLayoutVars>
          <dgm:bulletEnabled val="1"/>
        </dgm:presLayoutVars>
      </dgm:prSet>
      <dgm:spPr/>
    </dgm:pt>
    <dgm:pt modelId="{BA369AF8-3169-4381-BF13-3C084EBE0989}" type="pres">
      <dgm:prSet presAssocID="{B1DECBCB-1B97-4BD0-89CE-7A845A1ADAA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2349C19-37D4-41FC-83ED-FC5FCD812AC4}" srcId="{B1DECBCB-1B97-4BD0-89CE-7A845A1ADAAD}" destId="{0612030C-6359-4F1F-AD75-DDE3F411D64E}" srcOrd="1" destOrd="0" parTransId="{1F61BDF4-B298-419E-8ADF-08DECA84FC5E}" sibTransId="{1A88EB8F-2947-43F5-92FB-4D48152F5220}"/>
    <dgm:cxn modelId="{FC6A6826-6E55-4A54-A7DE-1ECCC5948D6E}" type="presOf" srcId="{F39122FE-01C3-4E55-BBA2-41ECCF999E07}" destId="{911B65EA-7711-4E7D-B990-E2A39222D779}" srcOrd="0" destOrd="0" presId="urn:microsoft.com/office/officeart/2005/8/layout/vProcess5"/>
    <dgm:cxn modelId="{32427A4B-7AEE-41E8-9CE5-AE14FB7EE095}" srcId="{B1DECBCB-1B97-4BD0-89CE-7A845A1ADAAD}" destId="{F39122FE-01C3-4E55-BBA2-41ECCF999E07}" srcOrd="0" destOrd="0" parTransId="{6671DE7C-511B-493E-BA62-CB2A63CB3E6F}" sibTransId="{A0901E46-F375-4790-9F3B-5EF92C916956}"/>
    <dgm:cxn modelId="{5522276D-A3C1-4A0B-A015-B7BAF01854DF}" type="presOf" srcId="{0612030C-6359-4F1F-AD75-DDE3F411D64E}" destId="{9E2969EB-B948-4AC2-A7B9-ADED24F2A7C8}" srcOrd="1" destOrd="0" presId="urn:microsoft.com/office/officeart/2005/8/layout/vProcess5"/>
    <dgm:cxn modelId="{DA151550-1E3A-4841-A583-C7CC0613B091}" srcId="{B1DECBCB-1B97-4BD0-89CE-7A845A1ADAAD}" destId="{734AEECF-85B5-41CE-B573-32C7E9CFA323}" srcOrd="2" destOrd="0" parTransId="{199C55E8-FF59-453A-A3F7-2DC7CF71B4E2}" sibTransId="{2F82C739-2F80-4E9C-9330-5251C23ECDF1}"/>
    <dgm:cxn modelId="{66ED5876-457B-48F3-9EA7-DD39C8EB2A5D}" type="presOf" srcId="{F39122FE-01C3-4E55-BBA2-41ECCF999E07}" destId="{BD5140B4-3F30-48FE-8826-3ED6E8689A8D}" srcOrd="1" destOrd="0" presId="urn:microsoft.com/office/officeart/2005/8/layout/vProcess5"/>
    <dgm:cxn modelId="{0D776A96-39E7-4826-8333-988329B5D4B6}" type="presOf" srcId="{1A88EB8F-2947-43F5-92FB-4D48152F5220}" destId="{FCDC1DF1-4312-4DC0-829D-F6F6E4BBF41E}" srcOrd="0" destOrd="0" presId="urn:microsoft.com/office/officeart/2005/8/layout/vProcess5"/>
    <dgm:cxn modelId="{8DDD9CAE-2E4D-44D5-8F55-0E5D7E3BE431}" type="presOf" srcId="{A0901E46-F375-4790-9F3B-5EF92C916956}" destId="{E9466A0C-0E61-4609-B899-F45EC6350138}" srcOrd="0" destOrd="0" presId="urn:microsoft.com/office/officeart/2005/8/layout/vProcess5"/>
    <dgm:cxn modelId="{BB3266B0-50DC-48BF-A214-CF4B8F8A4E6F}" type="presOf" srcId="{734AEECF-85B5-41CE-B573-32C7E9CFA323}" destId="{E31909BD-9B5B-4E06-A3CF-F55AAC542893}" srcOrd="0" destOrd="0" presId="urn:microsoft.com/office/officeart/2005/8/layout/vProcess5"/>
    <dgm:cxn modelId="{0D8A0AC6-4FE9-4D03-86A1-E36290A0CFE8}" type="presOf" srcId="{734AEECF-85B5-41CE-B573-32C7E9CFA323}" destId="{BA369AF8-3169-4381-BF13-3C084EBE0989}" srcOrd="1" destOrd="0" presId="urn:microsoft.com/office/officeart/2005/8/layout/vProcess5"/>
    <dgm:cxn modelId="{415899EB-4AA0-4B8D-99BF-13C604E2C115}" type="presOf" srcId="{B1DECBCB-1B97-4BD0-89CE-7A845A1ADAAD}" destId="{1BDF6FB0-5187-4D2F-80AA-1FFA7FE506F5}" srcOrd="0" destOrd="0" presId="urn:microsoft.com/office/officeart/2005/8/layout/vProcess5"/>
    <dgm:cxn modelId="{0F5945EF-9126-4D33-BBC3-B2F396EF0DC2}" type="presOf" srcId="{0612030C-6359-4F1F-AD75-DDE3F411D64E}" destId="{57019ED0-CD83-4E50-BF5E-C04DB0138C1D}" srcOrd="0" destOrd="0" presId="urn:microsoft.com/office/officeart/2005/8/layout/vProcess5"/>
    <dgm:cxn modelId="{DF96CD5E-6AF3-488A-A29C-3883746E15B0}" type="presParOf" srcId="{1BDF6FB0-5187-4D2F-80AA-1FFA7FE506F5}" destId="{40B35CE1-0FC0-41A3-9818-84576984A256}" srcOrd="0" destOrd="0" presId="urn:microsoft.com/office/officeart/2005/8/layout/vProcess5"/>
    <dgm:cxn modelId="{7CD6293E-C5F0-47D7-8CDB-45E707C39DED}" type="presParOf" srcId="{1BDF6FB0-5187-4D2F-80AA-1FFA7FE506F5}" destId="{911B65EA-7711-4E7D-B990-E2A39222D779}" srcOrd="1" destOrd="0" presId="urn:microsoft.com/office/officeart/2005/8/layout/vProcess5"/>
    <dgm:cxn modelId="{C843EB92-9577-41EB-8228-1E95DE63599A}" type="presParOf" srcId="{1BDF6FB0-5187-4D2F-80AA-1FFA7FE506F5}" destId="{57019ED0-CD83-4E50-BF5E-C04DB0138C1D}" srcOrd="2" destOrd="0" presId="urn:microsoft.com/office/officeart/2005/8/layout/vProcess5"/>
    <dgm:cxn modelId="{920C75FF-6A92-4430-A87F-3283BDF0B1F0}" type="presParOf" srcId="{1BDF6FB0-5187-4D2F-80AA-1FFA7FE506F5}" destId="{E31909BD-9B5B-4E06-A3CF-F55AAC542893}" srcOrd="3" destOrd="0" presId="urn:microsoft.com/office/officeart/2005/8/layout/vProcess5"/>
    <dgm:cxn modelId="{87E763E7-E38F-4BFB-B0AB-87F398F49500}" type="presParOf" srcId="{1BDF6FB0-5187-4D2F-80AA-1FFA7FE506F5}" destId="{E9466A0C-0E61-4609-B899-F45EC6350138}" srcOrd="4" destOrd="0" presId="urn:microsoft.com/office/officeart/2005/8/layout/vProcess5"/>
    <dgm:cxn modelId="{D8A4CF13-21C2-498D-9721-6B1C541D789C}" type="presParOf" srcId="{1BDF6FB0-5187-4D2F-80AA-1FFA7FE506F5}" destId="{FCDC1DF1-4312-4DC0-829D-F6F6E4BBF41E}" srcOrd="5" destOrd="0" presId="urn:microsoft.com/office/officeart/2005/8/layout/vProcess5"/>
    <dgm:cxn modelId="{1DF75CED-4F4D-4894-A554-6EF5C502FF07}" type="presParOf" srcId="{1BDF6FB0-5187-4D2F-80AA-1FFA7FE506F5}" destId="{BD5140B4-3F30-48FE-8826-3ED6E8689A8D}" srcOrd="6" destOrd="0" presId="urn:microsoft.com/office/officeart/2005/8/layout/vProcess5"/>
    <dgm:cxn modelId="{04352C54-2FFA-4B81-9380-0E5CAC761A8E}" type="presParOf" srcId="{1BDF6FB0-5187-4D2F-80AA-1FFA7FE506F5}" destId="{9E2969EB-B948-4AC2-A7B9-ADED24F2A7C8}" srcOrd="7" destOrd="0" presId="urn:microsoft.com/office/officeart/2005/8/layout/vProcess5"/>
    <dgm:cxn modelId="{0D6A7B9D-FF93-4E88-BC84-6452A1C68AE0}" type="presParOf" srcId="{1BDF6FB0-5187-4D2F-80AA-1FFA7FE506F5}" destId="{BA369AF8-3169-4381-BF13-3C084EBE09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ECBCB-1B97-4BD0-89CE-7A845A1ADAAD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9122FE-01C3-4E55-BBA2-41ECCF999E0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0" i="0" baseline="0" dirty="0"/>
            <a:t>Issue: </a:t>
          </a:r>
          <a:r>
            <a:rPr lang="en-US" b="0" i="0" baseline="0" dirty="0" err="1"/>
            <a:t>State_UT</a:t>
          </a:r>
          <a:r>
            <a:rPr lang="en-US" b="0" i="0" baseline="0" dirty="0"/>
            <a:t> names in all caps. </a:t>
          </a:r>
          <a:endParaRPr lang="en-US" dirty="0"/>
        </a:p>
      </dgm:t>
    </dgm:pt>
    <dgm:pt modelId="{6671DE7C-511B-493E-BA62-CB2A63CB3E6F}" type="parTrans" cxnId="{32427A4B-7AEE-41E8-9CE5-AE14FB7EE095}">
      <dgm:prSet/>
      <dgm:spPr/>
      <dgm:t>
        <a:bodyPr/>
        <a:lstStyle/>
        <a:p>
          <a:endParaRPr lang="en-US"/>
        </a:p>
      </dgm:t>
    </dgm:pt>
    <dgm:pt modelId="{A0901E46-F375-4790-9F3B-5EF92C916956}" type="sibTrans" cxnId="{32427A4B-7AEE-41E8-9CE5-AE14FB7EE095}">
      <dgm:prSet/>
      <dgm:spPr/>
      <dgm:t>
        <a:bodyPr/>
        <a:lstStyle/>
        <a:p>
          <a:endParaRPr lang="en-US"/>
        </a:p>
      </dgm:t>
    </dgm:pt>
    <dgm:pt modelId="{0612030C-6359-4F1F-AD75-DDE3F411D64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0" i="0" baseline="0" dirty="0"/>
            <a:t>Solution: </a:t>
          </a:r>
          <a:r>
            <a:rPr lang="en-US" dirty="0"/>
            <a:t>Capitalize first letter of each word, 'and' remains lowercase</a:t>
          </a:r>
        </a:p>
      </dgm:t>
    </dgm:pt>
    <dgm:pt modelId="{1F61BDF4-B298-419E-8ADF-08DECA84FC5E}" type="parTrans" cxnId="{A2349C19-37D4-41FC-83ED-FC5FCD812AC4}">
      <dgm:prSet/>
      <dgm:spPr/>
      <dgm:t>
        <a:bodyPr/>
        <a:lstStyle/>
        <a:p>
          <a:endParaRPr lang="en-US"/>
        </a:p>
      </dgm:t>
    </dgm:pt>
    <dgm:pt modelId="{1A88EB8F-2947-43F5-92FB-4D48152F5220}" type="sibTrans" cxnId="{A2349C19-37D4-41FC-83ED-FC5FCD812AC4}">
      <dgm:prSet/>
      <dgm:spPr/>
      <dgm:t>
        <a:bodyPr/>
        <a:lstStyle/>
        <a:p>
          <a:endParaRPr lang="en-US"/>
        </a:p>
      </dgm:t>
    </dgm:pt>
    <dgm:pt modelId="{734AEECF-85B5-41CE-B573-32C7E9CFA32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Output : </a:t>
          </a:r>
        </a:p>
      </dgm:t>
    </dgm:pt>
    <dgm:pt modelId="{199C55E8-FF59-453A-A3F7-2DC7CF71B4E2}" type="parTrans" cxnId="{DA151550-1E3A-4841-A583-C7CC0613B091}">
      <dgm:prSet/>
      <dgm:spPr/>
      <dgm:t>
        <a:bodyPr/>
        <a:lstStyle/>
        <a:p>
          <a:endParaRPr lang="en-IN"/>
        </a:p>
      </dgm:t>
    </dgm:pt>
    <dgm:pt modelId="{2F82C739-2F80-4E9C-9330-5251C23ECDF1}" type="sibTrans" cxnId="{DA151550-1E3A-4841-A583-C7CC0613B091}">
      <dgm:prSet/>
      <dgm:spPr/>
      <dgm:t>
        <a:bodyPr/>
        <a:lstStyle/>
        <a:p>
          <a:endParaRPr lang="en-IN"/>
        </a:p>
      </dgm:t>
    </dgm:pt>
    <dgm:pt modelId="{1BDF6FB0-5187-4D2F-80AA-1FFA7FE506F5}" type="pres">
      <dgm:prSet presAssocID="{B1DECBCB-1B97-4BD0-89CE-7A845A1ADAAD}" presName="outerComposite" presStyleCnt="0">
        <dgm:presLayoutVars>
          <dgm:chMax val="5"/>
          <dgm:dir/>
          <dgm:resizeHandles val="exact"/>
        </dgm:presLayoutVars>
      </dgm:prSet>
      <dgm:spPr/>
    </dgm:pt>
    <dgm:pt modelId="{40B35CE1-0FC0-41A3-9818-84576984A256}" type="pres">
      <dgm:prSet presAssocID="{B1DECBCB-1B97-4BD0-89CE-7A845A1ADAAD}" presName="dummyMaxCanvas" presStyleCnt="0">
        <dgm:presLayoutVars/>
      </dgm:prSet>
      <dgm:spPr/>
    </dgm:pt>
    <dgm:pt modelId="{911B65EA-7711-4E7D-B990-E2A39222D779}" type="pres">
      <dgm:prSet presAssocID="{B1DECBCB-1B97-4BD0-89CE-7A845A1ADAAD}" presName="ThreeNodes_1" presStyleLbl="node1" presStyleIdx="0" presStyleCnt="3" custLinFactNeighborY="-2173">
        <dgm:presLayoutVars>
          <dgm:bulletEnabled val="1"/>
        </dgm:presLayoutVars>
      </dgm:prSet>
      <dgm:spPr/>
    </dgm:pt>
    <dgm:pt modelId="{57019ED0-CD83-4E50-BF5E-C04DB0138C1D}" type="pres">
      <dgm:prSet presAssocID="{B1DECBCB-1B97-4BD0-89CE-7A845A1ADAAD}" presName="ThreeNodes_2" presStyleLbl="node1" presStyleIdx="1" presStyleCnt="3">
        <dgm:presLayoutVars>
          <dgm:bulletEnabled val="1"/>
        </dgm:presLayoutVars>
      </dgm:prSet>
      <dgm:spPr/>
    </dgm:pt>
    <dgm:pt modelId="{E31909BD-9B5B-4E06-A3CF-F55AAC542893}" type="pres">
      <dgm:prSet presAssocID="{B1DECBCB-1B97-4BD0-89CE-7A845A1ADAAD}" presName="ThreeNodes_3" presStyleLbl="node1" presStyleIdx="2" presStyleCnt="3">
        <dgm:presLayoutVars>
          <dgm:bulletEnabled val="1"/>
        </dgm:presLayoutVars>
      </dgm:prSet>
      <dgm:spPr/>
    </dgm:pt>
    <dgm:pt modelId="{E9466A0C-0E61-4609-B899-F45EC6350138}" type="pres">
      <dgm:prSet presAssocID="{B1DECBCB-1B97-4BD0-89CE-7A845A1ADAAD}" presName="ThreeConn_1-2" presStyleLbl="fgAccFollowNode1" presStyleIdx="0" presStyleCnt="2">
        <dgm:presLayoutVars>
          <dgm:bulletEnabled val="1"/>
        </dgm:presLayoutVars>
      </dgm:prSet>
      <dgm:spPr/>
    </dgm:pt>
    <dgm:pt modelId="{FCDC1DF1-4312-4DC0-829D-F6F6E4BBF41E}" type="pres">
      <dgm:prSet presAssocID="{B1DECBCB-1B97-4BD0-89CE-7A845A1ADAAD}" presName="ThreeConn_2-3" presStyleLbl="fgAccFollowNode1" presStyleIdx="1" presStyleCnt="2">
        <dgm:presLayoutVars>
          <dgm:bulletEnabled val="1"/>
        </dgm:presLayoutVars>
      </dgm:prSet>
      <dgm:spPr/>
    </dgm:pt>
    <dgm:pt modelId="{BD5140B4-3F30-48FE-8826-3ED6E8689A8D}" type="pres">
      <dgm:prSet presAssocID="{B1DECBCB-1B97-4BD0-89CE-7A845A1ADAAD}" presName="ThreeNodes_1_text" presStyleLbl="node1" presStyleIdx="2" presStyleCnt="3">
        <dgm:presLayoutVars>
          <dgm:bulletEnabled val="1"/>
        </dgm:presLayoutVars>
      </dgm:prSet>
      <dgm:spPr/>
    </dgm:pt>
    <dgm:pt modelId="{9E2969EB-B948-4AC2-A7B9-ADED24F2A7C8}" type="pres">
      <dgm:prSet presAssocID="{B1DECBCB-1B97-4BD0-89CE-7A845A1ADAAD}" presName="ThreeNodes_2_text" presStyleLbl="node1" presStyleIdx="2" presStyleCnt="3">
        <dgm:presLayoutVars>
          <dgm:bulletEnabled val="1"/>
        </dgm:presLayoutVars>
      </dgm:prSet>
      <dgm:spPr/>
    </dgm:pt>
    <dgm:pt modelId="{BA369AF8-3169-4381-BF13-3C084EBE0989}" type="pres">
      <dgm:prSet presAssocID="{B1DECBCB-1B97-4BD0-89CE-7A845A1ADAA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2349C19-37D4-41FC-83ED-FC5FCD812AC4}" srcId="{B1DECBCB-1B97-4BD0-89CE-7A845A1ADAAD}" destId="{0612030C-6359-4F1F-AD75-DDE3F411D64E}" srcOrd="1" destOrd="0" parTransId="{1F61BDF4-B298-419E-8ADF-08DECA84FC5E}" sibTransId="{1A88EB8F-2947-43F5-92FB-4D48152F5220}"/>
    <dgm:cxn modelId="{FC6A6826-6E55-4A54-A7DE-1ECCC5948D6E}" type="presOf" srcId="{F39122FE-01C3-4E55-BBA2-41ECCF999E07}" destId="{911B65EA-7711-4E7D-B990-E2A39222D779}" srcOrd="0" destOrd="0" presId="urn:microsoft.com/office/officeart/2005/8/layout/vProcess5"/>
    <dgm:cxn modelId="{32427A4B-7AEE-41E8-9CE5-AE14FB7EE095}" srcId="{B1DECBCB-1B97-4BD0-89CE-7A845A1ADAAD}" destId="{F39122FE-01C3-4E55-BBA2-41ECCF999E07}" srcOrd="0" destOrd="0" parTransId="{6671DE7C-511B-493E-BA62-CB2A63CB3E6F}" sibTransId="{A0901E46-F375-4790-9F3B-5EF92C916956}"/>
    <dgm:cxn modelId="{5522276D-A3C1-4A0B-A015-B7BAF01854DF}" type="presOf" srcId="{0612030C-6359-4F1F-AD75-DDE3F411D64E}" destId="{9E2969EB-B948-4AC2-A7B9-ADED24F2A7C8}" srcOrd="1" destOrd="0" presId="urn:microsoft.com/office/officeart/2005/8/layout/vProcess5"/>
    <dgm:cxn modelId="{DA151550-1E3A-4841-A583-C7CC0613B091}" srcId="{B1DECBCB-1B97-4BD0-89CE-7A845A1ADAAD}" destId="{734AEECF-85B5-41CE-B573-32C7E9CFA323}" srcOrd="2" destOrd="0" parTransId="{199C55E8-FF59-453A-A3F7-2DC7CF71B4E2}" sibTransId="{2F82C739-2F80-4E9C-9330-5251C23ECDF1}"/>
    <dgm:cxn modelId="{66ED5876-457B-48F3-9EA7-DD39C8EB2A5D}" type="presOf" srcId="{F39122FE-01C3-4E55-BBA2-41ECCF999E07}" destId="{BD5140B4-3F30-48FE-8826-3ED6E8689A8D}" srcOrd="1" destOrd="0" presId="urn:microsoft.com/office/officeart/2005/8/layout/vProcess5"/>
    <dgm:cxn modelId="{0D776A96-39E7-4826-8333-988329B5D4B6}" type="presOf" srcId="{1A88EB8F-2947-43F5-92FB-4D48152F5220}" destId="{FCDC1DF1-4312-4DC0-829D-F6F6E4BBF41E}" srcOrd="0" destOrd="0" presId="urn:microsoft.com/office/officeart/2005/8/layout/vProcess5"/>
    <dgm:cxn modelId="{8DDD9CAE-2E4D-44D5-8F55-0E5D7E3BE431}" type="presOf" srcId="{A0901E46-F375-4790-9F3B-5EF92C916956}" destId="{E9466A0C-0E61-4609-B899-F45EC6350138}" srcOrd="0" destOrd="0" presId="urn:microsoft.com/office/officeart/2005/8/layout/vProcess5"/>
    <dgm:cxn modelId="{BB3266B0-50DC-48BF-A214-CF4B8F8A4E6F}" type="presOf" srcId="{734AEECF-85B5-41CE-B573-32C7E9CFA323}" destId="{E31909BD-9B5B-4E06-A3CF-F55AAC542893}" srcOrd="0" destOrd="0" presId="urn:microsoft.com/office/officeart/2005/8/layout/vProcess5"/>
    <dgm:cxn modelId="{0D8A0AC6-4FE9-4D03-86A1-E36290A0CFE8}" type="presOf" srcId="{734AEECF-85B5-41CE-B573-32C7E9CFA323}" destId="{BA369AF8-3169-4381-BF13-3C084EBE0989}" srcOrd="1" destOrd="0" presId="urn:microsoft.com/office/officeart/2005/8/layout/vProcess5"/>
    <dgm:cxn modelId="{415899EB-4AA0-4B8D-99BF-13C604E2C115}" type="presOf" srcId="{B1DECBCB-1B97-4BD0-89CE-7A845A1ADAAD}" destId="{1BDF6FB0-5187-4D2F-80AA-1FFA7FE506F5}" srcOrd="0" destOrd="0" presId="urn:microsoft.com/office/officeart/2005/8/layout/vProcess5"/>
    <dgm:cxn modelId="{0F5945EF-9126-4D33-BBC3-B2F396EF0DC2}" type="presOf" srcId="{0612030C-6359-4F1F-AD75-DDE3F411D64E}" destId="{57019ED0-CD83-4E50-BF5E-C04DB0138C1D}" srcOrd="0" destOrd="0" presId="urn:microsoft.com/office/officeart/2005/8/layout/vProcess5"/>
    <dgm:cxn modelId="{DF96CD5E-6AF3-488A-A29C-3883746E15B0}" type="presParOf" srcId="{1BDF6FB0-5187-4D2F-80AA-1FFA7FE506F5}" destId="{40B35CE1-0FC0-41A3-9818-84576984A256}" srcOrd="0" destOrd="0" presId="urn:microsoft.com/office/officeart/2005/8/layout/vProcess5"/>
    <dgm:cxn modelId="{7CD6293E-C5F0-47D7-8CDB-45E707C39DED}" type="presParOf" srcId="{1BDF6FB0-5187-4D2F-80AA-1FFA7FE506F5}" destId="{911B65EA-7711-4E7D-B990-E2A39222D779}" srcOrd="1" destOrd="0" presId="urn:microsoft.com/office/officeart/2005/8/layout/vProcess5"/>
    <dgm:cxn modelId="{C843EB92-9577-41EB-8228-1E95DE63599A}" type="presParOf" srcId="{1BDF6FB0-5187-4D2F-80AA-1FFA7FE506F5}" destId="{57019ED0-CD83-4E50-BF5E-C04DB0138C1D}" srcOrd="2" destOrd="0" presId="urn:microsoft.com/office/officeart/2005/8/layout/vProcess5"/>
    <dgm:cxn modelId="{920C75FF-6A92-4430-A87F-3283BDF0B1F0}" type="presParOf" srcId="{1BDF6FB0-5187-4D2F-80AA-1FFA7FE506F5}" destId="{E31909BD-9B5B-4E06-A3CF-F55AAC542893}" srcOrd="3" destOrd="0" presId="urn:microsoft.com/office/officeart/2005/8/layout/vProcess5"/>
    <dgm:cxn modelId="{87E763E7-E38F-4BFB-B0AB-87F398F49500}" type="presParOf" srcId="{1BDF6FB0-5187-4D2F-80AA-1FFA7FE506F5}" destId="{E9466A0C-0E61-4609-B899-F45EC6350138}" srcOrd="4" destOrd="0" presId="urn:microsoft.com/office/officeart/2005/8/layout/vProcess5"/>
    <dgm:cxn modelId="{D8A4CF13-21C2-498D-9721-6B1C541D789C}" type="presParOf" srcId="{1BDF6FB0-5187-4D2F-80AA-1FFA7FE506F5}" destId="{FCDC1DF1-4312-4DC0-829D-F6F6E4BBF41E}" srcOrd="5" destOrd="0" presId="urn:microsoft.com/office/officeart/2005/8/layout/vProcess5"/>
    <dgm:cxn modelId="{1DF75CED-4F4D-4894-A554-6EF5C502FF07}" type="presParOf" srcId="{1BDF6FB0-5187-4D2F-80AA-1FFA7FE506F5}" destId="{BD5140B4-3F30-48FE-8826-3ED6E8689A8D}" srcOrd="6" destOrd="0" presId="urn:microsoft.com/office/officeart/2005/8/layout/vProcess5"/>
    <dgm:cxn modelId="{04352C54-2FFA-4B81-9380-0E5CAC761A8E}" type="presParOf" srcId="{1BDF6FB0-5187-4D2F-80AA-1FFA7FE506F5}" destId="{9E2969EB-B948-4AC2-A7B9-ADED24F2A7C8}" srcOrd="7" destOrd="0" presId="urn:microsoft.com/office/officeart/2005/8/layout/vProcess5"/>
    <dgm:cxn modelId="{0D6A7B9D-FF93-4E88-BC84-6452A1C68AE0}" type="presParOf" srcId="{1BDF6FB0-5187-4D2F-80AA-1FFA7FE506F5}" destId="{BA369AF8-3169-4381-BF13-3C084EBE09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DECBCB-1B97-4BD0-89CE-7A845A1ADAAD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9122FE-01C3-4E55-BBA2-41ECCF999E0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baseline="0" dirty="0"/>
            <a:t>Issue: </a:t>
          </a:r>
          <a:r>
            <a:rPr lang="en-IN" dirty="0"/>
            <a:t>Change state names for specific districts.</a:t>
          </a:r>
          <a:endParaRPr lang="en-US" dirty="0"/>
        </a:p>
      </dgm:t>
    </dgm:pt>
    <dgm:pt modelId="{6671DE7C-511B-493E-BA62-CB2A63CB3E6F}" type="parTrans" cxnId="{32427A4B-7AEE-41E8-9CE5-AE14FB7EE095}">
      <dgm:prSet/>
      <dgm:spPr/>
      <dgm:t>
        <a:bodyPr/>
        <a:lstStyle/>
        <a:p>
          <a:endParaRPr lang="en-US"/>
        </a:p>
      </dgm:t>
    </dgm:pt>
    <dgm:pt modelId="{A0901E46-F375-4790-9F3B-5EF92C916956}" type="sibTrans" cxnId="{32427A4B-7AEE-41E8-9CE5-AE14FB7EE095}">
      <dgm:prSet/>
      <dgm:spPr/>
      <dgm:t>
        <a:bodyPr/>
        <a:lstStyle/>
        <a:p>
          <a:endParaRPr lang="en-US"/>
        </a:p>
      </dgm:t>
    </dgm:pt>
    <dgm:pt modelId="{0612030C-6359-4F1F-AD75-DDE3F411D64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baseline="0" dirty="0"/>
            <a:t>Solution</a:t>
          </a:r>
          <a:r>
            <a:rPr lang="en-US" b="0" i="0" baseline="0"/>
            <a:t>: </a:t>
          </a:r>
          <a:r>
            <a:rPr lang="en-IN"/>
            <a:t>Standardize state names (e.g., 'Adilabad in AP' to 'Telangana')</a:t>
          </a:r>
          <a:endParaRPr lang="en-US" dirty="0"/>
        </a:p>
      </dgm:t>
    </dgm:pt>
    <dgm:pt modelId="{1F61BDF4-B298-419E-8ADF-08DECA84FC5E}" type="parTrans" cxnId="{A2349C19-37D4-41FC-83ED-FC5FCD812AC4}">
      <dgm:prSet/>
      <dgm:spPr/>
      <dgm:t>
        <a:bodyPr/>
        <a:lstStyle/>
        <a:p>
          <a:endParaRPr lang="en-US"/>
        </a:p>
      </dgm:t>
    </dgm:pt>
    <dgm:pt modelId="{1A88EB8F-2947-43F5-92FB-4D48152F5220}" type="sibTrans" cxnId="{A2349C19-37D4-41FC-83ED-FC5FCD812AC4}">
      <dgm:prSet/>
      <dgm:spPr/>
      <dgm:t>
        <a:bodyPr/>
        <a:lstStyle/>
        <a:p>
          <a:endParaRPr lang="en-US"/>
        </a:p>
      </dgm:t>
    </dgm:pt>
    <dgm:pt modelId="{734AEECF-85B5-41CE-B573-32C7E9CFA32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Output : </a:t>
          </a:r>
        </a:p>
      </dgm:t>
    </dgm:pt>
    <dgm:pt modelId="{199C55E8-FF59-453A-A3F7-2DC7CF71B4E2}" type="parTrans" cxnId="{DA151550-1E3A-4841-A583-C7CC0613B091}">
      <dgm:prSet/>
      <dgm:spPr/>
      <dgm:t>
        <a:bodyPr/>
        <a:lstStyle/>
        <a:p>
          <a:endParaRPr lang="en-IN"/>
        </a:p>
      </dgm:t>
    </dgm:pt>
    <dgm:pt modelId="{2F82C739-2F80-4E9C-9330-5251C23ECDF1}" type="sibTrans" cxnId="{DA151550-1E3A-4841-A583-C7CC0613B091}">
      <dgm:prSet/>
      <dgm:spPr/>
      <dgm:t>
        <a:bodyPr/>
        <a:lstStyle/>
        <a:p>
          <a:endParaRPr lang="en-IN"/>
        </a:p>
      </dgm:t>
    </dgm:pt>
    <dgm:pt modelId="{1BDF6FB0-5187-4D2F-80AA-1FFA7FE506F5}" type="pres">
      <dgm:prSet presAssocID="{B1DECBCB-1B97-4BD0-89CE-7A845A1ADAAD}" presName="outerComposite" presStyleCnt="0">
        <dgm:presLayoutVars>
          <dgm:chMax val="5"/>
          <dgm:dir/>
          <dgm:resizeHandles val="exact"/>
        </dgm:presLayoutVars>
      </dgm:prSet>
      <dgm:spPr/>
    </dgm:pt>
    <dgm:pt modelId="{40B35CE1-0FC0-41A3-9818-84576984A256}" type="pres">
      <dgm:prSet presAssocID="{B1DECBCB-1B97-4BD0-89CE-7A845A1ADAAD}" presName="dummyMaxCanvas" presStyleCnt="0">
        <dgm:presLayoutVars/>
      </dgm:prSet>
      <dgm:spPr/>
    </dgm:pt>
    <dgm:pt modelId="{911B65EA-7711-4E7D-B990-E2A39222D779}" type="pres">
      <dgm:prSet presAssocID="{B1DECBCB-1B97-4BD0-89CE-7A845A1ADAAD}" presName="ThreeNodes_1" presStyleLbl="node1" presStyleIdx="0" presStyleCnt="3" custLinFactNeighborY="-2173">
        <dgm:presLayoutVars>
          <dgm:bulletEnabled val="1"/>
        </dgm:presLayoutVars>
      </dgm:prSet>
      <dgm:spPr/>
    </dgm:pt>
    <dgm:pt modelId="{57019ED0-CD83-4E50-BF5E-C04DB0138C1D}" type="pres">
      <dgm:prSet presAssocID="{B1DECBCB-1B97-4BD0-89CE-7A845A1ADAAD}" presName="ThreeNodes_2" presStyleLbl="node1" presStyleIdx="1" presStyleCnt="3">
        <dgm:presLayoutVars>
          <dgm:bulletEnabled val="1"/>
        </dgm:presLayoutVars>
      </dgm:prSet>
      <dgm:spPr/>
    </dgm:pt>
    <dgm:pt modelId="{E31909BD-9B5B-4E06-A3CF-F55AAC542893}" type="pres">
      <dgm:prSet presAssocID="{B1DECBCB-1B97-4BD0-89CE-7A845A1ADAAD}" presName="ThreeNodes_3" presStyleLbl="node1" presStyleIdx="2" presStyleCnt="3">
        <dgm:presLayoutVars>
          <dgm:bulletEnabled val="1"/>
        </dgm:presLayoutVars>
      </dgm:prSet>
      <dgm:spPr/>
    </dgm:pt>
    <dgm:pt modelId="{E9466A0C-0E61-4609-B899-F45EC6350138}" type="pres">
      <dgm:prSet presAssocID="{B1DECBCB-1B97-4BD0-89CE-7A845A1ADAAD}" presName="ThreeConn_1-2" presStyleLbl="fgAccFollowNode1" presStyleIdx="0" presStyleCnt="2">
        <dgm:presLayoutVars>
          <dgm:bulletEnabled val="1"/>
        </dgm:presLayoutVars>
      </dgm:prSet>
      <dgm:spPr/>
    </dgm:pt>
    <dgm:pt modelId="{FCDC1DF1-4312-4DC0-829D-F6F6E4BBF41E}" type="pres">
      <dgm:prSet presAssocID="{B1DECBCB-1B97-4BD0-89CE-7A845A1ADAAD}" presName="ThreeConn_2-3" presStyleLbl="fgAccFollowNode1" presStyleIdx="1" presStyleCnt="2">
        <dgm:presLayoutVars>
          <dgm:bulletEnabled val="1"/>
        </dgm:presLayoutVars>
      </dgm:prSet>
      <dgm:spPr/>
    </dgm:pt>
    <dgm:pt modelId="{BD5140B4-3F30-48FE-8826-3ED6E8689A8D}" type="pres">
      <dgm:prSet presAssocID="{B1DECBCB-1B97-4BD0-89CE-7A845A1ADAAD}" presName="ThreeNodes_1_text" presStyleLbl="node1" presStyleIdx="2" presStyleCnt="3">
        <dgm:presLayoutVars>
          <dgm:bulletEnabled val="1"/>
        </dgm:presLayoutVars>
      </dgm:prSet>
      <dgm:spPr/>
    </dgm:pt>
    <dgm:pt modelId="{9E2969EB-B948-4AC2-A7B9-ADED24F2A7C8}" type="pres">
      <dgm:prSet presAssocID="{B1DECBCB-1B97-4BD0-89CE-7A845A1ADAAD}" presName="ThreeNodes_2_text" presStyleLbl="node1" presStyleIdx="2" presStyleCnt="3">
        <dgm:presLayoutVars>
          <dgm:bulletEnabled val="1"/>
        </dgm:presLayoutVars>
      </dgm:prSet>
      <dgm:spPr/>
    </dgm:pt>
    <dgm:pt modelId="{BA369AF8-3169-4381-BF13-3C084EBE0989}" type="pres">
      <dgm:prSet presAssocID="{B1DECBCB-1B97-4BD0-89CE-7A845A1ADAA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2349C19-37D4-41FC-83ED-FC5FCD812AC4}" srcId="{B1DECBCB-1B97-4BD0-89CE-7A845A1ADAAD}" destId="{0612030C-6359-4F1F-AD75-DDE3F411D64E}" srcOrd="1" destOrd="0" parTransId="{1F61BDF4-B298-419E-8ADF-08DECA84FC5E}" sibTransId="{1A88EB8F-2947-43F5-92FB-4D48152F5220}"/>
    <dgm:cxn modelId="{FC6A6826-6E55-4A54-A7DE-1ECCC5948D6E}" type="presOf" srcId="{F39122FE-01C3-4E55-BBA2-41ECCF999E07}" destId="{911B65EA-7711-4E7D-B990-E2A39222D779}" srcOrd="0" destOrd="0" presId="urn:microsoft.com/office/officeart/2005/8/layout/vProcess5"/>
    <dgm:cxn modelId="{32427A4B-7AEE-41E8-9CE5-AE14FB7EE095}" srcId="{B1DECBCB-1B97-4BD0-89CE-7A845A1ADAAD}" destId="{F39122FE-01C3-4E55-BBA2-41ECCF999E07}" srcOrd="0" destOrd="0" parTransId="{6671DE7C-511B-493E-BA62-CB2A63CB3E6F}" sibTransId="{A0901E46-F375-4790-9F3B-5EF92C916956}"/>
    <dgm:cxn modelId="{5522276D-A3C1-4A0B-A015-B7BAF01854DF}" type="presOf" srcId="{0612030C-6359-4F1F-AD75-DDE3F411D64E}" destId="{9E2969EB-B948-4AC2-A7B9-ADED24F2A7C8}" srcOrd="1" destOrd="0" presId="urn:microsoft.com/office/officeart/2005/8/layout/vProcess5"/>
    <dgm:cxn modelId="{DA151550-1E3A-4841-A583-C7CC0613B091}" srcId="{B1DECBCB-1B97-4BD0-89CE-7A845A1ADAAD}" destId="{734AEECF-85B5-41CE-B573-32C7E9CFA323}" srcOrd="2" destOrd="0" parTransId="{199C55E8-FF59-453A-A3F7-2DC7CF71B4E2}" sibTransId="{2F82C739-2F80-4E9C-9330-5251C23ECDF1}"/>
    <dgm:cxn modelId="{66ED5876-457B-48F3-9EA7-DD39C8EB2A5D}" type="presOf" srcId="{F39122FE-01C3-4E55-BBA2-41ECCF999E07}" destId="{BD5140B4-3F30-48FE-8826-3ED6E8689A8D}" srcOrd="1" destOrd="0" presId="urn:microsoft.com/office/officeart/2005/8/layout/vProcess5"/>
    <dgm:cxn modelId="{0D776A96-39E7-4826-8333-988329B5D4B6}" type="presOf" srcId="{1A88EB8F-2947-43F5-92FB-4D48152F5220}" destId="{FCDC1DF1-4312-4DC0-829D-F6F6E4BBF41E}" srcOrd="0" destOrd="0" presId="urn:microsoft.com/office/officeart/2005/8/layout/vProcess5"/>
    <dgm:cxn modelId="{8DDD9CAE-2E4D-44D5-8F55-0E5D7E3BE431}" type="presOf" srcId="{A0901E46-F375-4790-9F3B-5EF92C916956}" destId="{E9466A0C-0E61-4609-B899-F45EC6350138}" srcOrd="0" destOrd="0" presId="urn:microsoft.com/office/officeart/2005/8/layout/vProcess5"/>
    <dgm:cxn modelId="{BB3266B0-50DC-48BF-A214-CF4B8F8A4E6F}" type="presOf" srcId="{734AEECF-85B5-41CE-B573-32C7E9CFA323}" destId="{E31909BD-9B5B-4E06-A3CF-F55AAC542893}" srcOrd="0" destOrd="0" presId="urn:microsoft.com/office/officeart/2005/8/layout/vProcess5"/>
    <dgm:cxn modelId="{0D8A0AC6-4FE9-4D03-86A1-E36290A0CFE8}" type="presOf" srcId="{734AEECF-85B5-41CE-B573-32C7E9CFA323}" destId="{BA369AF8-3169-4381-BF13-3C084EBE0989}" srcOrd="1" destOrd="0" presId="urn:microsoft.com/office/officeart/2005/8/layout/vProcess5"/>
    <dgm:cxn modelId="{415899EB-4AA0-4B8D-99BF-13C604E2C115}" type="presOf" srcId="{B1DECBCB-1B97-4BD0-89CE-7A845A1ADAAD}" destId="{1BDF6FB0-5187-4D2F-80AA-1FFA7FE506F5}" srcOrd="0" destOrd="0" presId="urn:microsoft.com/office/officeart/2005/8/layout/vProcess5"/>
    <dgm:cxn modelId="{0F5945EF-9126-4D33-BBC3-B2F396EF0DC2}" type="presOf" srcId="{0612030C-6359-4F1F-AD75-DDE3F411D64E}" destId="{57019ED0-CD83-4E50-BF5E-C04DB0138C1D}" srcOrd="0" destOrd="0" presId="urn:microsoft.com/office/officeart/2005/8/layout/vProcess5"/>
    <dgm:cxn modelId="{DF96CD5E-6AF3-488A-A29C-3883746E15B0}" type="presParOf" srcId="{1BDF6FB0-5187-4D2F-80AA-1FFA7FE506F5}" destId="{40B35CE1-0FC0-41A3-9818-84576984A256}" srcOrd="0" destOrd="0" presId="urn:microsoft.com/office/officeart/2005/8/layout/vProcess5"/>
    <dgm:cxn modelId="{7CD6293E-C5F0-47D7-8CDB-45E707C39DED}" type="presParOf" srcId="{1BDF6FB0-5187-4D2F-80AA-1FFA7FE506F5}" destId="{911B65EA-7711-4E7D-B990-E2A39222D779}" srcOrd="1" destOrd="0" presId="urn:microsoft.com/office/officeart/2005/8/layout/vProcess5"/>
    <dgm:cxn modelId="{C843EB92-9577-41EB-8228-1E95DE63599A}" type="presParOf" srcId="{1BDF6FB0-5187-4D2F-80AA-1FFA7FE506F5}" destId="{57019ED0-CD83-4E50-BF5E-C04DB0138C1D}" srcOrd="2" destOrd="0" presId="urn:microsoft.com/office/officeart/2005/8/layout/vProcess5"/>
    <dgm:cxn modelId="{920C75FF-6A92-4430-A87F-3283BDF0B1F0}" type="presParOf" srcId="{1BDF6FB0-5187-4D2F-80AA-1FFA7FE506F5}" destId="{E31909BD-9B5B-4E06-A3CF-F55AAC542893}" srcOrd="3" destOrd="0" presId="urn:microsoft.com/office/officeart/2005/8/layout/vProcess5"/>
    <dgm:cxn modelId="{87E763E7-E38F-4BFB-B0AB-87F398F49500}" type="presParOf" srcId="{1BDF6FB0-5187-4D2F-80AA-1FFA7FE506F5}" destId="{E9466A0C-0E61-4609-B899-F45EC6350138}" srcOrd="4" destOrd="0" presId="urn:microsoft.com/office/officeart/2005/8/layout/vProcess5"/>
    <dgm:cxn modelId="{D8A4CF13-21C2-498D-9721-6B1C541D789C}" type="presParOf" srcId="{1BDF6FB0-5187-4D2F-80AA-1FFA7FE506F5}" destId="{FCDC1DF1-4312-4DC0-829D-F6F6E4BBF41E}" srcOrd="5" destOrd="0" presId="urn:microsoft.com/office/officeart/2005/8/layout/vProcess5"/>
    <dgm:cxn modelId="{1DF75CED-4F4D-4894-A554-6EF5C502FF07}" type="presParOf" srcId="{1BDF6FB0-5187-4D2F-80AA-1FFA7FE506F5}" destId="{BD5140B4-3F30-48FE-8826-3ED6E8689A8D}" srcOrd="6" destOrd="0" presId="urn:microsoft.com/office/officeart/2005/8/layout/vProcess5"/>
    <dgm:cxn modelId="{04352C54-2FFA-4B81-9380-0E5CAC761A8E}" type="presParOf" srcId="{1BDF6FB0-5187-4D2F-80AA-1FFA7FE506F5}" destId="{9E2969EB-B948-4AC2-A7B9-ADED24F2A7C8}" srcOrd="7" destOrd="0" presId="urn:microsoft.com/office/officeart/2005/8/layout/vProcess5"/>
    <dgm:cxn modelId="{0D6A7B9D-FF93-4E88-BC84-6452A1C68AE0}" type="presParOf" srcId="{1BDF6FB0-5187-4D2F-80AA-1FFA7FE506F5}" destId="{BA369AF8-3169-4381-BF13-3C084EBE09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DECBCB-1B97-4BD0-89CE-7A845A1ADAAD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9122FE-01C3-4E55-BBA2-41ECCF999E07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b="0" i="0" baseline="0" dirty="0"/>
            <a:t>Issue: </a:t>
          </a:r>
          <a:r>
            <a:rPr lang="en-US" dirty="0"/>
            <a:t>Identifying and filling missing data</a:t>
          </a:r>
        </a:p>
      </dgm:t>
    </dgm:pt>
    <dgm:pt modelId="{6671DE7C-511B-493E-BA62-CB2A63CB3E6F}" type="parTrans" cxnId="{32427A4B-7AEE-41E8-9CE5-AE14FB7EE095}">
      <dgm:prSet/>
      <dgm:spPr/>
      <dgm:t>
        <a:bodyPr/>
        <a:lstStyle/>
        <a:p>
          <a:endParaRPr lang="en-US"/>
        </a:p>
      </dgm:t>
    </dgm:pt>
    <dgm:pt modelId="{A0901E46-F375-4790-9F3B-5EF92C916956}" type="sibTrans" cxnId="{32427A4B-7AEE-41E8-9CE5-AE14FB7EE095}">
      <dgm:prSet/>
      <dgm:spPr/>
      <dgm:t>
        <a:bodyPr/>
        <a:lstStyle/>
        <a:p>
          <a:endParaRPr lang="en-US"/>
        </a:p>
      </dgm:t>
    </dgm:pt>
    <dgm:pt modelId="{0612030C-6359-4F1F-AD75-DDE3F411D64E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b="0" i="0" baseline="0" dirty="0"/>
            <a:t>Solution: </a:t>
          </a:r>
          <a:r>
            <a:rPr lang="en-US" dirty="0"/>
            <a:t>Use formulas and pandas (e.g., 'Population = Male + Female')</a:t>
          </a:r>
        </a:p>
      </dgm:t>
    </dgm:pt>
    <dgm:pt modelId="{1F61BDF4-B298-419E-8ADF-08DECA84FC5E}" type="parTrans" cxnId="{A2349C19-37D4-41FC-83ED-FC5FCD812AC4}">
      <dgm:prSet/>
      <dgm:spPr/>
      <dgm:t>
        <a:bodyPr/>
        <a:lstStyle/>
        <a:p>
          <a:endParaRPr lang="en-US"/>
        </a:p>
      </dgm:t>
    </dgm:pt>
    <dgm:pt modelId="{1A88EB8F-2947-43F5-92FB-4D48152F5220}" type="sibTrans" cxnId="{A2349C19-37D4-41FC-83ED-FC5FCD812AC4}">
      <dgm:prSet/>
      <dgm:spPr/>
      <dgm:t>
        <a:bodyPr/>
        <a:lstStyle/>
        <a:p>
          <a:endParaRPr lang="en-US"/>
        </a:p>
      </dgm:t>
    </dgm:pt>
    <dgm:pt modelId="{734AEECF-85B5-41CE-B573-32C7E9CFA323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dirty="0"/>
            <a:t>Output : </a:t>
          </a:r>
        </a:p>
      </dgm:t>
    </dgm:pt>
    <dgm:pt modelId="{199C55E8-FF59-453A-A3F7-2DC7CF71B4E2}" type="parTrans" cxnId="{DA151550-1E3A-4841-A583-C7CC0613B091}">
      <dgm:prSet/>
      <dgm:spPr/>
      <dgm:t>
        <a:bodyPr/>
        <a:lstStyle/>
        <a:p>
          <a:endParaRPr lang="en-IN"/>
        </a:p>
      </dgm:t>
    </dgm:pt>
    <dgm:pt modelId="{2F82C739-2F80-4E9C-9330-5251C23ECDF1}" type="sibTrans" cxnId="{DA151550-1E3A-4841-A583-C7CC0613B091}">
      <dgm:prSet/>
      <dgm:spPr/>
      <dgm:t>
        <a:bodyPr/>
        <a:lstStyle/>
        <a:p>
          <a:endParaRPr lang="en-IN"/>
        </a:p>
      </dgm:t>
    </dgm:pt>
    <dgm:pt modelId="{97F62FA5-C39E-4630-8723-1AA665A810DA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dirty="0"/>
            <a:t>Percentage :</a:t>
          </a:r>
        </a:p>
      </dgm:t>
    </dgm:pt>
    <dgm:pt modelId="{771D03B1-4258-45A4-A3E7-BEE80E70837F}" type="parTrans" cxnId="{29F1213A-664B-4C5C-B959-AE0D27495807}">
      <dgm:prSet/>
      <dgm:spPr/>
      <dgm:t>
        <a:bodyPr/>
        <a:lstStyle/>
        <a:p>
          <a:endParaRPr lang="en-IN"/>
        </a:p>
      </dgm:t>
    </dgm:pt>
    <dgm:pt modelId="{1270492D-9D40-42DA-86F9-57C6A2606A70}" type="sibTrans" cxnId="{29F1213A-664B-4C5C-B959-AE0D27495807}">
      <dgm:prSet/>
      <dgm:spPr/>
      <dgm:t>
        <a:bodyPr/>
        <a:lstStyle/>
        <a:p>
          <a:endParaRPr lang="en-IN"/>
        </a:p>
      </dgm:t>
    </dgm:pt>
    <dgm:pt modelId="{5B6E25CB-A445-438A-B0C6-4A2C1BDE7661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dirty="0"/>
            <a:t> Before Filling </a:t>
          </a:r>
        </a:p>
      </dgm:t>
    </dgm:pt>
    <dgm:pt modelId="{6F959A9D-7773-4CAE-B6EF-A66620F67D34}" type="parTrans" cxnId="{027DB39D-C347-4D59-9B8F-536BF8985C87}">
      <dgm:prSet/>
      <dgm:spPr/>
      <dgm:t>
        <a:bodyPr/>
        <a:lstStyle/>
        <a:p>
          <a:endParaRPr lang="en-IN"/>
        </a:p>
      </dgm:t>
    </dgm:pt>
    <dgm:pt modelId="{EE2B2EA9-C6B1-4999-A1B2-A32723ECAA27}" type="sibTrans" cxnId="{027DB39D-C347-4D59-9B8F-536BF8985C87}">
      <dgm:prSet/>
      <dgm:spPr/>
      <dgm:t>
        <a:bodyPr/>
        <a:lstStyle/>
        <a:p>
          <a:endParaRPr lang="en-IN"/>
        </a:p>
      </dgm:t>
    </dgm:pt>
    <dgm:pt modelId="{FFF2B9E8-A1F6-4299-8376-221704734EB3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dirty="0"/>
            <a:t>After Filling</a:t>
          </a:r>
        </a:p>
      </dgm:t>
    </dgm:pt>
    <dgm:pt modelId="{4ECD1202-6D73-4081-B122-50C7E10D95E6}" type="parTrans" cxnId="{34C143B8-34E3-49D7-BAFA-88D89D2CE304}">
      <dgm:prSet/>
      <dgm:spPr/>
      <dgm:t>
        <a:bodyPr/>
        <a:lstStyle/>
        <a:p>
          <a:endParaRPr lang="en-IN"/>
        </a:p>
      </dgm:t>
    </dgm:pt>
    <dgm:pt modelId="{3F4CAE92-335B-47D3-BA47-6C5B35FDA9B9}" type="sibTrans" cxnId="{34C143B8-34E3-49D7-BAFA-88D89D2CE304}">
      <dgm:prSet/>
      <dgm:spPr/>
      <dgm:t>
        <a:bodyPr/>
        <a:lstStyle/>
        <a:p>
          <a:endParaRPr lang="en-IN"/>
        </a:p>
      </dgm:t>
    </dgm:pt>
    <dgm:pt modelId="{1BDF6FB0-5187-4D2F-80AA-1FFA7FE506F5}" type="pres">
      <dgm:prSet presAssocID="{B1DECBCB-1B97-4BD0-89CE-7A845A1ADAAD}" presName="outerComposite" presStyleCnt="0">
        <dgm:presLayoutVars>
          <dgm:chMax val="5"/>
          <dgm:dir/>
          <dgm:resizeHandles val="exact"/>
        </dgm:presLayoutVars>
      </dgm:prSet>
      <dgm:spPr/>
    </dgm:pt>
    <dgm:pt modelId="{40B35CE1-0FC0-41A3-9818-84576984A256}" type="pres">
      <dgm:prSet presAssocID="{B1DECBCB-1B97-4BD0-89CE-7A845A1ADAAD}" presName="dummyMaxCanvas" presStyleCnt="0">
        <dgm:presLayoutVars/>
      </dgm:prSet>
      <dgm:spPr/>
    </dgm:pt>
    <dgm:pt modelId="{16F0E270-046A-4136-9FA5-D0941C0700AF}" type="pres">
      <dgm:prSet presAssocID="{B1DECBCB-1B97-4BD0-89CE-7A845A1ADAAD}" presName="FourNodes_1" presStyleLbl="node1" presStyleIdx="0" presStyleCnt="4">
        <dgm:presLayoutVars>
          <dgm:bulletEnabled val="1"/>
        </dgm:presLayoutVars>
      </dgm:prSet>
      <dgm:spPr/>
    </dgm:pt>
    <dgm:pt modelId="{7112A184-52B2-4B3B-B1FE-2FB4A38AF766}" type="pres">
      <dgm:prSet presAssocID="{B1DECBCB-1B97-4BD0-89CE-7A845A1ADAAD}" presName="FourNodes_2" presStyleLbl="node1" presStyleIdx="1" presStyleCnt="4">
        <dgm:presLayoutVars>
          <dgm:bulletEnabled val="1"/>
        </dgm:presLayoutVars>
      </dgm:prSet>
      <dgm:spPr/>
    </dgm:pt>
    <dgm:pt modelId="{7A1E1E0F-5405-44FE-A714-24B6864AC40F}" type="pres">
      <dgm:prSet presAssocID="{B1DECBCB-1B97-4BD0-89CE-7A845A1ADAAD}" presName="FourNodes_3" presStyleLbl="node1" presStyleIdx="2" presStyleCnt="4">
        <dgm:presLayoutVars>
          <dgm:bulletEnabled val="1"/>
        </dgm:presLayoutVars>
      </dgm:prSet>
      <dgm:spPr/>
    </dgm:pt>
    <dgm:pt modelId="{23430605-E7FC-4BFE-B408-2DF7D3880E94}" type="pres">
      <dgm:prSet presAssocID="{B1DECBCB-1B97-4BD0-89CE-7A845A1ADAAD}" presName="FourNodes_4" presStyleLbl="node1" presStyleIdx="3" presStyleCnt="4">
        <dgm:presLayoutVars>
          <dgm:bulletEnabled val="1"/>
        </dgm:presLayoutVars>
      </dgm:prSet>
      <dgm:spPr/>
    </dgm:pt>
    <dgm:pt modelId="{AE8E56CF-9A25-493D-B9D6-4B9CCFE4E1D4}" type="pres">
      <dgm:prSet presAssocID="{B1DECBCB-1B97-4BD0-89CE-7A845A1ADAAD}" presName="FourConn_1-2" presStyleLbl="fgAccFollowNode1" presStyleIdx="0" presStyleCnt="3">
        <dgm:presLayoutVars>
          <dgm:bulletEnabled val="1"/>
        </dgm:presLayoutVars>
      </dgm:prSet>
      <dgm:spPr/>
    </dgm:pt>
    <dgm:pt modelId="{32690073-7C4F-4E26-A1FF-3ACE952361AA}" type="pres">
      <dgm:prSet presAssocID="{B1DECBCB-1B97-4BD0-89CE-7A845A1ADAAD}" presName="FourConn_2-3" presStyleLbl="fgAccFollowNode1" presStyleIdx="1" presStyleCnt="3">
        <dgm:presLayoutVars>
          <dgm:bulletEnabled val="1"/>
        </dgm:presLayoutVars>
      </dgm:prSet>
      <dgm:spPr/>
    </dgm:pt>
    <dgm:pt modelId="{C129AD27-168B-46DE-981A-A5BEE8746C87}" type="pres">
      <dgm:prSet presAssocID="{B1DECBCB-1B97-4BD0-89CE-7A845A1ADAAD}" presName="FourConn_3-4" presStyleLbl="fgAccFollowNode1" presStyleIdx="2" presStyleCnt="3">
        <dgm:presLayoutVars>
          <dgm:bulletEnabled val="1"/>
        </dgm:presLayoutVars>
      </dgm:prSet>
      <dgm:spPr/>
    </dgm:pt>
    <dgm:pt modelId="{8611F388-F2EC-4526-848D-5064F864D315}" type="pres">
      <dgm:prSet presAssocID="{B1DECBCB-1B97-4BD0-89CE-7A845A1ADAAD}" presName="FourNodes_1_text" presStyleLbl="node1" presStyleIdx="3" presStyleCnt="4">
        <dgm:presLayoutVars>
          <dgm:bulletEnabled val="1"/>
        </dgm:presLayoutVars>
      </dgm:prSet>
      <dgm:spPr/>
    </dgm:pt>
    <dgm:pt modelId="{631FA978-8054-48DB-B59D-EE71596E47FF}" type="pres">
      <dgm:prSet presAssocID="{B1DECBCB-1B97-4BD0-89CE-7A845A1ADAAD}" presName="FourNodes_2_text" presStyleLbl="node1" presStyleIdx="3" presStyleCnt="4">
        <dgm:presLayoutVars>
          <dgm:bulletEnabled val="1"/>
        </dgm:presLayoutVars>
      </dgm:prSet>
      <dgm:spPr/>
    </dgm:pt>
    <dgm:pt modelId="{7F5F2C5A-38E5-44AC-8BB0-1A0458BC5133}" type="pres">
      <dgm:prSet presAssocID="{B1DECBCB-1B97-4BD0-89CE-7A845A1ADAAD}" presName="FourNodes_3_text" presStyleLbl="node1" presStyleIdx="3" presStyleCnt="4">
        <dgm:presLayoutVars>
          <dgm:bulletEnabled val="1"/>
        </dgm:presLayoutVars>
      </dgm:prSet>
      <dgm:spPr/>
    </dgm:pt>
    <dgm:pt modelId="{8271709B-05A3-491E-AA2C-5F8D62B42A66}" type="pres">
      <dgm:prSet presAssocID="{B1DECBCB-1B97-4BD0-89CE-7A845A1ADA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D79207-AAFE-452C-A915-9EF0D90F8799}" type="presOf" srcId="{0612030C-6359-4F1F-AD75-DDE3F411D64E}" destId="{631FA978-8054-48DB-B59D-EE71596E47FF}" srcOrd="1" destOrd="0" presId="urn:microsoft.com/office/officeart/2005/8/layout/vProcess5"/>
    <dgm:cxn modelId="{095B8C0A-A840-4099-82A8-EE2A4E1F6A96}" type="presOf" srcId="{5B6E25CB-A445-438A-B0C6-4A2C1BDE7661}" destId="{23430605-E7FC-4BFE-B408-2DF7D3880E94}" srcOrd="0" destOrd="1" presId="urn:microsoft.com/office/officeart/2005/8/layout/vProcess5"/>
    <dgm:cxn modelId="{CDB3CD13-73C1-4EDD-8E12-3A3552F8D5EF}" type="presOf" srcId="{5B6E25CB-A445-438A-B0C6-4A2C1BDE7661}" destId="{8271709B-05A3-491E-AA2C-5F8D62B42A66}" srcOrd="1" destOrd="1" presId="urn:microsoft.com/office/officeart/2005/8/layout/vProcess5"/>
    <dgm:cxn modelId="{A2349C19-37D4-41FC-83ED-FC5FCD812AC4}" srcId="{B1DECBCB-1B97-4BD0-89CE-7A845A1ADAAD}" destId="{0612030C-6359-4F1F-AD75-DDE3F411D64E}" srcOrd="1" destOrd="0" parTransId="{1F61BDF4-B298-419E-8ADF-08DECA84FC5E}" sibTransId="{1A88EB8F-2947-43F5-92FB-4D48152F5220}"/>
    <dgm:cxn modelId="{C615DC1B-10B0-4843-BBDF-0BC4AB92959A}" type="presOf" srcId="{F39122FE-01C3-4E55-BBA2-41ECCF999E07}" destId="{8611F388-F2EC-4526-848D-5064F864D315}" srcOrd="1" destOrd="0" presId="urn:microsoft.com/office/officeart/2005/8/layout/vProcess5"/>
    <dgm:cxn modelId="{7432A22F-7CF9-450C-B916-23435C06934F}" type="presOf" srcId="{A0901E46-F375-4790-9F3B-5EF92C916956}" destId="{AE8E56CF-9A25-493D-B9D6-4B9CCFE4E1D4}" srcOrd="0" destOrd="0" presId="urn:microsoft.com/office/officeart/2005/8/layout/vProcess5"/>
    <dgm:cxn modelId="{29F1213A-664B-4C5C-B959-AE0D27495807}" srcId="{B1DECBCB-1B97-4BD0-89CE-7A845A1ADAAD}" destId="{97F62FA5-C39E-4630-8723-1AA665A810DA}" srcOrd="3" destOrd="0" parTransId="{771D03B1-4258-45A4-A3E7-BEE80E70837F}" sibTransId="{1270492D-9D40-42DA-86F9-57C6A2606A70}"/>
    <dgm:cxn modelId="{C7EF8542-0CC6-4BD1-9CDB-F9DB06F25811}" type="presOf" srcId="{2F82C739-2F80-4E9C-9330-5251C23ECDF1}" destId="{C129AD27-168B-46DE-981A-A5BEE8746C87}" srcOrd="0" destOrd="0" presId="urn:microsoft.com/office/officeart/2005/8/layout/vProcess5"/>
    <dgm:cxn modelId="{49182548-F857-451F-8D0A-57F3D8F0C34B}" type="presOf" srcId="{1A88EB8F-2947-43F5-92FB-4D48152F5220}" destId="{32690073-7C4F-4E26-A1FF-3ACE952361AA}" srcOrd="0" destOrd="0" presId="urn:microsoft.com/office/officeart/2005/8/layout/vProcess5"/>
    <dgm:cxn modelId="{22146448-0955-4B47-9144-34E61C936CEC}" type="presOf" srcId="{734AEECF-85B5-41CE-B573-32C7E9CFA323}" destId="{7A1E1E0F-5405-44FE-A714-24B6864AC40F}" srcOrd="0" destOrd="0" presId="urn:microsoft.com/office/officeart/2005/8/layout/vProcess5"/>
    <dgm:cxn modelId="{32427A4B-7AEE-41E8-9CE5-AE14FB7EE095}" srcId="{B1DECBCB-1B97-4BD0-89CE-7A845A1ADAAD}" destId="{F39122FE-01C3-4E55-BBA2-41ECCF999E07}" srcOrd="0" destOrd="0" parTransId="{6671DE7C-511B-493E-BA62-CB2A63CB3E6F}" sibTransId="{A0901E46-F375-4790-9F3B-5EF92C916956}"/>
    <dgm:cxn modelId="{EF57CF6C-6085-4185-9E7B-1DECBC7E84B0}" type="presOf" srcId="{97F62FA5-C39E-4630-8723-1AA665A810DA}" destId="{23430605-E7FC-4BFE-B408-2DF7D3880E94}" srcOrd="0" destOrd="0" presId="urn:microsoft.com/office/officeart/2005/8/layout/vProcess5"/>
    <dgm:cxn modelId="{E0EAA14E-C0D8-4795-A5A0-6372AF34A450}" type="presOf" srcId="{0612030C-6359-4F1F-AD75-DDE3F411D64E}" destId="{7112A184-52B2-4B3B-B1FE-2FB4A38AF766}" srcOrd="0" destOrd="0" presId="urn:microsoft.com/office/officeart/2005/8/layout/vProcess5"/>
    <dgm:cxn modelId="{DA151550-1E3A-4841-A583-C7CC0613B091}" srcId="{B1DECBCB-1B97-4BD0-89CE-7A845A1ADAAD}" destId="{734AEECF-85B5-41CE-B573-32C7E9CFA323}" srcOrd="2" destOrd="0" parTransId="{199C55E8-FF59-453A-A3F7-2DC7CF71B4E2}" sibTransId="{2F82C739-2F80-4E9C-9330-5251C23ECDF1}"/>
    <dgm:cxn modelId="{4FE36A95-F04F-429C-8CD7-C3B52A7CE314}" type="presOf" srcId="{FFF2B9E8-A1F6-4299-8376-221704734EB3}" destId="{23430605-E7FC-4BFE-B408-2DF7D3880E94}" srcOrd="0" destOrd="2" presId="urn:microsoft.com/office/officeart/2005/8/layout/vProcess5"/>
    <dgm:cxn modelId="{027DB39D-C347-4D59-9B8F-536BF8985C87}" srcId="{97F62FA5-C39E-4630-8723-1AA665A810DA}" destId="{5B6E25CB-A445-438A-B0C6-4A2C1BDE7661}" srcOrd="0" destOrd="0" parTransId="{6F959A9D-7773-4CAE-B6EF-A66620F67D34}" sibTransId="{EE2B2EA9-C6B1-4999-A1B2-A32723ECAA27}"/>
    <dgm:cxn modelId="{34C143B8-34E3-49D7-BAFA-88D89D2CE304}" srcId="{97F62FA5-C39E-4630-8723-1AA665A810DA}" destId="{FFF2B9E8-A1F6-4299-8376-221704734EB3}" srcOrd="1" destOrd="0" parTransId="{4ECD1202-6D73-4081-B122-50C7E10D95E6}" sibTransId="{3F4CAE92-335B-47D3-BA47-6C5B35FDA9B9}"/>
    <dgm:cxn modelId="{74F9E5E5-3337-435C-A9BE-5F9A60FCA8FF}" type="presOf" srcId="{97F62FA5-C39E-4630-8723-1AA665A810DA}" destId="{8271709B-05A3-491E-AA2C-5F8D62B42A66}" srcOrd="1" destOrd="0" presId="urn:microsoft.com/office/officeart/2005/8/layout/vProcess5"/>
    <dgm:cxn modelId="{415899EB-4AA0-4B8D-99BF-13C604E2C115}" type="presOf" srcId="{B1DECBCB-1B97-4BD0-89CE-7A845A1ADAAD}" destId="{1BDF6FB0-5187-4D2F-80AA-1FFA7FE506F5}" srcOrd="0" destOrd="0" presId="urn:microsoft.com/office/officeart/2005/8/layout/vProcess5"/>
    <dgm:cxn modelId="{3C173FEF-703B-4B33-B79C-F6049708A946}" type="presOf" srcId="{734AEECF-85B5-41CE-B573-32C7E9CFA323}" destId="{7F5F2C5A-38E5-44AC-8BB0-1A0458BC5133}" srcOrd="1" destOrd="0" presId="urn:microsoft.com/office/officeart/2005/8/layout/vProcess5"/>
    <dgm:cxn modelId="{0980DCF2-CDAE-4F9A-BD68-E9B85F0FD815}" type="presOf" srcId="{FFF2B9E8-A1F6-4299-8376-221704734EB3}" destId="{8271709B-05A3-491E-AA2C-5F8D62B42A66}" srcOrd="1" destOrd="2" presId="urn:microsoft.com/office/officeart/2005/8/layout/vProcess5"/>
    <dgm:cxn modelId="{57EF98F3-38A3-46C0-9FD0-BFD35B7018A1}" type="presOf" srcId="{F39122FE-01C3-4E55-BBA2-41ECCF999E07}" destId="{16F0E270-046A-4136-9FA5-D0941C0700AF}" srcOrd="0" destOrd="0" presId="urn:microsoft.com/office/officeart/2005/8/layout/vProcess5"/>
    <dgm:cxn modelId="{DF96CD5E-6AF3-488A-A29C-3883746E15B0}" type="presParOf" srcId="{1BDF6FB0-5187-4D2F-80AA-1FFA7FE506F5}" destId="{40B35CE1-0FC0-41A3-9818-84576984A256}" srcOrd="0" destOrd="0" presId="urn:microsoft.com/office/officeart/2005/8/layout/vProcess5"/>
    <dgm:cxn modelId="{57E4E724-F07F-4079-80DD-4C5BD1A23174}" type="presParOf" srcId="{1BDF6FB0-5187-4D2F-80AA-1FFA7FE506F5}" destId="{16F0E270-046A-4136-9FA5-D0941C0700AF}" srcOrd="1" destOrd="0" presId="urn:microsoft.com/office/officeart/2005/8/layout/vProcess5"/>
    <dgm:cxn modelId="{8AD67F30-81FD-40CA-A200-6C045F5B7DDB}" type="presParOf" srcId="{1BDF6FB0-5187-4D2F-80AA-1FFA7FE506F5}" destId="{7112A184-52B2-4B3B-B1FE-2FB4A38AF766}" srcOrd="2" destOrd="0" presId="urn:microsoft.com/office/officeart/2005/8/layout/vProcess5"/>
    <dgm:cxn modelId="{6D86CE5B-CC60-439A-BEE7-BAFFC2269CA3}" type="presParOf" srcId="{1BDF6FB0-5187-4D2F-80AA-1FFA7FE506F5}" destId="{7A1E1E0F-5405-44FE-A714-24B6864AC40F}" srcOrd="3" destOrd="0" presId="urn:microsoft.com/office/officeart/2005/8/layout/vProcess5"/>
    <dgm:cxn modelId="{FD45CDB5-E058-4A16-A95B-50F79A45882D}" type="presParOf" srcId="{1BDF6FB0-5187-4D2F-80AA-1FFA7FE506F5}" destId="{23430605-E7FC-4BFE-B408-2DF7D3880E94}" srcOrd="4" destOrd="0" presId="urn:microsoft.com/office/officeart/2005/8/layout/vProcess5"/>
    <dgm:cxn modelId="{B90B7A13-7DA5-4D4E-B422-F5E9EEFFD958}" type="presParOf" srcId="{1BDF6FB0-5187-4D2F-80AA-1FFA7FE506F5}" destId="{AE8E56CF-9A25-493D-B9D6-4B9CCFE4E1D4}" srcOrd="5" destOrd="0" presId="urn:microsoft.com/office/officeart/2005/8/layout/vProcess5"/>
    <dgm:cxn modelId="{33A9E209-EC69-4E8C-9E24-7E270DAEB363}" type="presParOf" srcId="{1BDF6FB0-5187-4D2F-80AA-1FFA7FE506F5}" destId="{32690073-7C4F-4E26-A1FF-3ACE952361AA}" srcOrd="6" destOrd="0" presId="urn:microsoft.com/office/officeart/2005/8/layout/vProcess5"/>
    <dgm:cxn modelId="{B817F789-C80E-4D2C-8A9D-3D0D764EB2FB}" type="presParOf" srcId="{1BDF6FB0-5187-4D2F-80AA-1FFA7FE506F5}" destId="{C129AD27-168B-46DE-981A-A5BEE8746C87}" srcOrd="7" destOrd="0" presId="urn:microsoft.com/office/officeart/2005/8/layout/vProcess5"/>
    <dgm:cxn modelId="{D39D7A2D-B8BD-4A4F-8274-F951A96BAB27}" type="presParOf" srcId="{1BDF6FB0-5187-4D2F-80AA-1FFA7FE506F5}" destId="{8611F388-F2EC-4526-848D-5064F864D315}" srcOrd="8" destOrd="0" presId="urn:microsoft.com/office/officeart/2005/8/layout/vProcess5"/>
    <dgm:cxn modelId="{74D865A2-E1B0-4516-9EDC-DBE1B52C935D}" type="presParOf" srcId="{1BDF6FB0-5187-4D2F-80AA-1FFA7FE506F5}" destId="{631FA978-8054-48DB-B59D-EE71596E47FF}" srcOrd="9" destOrd="0" presId="urn:microsoft.com/office/officeart/2005/8/layout/vProcess5"/>
    <dgm:cxn modelId="{2D76DE69-4C38-449B-924C-01FBAA7DDEF1}" type="presParOf" srcId="{1BDF6FB0-5187-4D2F-80AA-1FFA7FE506F5}" destId="{7F5F2C5A-38E5-44AC-8BB0-1A0458BC5133}" srcOrd="10" destOrd="0" presId="urn:microsoft.com/office/officeart/2005/8/layout/vProcess5"/>
    <dgm:cxn modelId="{71AB6991-BCF1-4596-9B9F-C9E9DE11F267}" type="presParOf" srcId="{1BDF6FB0-5187-4D2F-80AA-1FFA7FE506F5}" destId="{8271709B-05A3-491E-AA2C-5F8D62B42A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B65EA-7711-4E7D-B990-E2A39222D779}">
      <dsp:nvSpPr>
        <dsp:cNvPr id="0" name=""/>
        <dsp:cNvSpPr/>
      </dsp:nvSpPr>
      <dsp:spPr>
        <a:xfrm>
          <a:off x="0" y="0"/>
          <a:ext cx="4043642" cy="1267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Issue: Inconsistent Column names . </a:t>
          </a:r>
          <a:endParaRPr lang="en-US" sz="2000" kern="1200" dirty="0"/>
        </a:p>
      </dsp:txBody>
      <dsp:txXfrm>
        <a:off x="37115" y="37115"/>
        <a:ext cx="2676240" cy="1192963"/>
      </dsp:txXfrm>
    </dsp:sp>
    <dsp:sp modelId="{57019ED0-CD83-4E50-BF5E-C04DB0138C1D}">
      <dsp:nvSpPr>
        <dsp:cNvPr id="0" name=""/>
        <dsp:cNvSpPr/>
      </dsp:nvSpPr>
      <dsp:spPr>
        <a:xfrm>
          <a:off x="356791" y="1478392"/>
          <a:ext cx="4043642" cy="1267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Solution: Standardize Format( e.g., “State name “ to “</a:t>
          </a:r>
          <a:r>
            <a:rPr lang="en-US" sz="2000" b="0" i="0" kern="1200" baseline="0" dirty="0" err="1"/>
            <a:t>state_UT</a:t>
          </a:r>
          <a:r>
            <a:rPr lang="en-US" sz="2000" b="0" i="0" kern="1200" baseline="0" dirty="0"/>
            <a:t>”)</a:t>
          </a:r>
          <a:endParaRPr lang="en-US" sz="2000" kern="1200" dirty="0"/>
        </a:p>
      </dsp:txBody>
      <dsp:txXfrm>
        <a:off x="393906" y="1515507"/>
        <a:ext cx="2788944" cy="1192963"/>
      </dsp:txXfrm>
    </dsp:sp>
    <dsp:sp modelId="{E31909BD-9B5B-4E06-A3CF-F55AAC542893}">
      <dsp:nvSpPr>
        <dsp:cNvPr id="0" name=""/>
        <dsp:cNvSpPr/>
      </dsp:nvSpPr>
      <dsp:spPr>
        <a:xfrm>
          <a:off x="713583" y="2956785"/>
          <a:ext cx="4043642" cy="1267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: </a:t>
          </a:r>
        </a:p>
      </dsp:txBody>
      <dsp:txXfrm>
        <a:off x="750698" y="2993900"/>
        <a:ext cx="2788944" cy="1192963"/>
      </dsp:txXfrm>
    </dsp:sp>
    <dsp:sp modelId="{E9466A0C-0E61-4609-B899-F45EC6350138}">
      <dsp:nvSpPr>
        <dsp:cNvPr id="0" name=""/>
        <dsp:cNvSpPr/>
      </dsp:nvSpPr>
      <dsp:spPr>
        <a:xfrm>
          <a:off x="3219966" y="960955"/>
          <a:ext cx="823675" cy="8236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405293" y="960955"/>
        <a:ext cx="453021" cy="619815"/>
      </dsp:txXfrm>
    </dsp:sp>
    <dsp:sp modelId="{FCDC1DF1-4312-4DC0-829D-F6F6E4BBF41E}">
      <dsp:nvSpPr>
        <dsp:cNvPr id="0" name=""/>
        <dsp:cNvSpPr/>
      </dsp:nvSpPr>
      <dsp:spPr>
        <a:xfrm>
          <a:off x="3576758" y="2430899"/>
          <a:ext cx="823675" cy="8236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62085" y="2430899"/>
        <a:ext cx="453021" cy="619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B65EA-7711-4E7D-B990-E2A39222D779}">
      <dsp:nvSpPr>
        <dsp:cNvPr id="0" name=""/>
        <dsp:cNvSpPr/>
      </dsp:nvSpPr>
      <dsp:spPr>
        <a:xfrm>
          <a:off x="0" y="0"/>
          <a:ext cx="4043642" cy="126719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Issue: </a:t>
          </a:r>
          <a:r>
            <a:rPr lang="en-US" sz="2000" b="0" i="0" kern="1200" baseline="0" dirty="0" err="1"/>
            <a:t>State_UT</a:t>
          </a:r>
          <a:r>
            <a:rPr lang="en-US" sz="2000" b="0" i="0" kern="1200" baseline="0" dirty="0"/>
            <a:t> names in all caps. </a:t>
          </a:r>
          <a:endParaRPr lang="en-US" sz="2000" kern="1200" dirty="0"/>
        </a:p>
      </dsp:txBody>
      <dsp:txXfrm>
        <a:off x="37115" y="37115"/>
        <a:ext cx="2676240" cy="1192963"/>
      </dsp:txXfrm>
    </dsp:sp>
    <dsp:sp modelId="{57019ED0-CD83-4E50-BF5E-C04DB0138C1D}">
      <dsp:nvSpPr>
        <dsp:cNvPr id="0" name=""/>
        <dsp:cNvSpPr/>
      </dsp:nvSpPr>
      <dsp:spPr>
        <a:xfrm>
          <a:off x="356791" y="1478392"/>
          <a:ext cx="4043642" cy="126719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Solution: </a:t>
          </a:r>
          <a:r>
            <a:rPr lang="en-US" sz="2000" kern="1200" dirty="0"/>
            <a:t>Capitalize first letter of each word, 'and' remains lowercase</a:t>
          </a:r>
        </a:p>
      </dsp:txBody>
      <dsp:txXfrm>
        <a:off x="393906" y="1515507"/>
        <a:ext cx="2788944" cy="1192963"/>
      </dsp:txXfrm>
    </dsp:sp>
    <dsp:sp modelId="{E31909BD-9B5B-4E06-A3CF-F55AAC542893}">
      <dsp:nvSpPr>
        <dsp:cNvPr id="0" name=""/>
        <dsp:cNvSpPr/>
      </dsp:nvSpPr>
      <dsp:spPr>
        <a:xfrm>
          <a:off x="713583" y="2956785"/>
          <a:ext cx="4043642" cy="126719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: </a:t>
          </a:r>
        </a:p>
      </dsp:txBody>
      <dsp:txXfrm>
        <a:off x="750698" y="2993900"/>
        <a:ext cx="2788944" cy="1192963"/>
      </dsp:txXfrm>
    </dsp:sp>
    <dsp:sp modelId="{E9466A0C-0E61-4609-B899-F45EC6350138}">
      <dsp:nvSpPr>
        <dsp:cNvPr id="0" name=""/>
        <dsp:cNvSpPr/>
      </dsp:nvSpPr>
      <dsp:spPr>
        <a:xfrm>
          <a:off x="3219966" y="960955"/>
          <a:ext cx="823675" cy="8236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405293" y="960955"/>
        <a:ext cx="453021" cy="619815"/>
      </dsp:txXfrm>
    </dsp:sp>
    <dsp:sp modelId="{FCDC1DF1-4312-4DC0-829D-F6F6E4BBF41E}">
      <dsp:nvSpPr>
        <dsp:cNvPr id="0" name=""/>
        <dsp:cNvSpPr/>
      </dsp:nvSpPr>
      <dsp:spPr>
        <a:xfrm>
          <a:off x="3576758" y="2430899"/>
          <a:ext cx="823675" cy="8236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62085" y="2430899"/>
        <a:ext cx="453021" cy="619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B65EA-7711-4E7D-B990-E2A39222D779}">
      <dsp:nvSpPr>
        <dsp:cNvPr id="0" name=""/>
        <dsp:cNvSpPr/>
      </dsp:nvSpPr>
      <dsp:spPr>
        <a:xfrm>
          <a:off x="0" y="0"/>
          <a:ext cx="4043642" cy="126719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Issue: </a:t>
          </a:r>
          <a:r>
            <a:rPr lang="en-IN" sz="1800" kern="1200" dirty="0"/>
            <a:t>Change state names for specific districts.</a:t>
          </a:r>
          <a:endParaRPr lang="en-US" sz="1800" kern="1200" dirty="0"/>
        </a:p>
      </dsp:txBody>
      <dsp:txXfrm>
        <a:off x="37115" y="37115"/>
        <a:ext cx="2676240" cy="1192963"/>
      </dsp:txXfrm>
    </dsp:sp>
    <dsp:sp modelId="{57019ED0-CD83-4E50-BF5E-C04DB0138C1D}">
      <dsp:nvSpPr>
        <dsp:cNvPr id="0" name=""/>
        <dsp:cNvSpPr/>
      </dsp:nvSpPr>
      <dsp:spPr>
        <a:xfrm>
          <a:off x="356791" y="1478392"/>
          <a:ext cx="4043642" cy="126719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Solution</a:t>
          </a:r>
          <a:r>
            <a:rPr lang="en-US" sz="1800" b="0" i="0" kern="1200" baseline="0"/>
            <a:t>: </a:t>
          </a:r>
          <a:r>
            <a:rPr lang="en-IN" sz="1800" kern="1200"/>
            <a:t>Standardize state names (e.g., 'Adilabad in AP' to 'Telangana')</a:t>
          </a:r>
          <a:endParaRPr lang="en-US" sz="1800" kern="1200" dirty="0"/>
        </a:p>
      </dsp:txBody>
      <dsp:txXfrm>
        <a:off x="393906" y="1515507"/>
        <a:ext cx="2788944" cy="1192963"/>
      </dsp:txXfrm>
    </dsp:sp>
    <dsp:sp modelId="{E31909BD-9B5B-4E06-A3CF-F55AAC542893}">
      <dsp:nvSpPr>
        <dsp:cNvPr id="0" name=""/>
        <dsp:cNvSpPr/>
      </dsp:nvSpPr>
      <dsp:spPr>
        <a:xfrm>
          <a:off x="713583" y="2956785"/>
          <a:ext cx="4043642" cy="126719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: </a:t>
          </a:r>
        </a:p>
      </dsp:txBody>
      <dsp:txXfrm>
        <a:off x="750698" y="2993900"/>
        <a:ext cx="2788944" cy="1192963"/>
      </dsp:txXfrm>
    </dsp:sp>
    <dsp:sp modelId="{E9466A0C-0E61-4609-B899-F45EC6350138}">
      <dsp:nvSpPr>
        <dsp:cNvPr id="0" name=""/>
        <dsp:cNvSpPr/>
      </dsp:nvSpPr>
      <dsp:spPr>
        <a:xfrm>
          <a:off x="3219966" y="960955"/>
          <a:ext cx="823675" cy="8236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405293" y="960955"/>
        <a:ext cx="453021" cy="619815"/>
      </dsp:txXfrm>
    </dsp:sp>
    <dsp:sp modelId="{FCDC1DF1-4312-4DC0-829D-F6F6E4BBF41E}">
      <dsp:nvSpPr>
        <dsp:cNvPr id="0" name=""/>
        <dsp:cNvSpPr/>
      </dsp:nvSpPr>
      <dsp:spPr>
        <a:xfrm>
          <a:off x="3576758" y="2430899"/>
          <a:ext cx="823675" cy="8236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62085" y="2430899"/>
        <a:ext cx="453021" cy="619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0E270-046A-4136-9FA5-D0941C0700AF}">
      <dsp:nvSpPr>
        <dsp:cNvPr id="0" name=""/>
        <dsp:cNvSpPr/>
      </dsp:nvSpPr>
      <dsp:spPr>
        <a:xfrm>
          <a:off x="0" y="0"/>
          <a:ext cx="3805780" cy="1059019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Issue: </a:t>
          </a:r>
          <a:r>
            <a:rPr lang="en-US" sz="1700" kern="1200" dirty="0"/>
            <a:t>Identifying and filling missing data</a:t>
          </a:r>
        </a:p>
      </dsp:txBody>
      <dsp:txXfrm>
        <a:off x="31018" y="31018"/>
        <a:ext cx="2573527" cy="996983"/>
      </dsp:txXfrm>
    </dsp:sp>
    <dsp:sp modelId="{7112A184-52B2-4B3B-B1FE-2FB4A38AF766}">
      <dsp:nvSpPr>
        <dsp:cNvPr id="0" name=""/>
        <dsp:cNvSpPr/>
      </dsp:nvSpPr>
      <dsp:spPr>
        <a:xfrm>
          <a:off x="318734" y="1251569"/>
          <a:ext cx="3805780" cy="1059019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Solution: </a:t>
          </a:r>
          <a:r>
            <a:rPr lang="en-US" sz="1700" kern="1200" dirty="0"/>
            <a:t>Use formulas and pandas (e.g., 'Population = Male + Female')</a:t>
          </a:r>
        </a:p>
      </dsp:txBody>
      <dsp:txXfrm>
        <a:off x="349752" y="1282587"/>
        <a:ext cx="2736647" cy="996983"/>
      </dsp:txXfrm>
    </dsp:sp>
    <dsp:sp modelId="{7A1E1E0F-5405-44FE-A714-24B6864AC40F}">
      <dsp:nvSpPr>
        <dsp:cNvPr id="0" name=""/>
        <dsp:cNvSpPr/>
      </dsp:nvSpPr>
      <dsp:spPr>
        <a:xfrm>
          <a:off x="632711" y="2503138"/>
          <a:ext cx="3805780" cy="1059019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: </a:t>
          </a:r>
        </a:p>
      </dsp:txBody>
      <dsp:txXfrm>
        <a:off x="663729" y="2534156"/>
        <a:ext cx="2741404" cy="996983"/>
      </dsp:txXfrm>
    </dsp:sp>
    <dsp:sp modelId="{23430605-E7FC-4BFE-B408-2DF7D3880E94}">
      <dsp:nvSpPr>
        <dsp:cNvPr id="0" name=""/>
        <dsp:cNvSpPr/>
      </dsp:nvSpPr>
      <dsp:spPr>
        <a:xfrm>
          <a:off x="951445" y="3754707"/>
          <a:ext cx="3805780" cy="1059019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Percentage 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Before Filling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After Filling</a:t>
          </a:r>
        </a:p>
      </dsp:txBody>
      <dsp:txXfrm>
        <a:off x="982463" y="3785725"/>
        <a:ext cx="2736647" cy="996983"/>
      </dsp:txXfrm>
    </dsp:sp>
    <dsp:sp modelId="{AE8E56CF-9A25-493D-B9D6-4B9CCFE4E1D4}">
      <dsp:nvSpPr>
        <dsp:cNvPr id="0" name=""/>
        <dsp:cNvSpPr/>
      </dsp:nvSpPr>
      <dsp:spPr>
        <a:xfrm>
          <a:off x="3117417" y="811112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272298" y="811112"/>
        <a:ext cx="378600" cy="517992"/>
      </dsp:txXfrm>
    </dsp:sp>
    <dsp:sp modelId="{32690073-7C4F-4E26-A1FF-3ACE952361AA}">
      <dsp:nvSpPr>
        <dsp:cNvPr id="0" name=""/>
        <dsp:cNvSpPr/>
      </dsp:nvSpPr>
      <dsp:spPr>
        <a:xfrm>
          <a:off x="3436151" y="2062682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591032" y="2062682"/>
        <a:ext cx="378600" cy="517992"/>
      </dsp:txXfrm>
    </dsp:sp>
    <dsp:sp modelId="{C129AD27-168B-46DE-981A-A5BEE8746C87}">
      <dsp:nvSpPr>
        <dsp:cNvPr id="0" name=""/>
        <dsp:cNvSpPr/>
      </dsp:nvSpPr>
      <dsp:spPr>
        <a:xfrm>
          <a:off x="3750128" y="3314251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905009" y="3314251"/>
        <a:ext cx="378600" cy="51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02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6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1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2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3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7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Census Data Cleaning and Processing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69C2B-3A8F-C5E4-3D6B-D10CE13AFA37}"/>
              </a:ext>
            </a:extLst>
          </p:cNvPr>
          <p:cNvSpPr txBox="1"/>
          <p:nvPr/>
        </p:nvSpPr>
        <p:spPr>
          <a:xfrm>
            <a:off x="4704736" y="4225949"/>
            <a:ext cx="312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Name: Manan Gupta</a:t>
            </a: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Batch: ME-30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506" y="-150036"/>
            <a:ext cx="6622504" cy="1966405"/>
          </a:xfrm>
        </p:spPr>
        <p:txBody>
          <a:bodyPr anchor="b">
            <a:normAutofit/>
          </a:bodyPr>
          <a:lstStyle/>
          <a:p>
            <a:r>
              <a:rPr lang="en-US" dirty="0"/>
              <a:t>Task 6: Database connection and data upload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 descr="A cloud and folder with arrow up&#10;&#10;Description automatically generated">
            <a:extLst>
              <a:ext uri="{FF2B5EF4-FFF2-40B4-BE49-F238E27FC236}">
                <a16:creationId xmlns:a16="http://schemas.microsoft.com/office/drawing/2014/main" id="{6B178611-51E5-11A9-04B6-F4962E0F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75" y="4258868"/>
            <a:ext cx="1922239" cy="192223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91B21-4B2A-A547-AA3A-FAEC54182BD4}"/>
              </a:ext>
            </a:extLst>
          </p:cNvPr>
          <p:cNvSpPr txBox="1"/>
          <p:nvPr/>
        </p:nvSpPr>
        <p:spPr>
          <a:xfrm>
            <a:off x="4041506" y="1816369"/>
            <a:ext cx="76418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Process:</a:t>
            </a:r>
            <a:r>
              <a:rPr lang="en-US" sz="2000" b="1" dirty="0"/>
              <a:t> </a:t>
            </a:r>
            <a:r>
              <a:rPr lang="en-US" sz="2000" dirty="0"/>
              <a:t>Connecting to MongoDB and uploading data rational DB</a:t>
            </a:r>
          </a:p>
          <a:p>
            <a:endParaRPr lang="en-US" sz="2000" dirty="0"/>
          </a:p>
          <a:p>
            <a:r>
              <a:rPr lang="en-US" sz="2400" b="1" dirty="0"/>
              <a:t>Output:</a:t>
            </a:r>
            <a:r>
              <a:rPr lang="en-US" sz="2000" dirty="0"/>
              <a:t> Uploaded data view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1BAF6-C5BE-6DAC-C0C8-A625F436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0" y="842601"/>
            <a:ext cx="2539329" cy="1947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4E0743-D647-BFA9-A4F2-E9D75C63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817" y="3556000"/>
            <a:ext cx="6488465" cy="31278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4261C3-0318-EF62-98E4-723E5F881671}"/>
              </a:ext>
            </a:extLst>
          </p:cNvPr>
          <p:cNvCxnSpPr>
            <a:cxnSpLocks/>
          </p:cNvCxnSpPr>
          <p:nvPr/>
        </p:nvCxnSpPr>
        <p:spPr>
          <a:xfrm>
            <a:off x="7722067" y="3011650"/>
            <a:ext cx="0" cy="4173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Part 3: Data Analysis </a:t>
            </a:r>
          </a:p>
        </p:txBody>
      </p:sp>
      <p:pic>
        <p:nvPicPr>
          <p:cNvPr id="5" name="Picture 4" descr="A finger pointing at a screen&#10;&#10;Description automatically generated">
            <a:extLst>
              <a:ext uri="{FF2B5EF4-FFF2-40B4-BE49-F238E27FC236}">
                <a16:creationId xmlns:a16="http://schemas.microsoft.com/office/drawing/2014/main" id="{9D61AA5C-46FF-DE27-9823-88C6D936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67" y="2316067"/>
            <a:ext cx="8923292" cy="3948557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18" y="1057274"/>
            <a:ext cx="6583680" cy="153135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Task 7: Run query on the </a:t>
            </a:r>
            <a:r>
              <a:rPr lang="en-US" dirty="0" err="1"/>
              <a:t>db</a:t>
            </a:r>
            <a:r>
              <a:rPr lang="en-US" dirty="0"/>
              <a:t> and show output on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21" name="Content Placeholder 20" descr="A logo with a paper boat&#10;&#10;Description automatically generated">
            <a:extLst>
              <a:ext uri="{FF2B5EF4-FFF2-40B4-BE49-F238E27FC236}">
                <a16:creationId xmlns:a16="http://schemas.microsoft.com/office/drawing/2014/main" id="{D5A6587C-DD16-1165-E780-39AC05BDF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8854" y="2532910"/>
            <a:ext cx="3063377" cy="179218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5A286-BCAC-147C-36D9-BBF21D7F136D}"/>
              </a:ext>
            </a:extLst>
          </p:cNvPr>
          <p:cNvSpPr txBox="1"/>
          <p:nvPr/>
        </p:nvSpPr>
        <p:spPr>
          <a:xfrm>
            <a:off x="676518" y="3190101"/>
            <a:ext cx="73732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Process: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Streamlit</a:t>
            </a:r>
            <a:r>
              <a:rPr lang="en-US" sz="2400" dirty="0"/>
              <a:t> lacks multi-window functionality. To display query results, I used a </a:t>
            </a:r>
            <a:r>
              <a:rPr lang="en-US" sz="2400" dirty="0" err="1"/>
              <a:t>selectbox</a:t>
            </a:r>
            <a:r>
              <a:rPr lang="en-US" sz="2400" dirty="0"/>
              <a:t> with query options. Changing the </a:t>
            </a:r>
            <a:r>
              <a:rPr lang="en-US" sz="2400" dirty="0" err="1"/>
              <a:t>selectbox</a:t>
            </a:r>
            <a:r>
              <a:rPr lang="en-US" sz="2400" dirty="0"/>
              <a:t> value updates the displayed result. Query results are extracted, converted to Pandas </a:t>
            </a:r>
            <a:r>
              <a:rPr lang="en-US" sz="2400" dirty="0" err="1"/>
              <a:t>DataFrames</a:t>
            </a:r>
            <a:r>
              <a:rPr lang="en-US" sz="2400" dirty="0"/>
              <a:t>, and displayed in </a:t>
            </a:r>
            <a:r>
              <a:rPr lang="en-US" sz="2400" dirty="0" err="1"/>
              <a:t>Streamlit</a:t>
            </a:r>
            <a:r>
              <a:rPr lang="en-US" sz="2400" dirty="0"/>
              <a:t>.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DFCAAB-14D6-D5F7-921B-DE39BD04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753C2-E6EF-08DE-E198-63D8DBB72F49}"/>
              </a:ext>
            </a:extLst>
          </p:cNvPr>
          <p:cNvSpPr txBox="1"/>
          <p:nvPr/>
        </p:nvSpPr>
        <p:spPr>
          <a:xfrm>
            <a:off x="1861114" y="1295061"/>
            <a:ext cx="9564912" cy="594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total population of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literate males and females are there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percentage of workers (both male and female)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have access to LPG or PNG as a cooking fuel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religious composition (Hindus, Muslims, Christians, etc.) of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have internet access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educational attainment distribution (below primary, primary, middle, secondary, etc.)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have access to various modes of transportation (bicycle, car, radio, television, etc.) in each district?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condition of occupied census houses (dilapidated, with separate kitchen, with bathing facility, with latrine facility, etc.)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is the household size distributed (1 person, 2 persons, 3-5 persons, etc.) in each district?</a:t>
            </a: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7DF58-1313-9448-9B4D-6285249136A2}"/>
              </a:ext>
            </a:extLst>
          </p:cNvPr>
          <p:cNvSpPr txBox="1"/>
          <p:nvPr/>
        </p:nvSpPr>
        <p:spPr>
          <a:xfrm>
            <a:off x="1861114" y="527099"/>
            <a:ext cx="19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51760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7DF58-1313-9448-9B4D-6285249136A2}"/>
              </a:ext>
            </a:extLst>
          </p:cNvPr>
          <p:cNvSpPr txBox="1"/>
          <p:nvPr/>
        </p:nvSpPr>
        <p:spPr>
          <a:xfrm>
            <a:off x="1861114" y="527099"/>
            <a:ext cx="19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Insights: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7BB09-9186-9B12-AA34-BEAB191C3167}"/>
              </a:ext>
            </a:extLst>
          </p:cNvPr>
          <p:cNvSpPr txBox="1"/>
          <p:nvPr/>
        </p:nvSpPr>
        <p:spPr>
          <a:xfrm>
            <a:off x="1861114" y="1140676"/>
            <a:ext cx="8792028" cy="5446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total number of households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have a latrine facility within the premises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average household size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are owned versus rented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distribution of different types of latrine facilities (pit latrine, flush latrine, etc.)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have access to drinking water sources near the premises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average household income distribution in each state based on the power parity categories?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percentage of married couples with different household sizes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many households fall below the poverty line in each state based on the power parity categories?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IN" sz="180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overall literacy rate (percentage of literate population) in each state?</a:t>
            </a:r>
            <a:endParaRPr lang="en-IN" sz="160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3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thank you card with flowers&#10;&#10;Description automatically generated">
            <a:extLst>
              <a:ext uri="{FF2B5EF4-FFF2-40B4-BE49-F238E27FC236}">
                <a16:creationId xmlns:a16="http://schemas.microsoft.com/office/drawing/2014/main" id="{2D31E8DC-221D-0A4B-ACDB-B2F33F4D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63" y="1408548"/>
            <a:ext cx="4040904" cy="40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254034"/>
            <a:ext cx="5737122" cy="877818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312606"/>
            <a:ext cx="9453716" cy="5291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Objective: </a:t>
            </a:r>
            <a:r>
              <a:rPr lang="en-IN" dirty="0"/>
              <a:t>Clean, process, and analyse census data from a given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Main Areas: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renaming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Missing data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State/UT name 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New state/UT formation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Goal: </a:t>
            </a:r>
            <a:r>
              <a:rPr lang="en-IN" dirty="0"/>
              <a:t>Ensure data uniformity, accuracy, and accessibility for further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 part 1: Data Cleaning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0A8CCF-77D0-0747-8EC9-77A0B49E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86" y="2316067"/>
            <a:ext cx="4889854" cy="3948557"/>
          </a:xfrm>
          <a:prstGeom prst="rect">
            <a:avLst/>
          </a:prstGeom>
          <a:noFill/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8A9DAB75-DD85-1FD4-FE7F-6B3104938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6" y="919806"/>
            <a:ext cx="6778171" cy="101640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Task 1: Rename Column Names</a:t>
            </a: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2000" dirty="0"/>
          </a:p>
        </p:txBody>
      </p:sp>
      <p:graphicFrame>
        <p:nvGraphicFramePr>
          <p:cNvPr id="25" name="Rectangle 6">
            <a:extLst>
              <a:ext uri="{FF2B5EF4-FFF2-40B4-BE49-F238E27FC236}">
                <a16:creationId xmlns:a16="http://schemas.microsoft.com/office/drawing/2014/main" id="{41CF1F19-979D-1BAA-ED62-84E20EDAC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521037"/>
              </p:ext>
            </p:extLst>
          </p:nvPr>
        </p:nvGraphicFramePr>
        <p:xfrm>
          <a:off x="221101" y="701702"/>
          <a:ext cx="4757226" cy="422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9D40017-4B33-8D45-9E5E-C2B80C5F7A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59" y="3543438"/>
            <a:ext cx="2528770" cy="2325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0B5BD-FD8B-0F3E-188A-34B643C42F22}"/>
              </a:ext>
            </a:extLst>
          </p:cNvPr>
          <p:cNvSpPr txBox="1"/>
          <p:nvPr/>
        </p:nvSpPr>
        <p:spPr>
          <a:xfrm>
            <a:off x="5671714" y="2946761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Before Renaming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69F72-1A0B-D88C-53B0-28A2CDBA6D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3201" y="3543438"/>
            <a:ext cx="2528769" cy="2279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1EC8FE-634B-8A06-9853-213D66E0B539}"/>
              </a:ext>
            </a:extLst>
          </p:cNvPr>
          <p:cNvSpPr txBox="1"/>
          <p:nvPr/>
        </p:nvSpPr>
        <p:spPr>
          <a:xfrm>
            <a:off x="9748656" y="2917966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Renaming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22403-AAFF-F6F4-615B-267E19276FA9}"/>
              </a:ext>
            </a:extLst>
          </p:cNvPr>
          <p:cNvSpPr txBox="1"/>
          <p:nvPr/>
        </p:nvSpPr>
        <p:spPr>
          <a:xfrm>
            <a:off x="7969682" y="4081825"/>
            <a:ext cx="190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Renaming Columns </a:t>
            </a:r>
            <a:r>
              <a:rPr lang="en-IN" sz="2400" dirty="0">
                <a:sym typeface="Wingdings" panose="05000000000000000000" pitchFamily="2" charset="2"/>
              </a:rPr>
              <a:t>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63489-8A41-AF96-8C48-DB2786B7D7C7}"/>
              </a:ext>
            </a:extLst>
          </p:cNvPr>
          <p:cNvGrpSpPr/>
          <p:nvPr/>
        </p:nvGrpSpPr>
        <p:grpSpPr>
          <a:xfrm rot="16200000">
            <a:off x="4636844" y="4009404"/>
            <a:ext cx="823675" cy="823675"/>
            <a:chOff x="3576758" y="2430899"/>
            <a:chExt cx="823675" cy="823675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50FB733-F5DD-8D30-8CD7-D1E55250D657}"/>
                </a:ext>
              </a:extLst>
            </p:cNvPr>
            <p:cNvSpPr/>
            <p:nvPr/>
          </p:nvSpPr>
          <p:spPr>
            <a:xfrm>
              <a:off x="3576758" y="2430899"/>
              <a:ext cx="823675" cy="8236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530B6DF8-628E-61A0-A610-9493FB4EC273}"/>
                </a:ext>
              </a:extLst>
            </p:cNvPr>
            <p:cNvSpPr txBox="1"/>
            <p:nvPr/>
          </p:nvSpPr>
          <p:spPr>
            <a:xfrm>
              <a:off x="3762085" y="2430899"/>
              <a:ext cx="453021" cy="619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9328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6" y="919806"/>
            <a:ext cx="6778171" cy="101640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Task 2: Rename </a:t>
            </a:r>
            <a:r>
              <a:rPr lang="en-US" sz="3200" dirty="0" err="1"/>
              <a:t>state_ut</a:t>
            </a:r>
            <a:r>
              <a:rPr lang="en-US" sz="3200" dirty="0"/>
              <a:t> Names</a:t>
            </a: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2000" dirty="0"/>
          </a:p>
        </p:txBody>
      </p:sp>
      <p:graphicFrame>
        <p:nvGraphicFramePr>
          <p:cNvPr id="25" name="Rectangle 6">
            <a:extLst>
              <a:ext uri="{FF2B5EF4-FFF2-40B4-BE49-F238E27FC236}">
                <a16:creationId xmlns:a16="http://schemas.microsoft.com/office/drawing/2014/main" id="{41CF1F19-979D-1BAA-ED62-84E20EDAC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213014"/>
              </p:ext>
            </p:extLst>
          </p:nvPr>
        </p:nvGraphicFramePr>
        <p:xfrm>
          <a:off x="221101" y="701702"/>
          <a:ext cx="4757226" cy="422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20B5BD-FD8B-0F3E-188A-34B643C42F22}"/>
              </a:ext>
            </a:extLst>
          </p:cNvPr>
          <p:cNvSpPr txBox="1"/>
          <p:nvPr/>
        </p:nvSpPr>
        <p:spPr>
          <a:xfrm>
            <a:off x="5671714" y="2946761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Before Renaming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EC8FE-634B-8A06-9853-213D66E0B539}"/>
              </a:ext>
            </a:extLst>
          </p:cNvPr>
          <p:cNvSpPr txBox="1"/>
          <p:nvPr/>
        </p:nvSpPr>
        <p:spPr>
          <a:xfrm>
            <a:off x="9748656" y="2917966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Renaming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22403-AAFF-F6F4-615B-267E19276FA9}"/>
              </a:ext>
            </a:extLst>
          </p:cNvPr>
          <p:cNvSpPr txBox="1"/>
          <p:nvPr/>
        </p:nvSpPr>
        <p:spPr>
          <a:xfrm>
            <a:off x="7969682" y="4081825"/>
            <a:ext cx="190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Renaming State name </a:t>
            </a:r>
            <a:r>
              <a:rPr lang="en-IN" sz="2400" dirty="0">
                <a:sym typeface="Wingdings" panose="05000000000000000000" pitchFamily="2" charset="2"/>
              </a:rPr>
              <a:t>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63489-8A41-AF96-8C48-DB2786B7D7C7}"/>
              </a:ext>
            </a:extLst>
          </p:cNvPr>
          <p:cNvGrpSpPr/>
          <p:nvPr/>
        </p:nvGrpSpPr>
        <p:grpSpPr>
          <a:xfrm rot="16200000">
            <a:off x="4636844" y="4009404"/>
            <a:ext cx="823675" cy="823675"/>
            <a:chOff x="3576758" y="2430899"/>
            <a:chExt cx="823675" cy="823675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50FB733-F5DD-8D30-8CD7-D1E55250D657}"/>
                </a:ext>
              </a:extLst>
            </p:cNvPr>
            <p:cNvSpPr/>
            <p:nvPr/>
          </p:nvSpPr>
          <p:spPr>
            <a:xfrm>
              <a:off x="3576758" y="2430899"/>
              <a:ext cx="823675" cy="8236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530B6DF8-628E-61A0-A610-9493FB4EC273}"/>
                </a:ext>
              </a:extLst>
            </p:cNvPr>
            <p:cNvSpPr txBox="1"/>
            <p:nvPr/>
          </p:nvSpPr>
          <p:spPr>
            <a:xfrm>
              <a:off x="3762085" y="2430899"/>
              <a:ext cx="453021" cy="619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2F3EA43-8225-B6EA-67E8-20B05D148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3862" y="3586988"/>
            <a:ext cx="2375820" cy="2190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97229-62CB-5146-F105-A6D7650A2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8656" y="3586988"/>
            <a:ext cx="2105310" cy="2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6" y="919806"/>
            <a:ext cx="6778171" cy="101640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Task 3: New </a:t>
            </a:r>
            <a:r>
              <a:rPr lang="en-US" sz="3200" dirty="0" err="1"/>
              <a:t>state_ut</a:t>
            </a:r>
            <a:r>
              <a:rPr lang="en-US" sz="3200" dirty="0"/>
              <a:t> formation</a:t>
            </a: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000" dirty="0"/>
          </a:p>
        </p:txBody>
      </p:sp>
      <p:graphicFrame>
        <p:nvGraphicFramePr>
          <p:cNvPr id="25" name="Rectangle 6">
            <a:extLst>
              <a:ext uri="{FF2B5EF4-FFF2-40B4-BE49-F238E27FC236}">
                <a16:creationId xmlns:a16="http://schemas.microsoft.com/office/drawing/2014/main" id="{41CF1F19-979D-1BAA-ED62-84E20EDAC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049674"/>
              </p:ext>
            </p:extLst>
          </p:nvPr>
        </p:nvGraphicFramePr>
        <p:xfrm>
          <a:off x="221101" y="701702"/>
          <a:ext cx="4757226" cy="422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20B5BD-FD8B-0F3E-188A-34B643C42F22}"/>
              </a:ext>
            </a:extLst>
          </p:cNvPr>
          <p:cNvSpPr txBox="1"/>
          <p:nvPr/>
        </p:nvSpPr>
        <p:spPr>
          <a:xfrm>
            <a:off x="5671714" y="2946761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Before Renaming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EC8FE-634B-8A06-9853-213D66E0B539}"/>
              </a:ext>
            </a:extLst>
          </p:cNvPr>
          <p:cNvSpPr txBox="1"/>
          <p:nvPr/>
        </p:nvSpPr>
        <p:spPr>
          <a:xfrm>
            <a:off x="9783853" y="3318076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Renaming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22403-AAFF-F6F4-615B-267E19276FA9}"/>
              </a:ext>
            </a:extLst>
          </p:cNvPr>
          <p:cNvSpPr txBox="1"/>
          <p:nvPr/>
        </p:nvSpPr>
        <p:spPr>
          <a:xfrm>
            <a:off x="8173542" y="4081825"/>
            <a:ext cx="170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State </a:t>
            </a:r>
          </a:p>
          <a:p>
            <a:r>
              <a:rPr lang="en-IN" sz="2400" dirty="0"/>
              <a:t>Name Change </a:t>
            </a:r>
            <a:r>
              <a:rPr lang="en-IN" sz="2400" dirty="0">
                <a:sym typeface="Wingdings" panose="05000000000000000000" pitchFamily="2" charset="2"/>
              </a:rPr>
              <a:t>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63489-8A41-AF96-8C48-DB2786B7D7C7}"/>
              </a:ext>
            </a:extLst>
          </p:cNvPr>
          <p:cNvGrpSpPr/>
          <p:nvPr/>
        </p:nvGrpSpPr>
        <p:grpSpPr>
          <a:xfrm rot="16200000">
            <a:off x="4636844" y="4009404"/>
            <a:ext cx="823675" cy="823675"/>
            <a:chOff x="3576758" y="2430899"/>
            <a:chExt cx="823675" cy="823675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50FB733-F5DD-8D30-8CD7-D1E55250D657}"/>
                </a:ext>
              </a:extLst>
            </p:cNvPr>
            <p:cNvSpPr/>
            <p:nvPr/>
          </p:nvSpPr>
          <p:spPr>
            <a:xfrm>
              <a:off x="3576758" y="2430899"/>
              <a:ext cx="823675" cy="8236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530B6DF8-628E-61A0-A610-9493FB4EC273}"/>
                </a:ext>
              </a:extLst>
            </p:cNvPr>
            <p:cNvSpPr txBox="1"/>
            <p:nvPr/>
          </p:nvSpPr>
          <p:spPr>
            <a:xfrm>
              <a:off x="3762085" y="2430899"/>
              <a:ext cx="453021" cy="619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E53D4EC-DD74-3210-67DD-6FAF15FA0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6798" y="3583104"/>
            <a:ext cx="2376605" cy="182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BA497-6CD3-DE89-B21F-A28DEDFF0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4312" y="4194730"/>
            <a:ext cx="2596944" cy="17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6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6" y="919806"/>
            <a:ext cx="6778171" cy="101640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Task 4: find and process missing data</a:t>
            </a:r>
            <a:endParaRPr lang="en-US" sz="3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000" dirty="0"/>
          </a:p>
        </p:txBody>
      </p:sp>
      <p:graphicFrame>
        <p:nvGraphicFramePr>
          <p:cNvPr id="25" name="Rectangle 6">
            <a:extLst>
              <a:ext uri="{FF2B5EF4-FFF2-40B4-BE49-F238E27FC236}">
                <a16:creationId xmlns:a16="http://schemas.microsoft.com/office/drawing/2014/main" id="{41CF1F19-979D-1BAA-ED62-84E20EDAC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704926"/>
              </p:ext>
            </p:extLst>
          </p:nvPr>
        </p:nvGraphicFramePr>
        <p:xfrm>
          <a:off x="221101" y="701702"/>
          <a:ext cx="4757226" cy="481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20B5BD-FD8B-0F3E-188A-34B643C42F22}"/>
              </a:ext>
            </a:extLst>
          </p:cNvPr>
          <p:cNvSpPr txBox="1"/>
          <p:nvPr/>
        </p:nvSpPr>
        <p:spPr>
          <a:xfrm>
            <a:off x="5570539" y="2227032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Before Null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EC8FE-634B-8A06-9853-213D66E0B539}"/>
              </a:ext>
            </a:extLst>
          </p:cNvPr>
          <p:cNvSpPr txBox="1"/>
          <p:nvPr/>
        </p:nvSpPr>
        <p:spPr>
          <a:xfrm>
            <a:off x="9699910" y="2227032"/>
            <a:ext cx="21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After Null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22403-AAFF-F6F4-615B-267E19276FA9}"/>
              </a:ext>
            </a:extLst>
          </p:cNvPr>
          <p:cNvSpPr txBox="1"/>
          <p:nvPr/>
        </p:nvSpPr>
        <p:spPr>
          <a:xfrm>
            <a:off x="8089599" y="3068924"/>
            <a:ext cx="1610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Filling Values </a:t>
            </a:r>
            <a:r>
              <a:rPr lang="en-IN" sz="2400" dirty="0">
                <a:sym typeface="Wingdings" panose="05000000000000000000" pitchFamily="2" charset="2"/>
              </a:rPr>
              <a:t>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AFD36-EAFA-625B-2E53-6779F4F64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8156" y="2759634"/>
            <a:ext cx="2165369" cy="1818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C725EE-6479-D864-A781-D4BFC2D00A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853" y="2813691"/>
            <a:ext cx="2165369" cy="1721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D00353-1A34-14F3-51EF-2E050A0313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5547" y="4846273"/>
            <a:ext cx="4475990" cy="17215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6DB0D4D-81D5-3E56-053A-A24822AF60E6}"/>
              </a:ext>
            </a:extLst>
          </p:cNvPr>
          <p:cNvGrpSpPr/>
          <p:nvPr/>
        </p:nvGrpSpPr>
        <p:grpSpPr>
          <a:xfrm rot="16200000">
            <a:off x="4739461" y="4722944"/>
            <a:ext cx="823675" cy="823675"/>
            <a:chOff x="3576758" y="2430899"/>
            <a:chExt cx="823675" cy="823675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3ED20950-60FE-FE16-41FE-2E46B045DA72}"/>
                </a:ext>
              </a:extLst>
            </p:cNvPr>
            <p:cNvSpPr/>
            <p:nvPr/>
          </p:nvSpPr>
          <p:spPr>
            <a:xfrm>
              <a:off x="3576758" y="2430899"/>
              <a:ext cx="823675" cy="8236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Arrow: Down 4">
              <a:extLst>
                <a:ext uri="{FF2B5EF4-FFF2-40B4-BE49-F238E27FC236}">
                  <a16:creationId xmlns:a16="http://schemas.microsoft.com/office/drawing/2014/main" id="{EA2F8A48-E125-9180-3AFE-C8CBFA8743F4}"/>
                </a:ext>
              </a:extLst>
            </p:cNvPr>
            <p:cNvSpPr txBox="1"/>
            <p:nvPr/>
          </p:nvSpPr>
          <p:spPr>
            <a:xfrm>
              <a:off x="3762085" y="2430899"/>
              <a:ext cx="453021" cy="619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7334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anchor="ctr">
            <a:normAutofit/>
          </a:bodyPr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pic>
        <p:nvPicPr>
          <p:cNvPr id="12" name="Picture Placeholder 11" descr="A blue and red circular object with several squares connected to it&#10;&#10;Description automatically generated">
            <a:extLst>
              <a:ext uri="{FF2B5EF4-FFF2-40B4-BE49-F238E27FC236}">
                <a16:creationId xmlns:a16="http://schemas.microsoft.com/office/drawing/2014/main" id="{F33B09D5-1F80-9CC5-D7A0-6605658D68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/>
        </p:blipFill>
        <p:spPr>
          <a:xfrm>
            <a:off x="443345" y="1007415"/>
            <a:ext cx="4344695" cy="4344695"/>
          </a:xfrm>
          <a:noFill/>
        </p:spPr>
      </p:pic>
      <p:sp>
        <p:nvSpPr>
          <p:cNvPr id="17" name="Slide Number Placeholder 2" hidden="1">
            <a:extLst>
              <a:ext uri="{FF2B5EF4-FFF2-40B4-BE49-F238E27FC236}">
                <a16:creationId xmlns:a16="http://schemas.microsoft.com/office/drawing/2014/main" id="{AD7B3E8F-9E10-76EC-BE2E-2F55A75868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anchor="b">
            <a:normAutofit/>
          </a:bodyPr>
          <a:lstStyle/>
          <a:p>
            <a:r>
              <a:rPr lang="en-US" dirty="0"/>
              <a:t>Task 5: save data into mongo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 descr="A logo with a green leaf&#10;&#10;Description automatically generated">
            <a:extLst>
              <a:ext uri="{FF2B5EF4-FFF2-40B4-BE49-F238E27FC236}">
                <a16:creationId xmlns:a16="http://schemas.microsoft.com/office/drawing/2014/main" id="{F492E78C-46A9-D754-42B1-6BE0B57E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92" y="2104571"/>
            <a:ext cx="1976454" cy="264885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D8E4A-BD51-09F1-6D09-DB7EE9765267}"/>
              </a:ext>
            </a:extLst>
          </p:cNvPr>
          <p:cNvSpPr txBox="1"/>
          <p:nvPr/>
        </p:nvSpPr>
        <p:spPr>
          <a:xfrm>
            <a:off x="914399" y="2243799"/>
            <a:ext cx="55882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Process: </a:t>
            </a:r>
            <a:r>
              <a:rPr lang="en-US" sz="2000" dirty="0"/>
              <a:t>Storing cleaned data into MongoDB</a:t>
            </a:r>
          </a:p>
          <a:p>
            <a:endParaRPr lang="en-US" sz="2000" dirty="0"/>
          </a:p>
          <a:p>
            <a:r>
              <a:rPr lang="en-US" sz="2400" b="1" dirty="0"/>
              <a:t>Output:</a:t>
            </a:r>
            <a:r>
              <a:rPr lang="en-US" sz="2000" dirty="0"/>
              <a:t> MongoDB layout example</a:t>
            </a:r>
          </a:p>
          <a:p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403B65C-D2D5-003C-75C3-FC16428B9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82882" y="3846350"/>
            <a:ext cx="7796465" cy="291330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076E6C-820A-59A3-FD29-2287786C3FDC}"/>
              </a:ext>
            </a:extLst>
          </p:cNvPr>
          <p:cNvCxnSpPr>
            <a:cxnSpLocks/>
          </p:cNvCxnSpPr>
          <p:nvPr/>
        </p:nvCxnSpPr>
        <p:spPr>
          <a:xfrm>
            <a:off x="4949839" y="3429000"/>
            <a:ext cx="0" cy="4173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182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{A723E97B-6945-4165-9E5F-C4477CF90B22}tf78438558_win32</Template>
  <TotalTime>1640</TotalTime>
  <Words>711</Words>
  <Application>Microsoft Office PowerPoint</Application>
  <PresentationFormat>Widescreen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Wingdings</vt:lpstr>
      <vt:lpstr>Custom</vt:lpstr>
      <vt:lpstr>Census Data Cleaning and Processing Project</vt:lpstr>
      <vt:lpstr>Project Overview</vt:lpstr>
      <vt:lpstr> part 1: Data Cleaning</vt:lpstr>
      <vt:lpstr>Task 1: Rename Column Names</vt:lpstr>
      <vt:lpstr>Task 2: Rename state_ut Names</vt:lpstr>
      <vt:lpstr>Task 3: New state_ut formation</vt:lpstr>
      <vt:lpstr>Task 4: find and process missing data</vt:lpstr>
      <vt:lpstr>Part 2: Database</vt:lpstr>
      <vt:lpstr>Task 5: save data into mongo db</vt:lpstr>
      <vt:lpstr>Task 6: Database connection and data upload</vt:lpstr>
      <vt:lpstr>Part 3: Data Analysis </vt:lpstr>
      <vt:lpstr>Task 7: Run query on the db and show output on streamlit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Cleaning and Processing Project</dc:title>
  <dc:subject/>
  <dc:creator>Manan Gupta</dc:creator>
  <cp:lastModifiedBy>Manan Gupta</cp:lastModifiedBy>
  <cp:revision>106</cp:revision>
  <dcterms:created xsi:type="dcterms:W3CDTF">2024-06-03T06:09:32Z</dcterms:created>
  <dcterms:modified xsi:type="dcterms:W3CDTF">2024-06-11T12:31:14Z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