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Rockwell" panose="02060603020205020403" pitchFamily="18" charset="0"/>
              </a:rPr>
              <a:t>Dmart</a:t>
            </a:r>
            <a:r>
              <a:rPr lang="en-US" sz="5400" dirty="0">
                <a:latin typeface="Rockwell" panose="02060603020205020403" pitchFamily="18" charset="0"/>
              </a:rPr>
              <a:t>  Data  analysis using </a:t>
            </a:r>
            <a:r>
              <a:rPr lang="en-US" sz="5400" dirty="0" err="1">
                <a:latin typeface="Rockwell" panose="02060603020205020403" pitchFamily="18" charset="0"/>
              </a:rPr>
              <a:t>pYspark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: Manan Gupta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Batch : DE-WE-E-B2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C4F76E-2DA0-26A3-1867-82A312440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514144"/>
            <a:ext cx="72921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Dmart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generates massive transactional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Business needs insights to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Traditional tools can’t handle scale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Rockwell" panose="02060603020205020403" pitchFamily="18" charset="0"/>
              </a:rPr>
              <a:t>Project Objective</a:t>
            </a:r>
            <a:endParaRPr lang="en-US" sz="8000" dirty="0">
              <a:latin typeface="Rockwell" panose="02060603020205020403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565EBB-CB3D-A8F0-19A2-C820AE533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0652" y="2651086"/>
            <a:ext cx="108219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Perform large-scale data analysis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PySpark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Clean, transform, and join customer, product, and sales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Extract meaningful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15" y="286922"/>
            <a:ext cx="3571264" cy="83849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Workflow</a:t>
            </a:r>
          </a:p>
        </p:txBody>
      </p:sp>
      <p:pic>
        <p:nvPicPr>
          <p:cNvPr id="10" name="Content Placeholder 9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C0F46C3F-0EEC-B8FB-36BB-3B47C99199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57075" y="1235947"/>
            <a:ext cx="5877849" cy="5335131"/>
          </a:xfrm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B53D-07B7-64A7-FCC7-0A0EAFBE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47" y="2540624"/>
            <a:ext cx="3531653" cy="147857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Rockwell" panose="020606030202050204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6343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44</TotalTime>
  <Words>71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</vt:lpstr>
      <vt:lpstr>Dmart  Data  analysis using pYspark</vt:lpstr>
      <vt:lpstr>The Problem</vt:lpstr>
      <vt:lpstr>Project Objective</vt:lpstr>
      <vt:lpstr>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Gupta</dc:creator>
  <cp:lastModifiedBy>Manan Gupta</cp:lastModifiedBy>
  <cp:revision>6</cp:revision>
  <dcterms:created xsi:type="dcterms:W3CDTF">2025-06-01T05:32:02Z</dcterms:created>
  <dcterms:modified xsi:type="dcterms:W3CDTF">2025-06-01T06:16:14Z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