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14-Jul-24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14-Jul-24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14-Jul-24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14-Jul-24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14-Jul-24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LokeshKumarChauhan/DE_with_powerBI/main/Walmart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2D1E05-61CA-C6C1-D653-095E9F5E4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404" r="97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81100-FF02-0117-7574-C0F51D445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Fetch Data And Build Power Bi Dashboard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5A9E4-4A02-3284-3BEF-C5557E7F5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Name : Manan Gupta</a:t>
            </a:r>
          </a:p>
          <a:p>
            <a:r>
              <a:rPr lang="en-US">
                <a:solidFill>
                  <a:schemeClr val="tx2"/>
                </a:solidFill>
              </a:rPr>
              <a:t>Batch : ME-30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0529D0-9AA6-4909-ACF5-2A93C4AAC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B20A343-AD33-4EF9-86DB-381B673A8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72851" y="16415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7681C8-A703-CBFF-FE83-B0E25AEF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5747015" cy="221199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Steps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25CA-9897-6250-C7E5-9B3F6A54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0" y="732348"/>
            <a:ext cx="4955351" cy="16681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1) Data Retrieve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2) Data Cleaning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3) Power Bi Dashboard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D6159-FB7B-2195-95D4-C4CB382A3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10" b="27911"/>
          <a:stretch/>
        </p:blipFill>
        <p:spPr>
          <a:xfrm>
            <a:off x="20" y="3271957"/>
            <a:ext cx="12205543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790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9" name="Rectangle 23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3" name="Right Triangle 24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B363AC-678F-B7FE-14DD-67588D6C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Data Retrieve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412E-82EC-A2EA-2C3C-ACCDBE21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545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1) Link </a:t>
            </a:r>
            <a:r>
              <a:rPr lang="en-US" sz="2000" b="0" i="0" u="sng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https://raw.githubusercontent.com/LokeshKumarChauhan/DE_with_powerBI/main/Walmart.csv</a:t>
            </a:r>
            <a:endParaRPr lang="en-US" sz="2000" b="0" i="0" u="sng" strike="noStrik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2) Use Pandas.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b="0" i="0" u="sng" strike="noStrik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i="0" u="sng" strike="noStrike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E563F96F-4EA2-B853-8274-C672476C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C4036E-E190-DDD8-6634-D12C491A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2. Data Cleaning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6DC8-6545-2D04-C4E3-26436714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5347949" cy="1895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1) Use Pandas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</a:rPr>
              <a:t>2) Change Date Formats of [order and ship dates].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</a:rPr>
              <a:t>3) Change Data Type</a:t>
            </a:r>
          </a:p>
        </p:txBody>
      </p:sp>
      <p:pic>
        <p:nvPicPr>
          <p:cNvPr id="54" name="Graphic 53" descr="Panda">
            <a:extLst>
              <a:ext uri="{FF2B5EF4-FFF2-40B4-BE49-F238E27FC236}">
                <a16:creationId xmlns:a16="http://schemas.microsoft.com/office/drawing/2014/main" id="{C830FAA6-CD54-C40F-8B23-46C4EE9FC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19BE52-E0F4-1C44-9D71-5D4D0E49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025805" cy="2247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3) Power Bi Dashboard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9D0D-9807-BA34-1337-BBEEF6E0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1800">
                <a:solidFill>
                  <a:schemeClr val="tx2"/>
                </a:solidFill>
              </a:rPr>
              <a:t>Load Data into Power Bi</a:t>
            </a:r>
          </a:p>
          <a:p>
            <a:pPr marL="514350" indent="-514350">
              <a:buAutoNum type="arabicParenR"/>
            </a:pPr>
            <a:r>
              <a:rPr lang="en-US" sz="1800">
                <a:solidFill>
                  <a:schemeClr val="tx2"/>
                </a:solidFill>
              </a:rPr>
              <a:t>Use Visualization </a:t>
            </a:r>
            <a:r>
              <a:rPr lang="en-IN" sz="1800">
                <a:solidFill>
                  <a:schemeClr val="tx2"/>
                </a:solidFill>
              </a:rPr>
              <a:t>Tools:</a:t>
            </a:r>
          </a:p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</a:rPr>
              <a:t>	. Line Charts</a:t>
            </a:r>
          </a:p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</a:rPr>
              <a:t>	. Pie Chart</a:t>
            </a:r>
          </a:p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</a:rPr>
              <a:t>	. Cards</a:t>
            </a:r>
          </a:p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</a:rPr>
              <a:t>	. Column Charts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3D848DC-ED5A-3A19-254D-8F000FCD0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9" r="20110" b="-2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30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C1774-1098-029F-7735-54C15E9C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29" y="2954226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42F8F05-7284-E609-44C6-3DCBAB71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69" y="309747"/>
            <a:ext cx="5810316" cy="5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2641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Fetch Data And Build Power Bi Dashboard</vt:lpstr>
      <vt:lpstr>Steps</vt:lpstr>
      <vt:lpstr>1. Data Retrieve </vt:lpstr>
      <vt:lpstr>2. Data Cleaning</vt:lpstr>
      <vt:lpstr>3) Power Bi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6</cp:revision>
  <dcterms:created xsi:type="dcterms:W3CDTF">2024-07-14T11:44:52Z</dcterms:created>
  <dcterms:modified xsi:type="dcterms:W3CDTF">2024-07-14T12:19:07Z</dcterms:modified>
</cp:coreProperties>
</file>