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7" r:id="rId5"/>
    <p:sldId id="307" r:id="rId6"/>
    <p:sldId id="308" r:id="rId7"/>
    <p:sldId id="318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03-Dec-24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03-Dec-24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13B0-E927-0C2E-92E3-F6C8220B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5DA48-6DDC-66BE-D8D2-0D398A580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09E9B-E086-0994-9DC9-20FA9F88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D887-F278-52D5-EC32-B1186EFFB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66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86" y="1024760"/>
            <a:ext cx="9254359" cy="3626068"/>
          </a:xfrm>
        </p:spPr>
        <p:txBody>
          <a:bodyPr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Clicks To Deliveries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D9787-F65C-6155-D8FD-90C731382629}"/>
              </a:ext>
            </a:extLst>
          </p:cNvPr>
          <p:cNvSpPr txBox="1"/>
          <p:nvPr/>
        </p:nvSpPr>
        <p:spPr>
          <a:xfrm>
            <a:off x="583324" y="4650827"/>
            <a:ext cx="3099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Name: Manan Gupta</a:t>
            </a:r>
          </a:p>
          <a:p>
            <a:r>
              <a:rPr lang="en-US" sz="2800" dirty="0"/>
              <a:t>Batch: ME30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4" y="1686911"/>
            <a:ext cx="3176396" cy="2664371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25F1C-B824-4683-C18E-E2604BE944DA}"/>
              </a:ext>
            </a:extLst>
          </p:cNvPr>
          <p:cNvSpPr txBox="1"/>
          <p:nvPr/>
        </p:nvSpPr>
        <p:spPr>
          <a:xfrm>
            <a:off x="4004441" y="313604"/>
            <a:ext cx="818755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project,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"From Clicks to Deliveries: Maximizing E-commerce Performance with Real-Time Data Integration,"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focuses on seamlessly connecting our online platform with logistics operations to improve every step of the customer journey.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achieve this, I collect and analyze real-time data from two key 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Clickstream Data: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Insights from our e-commerce platform about customer behavior, preferences, and popular product categories like mobile phones, laptops, and cameras.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IoT Sensor Data: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Information from delivery trucks to optimize routes, schedule maintenance, and improve safety.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Using advanced cloud technologies such as AWS Lambda, Kinesis,   DynamoDB, along with Python for data processing, I am building a scalable, data-driven system that enhances efficiency and customer satisfaction.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FC486AA9-EC00-66C1-C213-C90F5D27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08" y="881179"/>
            <a:ext cx="2128344" cy="519323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B12CFD4-7A56-DA0E-69C9-940EBB2D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75" y="1043733"/>
            <a:ext cx="803364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Generation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producer Lambda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real-time clickstream data from the e-commerce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Streaming Pipeline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streamed to AWS Kinesis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real-time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Lambda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linked to the Kinesis stream, processes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Processed data is securely stored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DynamoDB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historical analysis and integration with business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6ECFB-3B39-A52B-068B-C0FF8E93035E}"/>
              </a:ext>
            </a:extLst>
          </p:cNvPr>
          <p:cNvSpPr txBox="1"/>
          <p:nvPr/>
        </p:nvSpPr>
        <p:spPr>
          <a:xfrm>
            <a:off x="322075" y="357959"/>
            <a:ext cx="393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Clickstream Data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43F8-D8D4-4509-3C51-36113F58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1D19B0FE-943E-7B7E-7F3C-C2DEBA86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75" y="1247152"/>
            <a:ext cx="863273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IoT Data Generation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Sensors installed on delivery trucks generate real-time data, such as GPS location, speed, fuel consumption, and engine diagnostics.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IoT sensor data is sent to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securely ingests and manages the incoming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Lambda Consumer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processes the telemetry data, applying logic to extract insights and transform the data as needed.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 Storage in DynamoDB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processed data is stored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a Slowly Changing Dimensions (SCD) Type 2 schema, ensuring historical records are preserved.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6F4AA-F11A-F524-9C33-2A9336E31753}"/>
              </a:ext>
            </a:extLst>
          </p:cNvPr>
          <p:cNvSpPr txBox="1"/>
          <p:nvPr/>
        </p:nvSpPr>
        <p:spPr>
          <a:xfrm>
            <a:off x="322075" y="357959"/>
            <a:ext cx="393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IoT Sensor Data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api gate way&#10;&#10;Description automatically generated">
            <a:extLst>
              <a:ext uri="{FF2B5EF4-FFF2-40B4-BE49-F238E27FC236}">
                <a16:creationId xmlns:a16="http://schemas.microsoft.com/office/drawing/2014/main" id="{0D71A862-5B4E-0D4D-1531-EF749C73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779" y="1043733"/>
            <a:ext cx="1954924" cy="47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8938" y="1600200"/>
            <a:ext cx="3657600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{012947E2-56BD-47CD-AC2E-DB72870D8FBD}tf11964407_win32</Template>
  <TotalTime>77</TotalTime>
  <Words>330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Gill Sans Nova Light</vt:lpstr>
      <vt:lpstr>Sagona Book</vt:lpstr>
      <vt:lpstr>Custom</vt:lpstr>
      <vt:lpstr>From Clicks To Deliveries</vt:lpstr>
      <vt:lpstr>Introduction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3</cp:revision>
  <dcterms:created xsi:type="dcterms:W3CDTF">2024-12-03T04:37:55Z</dcterms:created>
  <dcterms:modified xsi:type="dcterms:W3CDTF">2024-12-03T05:55:28Z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