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9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7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30-Jul-24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30-Jul-24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23998" y="9168480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287" y="0"/>
                </a:moveTo>
                <a:lnTo>
                  <a:pt x="369489" y="2812"/>
                </a:lnTo>
                <a:lnTo>
                  <a:pt x="322350" y="11042"/>
                </a:lnTo>
                <a:lnTo>
                  <a:pt x="277181" y="24375"/>
                </a:lnTo>
                <a:lnTo>
                  <a:pt x="234296" y="42498"/>
                </a:lnTo>
                <a:lnTo>
                  <a:pt x="194009" y="65099"/>
                </a:lnTo>
                <a:lnTo>
                  <a:pt x="156632" y="91863"/>
                </a:lnTo>
                <a:lnTo>
                  <a:pt x="122480" y="122477"/>
                </a:lnTo>
                <a:lnTo>
                  <a:pt x="91865" y="156629"/>
                </a:lnTo>
                <a:lnTo>
                  <a:pt x="65100" y="194005"/>
                </a:lnTo>
                <a:lnTo>
                  <a:pt x="42499" y="234291"/>
                </a:lnTo>
                <a:lnTo>
                  <a:pt x="24376" y="277176"/>
                </a:lnTo>
                <a:lnTo>
                  <a:pt x="11042" y="322344"/>
                </a:lnTo>
                <a:lnTo>
                  <a:pt x="2812" y="369483"/>
                </a:lnTo>
                <a:lnTo>
                  <a:pt x="0" y="418280"/>
                </a:lnTo>
                <a:lnTo>
                  <a:pt x="2812" y="466945"/>
                </a:lnTo>
                <a:lnTo>
                  <a:pt x="11042" y="513991"/>
                </a:lnTo>
                <a:lnTo>
                  <a:pt x="24376" y="559100"/>
                </a:lnTo>
                <a:lnTo>
                  <a:pt x="42499" y="601955"/>
                </a:lnTo>
                <a:lnTo>
                  <a:pt x="65100" y="642238"/>
                </a:lnTo>
                <a:lnTo>
                  <a:pt x="91865" y="679630"/>
                </a:lnTo>
                <a:lnTo>
                  <a:pt x="122480" y="713815"/>
                </a:lnTo>
                <a:lnTo>
                  <a:pt x="156632" y="744473"/>
                </a:lnTo>
                <a:lnTo>
                  <a:pt x="194009" y="771286"/>
                </a:lnTo>
                <a:lnTo>
                  <a:pt x="234296" y="793938"/>
                </a:lnTo>
                <a:lnTo>
                  <a:pt x="277181" y="812109"/>
                </a:lnTo>
                <a:lnTo>
                  <a:pt x="322350" y="825482"/>
                </a:lnTo>
                <a:lnTo>
                  <a:pt x="369489" y="833739"/>
                </a:lnTo>
                <a:lnTo>
                  <a:pt x="418287" y="836562"/>
                </a:lnTo>
                <a:lnTo>
                  <a:pt x="466950" y="833739"/>
                </a:lnTo>
                <a:lnTo>
                  <a:pt x="513995" y="825482"/>
                </a:lnTo>
                <a:lnTo>
                  <a:pt x="559104" y="812109"/>
                </a:lnTo>
                <a:lnTo>
                  <a:pt x="601958" y="793938"/>
                </a:lnTo>
                <a:lnTo>
                  <a:pt x="642240" y="771286"/>
                </a:lnTo>
                <a:lnTo>
                  <a:pt x="679632" y="744473"/>
                </a:lnTo>
                <a:lnTo>
                  <a:pt x="713816" y="713815"/>
                </a:lnTo>
                <a:lnTo>
                  <a:pt x="737383" y="687536"/>
                </a:lnTo>
                <a:lnTo>
                  <a:pt x="418287" y="687536"/>
                </a:lnTo>
                <a:lnTo>
                  <a:pt x="369776" y="683184"/>
                </a:lnTo>
                <a:lnTo>
                  <a:pt x="324111" y="670645"/>
                </a:lnTo>
                <a:lnTo>
                  <a:pt x="282055" y="650686"/>
                </a:lnTo>
                <a:lnTo>
                  <a:pt x="244373" y="624079"/>
                </a:lnTo>
                <a:lnTo>
                  <a:pt x="211828" y="591595"/>
                </a:lnTo>
                <a:lnTo>
                  <a:pt x="185185" y="554002"/>
                </a:lnTo>
                <a:lnTo>
                  <a:pt x="165209" y="512072"/>
                </a:lnTo>
                <a:lnTo>
                  <a:pt x="152662" y="466575"/>
                </a:lnTo>
                <a:lnTo>
                  <a:pt x="148310" y="418280"/>
                </a:lnTo>
                <a:lnTo>
                  <a:pt x="152662" y="369772"/>
                </a:lnTo>
                <a:lnTo>
                  <a:pt x="165209" y="324108"/>
                </a:lnTo>
                <a:lnTo>
                  <a:pt x="185185" y="282053"/>
                </a:lnTo>
                <a:lnTo>
                  <a:pt x="211828" y="244371"/>
                </a:lnTo>
                <a:lnTo>
                  <a:pt x="244373" y="211826"/>
                </a:lnTo>
                <a:lnTo>
                  <a:pt x="282055" y="185182"/>
                </a:lnTo>
                <a:lnTo>
                  <a:pt x="324111" y="165205"/>
                </a:lnTo>
                <a:lnTo>
                  <a:pt x="369776" y="152658"/>
                </a:lnTo>
                <a:lnTo>
                  <a:pt x="418287" y="148306"/>
                </a:lnTo>
                <a:lnTo>
                  <a:pt x="737002" y="148306"/>
                </a:lnTo>
                <a:lnTo>
                  <a:pt x="713816" y="122477"/>
                </a:lnTo>
                <a:lnTo>
                  <a:pt x="679632" y="91863"/>
                </a:lnTo>
                <a:lnTo>
                  <a:pt x="642240" y="65099"/>
                </a:lnTo>
                <a:lnTo>
                  <a:pt x="601958" y="42498"/>
                </a:lnTo>
                <a:lnTo>
                  <a:pt x="559104" y="24375"/>
                </a:lnTo>
                <a:lnTo>
                  <a:pt x="513995" y="11042"/>
                </a:lnTo>
                <a:lnTo>
                  <a:pt x="466950" y="2812"/>
                </a:lnTo>
                <a:lnTo>
                  <a:pt x="418287" y="0"/>
                </a:lnTo>
                <a:close/>
              </a:path>
              <a:path w="836930" h="836929">
                <a:moveTo>
                  <a:pt x="737002" y="148306"/>
                </a:moveTo>
                <a:lnTo>
                  <a:pt x="418287" y="148306"/>
                </a:lnTo>
                <a:lnTo>
                  <a:pt x="466578" y="152658"/>
                </a:lnTo>
                <a:lnTo>
                  <a:pt x="512074" y="165205"/>
                </a:lnTo>
                <a:lnTo>
                  <a:pt x="554003" y="185182"/>
                </a:lnTo>
                <a:lnTo>
                  <a:pt x="591596" y="211826"/>
                </a:lnTo>
                <a:lnTo>
                  <a:pt x="624081" y="244371"/>
                </a:lnTo>
                <a:lnTo>
                  <a:pt x="650688" y="282053"/>
                </a:lnTo>
                <a:lnTo>
                  <a:pt x="670647" y="324108"/>
                </a:lnTo>
                <a:lnTo>
                  <a:pt x="683188" y="369772"/>
                </a:lnTo>
                <a:lnTo>
                  <a:pt x="687539" y="418280"/>
                </a:lnTo>
                <a:lnTo>
                  <a:pt x="683188" y="466575"/>
                </a:lnTo>
                <a:lnTo>
                  <a:pt x="670647" y="512072"/>
                </a:lnTo>
                <a:lnTo>
                  <a:pt x="650688" y="554002"/>
                </a:lnTo>
                <a:lnTo>
                  <a:pt x="624081" y="591595"/>
                </a:lnTo>
                <a:lnTo>
                  <a:pt x="591596" y="624079"/>
                </a:lnTo>
                <a:lnTo>
                  <a:pt x="554003" y="650686"/>
                </a:lnTo>
                <a:lnTo>
                  <a:pt x="512074" y="670645"/>
                </a:lnTo>
                <a:lnTo>
                  <a:pt x="466578" y="683184"/>
                </a:lnTo>
                <a:lnTo>
                  <a:pt x="418287" y="687536"/>
                </a:lnTo>
                <a:lnTo>
                  <a:pt x="737383" y="687536"/>
                </a:lnTo>
                <a:lnTo>
                  <a:pt x="771286" y="642238"/>
                </a:lnTo>
                <a:lnTo>
                  <a:pt x="793937" y="601955"/>
                </a:lnTo>
                <a:lnTo>
                  <a:pt x="812108" y="559100"/>
                </a:lnTo>
                <a:lnTo>
                  <a:pt x="825481" y="513991"/>
                </a:lnTo>
                <a:lnTo>
                  <a:pt x="833738" y="466945"/>
                </a:lnTo>
                <a:lnTo>
                  <a:pt x="836561" y="418280"/>
                </a:lnTo>
                <a:lnTo>
                  <a:pt x="833738" y="369483"/>
                </a:lnTo>
                <a:lnTo>
                  <a:pt x="825481" y="322344"/>
                </a:lnTo>
                <a:lnTo>
                  <a:pt x="812108" y="277176"/>
                </a:lnTo>
                <a:lnTo>
                  <a:pt x="793937" y="234291"/>
                </a:lnTo>
                <a:lnTo>
                  <a:pt x="771286" y="194005"/>
                </a:lnTo>
                <a:lnTo>
                  <a:pt x="744473" y="156629"/>
                </a:lnTo>
                <a:lnTo>
                  <a:pt x="737002" y="14830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875125" y="315137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40">
                <a:moveTo>
                  <a:pt x="385064" y="0"/>
                </a:moveTo>
                <a:lnTo>
                  <a:pt x="289306" y="0"/>
                </a:lnTo>
                <a:lnTo>
                  <a:pt x="289306" y="220992"/>
                </a:lnTo>
                <a:lnTo>
                  <a:pt x="132461" y="64782"/>
                </a:lnTo>
                <a:lnTo>
                  <a:pt x="64770" y="132461"/>
                </a:lnTo>
                <a:lnTo>
                  <a:pt x="220980" y="289382"/>
                </a:lnTo>
                <a:lnTo>
                  <a:pt x="0" y="289382"/>
                </a:lnTo>
                <a:lnTo>
                  <a:pt x="0" y="385127"/>
                </a:lnTo>
                <a:lnTo>
                  <a:pt x="220980" y="385127"/>
                </a:lnTo>
                <a:lnTo>
                  <a:pt x="64770" y="542061"/>
                </a:lnTo>
                <a:lnTo>
                  <a:pt x="132461" y="609727"/>
                </a:lnTo>
                <a:lnTo>
                  <a:pt x="289306" y="453517"/>
                </a:lnTo>
                <a:lnTo>
                  <a:pt x="289306" y="675233"/>
                </a:lnTo>
                <a:lnTo>
                  <a:pt x="385064" y="675233"/>
                </a:lnTo>
                <a:lnTo>
                  <a:pt x="385064" y="453517"/>
                </a:lnTo>
                <a:lnTo>
                  <a:pt x="542036" y="609727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132" y="385127"/>
                </a:lnTo>
                <a:lnTo>
                  <a:pt x="675132" y="289382"/>
                </a:lnTo>
                <a:lnTo>
                  <a:pt x="453517" y="289382"/>
                </a:lnTo>
                <a:lnTo>
                  <a:pt x="609727" y="132461"/>
                </a:lnTo>
                <a:lnTo>
                  <a:pt x="542036" y="64782"/>
                </a:lnTo>
                <a:lnTo>
                  <a:pt x="385064" y="220992"/>
                </a:lnTo>
                <a:lnTo>
                  <a:pt x="38506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53059"/>
            <a:ext cx="2129155" cy="971550"/>
          </a:xfrm>
          <a:custGeom>
            <a:avLst/>
            <a:gdLst/>
            <a:ahLst/>
            <a:cxnLst/>
            <a:rect l="l" t="t" r="r" b="b"/>
            <a:pathLst>
              <a:path w="2129155" h="971550">
                <a:moveTo>
                  <a:pt x="1116901" y="91732"/>
                </a:moveTo>
                <a:lnTo>
                  <a:pt x="1083386" y="70739"/>
                </a:lnTo>
                <a:lnTo>
                  <a:pt x="1046657" y="50228"/>
                </a:lnTo>
                <a:lnTo>
                  <a:pt x="1003846" y="31038"/>
                </a:lnTo>
                <a:lnTo>
                  <a:pt x="953719" y="15036"/>
                </a:lnTo>
                <a:lnTo>
                  <a:pt x="895032" y="4064"/>
                </a:lnTo>
                <a:lnTo>
                  <a:pt x="826528" y="0"/>
                </a:lnTo>
                <a:lnTo>
                  <a:pt x="758012" y="4064"/>
                </a:lnTo>
                <a:lnTo>
                  <a:pt x="699211" y="15036"/>
                </a:lnTo>
                <a:lnTo>
                  <a:pt x="648982" y="31038"/>
                </a:lnTo>
                <a:lnTo>
                  <a:pt x="606120" y="50228"/>
                </a:lnTo>
                <a:lnTo>
                  <a:pt x="569468" y="70739"/>
                </a:lnTo>
                <a:lnTo>
                  <a:pt x="537832" y="90703"/>
                </a:lnTo>
                <a:lnTo>
                  <a:pt x="504393" y="111302"/>
                </a:lnTo>
                <a:lnTo>
                  <a:pt x="473392" y="126428"/>
                </a:lnTo>
                <a:lnTo>
                  <a:pt x="438607" y="135763"/>
                </a:lnTo>
                <a:lnTo>
                  <a:pt x="393827" y="138938"/>
                </a:lnTo>
                <a:lnTo>
                  <a:pt x="348957" y="135763"/>
                </a:lnTo>
                <a:lnTo>
                  <a:pt x="314007" y="126428"/>
                </a:lnTo>
                <a:lnTo>
                  <a:pt x="282968" y="111302"/>
                </a:lnTo>
                <a:lnTo>
                  <a:pt x="217944" y="70739"/>
                </a:lnTo>
                <a:lnTo>
                  <a:pt x="181216" y="50228"/>
                </a:lnTo>
                <a:lnTo>
                  <a:pt x="138417" y="31038"/>
                </a:lnTo>
                <a:lnTo>
                  <a:pt x="88290" y="15036"/>
                </a:lnTo>
                <a:lnTo>
                  <a:pt x="29603" y="4064"/>
                </a:lnTo>
                <a:lnTo>
                  <a:pt x="0" y="2298"/>
                </a:lnTo>
                <a:lnTo>
                  <a:pt x="0" y="269887"/>
                </a:lnTo>
                <a:lnTo>
                  <a:pt x="820877" y="138938"/>
                </a:lnTo>
                <a:lnTo>
                  <a:pt x="1116901" y="91732"/>
                </a:lnTo>
                <a:close/>
              </a:path>
              <a:path w="2129155" h="971550">
                <a:moveTo>
                  <a:pt x="2128710" y="0"/>
                </a:moveTo>
                <a:lnTo>
                  <a:pt x="1691995" y="0"/>
                </a:lnTo>
                <a:lnTo>
                  <a:pt x="1623441" y="4064"/>
                </a:lnTo>
                <a:lnTo>
                  <a:pt x="1564652" y="15036"/>
                </a:lnTo>
                <a:lnTo>
                  <a:pt x="1531505" y="25590"/>
                </a:lnTo>
                <a:lnTo>
                  <a:pt x="1116901" y="91732"/>
                </a:lnTo>
                <a:lnTo>
                  <a:pt x="0" y="269887"/>
                </a:lnTo>
                <a:lnTo>
                  <a:pt x="0" y="566026"/>
                </a:lnTo>
                <a:lnTo>
                  <a:pt x="0" y="833602"/>
                </a:lnTo>
                <a:lnTo>
                  <a:pt x="0" y="971550"/>
                </a:lnTo>
                <a:lnTo>
                  <a:pt x="2128710" y="971550"/>
                </a:lnTo>
                <a:lnTo>
                  <a:pt x="2128710" y="406755"/>
                </a:lnTo>
                <a:lnTo>
                  <a:pt x="212871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13580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610201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006948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354682" y="2"/>
            <a:ext cx="2780030" cy="1106170"/>
          </a:xfrm>
          <a:custGeom>
            <a:avLst/>
            <a:gdLst/>
            <a:ahLst/>
            <a:cxnLst/>
            <a:rect l="l" t="t" r="r" b="b"/>
            <a:pathLst>
              <a:path w="2780029" h="1106170">
                <a:moveTo>
                  <a:pt x="249743" y="0"/>
                </a:moveTo>
                <a:lnTo>
                  <a:pt x="0" y="0"/>
                </a:lnTo>
                <a:lnTo>
                  <a:pt x="1433" y="6600"/>
                </a:lnTo>
                <a:lnTo>
                  <a:pt x="12688" y="51325"/>
                </a:lnTo>
                <a:lnTo>
                  <a:pt x="25337" y="95478"/>
                </a:lnTo>
                <a:lnTo>
                  <a:pt x="39356" y="139034"/>
                </a:lnTo>
                <a:lnTo>
                  <a:pt x="54721" y="181968"/>
                </a:lnTo>
                <a:lnTo>
                  <a:pt x="71405" y="224255"/>
                </a:lnTo>
                <a:lnTo>
                  <a:pt x="89385" y="265870"/>
                </a:lnTo>
                <a:lnTo>
                  <a:pt x="108636" y="306787"/>
                </a:lnTo>
                <a:lnTo>
                  <a:pt x="129132" y="346983"/>
                </a:lnTo>
                <a:lnTo>
                  <a:pt x="150849" y="386432"/>
                </a:lnTo>
                <a:lnTo>
                  <a:pt x="173761" y="425109"/>
                </a:lnTo>
                <a:lnTo>
                  <a:pt x="197844" y="462989"/>
                </a:lnTo>
                <a:lnTo>
                  <a:pt x="223074" y="500048"/>
                </a:lnTo>
                <a:lnTo>
                  <a:pt x="249424" y="536259"/>
                </a:lnTo>
                <a:lnTo>
                  <a:pt x="276870" y="571599"/>
                </a:lnTo>
                <a:lnTo>
                  <a:pt x="305388" y="606042"/>
                </a:lnTo>
                <a:lnTo>
                  <a:pt x="334952" y="639563"/>
                </a:lnTo>
                <a:lnTo>
                  <a:pt x="365538" y="672138"/>
                </a:lnTo>
                <a:lnTo>
                  <a:pt x="397120" y="703741"/>
                </a:lnTo>
                <a:lnTo>
                  <a:pt x="429674" y="734348"/>
                </a:lnTo>
                <a:lnTo>
                  <a:pt x="463175" y="763933"/>
                </a:lnTo>
                <a:lnTo>
                  <a:pt x="497598" y="792471"/>
                </a:lnTo>
                <a:lnTo>
                  <a:pt x="532918" y="819938"/>
                </a:lnTo>
                <a:lnTo>
                  <a:pt x="569110" y="846309"/>
                </a:lnTo>
                <a:lnTo>
                  <a:pt x="606149" y="871558"/>
                </a:lnTo>
                <a:lnTo>
                  <a:pt x="644010" y="895660"/>
                </a:lnTo>
                <a:lnTo>
                  <a:pt x="682669" y="918591"/>
                </a:lnTo>
                <a:lnTo>
                  <a:pt x="722101" y="940326"/>
                </a:lnTo>
                <a:lnTo>
                  <a:pt x="762280" y="960840"/>
                </a:lnTo>
                <a:lnTo>
                  <a:pt x="803182" y="980107"/>
                </a:lnTo>
                <a:lnTo>
                  <a:pt x="844782" y="998103"/>
                </a:lnTo>
                <a:lnTo>
                  <a:pt x="887054" y="1014803"/>
                </a:lnTo>
                <a:lnTo>
                  <a:pt x="929975" y="1030182"/>
                </a:lnTo>
                <a:lnTo>
                  <a:pt x="973519" y="1044215"/>
                </a:lnTo>
                <a:lnTo>
                  <a:pt x="1017662" y="1056876"/>
                </a:lnTo>
                <a:lnTo>
                  <a:pt x="1062377" y="1068142"/>
                </a:lnTo>
                <a:lnTo>
                  <a:pt x="1107642" y="1077986"/>
                </a:lnTo>
                <a:lnTo>
                  <a:pt x="1153429" y="1086384"/>
                </a:lnTo>
                <a:lnTo>
                  <a:pt x="1199716" y="1093312"/>
                </a:lnTo>
                <a:lnTo>
                  <a:pt x="1246476" y="1098743"/>
                </a:lnTo>
                <a:lnTo>
                  <a:pt x="1293686" y="1102653"/>
                </a:lnTo>
                <a:lnTo>
                  <a:pt x="1341319" y="1105018"/>
                </a:lnTo>
                <a:lnTo>
                  <a:pt x="1389351" y="1105812"/>
                </a:lnTo>
                <a:lnTo>
                  <a:pt x="1437385" y="1105018"/>
                </a:lnTo>
                <a:lnTo>
                  <a:pt x="1485022" y="1102653"/>
                </a:lnTo>
                <a:lnTo>
                  <a:pt x="1532236" y="1098743"/>
                </a:lnTo>
                <a:lnTo>
                  <a:pt x="1579003" y="1093312"/>
                </a:lnTo>
                <a:lnTo>
                  <a:pt x="1625298" y="1086384"/>
                </a:lnTo>
                <a:lnTo>
                  <a:pt x="1671095" y="1077986"/>
                </a:lnTo>
                <a:lnTo>
                  <a:pt x="1716370" y="1068142"/>
                </a:lnTo>
                <a:lnTo>
                  <a:pt x="1761098" y="1056876"/>
                </a:lnTo>
                <a:lnTo>
                  <a:pt x="1805253" y="1044215"/>
                </a:lnTo>
                <a:lnTo>
                  <a:pt x="1848812" y="1030182"/>
                </a:lnTo>
                <a:lnTo>
                  <a:pt x="1891748" y="1014803"/>
                </a:lnTo>
                <a:lnTo>
                  <a:pt x="1934037" y="998103"/>
                </a:lnTo>
                <a:lnTo>
                  <a:pt x="1975654" y="980107"/>
                </a:lnTo>
                <a:lnTo>
                  <a:pt x="2016574" y="960840"/>
                </a:lnTo>
                <a:lnTo>
                  <a:pt x="2056772" y="940326"/>
                </a:lnTo>
                <a:lnTo>
                  <a:pt x="2096223" y="918591"/>
                </a:lnTo>
                <a:lnTo>
                  <a:pt x="2134902" y="895660"/>
                </a:lnTo>
                <a:lnTo>
                  <a:pt x="2172785" y="871558"/>
                </a:lnTo>
                <a:lnTo>
                  <a:pt x="2185065" y="863191"/>
                </a:lnTo>
                <a:lnTo>
                  <a:pt x="1389351" y="863191"/>
                </a:lnTo>
                <a:lnTo>
                  <a:pt x="1340560" y="862204"/>
                </a:lnTo>
                <a:lnTo>
                  <a:pt x="1292271" y="859268"/>
                </a:lnTo>
                <a:lnTo>
                  <a:pt x="1244522" y="854421"/>
                </a:lnTo>
                <a:lnTo>
                  <a:pt x="1197352" y="847701"/>
                </a:lnTo>
                <a:lnTo>
                  <a:pt x="1150799" y="839146"/>
                </a:lnTo>
                <a:lnTo>
                  <a:pt x="1104900" y="828794"/>
                </a:lnTo>
                <a:lnTo>
                  <a:pt x="1059695" y="816684"/>
                </a:lnTo>
                <a:lnTo>
                  <a:pt x="1015220" y="802854"/>
                </a:lnTo>
                <a:lnTo>
                  <a:pt x="971513" y="787340"/>
                </a:lnTo>
                <a:lnTo>
                  <a:pt x="928614" y="770183"/>
                </a:lnTo>
                <a:lnTo>
                  <a:pt x="886560" y="751419"/>
                </a:lnTo>
                <a:lnTo>
                  <a:pt x="845389" y="731086"/>
                </a:lnTo>
                <a:lnTo>
                  <a:pt x="805139" y="709224"/>
                </a:lnTo>
                <a:lnTo>
                  <a:pt x="765849" y="685869"/>
                </a:lnTo>
                <a:lnTo>
                  <a:pt x="727555" y="661060"/>
                </a:lnTo>
                <a:lnTo>
                  <a:pt x="690298" y="634835"/>
                </a:lnTo>
                <a:lnTo>
                  <a:pt x="654113" y="607232"/>
                </a:lnTo>
                <a:lnTo>
                  <a:pt x="619040" y="578290"/>
                </a:lnTo>
                <a:lnTo>
                  <a:pt x="585117" y="548045"/>
                </a:lnTo>
                <a:lnTo>
                  <a:pt x="552382" y="516537"/>
                </a:lnTo>
                <a:lnTo>
                  <a:pt x="520872" y="483802"/>
                </a:lnTo>
                <a:lnTo>
                  <a:pt x="490626" y="449881"/>
                </a:lnTo>
                <a:lnTo>
                  <a:pt x="461682" y="414809"/>
                </a:lnTo>
                <a:lnTo>
                  <a:pt x="434078" y="378627"/>
                </a:lnTo>
                <a:lnTo>
                  <a:pt x="407852" y="341370"/>
                </a:lnTo>
                <a:lnTo>
                  <a:pt x="383042" y="303079"/>
                </a:lnTo>
                <a:lnTo>
                  <a:pt x="359686" y="263790"/>
                </a:lnTo>
                <a:lnTo>
                  <a:pt x="337822" y="223542"/>
                </a:lnTo>
                <a:lnTo>
                  <a:pt x="317489" y="182373"/>
                </a:lnTo>
                <a:lnTo>
                  <a:pt x="298724" y="140320"/>
                </a:lnTo>
                <a:lnTo>
                  <a:pt x="281565" y="97423"/>
                </a:lnTo>
                <a:lnTo>
                  <a:pt x="266052" y="53719"/>
                </a:lnTo>
                <a:lnTo>
                  <a:pt x="252220" y="9245"/>
                </a:lnTo>
                <a:lnTo>
                  <a:pt x="249743" y="0"/>
                </a:lnTo>
                <a:close/>
              </a:path>
              <a:path w="2780029" h="1106170">
                <a:moveTo>
                  <a:pt x="2779401" y="0"/>
                </a:moveTo>
                <a:lnTo>
                  <a:pt x="2528973" y="0"/>
                </a:lnTo>
                <a:lnTo>
                  <a:pt x="2526496" y="9245"/>
                </a:lnTo>
                <a:lnTo>
                  <a:pt x="2512665" y="53719"/>
                </a:lnTo>
                <a:lnTo>
                  <a:pt x="2497151" y="97423"/>
                </a:lnTo>
                <a:lnTo>
                  <a:pt x="2479993" y="140320"/>
                </a:lnTo>
                <a:lnTo>
                  <a:pt x="2461228" y="182373"/>
                </a:lnTo>
                <a:lnTo>
                  <a:pt x="2440895" y="223542"/>
                </a:lnTo>
                <a:lnTo>
                  <a:pt x="2419032" y="263790"/>
                </a:lnTo>
                <a:lnTo>
                  <a:pt x="2395676" y="303079"/>
                </a:lnTo>
                <a:lnTo>
                  <a:pt x="2370867" y="341370"/>
                </a:lnTo>
                <a:lnTo>
                  <a:pt x="2344641" y="378627"/>
                </a:lnTo>
                <a:lnTo>
                  <a:pt x="2317037" y="414809"/>
                </a:lnTo>
                <a:lnTo>
                  <a:pt x="2288093" y="449881"/>
                </a:lnTo>
                <a:lnTo>
                  <a:pt x="2257847" y="483802"/>
                </a:lnTo>
                <a:lnTo>
                  <a:pt x="2226337" y="516537"/>
                </a:lnTo>
                <a:lnTo>
                  <a:pt x="2193601" y="548045"/>
                </a:lnTo>
                <a:lnTo>
                  <a:pt x="2159678" y="578290"/>
                </a:lnTo>
                <a:lnTo>
                  <a:pt x="2124605" y="607232"/>
                </a:lnTo>
                <a:lnTo>
                  <a:pt x="2088421" y="634835"/>
                </a:lnTo>
                <a:lnTo>
                  <a:pt x="2051162" y="661060"/>
                </a:lnTo>
                <a:lnTo>
                  <a:pt x="2012869" y="685869"/>
                </a:lnTo>
                <a:lnTo>
                  <a:pt x="1973578" y="709224"/>
                </a:lnTo>
                <a:lnTo>
                  <a:pt x="1933328" y="731086"/>
                </a:lnTo>
                <a:lnTo>
                  <a:pt x="1892156" y="751419"/>
                </a:lnTo>
                <a:lnTo>
                  <a:pt x="1850101" y="770183"/>
                </a:lnTo>
                <a:lnTo>
                  <a:pt x="1807201" y="787340"/>
                </a:lnTo>
                <a:lnTo>
                  <a:pt x="1763494" y="802854"/>
                </a:lnTo>
                <a:lnTo>
                  <a:pt x="1719018" y="816684"/>
                </a:lnTo>
                <a:lnTo>
                  <a:pt x="1673811" y="828794"/>
                </a:lnTo>
                <a:lnTo>
                  <a:pt x="1627911" y="839146"/>
                </a:lnTo>
                <a:lnTo>
                  <a:pt x="1581357" y="847701"/>
                </a:lnTo>
                <a:lnTo>
                  <a:pt x="1534185" y="854421"/>
                </a:lnTo>
                <a:lnTo>
                  <a:pt x="1486435" y="859268"/>
                </a:lnTo>
                <a:lnTo>
                  <a:pt x="1438145" y="862204"/>
                </a:lnTo>
                <a:lnTo>
                  <a:pt x="1389351" y="863191"/>
                </a:lnTo>
                <a:lnTo>
                  <a:pt x="2185065" y="863191"/>
                </a:lnTo>
                <a:lnTo>
                  <a:pt x="2246058" y="819938"/>
                </a:lnTo>
                <a:lnTo>
                  <a:pt x="2281400" y="792471"/>
                </a:lnTo>
                <a:lnTo>
                  <a:pt x="2315845" y="763933"/>
                </a:lnTo>
                <a:lnTo>
                  <a:pt x="2349368" y="734348"/>
                </a:lnTo>
                <a:lnTo>
                  <a:pt x="2381944" y="703741"/>
                </a:lnTo>
                <a:lnTo>
                  <a:pt x="2413549" y="672138"/>
                </a:lnTo>
                <a:lnTo>
                  <a:pt x="2444157" y="639563"/>
                </a:lnTo>
                <a:lnTo>
                  <a:pt x="2473743" y="606042"/>
                </a:lnTo>
                <a:lnTo>
                  <a:pt x="2502283" y="571599"/>
                </a:lnTo>
                <a:lnTo>
                  <a:pt x="2529751" y="536259"/>
                </a:lnTo>
                <a:lnTo>
                  <a:pt x="2556123" y="500048"/>
                </a:lnTo>
                <a:lnTo>
                  <a:pt x="2581373" y="462989"/>
                </a:lnTo>
                <a:lnTo>
                  <a:pt x="2605477" y="425109"/>
                </a:lnTo>
                <a:lnTo>
                  <a:pt x="2628409" y="386432"/>
                </a:lnTo>
                <a:lnTo>
                  <a:pt x="2650145" y="346983"/>
                </a:lnTo>
                <a:lnTo>
                  <a:pt x="2670660" y="306787"/>
                </a:lnTo>
                <a:lnTo>
                  <a:pt x="2689928" y="265870"/>
                </a:lnTo>
                <a:lnTo>
                  <a:pt x="2707925" y="224255"/>
                </a:lnTo>
                <a:lnTo>
                  <a:pt x="2724625" y="181968"/>
                </a:lnTo>
                <a:lnTo>
                  <a:pt x="2740005" y="139034"/>
                </a:lnTo>
                <a:lnTo>
                  <a:pt x="2754038" y="95478"/>
                </a:lnTo>
                <a:lnTo>
                  <a:pt x="2766700" y="51325"/>
                </a:lnTo>
                <a:lnTo>
                  <a:pt x="2777966" y="6600"/>
                </a:lnTo>
                <a:lnTo>
                  <a:pt x="277940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037939" y="2"/>
            <a:ext cx="1510030" cy="499745"/>
          </a:xfrm>
          <a:custGeom>
            <a:avLst/>
            <a:gdLst/>
            <a:ahLst/>
            <a:cxnLst/>
            <a:rect l="l" t="t" r="r" b="b"/>
            <a:pathLst>
              <a:path w="1510029" h="499745">
                <a:moveTo>
                  <a:pt x="335477" y="0"/>
                </a:moveTo>
                <a:lnTo>
                  <a:pt x="0" y="0"/>
                </a:lnTo>
                <a:lnTo>
                  <a:pt x="18343" y="40207"/>
                </a:lnTo>
                <a:lnTo>
                  <a:pt x="39439" y="80370"/>
                </a:lnTo>
                <a:lnTo>
                  <a:pt x="62652" y="119185"/>
                </a:lnTo>
                <a:lnTo>
                  <a:pt x="87903" y="156575"/>
                </a:lnTo>
                <a:lnTo>
                  <a:pt x="115115" y="192463"/>
                </a:lnTo>
                <a:lnTo>
                  <a:pt x="144212" y="226772"/>
                </a:lnTo>
                <a:lnTo>
                  <a:pt x="175116" y="259425"/>
                </a:lnTo>
                <a:lnTo>
                  <a:pt x="207751" y="290345"/>
                </a:lnTo>
                <a:lnTo>
                  <a:pt x="242038" y="319456"/>
                </a:lnTo>
                <a:lnTo>
                  <a:pt x="277902" y="346680"/>
                </a:lnTo>
                <a:lnTo>
                  <a:pt x="315264" y="371940"/>
                </a:lnTo>
                <a:lnTo>
                  <a:pt x="354047" y="395160"/>
                </a:lnTo>
                <a:lnTo>
                  <a:pt x="394175" y="416262"/>
                </a:lnTo>
                <a:lnTo>
                  <a:pt x="435570" y="435169"/>
                </a:lnTo>
                <a:lnTo>
                  <a:pt x="478156" y="451806"/>
                </a:lnTo>
                <a:lnTo>
                  <a:pt x="521854" y="466094"/>
                </a:lnTo>
                <a:lnTo>
                  <a:pt x="566589" y="477956"/>
                </a:lnTo>
                <a:lnTo>
                  <a:pt x="612281" y="487317"/>
                </a:lnTo>
                <a:lnTo>
                  <a:pt x="658856" y="494098"/>
                </a:lnTo>
                <a:lnTo>
                  <a:pt x="706235" y="498223"/>
                </a:lnTo>
                <a:lnTo>
                  <a:pt x="754341" y="499615"/>
                </a:lnTo>
                <a:lnTo>
                  <a:pt x="802525" y="498223"/>
                </a:lnTo>
                <a:lnTo>
                  <a:pt x="849981" y="494098"/>
                </a:lnTo>
                <a:lnTo>
                  <a:pt x="896632" y="487317"/>
                </a:lnTo>
                <a:lnTo>
                  <a:pt x="942401" y="477956"/>
                </a:lnTo>
                <a:lnTo>
                  <a:pt x="987211" y="466094"/>
                </a:lnTo>
                <a:lnTo>
                  <a:pt x="1030983" y="451806"/>
                </a:lnTo>
                <a:lnTo>
                  <a:pt x="1073642" y="435169"/>
                </a:lnTo>
                <a:lnTo>
                  <a:pt x="1115108" y="416262"/>
                </a:lnTo>
                <a:lnTo>
                  <a:pt x="1155306" y="395160"/>
                </a:lnTo>
                <a:lnTo>
                  <a:pt x="1194158" y="371940"/>
                </a:lnTo>
                <a:lnTo>
                  <a:pt x="1231586" y="346680"/>
                </a:lnTo>
                <a:lnTo>
                  <a:pt x="1267513" y="319456"/>
                </a:lnTo>
                <a:lnTo>
                  <a:pt x="1301862" y="290345"/>
                </a:lnTo>
                <a:lnTo>
                  <a:pt x="1334555" y="259425"/>
                </a:lnTo>
                <a:lnTo>
                  <a:pt x="1365515" y="226772"/>
                </a:lnTo>
                <a:lnTo>
                  <a:pt x="1382038" y="207325"/>
                </a:lnTo>
                <a:lnTo>
                  <a:pt x="754341" y="207325"/>
                </a:lnTo>
                <a:lnTo>
                  <a:pt x="706287" y="205169"/>
                </a:lnTo>
                <a:lnTo>
                  <a:pt x="659445" y="198827"/>
                </a:lnTo>
                <a:lnTo>
                  <a:pt x="614001" y="188483"/>
                </a:lnTo>
                <a:lnTo>
                  <a:pt x="570142" y="174324"/>
                </a:lnTo>
                <a:lnTo>
                  <a:pt x="528054" y="156535"/>
                </a:lnTo>
                <a:lnTo>
                  <a:pt x="487921" y="135303"/>
                </a:lnTo>
                <a:lnTo>
                  <a:pt x="449931" y="110814"/>
                </a:lnTo>
                <a:lnTo>
                  <a:pt x="414268" y="83252"/>
                </a:lnTo>
                <a:lnTo>
                  <a:pt x="381120" y="52806"/>
                </a:lnTo>
                <a:lnTo>
                  <a:pt x="350672" y="19659"/>
                </a:lnTo>
                <a:lnTo>
                  <a:pt x="335477" y="0"/>
                </a:lnTo>
                <a:close/>
              </a:path>
              <a:path w="1510029" h="499745">
                <a:moveTo>
                  <a:pt x="1509995" y="0"/>
                </a:moveTo>
                <a:lnTo>
                  <a:pt x="1173878" y="0"/>
                </a:lnTo>
                <a:lnTo>
                  <a:pt x="1158671" y="19659"/>
                </a:lnTo>
                <a:lnTo>
                  <a:pt x="1128196" y="52806"/>
                </a:lnTo>
                <a:lnTo>
                  <a:pt x="1095014" y="83252"/>
                </a:lnTo>
                <a:lnTo>
                  <a:pt x="1059310" y="110814"/>
                </a:lnTo>
                <a:lnTo>
                  <a:pt x="1021271" y="135303"/>
                </a:lnTo>
                <a:lnTo>
                  <a:pt x="980986" y="156575"/>
                </a:lnTo>
                <a:lnTo>
                  <a:pt x="938923" y="174324"/>
                </a:lnTo>
                <a:lnTo>
                  <a:pt x="894986" y="188483"/>
                </a:lnTo>
                <a:lnTo>
                  <a:pt x="849453" y="198827"/>
                </a:lnTo>
                <a:lnTo>
                  <a:pt x="802510" y="205169"/>
                </a:lnTo>
                <a:lnTo>
                  <a:pt x="754341" y="207325"/>
                </a:lnTo>
                <a:lnTo>
                  <a:pt x="1382038" y="207325"/>
                </a:lnTo>
                <a:lnTo>
                  <a:pt x="1421955" y="156535"/>
                </a:lnTo>
                <a:lnTo>
                  <a:pt x="1447226" y="119185"/>
                </a:lnTo>
                <a:lnTo>
                  <a:pt x="1470481" y="80370"/>
                </a:lnTo>
                <a:lnTo>
                  <a:pt x="1491617" y="40207"/>
                </a:lnTo>
                <a:lnTo>
                  <a:pt x="150999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822044" y="851729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868" y="0"/>
                </a:lnTo>
                <a:lnTo>
                  <a:pt x="213868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868" y="284340"/>
                </a:lnTo>
                <a:lnTo>
                  <a:pt x="213868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876769" y="8868399"/>
            <a:ext cx="1411605" cy="1419225"/>
          </a:xfrm>
          <a:custGeom>
            <a:avLst/>
            <a:gdLst/>
            <a:ahLst/>
            <a:cxnLst/>
            <a:rect l="l" t="t" r="r" b="b"/>
            <a:pathLst>
              <a:path w="1411605" h="1419225">
                <a:moveTo>
                  <a:pt x="1411279" y="0"/>
                </a:moveTo>
                <a:lnTo>
                  <a:pt x="1373941" y="12162"/>
                </a:lnTo>
                <a:lnTo>
                  <a:pt x="1330630" y="27301"/>
                </a:lnTo>
                <a:lnTo>
                  <a:pt x="1287745" y="43326"/>
                </a:lnTo>
                <a:lnTo>
                  <a:pt x="1245294" y="60227"/>
                </a:lnTo>
                <a:lnTo>
                  <a:pt x="1203291" y="77991"/>
                </a:lnTo>
                <a:lnTo>
                  <a:pt x="1161744" y="96609"/>
                </a:lnTo>
                <a:lnTo>
                  <a:pt x="1120666" y="116069"/>
                </a:lnTo>
                <a:lnTo>
                  <a:pt x="1080068" y="136361"/>
                </a:lnTo>
                <a:lnTo>
                  <a:pt x="1039959" y="157473"/>
                </a:lnTo>
                <a:lnTo>
                  <a:pt x="1000353" y="179394"/>
                </a:lnTo>
                <a:lnTo>
                  <a:pt x="961258" y="202113"/>
                </a:lnTo>
                <a:lnTo>
                  <a:pt x="922687" y="225619"/>
                </a:lnTo>
                <a:lnTo>
                  <a:pt x="884650" y="249902"/>
                </a:lnTo>
                <a:lnTo>
                  <a:pt x="847159" y="274951"/>
                </a:lnTo>
                <a:lnTo>
                  <a:pt x="810224" y="300754"/>
                </a:lnTo>
                <a:lnTo>
                  <a:pt x="773856" y="327300"/>
                </a:lnTo>
                <a:lnTo>
                  <a:pt x="738066" y="354578"/>
                </a:lnTo>
                <a:lnTo>
                  <a:pt x="702866" y="382578"/>
                </a:lnTo>
                <a:lnTo>
                  <a:pt x="668266" y="411289"/>
                </a:lnTo>
                <a:lnTo>
                  <a:pt x="634277" y="440699"/>
                </a:lnTo>
                <a:lnTo>
                  <a:pt x="600911" y="470798"/>
                </a:lnTo>
                <a:lnTo>
                  <a:pt x="568178" y="501574"/>
                </a:lnTo>
                <a:lnTo>
                  <a:pt x="536088" y="533016"/>
                </a:lnTo>
                <a:lnTo>
                  <a:pt x="504655" y="565114"/>
                </a:lnTo>
                <a:lnTo>
                  <a:pt x="473887" y="597857"/>
                </a:lnTo>
                <a:lnTo>
                  <a:pt x="443796" y="631234"/>
                </a:lnTo>
                <a:lnTo>
                  <a:pt x="414394" y="665233"/>
                </a:lnTo>
                <a:lnTo>
                  <a:pt x="385691" y="699843"/>
                </a:lnTo>
                <a:lnTo>
                  <a:pt x="357698" y="735055"/>
                </a:lnTo>
                <a:lnTo>
                  <a:pt x="330426" y="770856"/>
                </a:lnTo>
                <a:lnTo>
                  <a:pt x="303886" y="807235"/>
                </a:lnTo>
                <a:lnTo>
                  <a:pt x="278089" y="844183"/>
                </a:lnTo>
                <a:lnTo>
                  <a:pt x="253047" y="881687"/>
                </a:lnTo>
                <a:lnTo>
                  <a:pt x="228769" y="919737"/>
                </a:lnTo>
                <a:lnTo>
                  <a:pt x="205268" y="958322"/>
                </a:lnTo>
                <a:lnTo>
                  <a:pt x="182553" y="997430"/>
                </a:lnTo>
                <a:lnTo>
                  <a:pt x="160637" y="1037052"/>
                </a:lnTo>
                <a:lnTo>
                  <a:pt x="139529" y="1077175"/>
                </a:lnTo>
                <a:lnTo>
                  <a:pt x="119242" y="1117789"/>
                </a:lnTo>
                <a:lnTo>
                  <a:pt x="99786" y="1158883"/>
                </a:lnTo>
                <a:lnTo>
                  <a:pt x="81171" y="1200446"/>
                </a:lnTo>
                <a:lnTo>
                  <a:pt x="63410" y="1242466"/>
                </a:lnTo>
                <a:lnTo>
                  <a:pt x="46512" y="1284934"/>
                </a:lnTo>
                <a:lnTo>
                  <a:pt x="30490" y="1327838"/>
                </a:lnTo>
                <a:lnTo>
                  <a:pt x="15353" y="1371166"/>
                </a:lnTo>
                <a:lnTo>
                  <a:pt x="1114" y="1414909"/>
                </a:lnTo>
                <a:lnTo>
                  <a:pt x="0" y="1418598"/>
                </a:lnTo>
                <a:lnTo>
                  <a:pt x="388767" y="1418598"/>
                </a:lnTo>
                <a:lnTo>
                  <a:pt x="401852" y="1385320"/>
                </a:lnTo>
                <a:lnTo>
                  <a:pt x="419460" y="1343672"/>
                </a:lnTo>
                <a:lnTo>
                  <a:pt x="438075" y="1302565"/>
                </a:lnTo>
                <a:lnTo>
                  <a:pt x="457683" y="1262017"/>
                </a:lnTo>
                <a:lnTo>
                  <a:pt x="478268" y="1222043"/>
                </a:lnTo>
                <a:lnTo>
                  <a:pt x="499813" y="1182658"/>
                </a:lnTo>
                <a:lnTo>
                  <a:pt x="522305" y="1143878"/>
                </a:lnTo>
                <a:lnTo>
                  <a:pt x="545727" y="1105718"/>
                </a:lnTo>
                <a:lnTo>
                  <a:pt x="570063" y="1068194"/>
                </a:lnTo>
                <a:lnTo>
                  <a:pt x="595299" y="1031321"/>
                </a:lnTo>
                <a:lnTo>
                  <a:pt x="621418" y="995115"/>
                </a:lnTo>
                <a:lnTo>
                  <a:pt x="648405" y="959591"/>
                </a:lnTo>
                <a:lnTo>
                  <a:pt x="676245" y="924766"/>
                </a:lnTo>
                <a:lnTo>
                  <a:pt x="704922" y="890653"/>
                </a:lnTo>
                <a:lnTo>
                  <a:pt x="734420" y="857270"/>
                </a:lnTo>
                <a:lnTo>
                  <a:pt x="764725" y="824630"/>
                </a:lnTo>
                <a:lnTo>
                  <a:pt x="795819" y="792751"/>
                </a:lnTo>
                <a:lnTo>
                  <a:pt x="827689" y="761647"/>
                </a:lnTo>
                <a:lnTo>
                  <a:pt x="860318" y="731335"/>
                </a:lnTo>
                <a:lnTo>
                  <a:pt x="893691" y="701828"/>
                </a:lnTo>
                <a:lnTo>
                  <a:pt x="927792" y="673144"/>
                </a:lnTo>
                <a:lnTo>
                  <a:pt x="962605" y="645297"/>
                </a:lnTo>
                <a:lnTo>
                  <a:pt x="998117" y="618303"/>
                </a:lnTo>
                <a:lnTo>
                  <a:pt x="1034309" y="592178"/>
                </a:lnTo>
                <a:lnTo>
                  <a:pt x="1071168" y="566937"/>
                </a:lnTo>
                <a:lnTo>
                  <a:pt x="1108678" y="542595"/>
                </a:lnTo>
                <a:lnTo>
                  <a:pt x="1146822" y="519168"/>
                </a:lnTo>
                <a:lnTo>
                  <a:pt x="1185586" y="496672"/>
                </a:lnTo>
                <a:lnTo>
                  <a:pt x="1224955" y="475122"/>
                </a:lnTo>
                <a:lnTo>
                  <a:pt x="1264911" y="454534"/>
                </a:lnTo>
                <a:lnTo>
                  <a:pt x="1305441" y="434923"/>
                </a:lnTo>
                <a:lnTo>
                  <a:pt x="1346528" y="416304"/>
                </a:lnTo>
                <a:lnTo>
                  <a:pt x="1388157" y="398694"/>
                </a:lnTo>
                <a:lnTo>
                  <a:pt x="1411279" y="389597"/>
                </a:lnTo>
                <a:lnTo>
                  <a:pt x="141127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35986" y="1106855"/>
            <a:ext cx="1426210" cy="1426845"/>
          </a:xfrm>
          <a:custGeom>
            <a:avLst/>
            <a:gdLst/>
            <a:ahLst/>
            <a:cxnLst/>
            <a:rect l="l" t="t" r="r" b="b"/>
            <a:pathLst>
              <a:path w="1426209" h="1426845">
                <a:moveTo>
                  <a:pt x="712724" y="0"/>
                </a:moveTo>
                <a:lnTo>
                  <a:pt x="663918" y="1643"/>
                </a:lnTo>
                <a:lnTo>
                  <a:pt x="615996" y="6503"/>
                </a:lnTo>
                <a:lnTo>
                  <a:pt x="569064" y="14473"/>
                </a:lnTo>
                <a:lnTo>
                  <a:pt x="523228" y="25448"/>
                </a:lnTo>
                <a:lnTo>
                  <a:pt x="478594" y="39321"/>
                </a:lnTo>
                <a:lnTo>
                  <a:pt x="435268" y="55986"/>
                </a:lnTo>
                <a:lnTo>
                  <a:pt x="393357" y="75339"/>
                </a:lnTo>
                <a:lnTo>
                  <a:pt x="352965" y="97272"/>
                </a:lnTo>
                <a:lnTo>
                  <a:pt x="314200" y="121680"/>
                </a:lnTo>
                <a:lnTo>
                  <a:pt x="277168" y="148457"/>
                </a:lnTo>
                <a:lnTo>
                  <a:pt x="241974" y="177497"/>
                </a:lnTo>
                <a:lnTo>
                  <a:pt x="208724" y="208694"/>
                </a:lnTo>
                <a:lnTo>
                  <a:pt x="177525" y="241942"/>
                </a:lnTo>
                <a:lnTo>
                  <a:pt x="148482" y="277135"/>
                </a:lnTo>
                <a:lnTo>
                  <a:pt x="121702" y="314168"/>
                </a:lnTo>
                <a:lnTo>
                  <a:pt x="97291" y="352933"/>
                </a:lnTo>
                <a:lnTo>
                  <a:pt x="75354" y="393327"/>
                </a:lnTo>
                <a:lnTo>
                  <a:pt x="55999" y="435241"/>
                </a:lnTo>
                <a:lnTo>
                  <a:pt x="39330" y="478572"/>
                </a:lnTo>
                <a:lnTo>
                  <a:pt x="25454" y="523212"/>
                </a:lnTo>
                <a:lnTo>
                  <a:pt x="14477" y="569055"/>
                </a:lnTo>
                <a:lnTo>
                  <a:pt x="6504" y="615997"/>
                </a:lnTo>
                <a:lnTo>
                  <a:pt x="1643" y="663930"/>
                </a:lnTo>
                <a:lnTo>
                  <a:pt x="0" y="712749"/>
                </a:lnTo>
                <a:lnTo>
                  <a:pt x="1643" y="761572"/>
                </a:lnTo>
                <a:lnTo>
                  <a:pt x="6504" y="809516"/>
                </a:lnTo>
                <a:lnTo>
                  <a:pt x="14477" y="856474"/>
                </a:lnTo>
                <a:lnTo>
                  <a:pt x="25454" y="902340"/>
                </a:lnTo>
                <a:lnTo>
                  <a:pt x="39330" y="947007"/>
                </a:lnTo>
                <a:lnTo>
                  <a:pt x="55999" y="990370"/>
                </a:lnTo>
                <a:lnTo>
                  <a:pt x="75354" y="1032320"/>
                </a:lnTo>
                <a:lnTo>
                  <a:pt x="97291" y="1072752"/>
                </a:lnTo>
                <a:lnTo>
                  <a:pt x="121702" y="1111559"/>
                </a:lnTo>
                <a:lnTo>
                  <a:pt x="148482" y="1148635"/>
                </a:lnTo>
                <a:lnTo>
                  <a:pt x="177525" y="1183873"/>
                </a:lnTo>
                <a:lnTo>
                  <a:pt x="208724" y="1217166"/>
                </a:lnTo>
                <a:lnTo>
                  <a:pt x="241974" y="1248408"/>
                </a:lnTo>
                <a:lnTo>
                  <a:pt x="277168" y="1277492"/>
                </a:lnTo>
                <a:lnTo>
                  <a:pt x="314200" y="1304313"/>
                </a:lnTo>
                <a:lnTo>
                  <a:pt x="352965" y="1328762"/>
                </a:lnTo>
                <a:lnTo>
                  <a:pt x="393357" y="1350734"/>
                </a:lnTo>
                <a:lnTo>
                  <a:pt x="435268" y="1370122"/>
                </a:lnTo>
                <a:lnTo>
                  <a:pt x="478594" y="1386820"/>
                </a:lnTo>
                <a:lnTo>
                  <a:pt x="523228" y="1400721"/>
                </a:lnTo>
                <a:lnTo>
                  <a:pt x="569064" y="1411718"/>
                </a:lnTo>
                <a:lnTo>
                  <a:pt x="615996" y="1419705"/>
                </a:lnTo>
                <a:lnTo>
                  <a:pt x="663918" y="1424575"/>
                </a:lnTo>
                <a:lnTo>
                  <a:pt x="712724" y="1426222"/>
                </a:lnTo>
                <a:lnTo>
                  <a:pt x="761548" y="1424575"/>
                </a:lnTo>
                <a:lnTo>
                  <a:pt x="809493" y="1419705"/>
                </a:lnTo>
                <a:lnTo>
                  <a:pt x="856453" y="1411718"/>
                </a:lnTo>
                <a:lnTo>
                  <a:pt x="902320" y="1400721"/>
                </a:lnTo>
                <a:lnTo>
                  <a:pt x="946988" y="1386820"/>
                </a:lnTo>
                <a:lnTo>
                  <a:pt x="990351" y="1370122"/>
                </a:lnTo>
                <a:lnTo>
                  <a:pt x="1032303" y="1350734"/>
                </a:lnTo>
                <a:lnTo>
                  <a:pt x="1072736" y="1328762"/>
                </a:lnTo>
                <a:lnTo>
                  <a:pt x="1111543" y="1304313"/>
                </a:lnTo>
                <a:lnTo>
                  <a:pt x="1148620" y="1277492"/>
                </a:lnTo>
                <a:lnTo>
                  <a:pt x="1183858" y="1248408"/>
                </a:lnTo>
                <a:lnTo>
                  <a:pt x="1217152" y="1217166"/>
                </a:lnTo>
                <a:lnTo>
                  <a:pt x="1248394" y="1183873"/>
                </a:lnTo>
                <a:lnTo>
                  <a:pt x="1277479" y="1148635"/>
                </a:lnTo>
                <a:lnTo>
                  <a:pt x="1304299" y="1111559"/>
                </a:lnTo>
                <a:lnTo>
                  <a:pt x="1328749" y="1072752"/>
                </a:lnTo>
                <a:lnTo>
                  <a:pt x="1350721" y="1032320"/>
                </a:lnTo>
                <a:lnTo>
                  <a:pt x="1370109" y="990370"/>
                </a:lnTo>
                <a:lnTo>
                  <a:pt x="1386807" y="947007"/>
                </a:lnTo>
                <a:lnTo>
                  <a:pt x="1400708" y="902340"/>
                </a:lnTo>
                <a:lnTo>
                  <a:pt x="1411705" y="856474"/>
                </a:lnTo>
                <a:lnTo>
                  <a:pt x="1419692" y="809516"/>
                </a:lnTo>
                <a:lnTo>
                  <a:pt x="1424562" y="761572"/>
                </a:lnTo>
                <a:lnTo>
                  <a:pt x="1426210" y="712749"/>
                </a:lnTo>
                <a:lnTo>
                  <a:pt x="1424562" y="663930"/>
                </a:lnTo>
                <a:lnTo>
                  <a:pt x="1419692" y="615997"/>
                </a:lnTo>
                <a:lnTo>
                  <a:pt x="1411705" y="569055"/>
                </a:lnTo>
                <a:lnTo>
                  <a:pt x="1400708" y="523212"/>
                </a:lnTo>
                <a:lnTo>
                  <a:pt x="1386807" y="478572"/>
                </a:lnTo>
                <a:lnTo>
                  <a:pt x="1370109" y="435241"/>
                </a:lnTo>
                <a:lnTo>
                  <a:pt x="1350721" y="393327"/>
                </a:lnTo>
                <a:lnTo>
                  <a:pt x="1328749" y="352933"/>
                </a:lnTo>
                <a:lnTo>
                  <a:pt x="1304299" y="314168"/>
                </a:lnTo>
                <a:lnTo>
                  <a:pt x="1277479" y="277135"/>
                </a:lnTo>
                <a:lnTo>
                  <a:pt x="1248394" y="241942"/>
                </a:lnTo>
                <a:lnTo>
                  <a:pt x="1217152" y="208694"/>
                </a:lnTo>
                <a:lnTo>
                  <a:pt x="1183858" y="177497"/>
                </a:lnTo>
                <a:lnTo>
                  <a:pt x="1148620" y="148457"/>
                </a:lnTo>
                <a:lnTo>
                  <a:pt x="1111543" y="121680"/>
                </a:lnTo>
                <a:lnTo>
                  <a:pt x="1072736" y="97272"/>
                </a:lnTo>
                <a:lnTo>
                  <a:pt x="1032303" y="75339"/>
                </a:lnTo>
                <a:lnTo>
                  <a:pt x="990351" y="55986"/>
                </a:lnTo>
                <a:lnTo>
                  <a:pt x="946988" y="39321"/>
                </a:lnTo>
                <a:lnTo>
                  <a:pt x="902320" y="25448"/>
                </a:lnTo>
                <a:lnTo>
                  <a:pt x="856453" y="14473"/>
                </a:lnTo>
                <a:lnTo>
                  <a:pt x="809493" y="6503"/>
                </a:lnTo>
                <a:lnTo>
                  <a:pt x="761548" y="1643"/>
                </a:lnTo>
                <a:lnTo>
                  <a:pt x="7127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30-Jul-24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26674" y="3315608"/>
            <a:ext cx="7247351" cy="154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3110" y="3243795"/>
            <a:ext cx="10819130" cy="178786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5900" b="1" spc="100" dirty="0">
                <a:solidFill>
                  <a:srgbClr val="DA622E"/>
                </a:solidFill>
                <a:latin typeface="Cambria"/>
                <a:cs typeface="Cambria"/>
              </a:rPr>
              <a:t>Social</a:t>
            </a:r>
            <a:r>
              <a:rPr sz="5900" b="1" spc="25" dirty="0">
                <a:solidFill>
                  <a:srgbClr val="DA622E"/>
                </a:solidFill>
                <a:latin typeface="Cambria"/>
                <a:cs typeface="Cambria"/>
              </a:rPr>
              <a:t> </a:t>
            </a:r>
            <a:r>
              <a:rPr sz="5900" b="1" spc="155" dirty="0">
                <a:solidFill>
                  <a:srgbClr val="DA622E"/>
                </a:solidFill>
                <a:latin typeface="Cambria"/>
                <a:cs typeface="Cambria"/>
              </a:rPr>
              <a:t>Media</a:t>
            </a:r>
            <a:r>
              <a:rPr sz="5900" b="1" spc="25" dirty="0">
                <a:solidFill>
                  <a:srgbClr val="DA622E"/>
                </a:solidFill>
                <a:latin typeface="Cambria"/>
                <a:cs typeface="Cambria"/>
              </a:rPr>
              <a:t> </a:t>
            </a:r>
            <a:r>
              <a:rPr sz="5900" b="1" spc="150" dirty="0">
                <a:solidFill>
                  <a:srgbClr val="DA622E"/>
                </a:solidFill>
                <a:latin typeface="Cambria"/>
                <a:cs typeface="Cambria"/>
              </a:rPr>
              <a:t>Hashtag </a:t>
            </a:r>
            <a:r>
              <a:rPr sz="5900" b="1" spc="-5" dirty="0">
                <a:solidFill>
                  <a:srgbClr val="DA622E"/>
                </a:solidFill>
                <a:latin typeface="Cambria"/>
                <a:cs typeface="Cambria"/>
              </a:rPr>
              <a:t>Trend </a:t>
            </a:r>
            <a:r>
              <a:rPr sz="5900" b="1" spc="105" dirty="0">
                <a:solidFill>
                  <a:srgbClr val="DA622E"/>
                </a:solidFill>
                <a:latin typeface="Cambria"/>
                <a:cs typeface="Cambria"/>
              </a:rPr>
              <a:t>Analyzer</a:t>
            </a:r>
            <a:endParaRPr sz="5900" b="1" dirty="0">
              <a:latin typeface="Cambria"/>
              <a:cs typeface="Cambr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83FC8-80A2-C01A-E5BE-85D92819D393}"/>
              </a:ext>
            </a:extLst>
          </p:cNvPr>
          <p:cNvSpPr txBox="1"/>
          <p:nvPr/>
        </p:nvSpPr>
        <p:spPr>
          <a:xfrm>
            <a:off x="2023110" y="5835650"/>
            <a:ext cx="4650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Name : Manan Gupta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Batch : ME 30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67"/>
                </a:moveTo>
                <a:lnTo>
                  <a:pt x="192227" y="143967"/>
                </a:lnTo>
                <a:lnTo>
                  <a:pt x="192227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27" y="333375"/>
                </a:lnTo>
                <a:lnTo>
                  <a:pt x="192227" y="192201"/>
                </a:lnTo>
                <a:lnTo>
                  <a:pt x="333375" y="192201"/>
                </a:lnTo>
                <a:lnTo>
                  <a:pt x="333375" y="143967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199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4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599988"/>
                </a:lnTo>
                <a:lnTo>
                  <a:pt x="254359" y="600074"/>
                </a:lnTo>
                <a:lnTo>
                  <a:pt x="350286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03" y="350661"/>
                </a:lnTo>
                <a:lnTo>
                  <a:pt x="600003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3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3"/>
                </a:lnTo>
                <a:lnTo>
                  <a:pt x="147482" y="333374"/>
                </a:lnTo>
                <a:lnTo>
                  <a:pt x="189417" y="333374"/>
                </a:lnTo>
                <a:lnTo>
                  <a:pt x="213134" y="330173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259164" y="80636"/>
                </a:lnTo>
                <a:lnTo>
                  <a:pt x="168463" y="0"/>
                </a:lnTo>
                <a:close/>
              </a:path>
              <a:path w="333375" h="333375">
                <a:moveTo>
                  <a:pt x="259164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2"/>
                </a:lnTo>
                <a:lnTo>
                  <a:pt x="333374" y="146610"/>
                </a:lnTo>
                <a:lnTo>
                  <a:pt x="259164" y="80636"/>
                </a:lnTo>
                <a:close/>
              </a:path>
              <a:path w="333375" h="333375">
                <a:moveTo>
                  <a:pt x="168463" y="0"/>
                </a:moveTo>
                <a:lnTo>
                  <a:pt x="333374" y="146610"/>
                </a:lnTo>
                <a:lnTo>
                  <a:pt x="330226" y="123072"/>
                </a:lnTo>
                <a:lnTo>
                  <a:pt x="313351" y="82979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3" y="0"/>
                </a:lnTo>
                <a:close/>
              </a:path>
              <a:path w="333375" h="333375">
                <a:moveTo>
                  <a:pt x="333374" y="0"/>
                </a:moveTo>
                <a:lnTo>
                  <a:pt x="168463" y="0"/>
                </a:lnTo>
                <a:lnTo>
                  <a:pt x="213134" y="5976"/>
                </a:lnTo>
                <a:lnTo>
                  <a:pt x="253225" y="22851"/>
                </a:lnTo>
                <a:lnTo>
                  <a:pt x="287158" y="49046"/>
                </a:lnTo>
                <a:lnTo>
                  <a:pt x="313351" y="82979"/>
                </a:lnTo>
                <a:lnTo>
                  <a:pt x="330226" y="123072"/>
                </a:lnTo>
                <a:lnTo>
                  <a:pt x="333374" y="146610"/>
                </a:lnTo>
                <a:lnTo>
                  <a:pt x="33337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857370" y="2"/>
            <a:ext cx="2268220" cy="949325"/>
            <a:chOff x="15857370" y="2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70" y="2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8" y="34739"/>
                  </a:lnTo>
                  <a:lnTo>
                    <a:pt x="17149" y="80438"/>
                  </a:lnTo>
                  <a:lnTo>
                    <a:pt x="29536" y="125426"/>
                  </a:lnTo>
                  <a:lnTo>
                    <a:pt x="43679" y="169661"/>
                  </a:lnTo>
                  <a:lnTo>
                    <a:pt x="59537" y="213104"/>
                  </a:lnTo>
                  <a:lnTo>
                    <a:pt x="77071" y="255714"/>
                  </a:lnTo>
                  <a:lnTo>
                    <a:pt x="96241" y="297452"/>
                  </a:lnTo>
                  <a:lnTo>
                    <a:pt x="117007" y="338277"/>
                  </a:lnTo>
                  <a:lnTo>
                    <a:pt x="139328" y="378149"/>
                  </a:lnTo>
                  <a:lnTo>
                    <a:pt x="163165" y="417028"/>
                  </a:lnTo>
                  <a:lnTo>
                    <a:pt x="188478" y="454874"/>
                  </a:lnTo>
                  <a:lnTo>
                    <a:pt x="215226" y="491646"/>
                  </a:lnTo>
                  <a:lnTo>
                    <a:pt x="243369" y="527305"/>
                  </a:lnTo>
                  <a:lnTo>
                    <a:pt x="272869" y="561811"/>
                  </a:lnTo>
                  <a:lnTo>
                    <a:pt x="303683" y="595123"/>
                  </a:lnTo>
                  <a:lnTo>
                    <a:pt x="335774" y="627201"/>
                  </a:lnTo>
                  <a:lnTo>
                    <a:pt x="369099" y="658005"/>
                  </a:lnTo>
                  <a:lnTo>
                    <a:pt x="403621" y="687495"/>
                  </a:lnTo>
                  <a:lnTo>
                    <a:pt x="439297" y="715631"/>
                  </a:lnTo>
                  <a:lnTo>
                    <a:pt x="476089" y="742372"/>
                  </a:lnTo>
                  <a:lnTo>
                    <a:pt x="513956" y="767679"/>
                  </a:lnTo>
                  <a:lnTo>
                    <a:pt x="552859" y="791512"/>
                  </a:lnTo>
                  <a:lnTo>
                    <a:pt x="592757" y="813830"/>
                  </a:lnTo>
                  <a:lnTo>
                    <a:pt x="633610" y="834593"/>
                  </a:lnTo>
                  <a:lnTo>
                    <a:pt x="675378" y="853761"/>
                  </a:lnTo>
                  <a:lnTo>
                    <a:pt x="718022" y="871294"/>
                  </a:lnTo>
                  <a:lnTo>
                    <a:pt x="761501" y="887151"/>
                  </a:lnTo>
                  <a:lnTo>
                    <a:pt x="805775" y="901294"/>
                  </a:lnTo>
                  <a:lnTo>
                    <a:pt x="850804" y="913681"/>
                  </a:lnTo>
                  <a:lnTo>
                    <a:pt x="896548" y="924272"/>
                  </a:lnTo>
                  <a:lnTo>
                    <a:pt x="942967" y="933028"/>
                  </a:lnTo>
                  <a:lnTo>
                    <a:pt x="990021" y="939908"/>
                  </a:lnTo>
                  <a:lnTo>
                    <a:pt x="1037671" y="944871"/>
                  </a:lnTo>
                  <a:lnTo>
                    <a:pt x="1085875" y="947879"/>
                  </a:lnTo>
                  <a:lnTo>
                    <a:pt x="1134594" y="948891"/>
                  </a:lnTo>
                  <a:lnTo>
                    <a:pt x="1183246" y="947879"/>
                  </a:lnTo>
                  <a:lnTo>
                    <a:pt x="1231383" y="944871"/>
                  </a:lnTo>
                  <a:lnTo>
                    <a:pt x="1278967" y="939908"/>
                  </a:lnTo>
                  <a:lnTo>
                    <a:pt x="1325956" y="933028"/>
                  </a:lnTo>
                  <a:lnTo>
                    <a:pt x="1372312" y="924272"/>
                  </a:lnTo>
                  <a:lnTo>
                    <a:pt x="1417994" y="913681"/>
                  </a:lnTo>
                  <a:lnTo>
                    <a:pt x="1462962" y="901294"/>
                  </a:lnTo>
                  <a:lnTo>
                    <a:pt x="1507176" y="887151"/>
                  </a:lnTo>
                  <a:lnTo>
                    <a:pt x="1550596" y="871294"/>
                  </a:lnTo>
                  <a:lnTo>
                    <a:pt x="1593183" y="853761"/>
                  </a:lnTo>
                  <a:lnTo>
                    <a:pt x="1634895" y="834593"/>
                  </a:lnTo>
                  <a:lnTo>
                    <a:pt x="1675694" y="813830"/>
                  </a:lnTo>
                  <a:lnTo>
                    <a:pt x="1715539" y="791512"/>
                  </a:lnTo>
                  <a:lnTo>
                    <a:pt x="1754390" y="767679"/>
                  </a:lnTo>
                  <a:lnTo>
                    <a:pt x="1776242" y="753057"/>
                  </a:lnTo>
                  <a:lnTo>
                    <a:pt x="1134594" y="753057"/>
                  </a:lnTo>
                  <a:lnTo>
                    <a:pt x="1086838" y="751886"/>
                  </a:lnTo>
                  <a:lnTo>
                    <a:pt x="1039689" y="748410"/>
                  </a:lnTo>
                  <a:lnTo>
                    <a:pt x="993200" y="742683"/>
                  </a:lnTo>
                  <a:lnTo>
                    <a:pt x="947427" y="734761"/>
                  </a:lnTo>
                  <a:lnTo>
                    <a:pt x="902425" y="724699"/>
                  </a:lnTo>
                  <a:lnTo>
                    <a:pt x="858248" y="712551"/>
                  </a:lnTo>
                  <a:lnTo>
                    <a:pt x="814952" y="698373"/>
                  </a:lnTo>
                  <a:lnTo>
                    <a:pt x="772591" y="682219"/>
                  </a:lnTo>
                  <a:lnTo>
                    <a:pt x="731219" y="664144"/>
                  </a:lnTo>
                  <a:lnTo>
                    <a:pt x="690892" y="644204"/>
                  </a:lnTo>
                  <a:lnTo>
                    <a:pt x="651665" y="622452"/>
                  </a:lnTo>
                  <a:lnTo>
                    <a:pt x="613592" y="598945"/>
                  </a:lnTo>
                  <a:lnTo>
                    <a:pt x="576728" y="573737"/>
                  </a:lnTo>
                  <a:lnTo>
                    <a:pt x="541128" y="546882"/>
                  </a:lnTo>
                  <a:lnTo>
                    <a:pt x="506847" y="518437"/>
                  </a:lnTo>
                  <a:lnTo>
                    <a:pt x="473939" y="488455"/>
                  </a:lnTo>
                  <a:lnTo>
                    <a:pt x="442460" y="456993"/>
                  </a:lnTo>
                  <a:lnTo>
                    <a:pt x="412464" y="424103"/>
                  </a:lnTo>
                  <a:lnTo>
                    <a:pt x="384006" y="389843"/>
                  </a:lnTo>
                  <a:lnTo>
                    <a:pt x="357140" y="354266"/>
                  </a:lnTo>
                  <a:lnTo>
                    <a:pt x="331923" y="317427"/>
                  </a:lnTo>
                  <a:lnTo>
                    <a:pt x="308407" y="279382"/>
                  </a:lnTo>
                  <a:lnTo>
                    <a:pt x="286649" y="240186"/>
                  </a:lnTo>
                  <a:lnTo>
                    <a:pt x="266703" y="199892"/>
                  </a:lnTo>
                  <a:lnTo>
                    <a:pt x="248624" y="158557"/>
                  </a:lnTo>
                  <a:lnTo>
                    <a:pt x="232467" y="116235"/>
                  </a:lnTo>
                  <a:lnTo>
                    <a:pt x="218286" y="72981"/>
                  </a:lnTo>
                  <a:lnTo>
                    <a:pt x="206136" y="28850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7" y="0"/>
                  </a:moveTo>
                  <a:lnTo>
                    <a:pt x="2068750" y="0"/>
                  </a:lnTo>
                  <a:lnTo>
                    <a:pt x="2062293" y="28850"/>
                  </a:lnTo>
                  <a:lnTo>
                    <a:pt x="2050145" y="72981"/>
                  </a:lnTo>
                  <a:lnTo>
                    <a:pt x="2035967" y="116235"/>
                  </a:lnTo>
                  <a:lnTo>
                    <a:pt x="2019813" y="158557"/>
                  </a:lnTo>
                  <a:lnTo>
                    <a:pt x="2001738" y="199892"/>
                  </a:lnTo>
                  <a:lnTo>
                    <a:pt x="1981798" y="240186"/>
                  </a:lnTo>
                  <a:lnTo>
                    <a:pt x="1960047" y="279382"/>
                  </a:lnTo>
                  <a:lnTo>
                    <a:pt x="1936540" y="317427"/>
                  </a:lnTo>
                  <a:lnTo>
                    <a:pt x="1911333" y="354266"/>
                  </a:lnTo>
                  <a:lnTo>
                    <a:pt x="1884479" y="389843"/>
                  </a:lnTo>
                  <a:lnTo>
                    <a:pt x="1856034" y="424103"/>
                  </a:lnTo>
                  <a:lnTo>
                    <a:pt x="1826053" y="456993"/>
                  </a:lnTo>
                  <a:lnTo>
                    <a:pt x="1794591" y="488455"/>
                  </a:lnTo>
                  <a:lnTo>
                    <a:pt x="1761703" y="518437"/>
                  </a:lnTo>
                  <a:lnTo>
                    <a:pt x="1727444" y="546882"/>
                  </a:lnTo>
                  <a:lnTo>
                    <a:pt x="1691868" y="573737"/>
                  </a:lnTo>
                  <a:lnTo>
                    <a:pt x="1655031" y="598945"/>
                  </a:lnTo>
                  <a:lnTo>
                    <a:pt x="1616987" y="622452"/>
                  </a:lnTo>
                  <a:lnTo>
                    <a:pt x="1577792" y="644204"/>
                  </a:lnTo>
                  <a:lnTo>
                    <a:pt x="1537500" y="664144"/>
                  </a:lnTo>
                  <a:lnTo>
                    <a:pt x="1496167" y="682219"/>
                  </a:lnTo>
                  <a:lnTo>
                    <a:pt x="1453847" y="698373"/>
                  </a:lnTo>
                  <a:lnTo>
                    <a:pt x="1410595" y="712551"/>
                  </a:lnTo>
                  <a:lnTo>
                    <a:pt x="1366467" y="724699"/>
                  </a:lnTo>
                  <a:lnTo>
                    <a:pt x="1321516" y="734761"/>
                  </a:lnTo>
                  <a:lnTo>
                    <a:pt x="1275799" y="742683"/>
                  </a:lnTo>
                  <a:lnTo>
                    <a:pt x="1229369" y="748410"/>
                  </a:lnTo>
                  <a:lnTo>
                    <a:pt x="1182283" y="751886"/>
                  </a:lnTo>
                  <a:lnTo>
                    <a:pt x="1134594" y="753057"/>
                  </a:lnTo>
                  <a:lnTo>
                    <a:pt x="1776242" y="753057"/>
                  </a:lnTo>
                  <a:lnTo>
                    <a:pt x="1828952" y="715631"/>
                  </a:lnTo>
                  <a:lnTo>
                    <a:pt x="1864582" y="687495"/>
                  </a:lnTo>
                  <a:lnTo>
                    <a:pt x="1899058" y="658005"/>
                  </a:lnTo>
                  <a:lnTo>
                    <a:pt x="1932340" y="627201"/>
                  </a:lnTo>
                  <a:lnTo>
                    <a:pt x="1964389" y="595123"/>
                  </a:lnTo>
                  <a:lnTo>
                    <a:pt x="1995164" y="561811"/>
                  </a:lnTo>
                  <a:lnTo>
                    <a:pt x="2024625" y="527305"/>
                  </a:lnTo>
                  <a:lnTo>
                    <a:pt x="2052733" y="491646"/>
                  </a:lnTo>
                  <a:lnTo>
                    <a:pt x="2079447" y="454874"/>
                  </a:lnTo>
                  <a:lnTo>
                    <a:pt x="2104727" y="417028"/>
                  </a:lnTo>
                  <a:lnTo>
                    <a:pt x="2128534" y="378149"/>
                  </a:lnTo>
                  <a:lnTo>
                    <a:pt x="2150827" y="338277"/>
                  </a:lnTo>
                  <a:lnTo>
                    <a:pt x="2171566" y="297452"/>
                  </a:lnTo>
                  <a:lnTo>
                    <a:pt x="2190712" y="255714"/>
                  </a:lnTo>
                  <a:lnTo>
                    <a:pt x="2208224" y="213104"/>
                  </a:lnTo>
                  <a:lnTo>
                    <a:pt x="2224062" y="169661"/>
                  </a:lnTo>
                  <a:lnTo>
                    <a:pt x="2238187" y="125426"/>
                  </a:lnTo>
                  <a:lnTo>
                    <a:pt x="2250559" y="80438"/>
                  </a:lnTo>
                  <a:lnTo>
                    <a:pt x="2261137" y="34739"/>
                  </a:lnTo>
                  <a:lnTo>
                    <a:pt x="2267687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1463" y="2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0" y="0"/>
                  </a:moveTo>
                  <a:lnTo>
                    <a:pt x="0" y="0"/>
                  </a:lnTo>
                  <a:lnTo>
                    <a:pt x="7610" y="23349"/>
                  </a:lnTo>
                  <a:lnTo>
                    <a:pt x="24445" y="65041"/>
                  </a:lnTo>
                  <a:lnTo>
                    <a:pt x="43975" y="105275"/>
                  </a:lnTo>
                  <a:lnTo>
                    <a:pt x="66087" y="143940"/>
                  </a:lnTo>
                  <a:lnTo>
                    <a:pt x="90668" y="180924"/>
                  </a:lnTo>
                  <a:lnTo>
                    <a:pt x="117606" y="216114"/>
                  </a:lnTo>
                  <a:lnTo>
                    <a:pt x="146787" y="249398"/>
                  </a:lnTo>
                  <a:lnTo>
                    <a:pt x="178099" y="280665"/>
                  </a:lnTo>
                  <a:lnTo>
                    <a:pt x="211428" y="309801"/>
                  </a:lnTo>
                  <a:lnTo>
                    <a:pt x="246663" y="336695"/>
                  </a:lnTo>
                  <a:lnTo>
                    <a:pt x="283690" y="361234"/>
                  </a:lnTo>
                  <a:lnTo>
                    <a:pt x="322396" y="383306"/>
                  </a:lnTo>
                  <a:lnTo>
                    <a:pt x="362668" y="402799"/>
                  </a:lnTo>
                  <a:lnTo>
                    <a:pt x="404394" y="419602"/>
                  </a:lnTo>
                  <a:lnTo>
                    <a:pt x="447461" y="433600"/>
                  </a:lnTo>
                  <a:lnTo>
                    <a:pt x="491755" y="444684"/>
                  </a:lnTo>
                  <a:lnTo>
                    <a:pt x="537164" y="452739"/>
                  </a:lnTo>
                  <a:lnTo>
                    <a:pt x="583576" y="457655"/>
                  </a:lnTo>
                  <a:lnTo>
                    <a:pt x="630877" y="459318"/>
                  </a:lnTo>
                  <a:lnTo>
                    <a:pt x="678173" y="457655"/>
                  </a:lnTo>
                  <a:lnTo>
                    <a:pt x="724573" y="452739"/>
                  </a:lnTo>
                  <a:lnTo>
                    <a:pt x="769963" y="444684"/>
                  </a:lnTo>
                  <a:lnTo>
                    <a:pt x="814232" y="433600"/>
                  </a:lnTo>
                  <a:lnTo>
                    <a:pt x="857267" y="419602"/>
                  </a:lnTo>
                  <a:lnTo>
                    <a:pt x="898957" y="402799"/>
                  </a:lnTo>
                  <a:lnTo>
                    <a:pt x="939189" y="383306"/>
                  </a:lnTo>
                  <a:lnTo>
                    <a:pt x="977852" y="361234"/>
                  </a:lnTo>
                  <a:lnTo>
                    <a:pt x="1014832" y="336695"/>
                  </a:lnTo>
                  <a:lnTo>
                    <a:pt x="1050019" y="309801"/>
                  </a:lnTo>
                  <a:lnTo>
                    <a:pt x="1083299" y="280665"/>
                  </a:lnTo>
                  <a:lnTo>
                    <a:pt x="1114561" y="249398"/>
                  </a:lnTo>
                  <a:lnTo>
                    <a:pt x="1137514" y="223175"/>
                  </a:lnTo>
                  <a:lnTo>
                    <a:pt x="630877" y="223175"/>
                  </a:lnTo>
                  <a:lnTo>
                    <a:pt x="584415" y="220674"/>
                  </a:lnTo>
                  <a:lnTo>
                    <a:pt x="539387" y="213345"/>
                  </a:lnTo>
                  <a:lnTo>
                    <a:pt x="496056" y="201449"/>
                  </a:lnTo>
                  <a:lnTo>
                    <a:pt x="454683" y="185244"/>
                  </a:lnTo>
                  <a:lnTo>
                    <a:pt x="415532" y="164991"/>
                  </a:lnTo>
                  <a:lnTo>
                    <a:pt x="378864" y="140949"/>
                  </a:lnTo>
                  <a:lnTo>
                    <a:pt x="344942" y="113378"/>
                  </a:lnTo>
                  <a:lnTo>
                    <a:pt x="314029" y="82539"/>
                  </a:lnTo>
                  <a:lnTo>
                    <a:pt x="286386" y="48691"/>
                  </a:lnTo>
                  <a:lnTo>
                    <a:pt x="262276" y="12093"/>
                  </a:lnTo>
                  <a:lnTo>
                    <a:pt x="255990" y="0"/>
                  </a:lnTo>
                  <a:close/>
                </a:path>
                <a:path w="1261109" h="459740">
                  <a:moveTo>
                    <a:pt x="1261068" y="0"/>
                  </a:moveTo>
                  <a:lnTo>
                    <a:pt x="1005763" y="0"/>
                  </a:lnTo>
                  <a:lnTo>
                    <a:pt x="999478" y="12093"/>
                  </a:lnTo>
                  <a:lnTo>
                    <a:pt x="975368" y="48691"/>
                  </a:lnTo>
                  <a:lnTo>
                    <a:pt x="947725" y="82539"/>
                  </a:lnTo>
                  <a:lnTo>
                    <a:pt x="916811" y="113378"/>
                  </a:lnTo>
                  <a:lnTo>
                    <a:pt x="882890" y="140949"/>
                  </a:lnTo>
                  <a:lnTo>
                    <a:pt x="846222" y="164991"/>
                  </a:lnTo>
                  <a:lnTo>
                    <a:pt x="807071" y="185244"/>
                  </a:lnTo>
                  <a:lnTo>
                    <a:pt x="765698" y="201449"/>
                  </a:lnTo>
                  <a:lnTo>
                    <a:pt x="722367" y="213345"/>
                  </a:lnTo>
                  <a:lnTo>
                    <a:pt x="677339" y="220674"/>
                  </a:lnTo>
                  <a:lnTo>
                    <a:pt x="630877" y="223175"/>
                  </a:lnTo>
                  <a:lnTo>
                    <a:pt x="1137514" y="223175"/>
                  </a:lnTo>
                  <a:lnTo>
                    <a:pt x="1170583" y="180924"/>
                  </a:lnTo>
                  <a:lnTo>
                    <a:pt x="1195117" y="143940"/>
                  </a:lnTo>
                  <a:lnTo>
                    <a:pt x="1217186" y="105275"/>
                  </a:lnTo>
                  <a:lnTo>
                    <a:pt x="1236675" y="65041"/>
                  </a:lnTo>
                  <a:lnTo>
                    <a:pt x="1253474" y="23349"/>
                  </a:lnTo>
                  <a:lnTo>
                    <a:pt x="12610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9666" y="1793716"/>
            <a:ext cx="39692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b="1" spc="65" dirty="0"/>
              <a:t>Introduction</a:t>
            </a:r>
            <a:endParaRPr sz="3900" b="1" dirty="0"/>
          </a:p>
        </p:txBody>
      </p:sp>
      <p:sp>
        <p:nvSpPr>
          <p:cNvPr id="14" name="object 14"/>
          <p:cNvSpPr txBox="1"/>
          <p:nvPr/>
        </p:nvSpPr>
        <p:spPr>
          <a:xfrm>
            <a:off x="1573359" y="2891934"/>
            <a:ext cx="7093484" cy="48635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The Social Media Hashtag Trend Analyzer is a web application that analyzes trends in hashtags from social media posts. The application is built using </a:t>
            </a:r>
            <a:r>
              <a:rPr lang="en-US" sz="2850" b="1" spc="-150" dirty="0">
                <a:solidFill>
                  <a:srgbClr val="882E06"/>
                </a:solidFill>
                <a:latin typeface="Verdana"/>
                <a:cs typeface="Verdana"/>
              </a:rPr>
              <a:t>Python</a:t>
            </a: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, </a:t>
            </a:r>
            <a:r>
              <a:rPr lang="en-US" sz="2850" b="1" spc="-150" dirty="0">
                <a:solidFill>
                  <a:srgbClr val="882E06"/>
                </a:solidFill>
                <a:latin typeface="Verdana"/>
                <a:cs typeface="Verdana"/>
              </a:rPr>
              <a:t>SQL</a:t>
            </a: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, </a:t>
            </a:r>
            <a:r>
              <a:rPr lang="en-US" sz="2850" b="1" spc="-150" dirty="0">
                <a:solidFill>
                  <a:srgbClr val="882E06"/>
                </a:solidFill>
                <a:latin typeface="Verdana"/>
                <a:cs typeface="Verdana"/>
              </a:rPr>
              <a:t>AWS</a:t>
            </a: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 </a:t>
            </a:r>
            <a:r>
              <a:rPr lang="en-US" sz="2850" b="1" spc="-150" dirty="0">
                <a:solidFill>
                  <a:srgbClr val="882E06"/>
                </a:solidFill>
                <a:latin typeface="Verdana"/>
                <a:cs typeface="Verdana"/>
              </a:rPr>
              <a:t>Lambda</a:t>
            </a: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, </a:t>
            </a:r>
            <a:r>
              <a:rPr lang="en-US" sz="2850" b="1" spc="-150" dirty="0">
                <a:solidFill>
                  <a:srgbClr val="882E06"/>
                </a:solidFill>
                <a:latin typeface="Verdana"/>
                <a:cs typeface="Verdana"/>
              </a:rPr>
              <a:t>DynamoDB</a:t>
            </a: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, and </a:t>
            </a:r>
            <a:r>
              <a:rPr lang="en-US" sz="2850" b="1" spc="-150" dirty="0" err="1">
                <a:solidFill>
                  <a:srgbClr val="882E06"/>
                </a:solidFill>
                <a:latin typeface="Verdana"/>
                <a:cs typeface="Verdana"/>
              </a:rPr>
              <a:t>Streamlit</a:t>
            </a: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. </a:t>
            </a:r>
          </a:p>
          <a:p>
            <a:pPr marL="12700" marR="5080">
              <a:lnSpc>
                <a:spcPct val="99800"/>
              </a:lnSpc>
              <a:spcBef>
                <a:spcPts val="105"/>
              </a:spcBef>
            </a:pPr>
            <a:endParaRPr lang="en-US" sz="2850" spc="-150" dirty="0">
              <a:solidFill>
                <a:srgbClr val="882E06"/>
              </a:solidFill>
              <a:latin typeface="Verdana"/>
              <a:cs typeface="Verdana"/>
            </a:endParaRPr>
          </a:p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lang="en-US" sz="2850" spc="-150" dirty="0">
                <a:solidFill>
                  <a:srgbClr val="882E06"/>
                </a:solidFill>
                <a:latin typeface="Verdana"/>
                <a:cs typeface="Verdana"/>
              </a:rPr>
              <a:t>It allows users to input social media posts, extract hashtags, store them in a DynamoDB table, and see trending hashtags over time.</a:t>
            </a:r>
            <a:endParaRPr lang="en-US" sz="285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87893" y="7988478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20" y="0"/>
                </a:moveTo>
                <a:lnTo>
                  <a:pt x="246176" y="0"/>
                </a:lnTo>
                <a:lnTo>
                  <a:pt x="246176" y="187185"/>
                </a:lnTo>
                <a:lnTo>
                  <a:pt x="113017" y="54711"/>
                </a:lnTo>
                <a:lnTo>
                  <a:pt x="55422" y="112318"/>
                </a:lnTo>
                <a:lnTo>
                  <a:pt x="187871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71" y="326148"/>
                </a:lnTo>
                <a:lnTo>
                  <a:pt x="55422" y="458622"/>
                </a:lnTo>
                <a:lnTo>
                  <a:pt x="113017" y="516216"/>
                </a:lnTo>
                <a:lnTo>
                  <a:pt x="246176" y="383743"/>
                </a:lnTo>
                <a:lnTo>
                  <a:pt x="246176" y="571652"/>
                </a:lnTo>
                <a:lnTo>
                  <a:pt x="327520" y="571652"/>
                </a:lnTo>
                <a:lnTo>
                  <a:pt x="327520" y="383743"/>
                </a:lnTo>
                <a:lnTo>
                  <a:pt x="460692" y="516216"/>
                </a:lnTo>
                <a:lnTo>
                  <a:pt x="518274" y="458622"/>
                </a:lnTo>
                <a:lnTo>
                  <a:pt x="385826" y="326148"/>
                </a:lnTo>
                <a:lnTo>
                  <a:pt x="572985" y="326148"/>
                </a:lnTo>
                <a:lnTo>
                  <a:pt x="572985" y="244792"/>
                </a:lnTo>
                <a:lnTo>
                  <a:pt x="385826" y="244792"/>
                </a:lnTo>
                <a:lnTo>
                  <a:pt x="518274" y="112318"/>
                </a:lnTo>
                <a:lnTo>
                  <a:pt x="460692" y="54711"/>
                </a:lnTo>
                <a:lnTo>
                  <a:pt x="327520" y="187185"/>
                </a:lnTo>
                <a:lnTo>
                  <a:pt x="3275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21383" y="8969540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3"/>
                </a:lnTo>
                <a:lnTo>
                  <a:pt x="1249184" y="60479"/>
                </a:lnTo>
                <a:lnTo>
                  <a:pt x="1226915" y="74348"/>
                </a:lnTo>
                <a:lnTo>
                  <a:pt x="1206068" y="84506"/>
                </a:lnTo>
                <a:lnTo>
                  <a:pt x="1182658" y="90749"/>
                </a:lnTo>
                <a:lnTo>
                  <a:pt x="1152702" y="92875"/>
                </a:lnTo>
                <a:lnTo>
                  <a:pt x="1123158" y="90749"/>
                </a:lnTo>
                <a:lnTo>
                  <a:pt x="1099961" y="84506"/>
                </a:lnTo>
                <a:lnTo>
                  <a:pt x="1079195" y="74348"/>
                </a:lnTo>
                <a:lnTo>
                  <a:pt x="1056944" y="60479"/>
                </a:lnTo>
                <a:lnTo>
                  <a:pt x="1023971" y="40093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3"/>
                </a:lnTo>
                <a:lnTo>
                  <a:pt x="672465" y="60479"/>
                </a:lnTo>
                <a:lnTo>
                  <a:pt x="650203" y="74348"/>
                </a:lnTo>
                <a:lnTo>
                  <a:pt x="629359" y="84506"/>
                </a:lnTo>
                <a:lnTo>
                  <a:pt x="605951" y="90749"/>
                </a:lnTo>
                <a:lnTo>
                  <a:pt x="575995" y="92875"/>
                </a:lnTo>
                <a:lnTo>
                  <a:pt x="546451" y="90749"/>
                </a:lnTo>
                <a:lnTo>
                  <a:pt x="523254" y="84506"/>
                </a:lnTo>
                <a:lnTo>
                  <a:pt x="502488" y="74348"/>
                </a:lnTo>
                <a:lnTo>
                  <a:pt x="480237" y="60479"/>
                </a:lnTo>
                <a:lnTo>
                  <a:pt x="447264" y="40093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3"/>
                </a:lnTo>
                <a:lnTo>
                  <a:pt x="95758" y="60479"/>
                </a:lnTo>
                <a:lnTo>
                  <a:pt x="73507" y="74348"/>
                </a:lnTo>
                <a:lnTo>
                  <a:pt x="52741" y="84506"/>
                </a:lnTo>
                <a:lnTo>
                  <a:pt x="29544" y="90749"/>
                </a:lnTo>
                <a:lnTo>
                  <a:pt x="0" y="92875"/>
                </a:lnTo>
                <a:lnTo>
                  <a:pt x="0" y="271424"/>
                </a:lnTo>
                <a:lnTo>
                  <a:pt x="65783" y="265507"/>
                </a:lnTo>
                <a:lnTo>
                  <a:pt x="117994" y="250545"/>
                </a:lnTo>
                <a:lnTo>
                  <a:pt x="159268" y="230723"/>
                </a:lnTo>
                <a:lnTo>
                  <a:pt x="192239" y="210225"/>
                </a:lnTo>
                <a:lnTo>
                  <a:pt x="214390" y="196357"/>
                </a:lnTo>
                <a:lnTo>
                  <a:pt x="234989" y="186200"/>
                </a:lnTo>
                <a:lnTo>
                  <a:pt x="258153" y="179957"/>
                </a:lnTo>
                <a:lnTo>
                  <a:pt x="287997" y="177831"/>
                </a:lnTo>
                <a:lnTo>
                  <a:pt x="317847" y="179957"/>
                </a:lnTo>
                <a:lnTo>
                  <a:pt x="341010" y="186200"/>
                </a:lnTo>
                <a:lnTo>
                  <a:pt x="361607" y="196357"/>
                </a:lnTo>
                <a:lnTo>
                  <a:pt x="383755" y="210225"/>
                </a:lnTo>
                <a:lnTo>
                  <a:pt x="416729" y="230723"/>
                </a:lnTo>
                <a:lnTo>
                  <a:pt x="458006" y="250545"/>
                </a:lnTo>
                <a:lnTo>
                  <a:pt x="510218" y="265507"/>
                </a:lnTo>
                <a:lnTo>
                  <a:pt x="575995" y="271424"/>
                </a:lnTo>
                <a:lnTo>
                  <a:pt x="642088" y="265507"/>
                </a:lnTo>
                <a:lnTo>
                  <a:pt x="694340" y="250545"/>
                </a:lnTo>
                <a:lnTo>
                  <a:pt x="735658" y="230723"/>
                </a:lnTo>
                <a:lnTo>
                  <a:pt x="768946" y="210225"/>
                </a:lnTo>
                <a:lnTo>
                  <a:pt x="790797" y="196357"/>
                </a:lnTo>
                <a:lnTo>
                  <a:pt x="811429" y="186200"/>
                </a:lnTo>
                <a:lnTo>
                  <a:pt x="834760" y="179957"/>
                </a:lnTo>
                <a:lnTo>
                  <a:pt x="864704" y="177831"/>
                </a:lnTo>
                <a:lnTo>
                  <a:pt x="894249" y="179957"/>
                </a:lnTo>
                <a:lnTo>
                  <a:pt x="917446" y="186200"/>
                </a:lnTo>
                <a:lnTo>
                  <a:pt x="938212" y="196357"/>
                </a:lnTo>
                <a:lnTo>
                  <a:pt x="960462" y="210225"/>
                </a:lnTo>
                <a:lnTo>
                  <a:pt x="993436" y="230723"/>
                </a:lnTo>
                <a:lnTo>
                  <a:pt x="1034713" y="250545"/>
                </a:lnTo>
                <a:lnTo>
                  <a:pt x="1086925" y="265507"/>
                </a:lnTo>
                <a:lnTo>
                  <a:pt x="1152702" y="271424"/>
                </a:lnTo>
                <a:lnTo>
                  <a:pt x="1218797" y="265507"/>
                </a:lnTo>
                <a:lnTo>
                  <a:pt x="1271054" y="250545"/>
                </a:lnTo>
                <a:lnTo>
                  <a:pt x="1312376" y="230723"/>
                </a:lnTo>
                <a:lnTo>
                  <a:pt x="1345666" y="210225"/>
                </a:lnTo>
                <a:lnTo>
                  <a:pt x="1367509" y="196357"/>
                </a:lnTo>
                <a:lnTo>
                  <a:pt x="1388138" y="186200"/>
                </a:lnTo>
                <a:lnTo>
                  <a:pt x="1411467" y="179957"/>
                </a:lnTo>
                <a:lnTo>
                  <a:pt x="1441411" y="177831"/>
                </a:lnTo>
                <a:lnTo>
                  <a:pt x="1471261" y="179957"/>
                </a:lnTo>
                <a:lnTo>
                  <a:pt x="1494426" y="186200"/>
                </a:lnTo>
                <a:lnTo>
                  <a:pt x="1515026" y="196357"/>
                </a:lnTo>
                <a:lnTo>
                  <a:pt x="1537182" y="210225"/>
                </a:lnTo>
                <a:lnTo>
                  <a:pt x="1570165" y="230723"/>
                </a:lnTo>
                <a:lnTo>
                  <a:pt x="1611517" y="250545"/>
                </a:lnTo>
                <a:lnTo>
                  <a:pt x="1663939" y="265507"/>
                </a:lnTo>
                <a:lnTo>
                  <a:pt x="1730133" y="271424"/>
                </a:lnTo>
                <a:lnTo>
                  <a:pt x="1730133" y="92875"/>
                </a:lnTo>
                <a:lnTo>
                  <a:pt x="1700170" y="90749"/>
                </a:lnTo>
                <a:lnTo>
                  <a:pt x="1676758" y="84506"/>
                </a:lnTo>
                <a:lnTo>
                  <a:pt x="1655913" y="74348"/>
                </a:lnTo>
                <a:lnTo>
                  <a:pt x="1633651" y="60479"/>
                </a:lnTo>
                <a:lnTo>
                  <a:pt x="1600680" y="40093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21383" y="9344633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1"/>
                </a:lnTo>
                <a:lnTo>
                  <a:pt x="1249184" y="60473"/>
                </a:lnTo>
                <a:lnTo>
                  <a:pt x="1226915" y="74344"/>
                </a:lnTo>
                <a:lnTo>
                  <a:pt x="1206068" y="84503"/>
                </a:lnTo>
                <a:lnTo>
                  <a:pt x="1182658" y="90747"/>
                </a:lnTo>
                <a:lnTo>
                  <a:pt x="1152702" y="92873"/>
                </a:lnTo>
                <a:lnTo>
                  <a:pt x="1123158" y="90747"/>
                </a:lnTo>
                <a:lnTo>
                  <a:pt x="1099961" y="84503"/>
                </a:lnTo>
                <a:lnTo>
                  <a:pt x="1079195" y="74344"/>
                </a:lnTo>
                <a:lnTo>
                  <a:pt x="1056944" y="60473"/>
                </a:lnTo>
                <a:lnTo>
                  <a:pt x="1023971" y="40091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1"/>
                </a:lnTo>
                <a:lnTo>
                  <a:pt x="672465" y="60473"/>
                </a:lnTo>
                <a:lnTo>
                  <a:pt x="650203" y="74344"/>
                </a:lnTo>
                <a:lnTo>
                  <a:pt x="629359" y="84503"/>
                </a:lnTo>
                <a:lnTo>
                  <a:pt x="605951" y="90747"/>
                </a:lnTo>
                <a:lnTo>
                  <a:pt x="575995" y="92873"/>
                </a:lnTo>
                <a:lnTo>
                  <a:pt x="546451" y="90747"/>
                </a:lnTo>
                <a:lnTo>
                  <a:pt x="523254" y="84503"/>
                </a:lnTo>
                <a:lnTo>
                  <a:pt x="502488" y="74344"/>
                </a:lnTo>
                <a:lnTo>
                  <a:pt x="480237" y="60473"/>
                </a:lnTo>
                <a:lnTo>
                  <a:pt x="447264" y="40091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1"/>
                </a:lnTo>
                <a:lnTo>
                  <a:pt x="95758" y="60473"/>
                </a:lnTo>
                <a:lnTo>
                  <a:pt x="73507" y="74344"/>
                </a:lnTo>
                <a:lnTo>
                  <a:pt x="52741" y="84503"/>
                </a:lnTo>
                <a:lnTo>
                  <a:pt x="29544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3" y="265500"/>
                </a:lnTo>
                <a:lnTo>
                  <a:pt x="117994" y="250539"/>
                </a:lnTo>
                <a:lnTo>
                  <a:pt x="159268" y="230719"/>
                </a:lnTo>
                <a:lnTo>
                  <a:pt x="192239" y="210224"/>
                </a:lnTo>
                <a:lnTo>
                  <a:pt x="214390" y="196353"/>
                </a:lnTo>
                <a:lnTo>
                  <a:pt x="234989" y="186194"/>
                </a:lnTo>
                <a:lnTo>
                  <a:pt x="258153" y="179950"/>
                </a:lnTo>
                <a:lnTo>
                  <a:pt x="287997" y="177824"/>
                </a:lnTo>
                <a:lnTo>
                  <a:pt x="317847" y="179950"/>
                </a:lnTo>
                <a:lnTo>
                  <a:pt x="341010" y="186194"/>
                </a:lnTo>
                <a:lnTo>
                  <a:pt x="361607" y="196353"/>
                </a:lnTo>
                <a:lnTo>
                  <a:pt x="383755" y="210224"/>
                </a:lnTo>
                <a:lnTo>
                  <a:pt x="416729" y="230719"/>
                </a:lnTo>
                <a:lnTo>
                  <a:pt x="458006" y="250539"/>
                </a:lnTo>
                <a:lnTo>
                  <a:pt x="510218" y="265500"/>
                </a:lnTo>
                <a:lnTo>
                  <a:pt x="575995" y="271418"/>
                </a:lnTo>
                <a:lnTo>
                  <a:pt x="642088" y="265500"/>
                </a:lnTo>
                <a:lnTo>
                  <a:pt x="694340" y="250539"/>
                </a:lnTo>
                <a:lnTo>
                  <a:pt x="735658" y="230719"/>
                </a:lnTo>
                <a:lnTo>
                  <a:pt x="768946" y="210224"/>
                </a:lnTo>
                <a:lnTo>
                  <a:pt x="790797" y="196353"/>
                </a:lnTo>
                <a:lnTo>
                  <a:pt x="811429" y="186194"/>
                </a:lnTo>
                <a:lnTo>
                  <a:pt x="834760" y="179950"/>
                </a:lnTo>
                <a:lnTo>
                  <a:pt x="864704" y="177824"/>
                </a:lnTo>
                <a:lnTo>
                  <a:pt x="894249" y="179950"/>
                </a:lnTo>
                <a:lnTo>
                  <a:pt x="917446" y="186194"/>
                </a:lnTo>
                <a:lnTo>
                  <a:pt x="938212" y="196353"/>
                </a:lnTo>
                <a:lnTo>
                  <a:pt x="960462" y="210224"/>
                </a:lnTo>
                <a:lnTo>
                  <a:pt x="993436" y="230719"/>
                </a:lnTo>
                <a:lnTo>
                  <a:pt x="1034713" y="250539"/>
                </a:lnTo>
                <a:lnTo>
                  <a:pt x="1086925" y="265500"/>
                </a:lnTo>
                <a:lnTo>
                  <a:pt x="1152702" y="271418"/>
                </a:lnTo>
                <a:lnTo>
                  <a:pt x="1218797" y="265500"/>
                </a:lnTo>
                <a:lnTo>
                  <a:pt x="1271054" y="250539"/>
                </a:lnTo>
                <a:lnTo>
                  <a:pt x="1312376" y="230719"/>
                </a:lnTo>
                <a:lnTo>
                  <a:pt x="1345666" y="210224"/>
                </a:lnTo>
                <a:lnTo>
                  <a:pt x="1367509" y="196353"/>
                </a:lnTo>
                <a:lnTo>
                  <a:pt x="1388138" y="186194"/>
                </a:lnTo>
                <a:lnTo>
                  <a:pt x="1411467" y="179950"/>
                </a:lnTo>
                <a:lnTo>
                  <a:pt x="1441411" y="177824"/>
                </a:lnTo>
                <a:lnTo>
                  <a:pt x="1471261" y="179950"/>
                </a:lnTo>
                <a:lnTo>
                  <a:pt x="1494426" y="186194"/>
                </a:lnTo>
                <a:lnTo>
                  <a:pt x="1515026" y="196353"/>
                </a:lnTo>
                <a:lnTo>
                  <a:pt x="1537182" y="210224"/>
                </a:lnTo>
                <a:lnTo>
                  <a:pt x="1570165" y="230719"/>
                </a:lnTo>
                <a:lnTo>
                  <a:pt x="1611517" y="250539"/>
                </a:lnTo>
                <a:lnTo>
                  <a:pt x="1663939" y="265500"/>
                </a:lnTo>
                <a:lnTo>
                  <a:pt x="1730133" y="271418"/>
                </a:lnTo>
                <a:lnTo>
                  <a:pt x="1730133" y="92873"/>
                </a:lnTo>
                <a:lnTo>
                  <a:pt x="1700170" y="90747"/>
                </a:lnTo>
                <a:lnTo>
                  <a:pt x="1676758" y="84503"/>
                </a:lnTo>
                <a:lnTo>
                  <a:pt x="1655913" y="74344"/>
                </a:lnTo>
                <a:lnTo>
                  <a:pt x="1633651" y="60473"/>
                </a:lnTo>
                <a:lnTo>
                  <a:pt x="1600680" y="40091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A hand holding a blue cube with icons around it&#10;&#10;Description automatically generated">
            <a:extLst>
              <a:ext uri="{FF2B5EF4-FFF2-40B4-BE49-F238E27FC236}">
                <a16:creationId xmlns:a16="http://schemas.microsoft.com/office/drawing/2014/main" id="{41BE78DE-EE0E-ECA9-81F2-024F7AA75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580" y="2157926"/>
            <a:ext cx="7898607" cy="5410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6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6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1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7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5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6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8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6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1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7"/>
                  </a:lnTo>
                  <a:lnTo>
                    <a:pt x="1644054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93" y="862891"/>
                  </a:lnTo>
                  <a:lnTo>
                    <a:pt x="1666854" y="900137"/>
                  </a:lnTo>
                  <a:lnTo>
                    <a:pt x="1818999" y="900137"/>
                  </a:lnTo>
                  <a:lnTo>
                    <a:pt x="1818999" y="840661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5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2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6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1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3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3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1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3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671545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1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22" y="466984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4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3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4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1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4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320" y="466615"/>
                </a:lnTo>
                <a:lnTo>
                  <a:pt x="148971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1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3" y="11043"/>
                </a:lnTo>
                <a:lnTo>
                  <a:pt x="467016" y="2813"/>
                </a:lnTo>
                <a:lnTo>
                  <a:pt x="418211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1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862" y="369804"/>
                </a:lnTo>
                <a:lnTo>
                  <a:pt x="688213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4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1" y="687595"/>
                </a:lnTo>
                <a:lnTo>
                  <a:pt x="737594" y="687595"/>
                </a:lnTo>
                <a:lnTo>
                  <a:pt x="771443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9" y="418316"/>
                </a:lnTo>
                <a:lnTo>
                  <a:pt x="833735" y="369515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3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09618" y="8735174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57" y="213829"/>
                </a:moveTo>
                <a:lnTo>
                  <a:pt x="285115" y="213829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29"/>
                </a:lnTo>
                <a:lnTo>
                  <a:pt x="0" y="213829"/>
                </a:lnTo>
                <a:lnTo>
                  <a:pt x="0" y="284391"/>
                </a:lnTo>
                <a:lnTo>
                  <a:pt x="213741" y="284391"/>
                </a:lnTo>
                <a:lnTo>
                  <a:pt x="213741" y="498957"/>
                </a:lnTo>
                <a:lnTo>
                  <a:pt x="285115" y="498957"/>
                </a:lnTo>
                <a:lnTo>
                  <a:pt x="285115" y="284391"/>
                </a:lnTo>
                <a:lnTo>
                  <a:pt x="495757" y="284391"/>
                </a:lnTo>
                <a:lnTo>
                  <a:pt x="495757" y="21382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23718" y="1237025"/>
            <a:ext cx="3610648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4800" dirty="0"/>
              <a:t> </a:t>
            </a:r>
            <a:endParaRPr sz="3950" dirty="0"/>
          </a:p>
        </p:txBody>
      </p:sp>
      <p:sp>
        <p:nvSpPr>
          <p:cNvPr id="16" name="object 16"/>
          <p:cNvSpPr txBox="1"/>
          <p:nvPr/>
        </p:nvSpPr>
        <p:spPr>
          <a:xfrm>
            <a:off x="9223718" y="1411445"/>
            <a:ext cx="8610599" cy="280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IN" sz="4400" b="1" dirty="0">
                <a:solidFill>
                  <a:schemeClr val="accent6">
                    <a:lumMod val="75000"/>
                  </a:schemeClr>
                </a:solidFill>
              </a:rPr>
              <a:t>Purpose 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</a:pP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Helps users identify trending hashtags in real-time, providing insights into social media trends and enhancing content.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53613" y="946696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432803" y="0"/>
                </a:moveTo>
                <a:lnTo>
                  <a:pt x="364236" y="4068"/>
                </a:lnTo>
                <a:lnTo>
                  <a:pt x="305397" y="15037"/>
                </a:lnTo>
                <a:lnTo>
                  <a:pt x="255095" y="31045"/>
                </a:lnTo>
                <a:lnTo>
                  <a:pt x="212127" y="50234"/>
                </a:lnTo>
                <a:lnTo>
                  <a:pt x="175291" y="70744"/>
                </a:lnTo>
                <a:lnTo>
                  <a:pt x="110245" y="111314"/>
                </a:lnTo>
                <a:lnTo>
                  <a:pt x="79263" y="126443"/>
                </a:lnTo>
                <a:lnTo>
                  <a:pt x="44495" y="135767"/>
                </a:lnTo>
                <a:lnTo>
                  <a:pt x="0" y="138949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4"/>
                </a:lnTo>
                <a:lnTo>
                  <a:pt x="177355" y="375371"/>
                </a:lnTo>
                <a:lnTo>
                  <a:pt x="220161" y="356008"/>
                </a:lnTo>
                <a:lnTo>
                  <a:pt x="256892" y="335364"/>
                </a:lnTo>
                <a:lnTo>
                  <a:pt x="321927" y="294746"/>
                </a:lnTo>
                <a:lnTo>
                  <a:pt x="352948" y="279616"/>
                </a:lnTo>
                <a:lnTo>
                  <a:pt x="387899" y="270289"/>
                </a:lnTo>
                <a:lnTo>
                  <a:pt x="432816" y="267105"/>
                </a:lnTo>
                <a:lnTo>
                  <a:pt x="2334334" y="267105"/>
                </a:lnTo>
                <a:lnTo>
                  <a:pt x="2334334" y="138949"/>
                </a:lnTo>
                <a:lnTo>
                  <a:pt x="865505" y="138949"/>
                </a:lnTo>
                <a:lnTo>
                  <a:pt x="820642" y="135767"/>
                </a:lnTo>
                <a:lnTo>
                  <a:pt x="785685" y="126443"/>
                </a:lnTo>
                <a:lnTo>
                  <a:pt x="754634" y="111314"/>
                </a:lnTo>
                <a:lnTo>
                  <a:pt x="689582" y="70744"/>
                </a:lnTo>
                <a:lnTo>
                  <a:pt x="652855" y="50234"/>
                </a:lnTo>
                <a:lnTo>
                  <a:pt x="610060" y="31045"/>
                </a:lnTo>
                <a:lnTo>
                  <a:pt x="559952" y="15037"/>
                </a:lnTo>
                <a:lnTo>
                  <a:pt x="501286" y="4068"/>
                </a:lnTo>
                <a:lnTo>
                  <a:pt x="432803" y="0"/>
                </a:lnTo>
                <a:close/>
              </a:path>
              <a:path w="2334894" h="407034">
                <a:moveTo>
                  <a:pt x="1298194" y="267105"/>
                </a:moveTo>
                <a:lnTo>
                  <a:pt x="432816" y="267105"/>
                </a:lnTo>
                <a:lnTo>
                  <a:pt x="477250" y="270289"/>
                </a:lnTo>
                <a:lnTo>
                  <a:pt x="512064" y="279616"/>
                </a:lnTo>
                <a:lnTo>
                  <a:pt x="543258" y="294746"/>
                </a:lnTo>
                <a:lnTo>
                  <a:pt x="576834" y="315340"/>
                </a:lnTo>
                <a:lnTo>
                  <a:pt x="608694" y="335364"/>
                </a:lnTo>
                <a:lnTo>
                  <a:pt x="645409" y="356008"/>
                </a:lnTo>
                <a:lnTo>
                  <a:pt x="688213" y="375371"/>
                </a:lnTo>
                <a:lnTo>
                  <a:pt x="738340" y="391554"/>
                </a:lnTo>
                <a:lnTo>
                  <a:pt x="797026" y="402657"/>
                </a:lnTo>
                <a:lnTo>
                  <a:pt x="865505" y="406780"/>
                </a:lnTo>
                <a:lnTo>
                  <a:pt x="933983" y="402657"/>
                </a:lnTo>
                <a:lnTo>
                  <a:pt x="992669" y="391554"/>
                </a:lnTo>
                <a:lnTo>
                  <a:pt x="1042797" y="375371"/>
                </a:lnTo>
                <a:lnTo>
                  <a:pt x="1085600" y="356008"/>
                </a:lnTo>
                <a:lnTo>
                  <a:pt x="1122315" y="335364"/>
                </a:lnTo>
                <a:lnTo>
                  <a:pt x="1187323" y="294746"/>
                </a:lnTo>
                <a:lnTo>
                  <a:pt x="1218374" y="279616"/>
                </a:lnTo>
                <a:lnTo>
                  <a:pt x="1253331" y="270289"/>
                </a:lnTo>
                <a:lnTo>
                  <a:pt x="1298194" y="267105"/>
                </a:lnTo>
                <a:close/>
              </a:path>
              <a:path w="2334894" h="407034">
                <a:moveTo>
                  <a:pt x="2163699" y="267105"/>
                </a:moveTo>
                <a:lnTo>
                  <a:pt x="1298194" y="267105"/>
                </a:lnTo>
                <a:lnTo>
                  <a:pt x="1342681" y="270289"/>
                </a:lnTo>
                <a:lnTo>
                  <a:pt x="1377489" y="279616"/>
                </a:lnTo>
                <a:lnTo>
                  <a:pt x="1408654" y="294746"/>
                </a:lnTo>
                <a:lnTo>
                  <a:pt x="1442212" y="315340"/>
                </a:lnTo>
                <a:lnTo>
                  <a:pt x="1473852" y="335364"/>
                </a:lnTo>
                <a:lnTo>
                  <a:pt x="1510505" y="356008"/>
                </a:lnTo>
                <a:lnTo>
                  <a:pt x="1553352" y="375371"/>
                </a:lnTo>
                <a:lnTo>
                  <a:pt x="1603577" y="391554"/>
                </a:lnTo>
                <a:lnTo>
                  <a:pt x="1662360" y="402657"/>
                </a:lnTo>
                <a:lnTo>
                  <a:pt x="1730883" y="406780"/>
                </a:lnTo>
                <a:lnTo>
                  <a:pt x="1799406" y="402657"/>
                </a:lnTo>
                <a:lnTo>
                  <a:pt x="1858108" y="391554"/>
                </a:lnTo>
                <a:lnTo>
                  <a:pt x="1908238" y="375371"/>
                </a:lnTo>
                <a:lnTo>
                  <a:pt x="1951044" y="356008"/>
                </a:lnTo>
                <a:lnTo>
                  <a:pt x="1987775" y="335364"/>
                </a:lnTo>
                <a:lnTo>
                  <a:pt x="2052810" y="294746"/>
                </a:lnTo>
                <a:lnTo>
                  <a:pt x="2083831" y="279616"/>
                </a:lnTo>
                <a:lnTo>
                  <a:pt x="2118782" y="270289"/>
                </a:lnTo>
                <a:lnTo>
                  <a:pt x="2163699" y="267105"/>
                </a:lnTo>
                <a:close/>
              </a:path>
              <a:path w="2334894" h="407034">
                <a:moveTo>
                  <a:pt x="2334334" y="267105"/>
                </a:moveTo>
                <a:lnTo>
                  <a:pt x="2163699" y="267105"/>
                </a:lnTo>
                <a:lnTo>
                  <a:pt x="2208121" y="270289"/>
                </a:lnTo>
                <a:lnTo>
                  <a:pt x="2242851" y="279616"/>
                </a:lnTo>
                <a:lnTo>
                  <a:pt x="2273819" y="294746"/>
                </a:lnTo>
                <a:lnTo>
                  <a:pt x="2334334" y="332518"/>
                </a:lnTo>
                <a:lnTo>
                  <a:pt x="2334334" y="267105"/>
                </a:lnTo>
                <a:close/>
              </a:path>
              <a:path w="2334894" h="407034">
                <a:moveTo>
                  <a:pt x="1298181" y="0"/>
                </a:moveTo>
                <a:lnTo>
                  <a:pt x="1229671" y="4068"/>
                </a:lnTo>
                <a:lnTo>
                  <a:pt x="1170888" y="15037"/>
                </a:lnTo>
                <a:lnTo>
                  <a:pt x="1120663" y="31045"/>
                </a:lnTo>
                <a:lnTo>
                  <a:pt x="1077816" y="50234"/>
                </a:lnTo>
                <a:lnTo>
                  <a:pt x="1041163" y="70744"/>
                </a:lnTo>
                <a:lnTo>
                  <a:pt x="1009523" y="90715"/>
                </a:lnTo>
                <a:lnTo>
                  <a:pt x="976054" y="111314"/>
                </a:lnTo>
                <a:lnTo>
                  <a:pt x="945038" y="126443"/>
                </a:lnTo>
                <a:lnTo>
                  <a:pt x="910260" y="135767"/>
                </a:lnTo>
                <a:lnTo>
                  <a:pt x="865505" y="138949"/>
                </a:lnTo>
                <a:lnTo>
                  <a:pt x="1730883" y="138949"/>
                </a:lnTo>
                <a:lnTo>
                  <a:pt x="1686020" y="135767"/>
                </a:lnTo>
                <a:lnTo>
                  <a:pt x="1651063" y="126443"/>
                </a:lnTo>
                <a:lnTo>
                  <a:pt x="1620012" y="111314"/>
                </a:lnTo>
                <a:lnTo>
                  <a:pt x="1555004" y="70744"/>
                </a:lnTo>
                <a:lnTo>
                  <a:pt x="1518289" y="50234"/>
                </a:lnTo>
                <a:lnTo>
                  <a:pt x="1475486" y="31045"/>
                </a:lnTo>
                <a:lnTo>
                  <a:pt x="1425358" y="15037"/>
                </a:lnTo>
                <a:lnTo>
                  <a:pt x="1366672" y="4068"/>
                </a:lnTo>
                <a:lnTo>
                  <a:pt x="1298181" y="0"/>
                </a:lnTo>
                <a:close/>
              </a:path>
              <a:path w="2334894" h="407034">
                <a:moveTo>
                  <a:pt x="2163686" y="0"/>
                </a:moveTo>
                <a:lnTo>
                  <a:pt x="2095122" y="4068"/>
                </a:lnTo>
                <a:lnTo>
                  <a:pt x="2036303" y="15037"/>
                </a:lnTo>
                <a:lnTo>
                  <a:pt x="1986057" y="31045"/>
                </a:lnTo>
                <a:lnTo>
                  <a:pt x="1943198" y="50234"/>
                </a:lnTo>
                <a:lnTo>
                  <a:pt x="1906541" y="70744"/>
                </a:lnTo>
                <a:lnTo>
                  <a:pt x="1874901" y="90715"/>
                </a:lnTo>
                <a:lnTo>
                  <a:pt x="1841396" y="111314"/>
                </a:lnTo>
                <a:lnTo>
                  <a:pt x="1810226" y="126443"/>
                </a:lnTo>
                <a:lnTo>
                  <a:pt x="1775388" y="135767"/>
                </a:lnTo>
                <a:lnTo>
                  <a:pt x="1730883" y="138949"/>
                </a:lnTo>
                <a:lnTo>
                  <a:pt x="2334334" y="138949"/>
                </a:lnTo>
                <a:lnTo>
                  <a:pt x="2334334" y="29028"/>
                </a:lnTo>
                <a:lnTo>
                  <a:pt x="2290496" y="15037"/>
                </a:lnTo>
                <a:lnTo>
                  <a:pt x="2231904" y="4068"/>
                </a:lnTo>
                <a:lnTo>
                  <a:pt x="216368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53613" y="1510423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5">
                <a:moveTo>
                  <a:pt x="432816" y="0"/>
                </a:moveTo>
                <a:lnTo>
                  <a:pt x="364236" y="4070"/>
                </a:lnTo>
                <a:lnTo>
                  <a:pt x="305397" y="15041"/>
                </a:lnTo>
                <a:lnTo>
                  <a:pt x="255095" y="31051"/>
                </a:lnTo>
                <a:lnTo>
                  <a:pt x="212127" y="50241"/>
                </a:lnTo>
                <a:lnTo>
                  <a:pt x="175291" y="70749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1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3"/>
                </a:lnTo>
                <a:lnTo>
                  <a:pt x="220161" y="356012"/>
                </a:lnTo>
                <a:lnTo>
                  <a:pt x="256892" y="335372"/>
                </a:lnTo>
                <a:lnTo>
                  <a:pt x="321927" y="294752"/>
                </a:lnTo>
                <a:lnTo>
                  <a:pt x="352948" y="279619"/>
                </a:lnTo>
                <a:lnTo>
                  <a:pt x="387899" y="270290"/>
                </a:lnTo>
                <a:lnTo>
                  <a:pt x="432816" y="267106"/>
                </a:lnTo>
                <a:lnTo>
                  <a:pt x="2334334" y="267106"/>
                </a:lnTo>
                <a:lnTo>
                  <a:pt x="2334334" y="138950"/>
                </a:lnTo>
                <a:lnTo>
                  <a:pt x="865505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4" y="111315"/>
                </a:lnTo>
                <a:lnTo>
                  <a:pt x="689582" y="70749"/>
                </a:lnTo>
                <a:lnTo>
                  <a:pt x="652855" y="50241"/>
                </a:lnTo>
                <a:lnTo>
                  <a:pt x="610060" y="31051"/>
                </a:lnTo>
                <a:lnTo>
                  <a:pt x="559952" y="15041"/>
                </a:lnTo>
                <a:lnTo>
                  <a:pt x="501286" y="4070"/>
                </a:lnTo>
                <a:lnTo>
                  <a:pt x="432816" y="0"/>
                </a:lnTo>
                <a:close/>
              </a:path>
              <a:path w="2334894" h="407035">
                <a:moveTo>
                  <a:pt x="1298194" y="267106"/>
                </a:moveTo>
                <a:lnTo>
                  <a:pt x="432816" y="267106"/>
                </a:lnTo>
                <a:lnTo>
                  <a:pt x="477250" y="270290"/>
                </a:lnTo>
                <a:lnTo>
                  <a:pt x="512064" y="279619"/>
                </a:lnTo>
                <a:lnTo>
                  <a:pt x="543258" y="294752"/>
                </a:lnTo>
                <a:lnTo>
                  <a:pt x="576834" y="315353"/>
                </a:lnTo>
                <a:lnTo>
                  <a:pt x="608694" y="335372"/>
                </a:lnTo>
                <a:lnTo>
                  <a:pt x="645409" y="356012"/>
                </a:lnTo>
                <a:lnTo>
                  <a:pt x="688213" y="375373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5" y="406781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7" y="375373"/>
                </a:lnTo>
                <a:lnTo>
                  <a:pt x="1085600" y="356012"/>
                </a:lnTo>
                <a:lnTo>
                  <a:pt x="1122315" y="335372"/>
                </a:lnTo>
                <a:lnTo>
                  <a:pt x="1187323" y="294752"/>
                </a:lnTo>
                <a:lnTo>
                  <a:pt x="1218374" y="279619"/>
                </a:lnTo>
                <a:lnTo>
                  <a:pt x="1253331" y="270290"/>
                </a:lnTo>
                <a:lnTo>
                  <a:pt x="1298194" y="267106"/>
                </a:lnTo>
                <a:close/>
              </a:path>
              <a:path w="2334894" h="407035">
                <a:moveTo>
                  <a:pt x="2163699" y="267106"/>
                </a:moveTo>
                <a:lnTo>
                  <a:pt x="1298194" y="267106"/>
                </a:lnTo>
                <a:lnTo>
                  <a:pt x="1342681" y="270290"/>
                </a:lnTo>
                <a:lnTo>
                  <a:pt x="1377489" y="279619"/>
                </a:lnTo>
                <a:lnTo>
                  <a:pt x="1408654" y="294752"/>
                </a:lnTo>
                <a:lnTo>
                  <a:pt x="1442212" y="315353"/>
                </a:lnTo>
                <a:lnTo>
                  <a:pt x="1473852" y="335372"/>
                </a:lnTo>
                <a:lnTo>
                  <a:pt x="1510505" y="356012"/>
                </a:lnTo>
                <a:lnTo>
                  <a:pt x="1553352" y="375373"/>
                </a:lnTo>
                <a:lnTo>
                  <a:pt x="1603577" y="391555"/>
                </a:lnTo>
                <a:lnTo>
                  <a:pt x="1662360" y="402657"/>
                </a:lnTo>
                <a:lnTo>
                  <a:pt x="1730883" y="406781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3"/>
                </a:lnTo>
                <a:lnTo>
                  <a:pt x="1951044" y="356012"/>
                </a:lnTo>
                <a:lnTo>
                  <a:pt x="1987775" y="335372"/>
                </a:lnTo>
                <a:lnTo>
                  <a:pt x="2052810" y="294752"/>
                </a:lnTo>
                <a:lnTo>
                  <a:pt x="2083831" y="279619"/>
                </a:lnTo>
                <a:lnTo>
                  <a:pt x="2118782" y="270290"/>
                </a:lnTo>
                <a:lnTo>
                  <a:pt x="2163699" y="267106"/>
                </a:lnTo>
                <a:close/>
              </a:path>
              <a:path w="2334894" h="407035">
                <a:moveTo>
                  <a:pt x="2334334" y="267106"/>
                </a:moveTo>
                <a:lnTo>
                  <a:pt x="2163699" y="267106"/>
                </a:lnTo>
                <a:lnTo>
                  <a:pt x="2208121" y="270290"/>
                </a:lnTo>
                <a:lnTo>
                  <a:pt x="2242851" y="279619"/>
                </a:lnTo>
                <a:lnTo>
                  <a:pt x="2273819" y="294752"/>
                </a:lnTo>
                <a:lnTo>
                  <a:pt x="2334334" y="332527"/>
                </a:lnTo>
                <a:lnTo>
                  <a:pt x="2334334" y="267106"/>
                </a:lnTo>
                <a:close/>
              </a:path>
              <a:path w="2334894" h="407035">
                <a:moveTo>
                  <a:pt x="1298194" y="0"/>
                </a:moveTo>
                <a:lnTo>
                  <a:pt x="1229671" y="4070"/>
                </a:lnTo>
                <a:lnTo>
                  <a:pt x="1170888" y="15041"/>
                </a:lnTo>
                <a:lnTo>
                  <a:pt x="1120663" y="31051"/>
                </a:lnTo>
                <a:lnTo>
                  <a:pt x="1077816" y="50241"/>
                </a:lnTo>
                <a:lnTo>
                  <a:pt x="1041163" y="70749"/>
                </a:lnTo>
                <a:lnTo>
                  <a:pt x="1009523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5" y="138950"/>
                </a:lnTo>
                <a:lnTo>
                  <a:pt x="1730883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2" y="111315"/>
                </a:lnTo>
                <a:lnTo>
                  <a:pt x="1555004" y="70749"/>
                </a:lnTo>
                <a:lnTo>
                  <a:pt x="1518289" y="50241"/>
                </a:lnTo>
                <a:lnTo>
                  <a:pt x="1475486" y="31051"/>
                </a:lnTo>
                <a:lnTo>
                  <a:pt x="1425358" y="15041"/>
                </a:lnTo>
                <a:lnTo>
                  <a:pt x="1366672" y="4070"/>
                </a:lnTo>
                <a:lnTo>
                  <a:pt x="1298194" y="0"/>
                </a:lnTo>
                <a:close/>
              </a:path>
              <a:path w="2334894" h="407035">
                <a:moveTo>
                  <a:pt x="2163699" y="0"/>
                </a:moveTo>
                <a:lnTo>
                  <a:pt x="2095122" y="4070"/>
                </a:lnTo>
                <a:lnTo>
                  <a:pt x="2036303" y="15041"/>
                </a:lnTo>
                <a:lnTo>
                  <a:pt x="1986057" y="31051"/>
                </a:lnTo>
                <a:lnTo>
                  <a:pt x="1943198" y="50241"/>
                </a:lnTo>
                <a:lnTo>
                  <a:pt x="1906541" y="70749"/>
                </a:lnTo>
                <a:lnTo>
                  <a:pt x="1874901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3" y="138950"/>
                </a:lnTo>
                <a:lnTo>
                  <a:pt x="2334334" y="138950"/>
                </a:lnTo>
                <a:lnTo>
                  <a:pt x="2334334" y="29033"/>
                </a:lnTo>
                <a:lnTo>
                  <a:pt x="2290496" y="15041"/>
                </a:lnTo>
                <a:lnTo>
                  <a:pt x="2231904" y="4070"/>
                </a:lnTo>
                <a:lnTo>
                  <a:pt x="216369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CD249-8604-523A-20FF-D7303A6258A9}"/>
              </a:ext>
            </a:extLst>
          </p:cNvPr>
          <p:cNvSpPr txBox="1"/>
          <p:nvPr/>
        </p:nvSpPr>
        <p:spPr>
          <a:xfrm>
            <a:off x="9219181" y="4388077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6">
                    <a:lumMod val="75000"/>
                  </a:schemeClr>
                </a:solidFill>
              </a:rPr>
              <a:t>Key Features</a:t>
            </a:r>
          </a:p>
          <a:p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 Real-Time Hashtag Analysis: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Instantly track trending hashtags.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 Data Storage: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Store data securely in DynamoDB.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 Visualizations: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See trends with </a:t>
            </a:r>
            <a:r>
              <a:rPr lang="en-IN" sz="3200" dirty="0" err="1">
                <a:solidFill>
                  <a:schemeClr val="accent6">
                    <a:lumMod val="75000"/>
                  </a:schemeClr>
                </a:solidFill>
              </a:rPr>
              <a:t>Streamlit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 Scalability: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 Efficiently manage large datasets with AWS Lambda.</a:t>
            </a:r>
          </a:p>
          <a:p>
            <a:endParaRPr lang="en-IN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2" name="Picture 21" descr="A person holding a key to a target&#10;&#10;Description automatically generated">
            <a:extLst>
              <a:ext uri="{FF2B5EF4-FFF2-40B4-BE49-F238E27FC236}">
                <a16:creationId xmlns:a16="http://schemas.microsoft.com/office/drawing/2014/main" id="{1214BF73-521C-6B5B-2C64-FEACB9B0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34" y="1614051"/>
            <a:ext cx="7007111" cy="61861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67"/>
                </a:moveTo>
                <a:lnTo>
                  <a:pt x="192227" y="143967"/>
                </a:lnTo>
                <a:lnTo>
                  <a:pt x="192227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27" y="333375"/>
                </a:lnTo>
                <a:lnTo>
                  <a:pt x="192227" y="192201"/>
                </a:lnTo>
                <a:lnTo>
                  <a:pt x="333375" y="192201"/>
                </a:lnTo>
                <a:lnTo>
                  <a:pt x="333375" y="143967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199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4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599988"/>
                </a:lnTo>
                <a:lnTo>
                  <a:pt x="254359" y="600074"/>
                </a:lnTo>
                <a:lnTo>
                  <a:pt x="350286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03" y="350661"/>
                </a:lnTo>
                <a:lnTo>
                  <a:pt x="600003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3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3"/>
                </a:lnTo>
                <a:lnTo>
                  <a:pt x="147482" y="333374"/>
                </a:lnTo>
                <a:lnTo>
                  <a:pt x="189417" y="333374"/>
                </a:lnTo>
                <a:lnTo>
                  <a:pt x="213134" y="330173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259164" y="80636"/>
                </a:lnTo>
                <a:lnTo>
                  <a:pt x="168463" y="0"/>
                </a:lnTo>
                <a:close/>
              </a:path>
              <a:path w="333375" h="333375">
                <a:moveTo>
                  <a:pt x="259164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2"/>
                </a:lnTo>
                <a:lnTo>
                  <a:pt x="333374" y="146610"/>
                </a:lnTo>
                <a:lnTo>
                  <a:pt x="259164" y="80636"/>
                </a:lnTo>
                <a:close/>
              </a:path>
              <a:path w="333375" h="333375">
                <a:moveTo>
                  <a:pt x="168463" y="0"/>
                </a:moveTo>
                <a:lnTo>
                  <a:pt x="333374" y="146610"/>
                </a:lnTo>
                <a:lnTo>
                  <a:pt x="330226" y="123072"/>
                </a:lnTo>
                <a:lnTo>
                  <a:pt x="313351" y="82979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3" y="0"/>
                </a:lnTo>
                <a:close/>
              </a:path>
              <a:path w="333375" h="333375">
                <a:moveTo>
                  <a:pt x="333374" y="0"/>
                </a:moveTo>
                <a:lnTo>
                  <a:pt x="168463" y="0"/>
                </a:lnTo>
                <a:lnTo>
                  <a:pt x="213134" y="5976"/>
                </a:lnTo>
                <a:lnTo>
                  <a:pt x="253225" y="22851"/>
                </a:lnTo>
                <a:lnTo>
                  <a:pt x="287158" y="49046"/>
                </a:lnTo>
                <a:lnTo>
                  <a:pt x="313351" y="82979"/>
                </a:lnTo>
                <a:lnTo>
                  <a:pt x="330226" y="123072"/>
                </a:lnTo>
                <a:lnTo>
                  <a:pt x="333374" y="146610"/>
                </a:lnTo>
                <a:lnTo>
                  <a:pt x="33337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857370" y="2"/>
            <a:ext cx="2268220" cy="949325"/>
            <a:chOff x="15857370" y="2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70" y="2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8" y="34739"/>
                  </a:lnTo>
                  <a:lnTo>
                    <a:pt x="17149" y="80438"/>
                  </a:lnTo>
                  <a:lnTo>
                    <a:pt x="29536" y="125426"/>
                  </a:lnTo>
                  <a:lnTo>
                    <a:pt x="43679" y="169661"/>
                  </a:lnTo>
                  <a:lnTo>
                    <a:pt x="59537" y="213104"/>
                  </a:lnTo>
                  <a:lnTo>
                    <a:pt x="77071" y="255714"/>
                  </a:lnTo>
                  <a:lnTo>
                    <a:pt x="96241" y="297452"/>
                  </a:lnTo>
                  <a:lnTo>
                    <a:pt x="117007" y="338277"/>
                  </a:lnTo>
                  <a:lnTo>
                    <a:pt x="139328" y="378149"/>
                  </a:lnTo>
                  <a:lnTo>
                    <a:pt x="163165" y="417028"/>
                  </a:lnTo>
                  <a:lnTo>
                    <a:pt x="188478" y="454874"/>
                  </a:lnTo>
                  <a:lnTo>
                    <a:pt x="215226" y="491646"/>
                  </a:lnTo>
                  <a:lnTo>
                    <a:pt x="243369" y="527305"/>
                  </a:lnTo>
                  <a:lnTo>
                    <a:pt x="272869" y="561811"/>
                  </a:lnTo>
                  <a:lnTo>
                    <a:pt x="303683" y="595123"/>
                  </a:lnTo>
                  <a:lnTo>
                    <a:pt x="335774" y="627201"/>
                  </a:lnTo>
                  <a:lnTo>
                    <a:pt x="369099" y="658005"/>
                  </a:lnTo>
                  <a:lnTo>
                    <a:pt x="403621" y="687495"/>
                  </a:lnTo>
                  <a:lnTo>
                    <a:pt x="439297" y="715631"/>
                  </a:lnTo>
                  <a:lnTo>
                    <a:pt x="476089" y="742372"/>
                  </a:lnTo>
                  <a:lnTo>
                    <a:pt x="513956" y="767679"/>
                  </a:lnTo>
                  <a:lnTo>
                    <a:pt x="552859" y="791512"/>
                  </a:lnTo>
                  <a:lnTo>
                    <a:pt x="592757" y="813830"/>
                  </a:lnTo>
                  <a:lnTo>
                    <a:pt x="633610" y="834593"/>
                  </a:lnTo>
                  <a:lnTo>
                    <a:pt x="675378" y="853761"/>
                  </a:lnTo>
                  <a:lnTo>
                    <a:pt x="718022" y="871294"/>
                  </a:lnTo>
                  <a:lnTo>
                    <a:pt x="761501" y="887151"/>
                  </a:lnTo>
                  <a:lnTo>
                    <a:pt x="805775" y="901294"/>
                  </a:lnTo>
                  <a:lnTo>
                    <a:pt x="850804" y="913681"/>
                  </a:lnTo>
                  <a:lnTo>
                    <a:pt x="896548" y="924272"/>
                  </a:lnTo>
                  <a:lnTo>
                    <a:pt x="942967" y="933028"/>
                  </a:lnTo>
                  <a:lnTo>
                    <a:pt x="990021" y="939908"/>
                  </a:lnTo>
                  <a:lnTo>
                    <a:pt x="1037671" y="944871"/>
                  </a:lnTo>
                  <a:lnTo>
                    <a:pt x="1085875" y="947879"/>
                  </a:lnTo>
                  <a:lnTo>
                    <a:pt x="1134594" y="948891"/>
                  </a:lnTo>
                  <a:lnTo>
                    <a:pt x="1183246" y="947879"/>
                  </a:lnTo>
                  <a:lnTo>
                    <a:pt x="1231383" y="944871"/>
                  </a:lnTo>
                  <a:lnTo>
                    <a:pt x="1278967" y="939908"/>
                  </a:lnTo>
                  <a:lnTo>
                    <a:pt x="1325956" y="933028"/>
                  </a:lnTo>
                  <a:lnTo>
                    <a:pt x="1372312" y="924272"/>
                  </a:lnTo>
                  <a:lnTo>
                    <a:pt x="1417994" y="913681"/>
                  </a:lnTo>
                  <a:lnTo>
                    <a:pt x="1462962" y="901294"/>
                  </a:lnTo>
                  <a:lnTo>
                    <a:pt x="1507176" y="887151"/>
                  </a:lnTo>
                  <a:lnTo>
                    <a:pt x="1550596" y="871294"/>
                  </a:lnTo>
                  <a:lnTo>
                    <a:pt x="1593183" y="853761"/>
                  </a:lnTo>
                  <a:lnTo>
                    <a:pt x="1634895" y="834593"/>
                  </a:lnTo>
                  <a:lnTo>
                    <a:pt x="1675694" y="813830"/>
                  </a:lnTo>
                  <a:lnTo>
                    <a:pt x="1715539" y="791512"/>
                  </a:lnTo>
                  <a:lnTo>
                    <a:pt x="1754390" y="767679"/>
                  </a:lnTo>
                  <a:lnTo>
                    <a:pt x="1776242" y="753057"/>
                  </a:lnTo>
                  <a:lnTo>
                    <a:pt x="1134594" y="753057"/>
                  </a:lnTo>
                  <a:lnTo>
                    <a:pt x="1086838" y="751886"/>
                  </a:lnTo>
                  <a:lnTo>
                    <a:pt x="1039689" y="748410"/>
                  </a:lnTo>
                  <a:lnTo>
                    <a:pt x="993200" y="742683"/>
                  </a:lnTo>
                  <a:lnTo>
                    <a:pt x="947427" y="734761"/>
                  </a:lnTo>
                  <a:lnTo>
                    <a:pt x="902425" y="724699"/>
                  </a:lnTo>
                  <a:lnTo>
                    <a:pt x="858248" y="712551"/>
                  </a:lnTo>
                  <a:lnTo>
                    <a:pt x="814952" y="698373"/>
                  </a:lnTo>
                  <a:lnTo>
                    <a:pt x="772591" y="682219"/>
                  </a:lnTo>
                  <a:lnTo>
                    <a:pt x="731219" y="664144"/>
                  </a:lnTo>
                  <a:lnTo>
                    <a:pt x="690892" y="644204"/>
                  </a:lnTo>
                  <a:lnTo>
                    <a:pt x="651665" y="622452"/>
                  </a:lnTo>
                  <a:lnTo>
                    <a:pt x="613592" y="598945"/>
                  </a:lnTo>
                  <a:lnTo>
                    <a:pt x="576728" y="573737"/>
                  </a:lnTo>
                  <a:lnTo>
                    <a:pt x="541128" y="546882"/>
                  </a:lnTo>
                  <a:lnTo>
                    <a:pt x="506847" y="518437"/>
                  </a:lnTo>
                  <a:lnTo>
                    <a:pt x="473939" y="488455"/>
                  </a:lnTo>
                  <a:lnTo>
                    <a:pt x="442460" y="456993"/>
                  </a:lnTo>
                  <a:lnTo>
                    <a:pt x="412464" y="424103"/>
                  </a:lnTo>
                  <a:lnTo>
                    <a:pt x="384006" y="389843"/>
                  </a:lnTo>
                  <a:lnTo>
                    <a:pt x="357140" y="354266"/>
                  </a:lnTo>
                  <a:lnTo>
                    <a:pt x="331923" y="317427"/>
                  </a:lnTo>
                  <a:lnTo>
                    <a:pt x="308407" y="279382"/>
                  </a:lnTo>
                  <a:lnTo>
                    <a:pt x="286649" y="240186"/>
                  </a:lnTo>
                  <a:lnTo>
                    <a:pt x="266703" y="199892"/>
                  </a:lnTo>
                  <a:lnTo>
                    <a:pt x="248624" y="158557"/>
                  </a:lnTo>
                  <a:lnTo>
                    <a:pt x="232467" y="116235"/>
                  </a:lnTo>
                  <a:lnTo>
                    <a:pt x="218286" y="72981"/>
                  </a:lnTo>
                  <a:lnTo>
                    <a:pt x="206136" y="28850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7" y="0"/>
                  </a:moveTo>
                  <a:lnTo>
                    <a:pt x="2068750" y="0"/>
                  </a:lnTo>
                  <a:lnTo>
                    <a:pt x="2062293" y="28850"/>
                  </a:lnTo>
                  <a:lnTo>
                    <a:pt x="2050145" y="72981"/>
                  </a:lnTo>
                  <a:lnTo>
                    <a:pt x="2035967" y="116235"/>
                  </a:lnTo>
                  <a:lnTo>
                    <a:pt x="2019813" y="158557"/>
                  </a:lnTo>
                  <a:lnTo>
                    <a:pt x="2001738" y="199892"/>
                  </a:lnTo>
                  <a:lnTo>
                    <a:pt x="1981798" y="240186"/>
                  </a:lnTo>
                  <a:lnTo>
                    <a:pt x="1960047" y="279382"/>
                  </a:lnTo>
                  <a:lnTo>
                    <a:pt x="1936540" y="317427"/>
                  </a:lnTo>
                  <a:lnTo>
                    <a:pt x="1911333" y="354266"/>
                  </a:lnTo>
                  <a:lnTo>
                    <a:pt x="1884479" y="389843"/>
                  </a:lnTo>
                  <a:lnTo>
                    <a:pt x="1856034" y="424103"/>
                  </a:lnTo>
                  <a:lnTo>
                    <a:pt x="1826053" y="456993"/>
                  </a:lnTo>
                  <a:lnTo>
                    <a:pt x="1794591" y="488455"/>
                  </a:lnTo>
                  <a:lnTo>
                    <a:pt x="1761703" y="518437"/>
                  </a:lnTo>
                  <a:lnTo>
                    <a:pt x="1727444" y="546882"/>
                  </a:lnTo>
                  <a:lnTo>
                    <a:pt x="1691868" y="573737"/>
                  </a:lnTo>
                  <a:lnTo>
                    <a:pt x="1655031" y="598945"/>
                  </a:lnTo>
                  <a:lnTo>
                    <a:pt x="1616987" y="622452"/>
                  </a:lnTo>
                  <a:lnTo>
                    <a:pt x="1577792" y="644204"/>
                  </a:lnTo>
                  <a:lnTo>
                    <a:pt x="1537500" y="664144"/>
                  </a:lnTo>
                  <a:lnTo>
                    <a:pt x="1496167" y="682219"/>
                  </a:lnTo>
                  <a:lnTo>
                    <a:pt x="1453847" y="698373"/>
                  </a:lnTo>
                  <a:lnTo>
                    <a:pt x="1410595" y="712551"/>
                  </a:lnTo>
                  <a:lnTo>
                    <a:pt x="1366467" y="724699"/>
                  </a:lnTo>
                  <a:lnTo>
                    <a:pt x="1321516" y="734761"/>
                  </a:lnTo>
                  <a:lnTo>
                    <a:pt x="1275799" y="742683"/>
                  </a:lnTo>
                  <a:lnTo>
                    <a:pt x="1229369" y="748410"/>
                  </a:lnTo>
                  <a:lnTo>
                    <a:pt x="1182283" y="751886"/>
                  </a:lnTo>
                  <a:lnTo>
                    <a:pt x="1134594" y="753057"/>
                  </a:lnTo>
                  <a:lnTo>
                    <a:pt x="1776242" y="753057"/>
                  </a:lnTo>
                  <a:lnTo>
                    <a:pt x="1828952" y="715631"/>
                  </a:lnTo>
                  <a:lnTo>
                    <a:pt x="1864582" y="687495"/>
                  </a:lnTo>
                  <a:lnTo>
                    <a:pt x="1899058" y="658005"/>
                  </a:lnTo>
                  <a:lnTo>
                    <a:pt x="1932340" y="627201"/>
                  </a:lnTo>
                  <a:lnTo>
                    <a:pt x="1964389" y="595123"/>
                  </a:lnTo>
                  <a:lnTo>
                    <a:pt x="1995164" y="561811"/>
                  </a:lnTo>
                  <a:lnTo>
                    <a:pt x="2024625" y="527305"/>
                  </a:lnTo>
                  <a:lnTo>
                    <a:pt x="2052733" y="491646"/>
                  </a:lnTo>
                  <a:lnTo>
                    <a:pt x="2079447" y="454874"/>
                  </a:lnTo>
                  <a:lnTo>
                    <a:pt x="2104727" y="417028"/>
                  </a:lnTo>
                  <a:lnTo>
                    <a:pt x="2128534" y="378149"/>
                  </a:lnTo>
                  <a:lnTo>
                    <a:pt x="2150827" y="338277"/>
                  </a:lnTo>
                  <a:lnTo>
                    <a:pt x="2171566" y="297452"/>
                  </a:lnTo>
                  <a:lnTo>
                    <a:pt x="2190712" y="255714"/>
                  </a:lnTo>
                  <a:lnTo>
                    <a:pt x="2208224" y="213104"/>
                  </a:lnTo>
                  <a:lnTo>
                    <a:pt x="2224062" y="169661"/>
                  </a:lnTo>
                  <a:lnTo>
                    <a:pt x="2238187" y="125426"/>
                  </a:lnTo>
                  <a:lnTo>
                    <a:pt x="2250559" y="80438"/>
                  </a:lnTo>
                  <a:lnTo>
                    <a:pt x="2261137" y="34739"/>
                  </a:lnTo>
                  <a:lnTo>
                    <a:pt x="2267687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1463" y="2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0" y="0"/>
                  </a:moveTo>
                  <a:lnTo>
                    <a:pt x="0" y="0"/>
                  </a:lnTo>
                  <a:lnTo>
                    <a:pt x="7610" y="23349"/>
                  </a:lnTo>
                  <a:lnTo>
                    <a:pt x="24445" y="65041"/>
                  </a:lnTo>
                  <a:lnTo>
                    <a:pt x="43975" y="105275"/>
                  </a:lnTo>
                  <a:lnTo>
                    <a:pt x="66087" y="143940"/>
                  </a:lnTo>
                  <a:lnTo>
                    <a:pt x="90668" y="180924"/>
                  </a:lnTo>
                  <a:lnTo>
                    <a:pt x="117606" y="216114"/>
                  </a:lnTo>
                  <a:lnTo>
                    <a:pt x="146787" y="249398"/>
                  </a:lnTo>
                  <a:lnTo>
                    <a:pt x="178099" y="280665"/>
                  </a:lnTo>
                  <a:lnTo>
                    <a:pt x="211428" y="309801"/>
                  </a:lnTo>
                  <a:lnTo>
                    <a:pt x="246663" y="336695"/>
                  </a:lnTo>
                  <a:lnTo>
                    <a:pt x="283690" y="361234"/>
                  </a:lnTo>
                  <a:lnTo>
                    <a:pt x="322396" y="383306"/>
                  </a:lnTo>
                  <a:lnTo>
                    <a:pt x="362668" y="402799"/>
                  </a:lnTo>
                  <a:lnTo>
                    <a:pt x="404394" y="419602"/>
                  </a:lnTo>
                  <a:lnTo>
                    <a:pt x="447461" y="433600"/>
                  </a:lnTo>
                  <a:lnTo>
                    <a:pt x="491755" y="444684"/>
                  </a:lnTo>
                  <a:lnTo>
                    <a:pt x="537164" y="452739"/>
                  </a:lnTo>
                  <a:lnTo>
                    <a:pt x="583576" y="457655"/>
                  </a:lnTo>
                  <a:lnTo>
                    <a:pt x="630877" y="459318"/>
                  </a:lnTo>
                  <a:lnTo>
                    <a:pt x="678173" y="457655"/>
                  </a:lnTo>
                  <a:lnTo>
                    <a:pt x="724573" y="452739"/>
                  </a:lnTo>
                  <a:lnTo>
                    <a:pt x="769963" y="444684"/>
                  </a:lnTo>
                  <a:lnTo>
                    <a:pt x="814232" y="433600"/>
                  </a:lnTo>
                  <a:lnTo>
                    <a:pt x="857267" y="419602"/>
                  </a:lnTo>
                  <a:lnTo>
                    <a:pt x="898957" y="402799"/>
                  </a:lnTo>
                  <a:lnTo>
                    <a:pt x="939189" y="383306"/>
                  </a:lnTo>
                  <a:lnTo>
                    <a:pt x="977852" y="361234"/>
                  </a:lnTo>
                  <a:lnTo>
                    <a:pt x="1014832" y="336695"/>
                  </a:lnTo>
                  <a:lnTo>
                    <a:pt x="1050019" y="309801"/>
                  </a:lnTo>
                  <a:lnTo>
                    <a:pt x="1083299" y="280665"/>
                  </a:lnTo>
                  <a:lnTo>
                    <a:pt x="1114561" y="249398"/>
                  </a:lnTo>
                  <a:lnTo>
                    <a:pt x="1137514" y="223175"/>
                  </a:lnTo>
                  <a:lnTo>
                    <a:pt x="630877" y="223175"/>
                  </a:lnTo>
                  <a:lnTo>
                    <a:pt x="584415" y="220674"/>
                  </a:lnTo>
                  <a:lnTo>
                    <a:pt x="539387" y="213345"/>
                  </a:lnTo>
                  <a:lnTo>
                    <a:pt x="496056" y="201449"/>
                  </a:lnTo>
                  <a:lnTo>
                    <a:pt x="454683" y="185244"/>
                  </a:lnTo>
                  <a:lnTo>
                    <a:pt x="415532" y="164991"/>
                  </a:lnTo>
                  <a:lnTo>
                    <a:pt x="378864" y="140949"/>
                  </a:lnTo>
                  <a:lnTo>
                    <a:pt x="344942" y="113378"/>
                  </a:lnTo>
                  <a:lnTo>
                    <a:pt x="314029" y="82539"/>
                  </a:lnTo>
                  <a:lnTo>
                    <a:pt x="286386" y="48691"/>
                  </a:lnTo>
                  <a:lnTo>
                    <a:pt x="262276" y="12093"/>
                  </a:lnTo>
                  <a:lnTo>
                    <a:pt x="255990" y="0"/>
                  </a:lnTo>
                  <a:close/>
                </a:path>
                <a:path w="1261109" h="459740">
                  <a:moveTo>
                    <a:pt x="1261068" y="0"/>
                  </a:moveTo>
                  <a:lnTo>
                    <a:pt x="1005763" y="0"/>
                  </a:lnTo>
                  <a:lnTo>
                    <a:pt x="999478" y="12093"/>
                  </a:lnTo>
                  <a:lnTo>
                    <a:pt x="975368" y="48691"/>
                  </a:lnTo>
                  <a:lnTo>
                    <a:pt x="947725" y="82539"/>
                  </a:lnTo>
                  <a:lnTo>
                    <a:pt x="916811" y="113378"/>
                  </a:lnTo>
                  <a:lnTo>
                    <a:pt x="882890" y="140949"/>
                  </a:lnTo>
                  <a:lnTo>
                    <a:pt x="846222" y="164991"/>
                  </a:lnTo>
                  <a:lnTo>
                    <a:pt x="807071" y="185244"/>
                  </a:lnTo>
                  <a:lnTo>
                    <a:pt x="765698" y="201449"/>
                  </a:lnTo>
                  <a:lnTo>
                    <a:pt x="722367" y="213345"/>
                  </a:lnTo>
                  <a:lnTo>
                    <a:pt x="677339" y="220674"/>
                  </a:lnTo>
                  <a:lnTo>
                    <a:pt x="630877" y="223175"/>
                  </a:lnTo>
                  <a:lnTo>
                    <a:pt x="1137514" y="223175"/>
                  </a:lnTo>
                  <a:lnTo>
                    <a:pt x="1170583" y="180924"/>
                  </a:lnTo>
                  <a:lnTo>
                    <a:pt x="1195117" y="143940"/>
                  </a:lnTo>
                  <a:lnTo>
                    <a:pt x="1217186" y="105275"/>
                  </a:lnTo>
                  <a:lnTo>
                    <a:pt x="1236675" y="65041"/>
                  </a:lnTo>
                  <a:lnTo>
                    <a:pt x="1253474" y="23349"/>
                  </a:lnTo>
                  <a:lnTo>
                    <a:pt x="12610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9666" y="1784191"/>
            <a:ext cx="37406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800" b="1" spc="90" dirty="0"/>
              <a:t>Workflow</a:t>
            </a:r>
            <a:endParaRPr sz="4800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599666" y="3485603"/>
            <a:ext cx="6614441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Step-by-Step Process: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User inputs social media posts.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Application extracts hashtags.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Hashtags are stored in DynamoDB.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See trending hashtags over time.</a:t>
            </a:r>
          </a:p>
        </p:txBody>
      </p:sp>
      <p:sp>
        <p:nvSpPr>
          <p:cNvPr id="14" name="object 14"/>
          <p:cNvSpPr/>
          <p:nvPr/>
        </p:nvSpPr>
        <p:spPr>
          <a:xfrm>
            <a:off x="7887893" y="7988478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20" y="0"/>
                </a:moveTo>
                <a:lnTo>
                  <a:pt x="246176" y="0"/>
                </a:lnTo>
                <a:lnTo>
                  <a:pt x="246176" y="187185"/>
                </a:lnTo>
                <a:lnTo>
                  <a:pt x="113017" y="54711"/>
                </a:lnTo>
                <a:lnTo>
                  <a:pt x="55422" y="112318"/>
                </a:lnTo>
                <a:lnTo>
                  <a:pt x="187871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71" y="326148"/>
                </a:lnTo>
                <a:lnTo>
                  <a:pt x="55422" y="458622"/>
                </a:lnTo>
                <a:lnTo>
                  <a:pt x="113017" y="516216"/>
                </a:lnTo>
                <a:lnTo>
                  <a:pt x="246176" y="383743"/>
                </a:lnTo>
                <a:lnTo>
                  <a:pt x="246176" y="571652"/>
                </a:lnTo>
                <a:lnTo>
                  <a:pt x="327520" y="571652"/>
                </a:lnTo>
                <a:lnTo>
                  <a:pt x="327520" y="383743"/>
                </a:lnTo>
                <a:lnTo>
                  <a:pt x="460692" y="516216"/>
                </a:lnTo>
                <a:lnTo>
                  <a:pt x="518274" y="458622"/>
                </a:lnTo>
                <a:lnTo>
                  <a:pt x="385826" y="326148"/>
                </a:lnTo>
                <a:lnTo>
                  <a:pt x="572985" y="326148"/>
                </a:lnTo>
                <a:lnTo>
                  <a:pt x="572985" y="244792"/>
                </a:lnTo>
                <a:lnTo>
                  <a:pt x="385826" y="244792"/>
                </a:lnTo>
                <a:lnTo>
                  <a:pt x="518274" y="112318"/>
                </a:lnTo>
                <a:lnTo>
                  <a:pt x="460692" y="54711"/>
                </a:lnTo>
                <a:lnTo>
                  <a:pt x="327520" y="187185"/>
                </a:lnTo>
                <a:lnTo>
                  <a:pt x="3275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21383" y="8969540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3"/>
                </a:lnTo>
                <a:lnTo>
                  <a:pt x="1249184" y="60479"/>
                </a:lnTo>
                <a:lnTo>
                  <a:pt x="1226915" y="74348"/>
                </a:lnTo>
                <a:lnTo>
                  <a:pt x="1206068" y="84506"/>
                </a:lnTo>
                <a:lnTo>
                  <a:pt x="1182658" y="90749"/>
                </a:lnTo>
                <a:lnTo>
                  <a:pt x="1152702" y="92875"/>
                </a:lnTo>
                <a:lnTo>
                  <a:pt x="1123158" y="90749"/>
                </a:lnTo>
                <a:lnTo>
                  <a:pt x="1099961" y="84506"/>
                </a:lnTo>
                <a:lnTo>
                  <a:pt x="1079195" y="74348"/>
                </a:lnTo>
                <a:lnTo>
                  <a:pt x="1056944" y="60479"/>
                </a:lnTo>
                <a:lnTo>
                  <a:pt x="1023971" y="40093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3"/>
                </a:lnTo>
                <a:lnTo>
                  <a:pt x="672465" y="60479"/>
                </a:lnTo>
                <a:lnTo>
                  <a:pt x="650203" y="74348"/>
                </a:lnTo>
                <a:lnTo>
                  <a:pt x="629359" y="84506"/>
                </a:lnTo>
                <a:lnTo>
                  <a:pt x="605951" y="90749"/>
                </a:lnTo>
                <a:lnTo>
                  <a:pt x="575995" y="92875"/>
                </a:lnTo>
                <a:lnTo>
                  <a:pt x="546451" y="90749"/>
                </a:lnTo>
                <a:lnTo>
                  <a:pt x="523254" y="84506"/>
                </a:lnTo>
                <a:lnTo>
                  <a:pt x="502488" y="74348"/>
                </a:lnTo>
                <a:lnTo>
                  <a:pt x="480237" y="60479"/>
                </a:lnTo>
                <a:lnTo>
                  <a:pt x="447264" y="40093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3"/>
                </a:lnTo>
                <a:lnTo>
                  <a:pt x="95758" y="60479"/>
                </a:lnTo>
                <a:lnTo>
                  <a:pt x="73507" y="74348"/>
                </a:lnTo>
                <a:lnTo>
                  <a:pt x="52741" y="84506"/>
                </a:lnTo>
                <a:lnTo>
                  <a:pt x="29544" y="90749"/>
                </a:lnTo>
                <a:lnTo>
                  <a:pt x="0" y="92875"/>
                </a:lnTo>
                <a:lnTo>
                  <a:pt x="0" y="271424"/>
                </a:lnTo>
                <a:lnTo>
                  <a:pt x="65783" y="265507"/>
                </a:lnTo>
                <a:lnTo>
                  <a:pt x="117994" y="250545"/>
                </a:lnTo>
                <a:lnTo>
                  <a:pt x="159268" y="230723"/>
                </a:lnTo>
                <a:lnTo>
                  <a:pt x="192239" y="210225"/>
                </a:lnTo>
                <a:lnTo>
                  <a:pt x="214390" y="196357"/>
                </a:lnTo>
                <a:lnTo>
                  <a:pt x="234989" y="186200"/>
                </a:lnTo>
                <a:lnTo>
                  <a:pt x="258153" y="179957"/>
                </a:lnTo>
                <a:lnTo>
                  <a:pt x="287997" y="177831"/>
                </a:lnTo>
                <a:lnTo>
                  <a:pt x="317847" y="179957"/>
                </a:lnTo>
                <a:lnTo>
                  <a:pt x="341010" y="186200"/>
                </a:lnTo>
                <a:lnTo>
                  <a:pt x="361607" y="196357"/>
                </a:lnTo>
                <a:lnTo>
                  <a:pt x="383755" y="210225"/>
                </a:lnTo>
                <a:lnTo>
                  <a:pt x="416729" y="230723"/>
                </a:lnTo>
                <a:lnTo>
                  <a:pt x="458006" y="250545"/>
                </a:lnTo>
                <a:lnTo>
                  <a:pt x="510218" y="265507"/>
                </a:lnTo>
                <a:lnTo>
                  <a:pt x="575995" y="271424"/>
                </a:lnTo>
                <a:lnTo>
                  <a:pt x="642088" y="265507"/>
                </a:lnTo>
                <a:lnTo>
                  <a:pt x="694340" y="250545"/>
                </a:lnTo>
                <a:lnTo>
                  <a:pt x="735658" y="230723"/>
                </a:lnTo>
                <a:lnTo>
                  <a:pt x="768946" y="210225"/>
                </a:lnTo>
                <a:lnTo>
                  <a:pt x="790797" y="196357"/>
                </a:lnTo>
                <a:lnTo>
                  <a:pt x="811429" y="186200"/>
                </a:lnTo>
                <a:lnTo>
                  <a:pt x="834760" y="179957"/>
                </a:lnTo>
                <a:lnTo>
                  <a:pt x="864704" y="177831"/>
                </a:lnTo>
                <a:lnTo>
                  <a:pt x="894249" y="179957"/>
                </a:lnTo>
                <a:lnTo>
                  <a:pt x="917446" y="186200"/>
                </a:lnTo>
                <a:lnTo>
                  <a:pt x="938212" y="196357"/>
                </a:lnTo>
                <a:lnTo>
                  <a:pt x="960462" y="210225"/>
                </a:lnTo>
                <a:lnTo>
                  <a:pt x="993436" y="230723"/>
                </a:lnTo>
                <a:lnTo>
                  <a:pt x="1034713" y="250545"/>
                </a:lnTo>
                <a:lnTo>
                  <a:pt x="1086925" y="265507"/>
                </a:lnTo>
                <a:lnTo>
                  <a:pt x="1152702" y="271424"/>
                </a:lnTo>
                <a:lnTo>
                  <a:pt x="1218797" y="265507"/>
                </a:lnTo>
                <a:lnTo>
                  <a:pt x="1271054" y="250545"/>
                </a:lnTo>
                <a:lnTo>
                  <a:pt x="1312376" y="230723"/>
                </a:lnTo>
                <a:lnTo>
                  <a:pt x="1345666" y="210225"/>
                </a:lnTo>
                <a:lnTo>
                  <a:pt x="1367509" y="196357"/>
                </a:lnTo>
                <a:lnTo>
                  <a:pt x="1388138" y="186200"/>
                </a:lnTo>
                <a:lnTo>
                  <a:pt x="1411467" y="179957"/>
                </a:lnTo>
                <a:lnTo>
                  <a:pt x="1441411" y="177831"/>
                </a:lnTo>
                <a:lnTo>
                  <a:pt x="1471261" y="179957"/>
                </a:lnTo>
                <a:lnTo>
                  <a:pt x="1494426" y="186200"/>
                </a:lnTo>
                <a:lnTo>
                  <a:pt x="1515026" y="196357"/>
                </a:lnTo>
                <a:lnTo>
                  <a:pt x="1537182" y="210225"/>
                </a:lnTo>
                <a:lnTo>
                  <a:pt x="1570165" y="230723"/>
                </a:lnTo>
                <a:lnTo>
                  <a:pt x="1611517" y="250545"/>
                </a:lnTo>
                <a:lnTo>
                  <a:pt x="1663939" y="265507"/>
                </a:lnTo>
                <a:lnTo>
                  <a:pt x="1730133" y="271424"/>
                </a:lnTo>
                <a:lnTo>
                  <a:pt x="1730133" y="92875"/>
                </a:lnTo>
                <a:lnTo>
                  <a:pt x="1700170" y="90749"/>
                </a:lnTo>
                <a:lnTo>
                  <a:pt x="1676758" y="84506"/>
                </a:lnTo>
                <a:lnTo>
                  <a:pt x="1655913" y="74348"/>
                </a:lnTo>
                <a:lnTo>
                  <a:pt x="1633651" y="60479"/>
                </a:lnTo>
                <a:lnTo>
                  <a:pt x="1600680" y="40093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1383" y="9344633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1"/>
                </a:lnTo>
                <a:lnTo>
                  <a:pt x="1249184" y="60473"/>
                </a:lnTo>
                <a:lnTo>
                  <a:pt x="1226915" y="74344"/>
                </a:lnTo>
                <a:lnTo>
                  <a:pt x="1206068" y="84503"/>
                </a:lnTo>
                <a:lnTo>
                  <a:pt x="1182658" y="90747"/>
                </a:lnTo>
                <a:lnTo>
                  <a:pt x="1152702" y="92873"/>
                </a:lnTo>
                <a:lnTo>
                  <a:pt x="1123158" y="90747"/>
                </a:lnTo>
                <a:lnTo>
                  <a:pt x="1099961" y="84503"/>
                </a:lnTo>
                <a:lnTo>
                  <a:pt x="1079195" y="74344"/>
                </a:lnTo>
                <a:lnTo>
                  <a:pt x="1056944" y="60473"/>
                </a:lnTo>
                <a:lnTo>
                  <a:pt x="1023971" y="40091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1"/>
                </a:lnTo>
                <a:lnTo>
                  <a:pt x="672465" y="60473"/>
                </a:lnTo>
                <a:lnTo>
                  <a:pt x="650203" y="74344"/>
                </a:lnTo>
                <a:lnTo>
                  <a:pt x="629359" y="84503"/>
                </a:lnTo>
                <a:lnTo>
                  <a:pt x="605951" y="90747"/>
                </a:lnTo>
                <a:lnTo>
                  <a:pt x="575995" y="92873"/>
                </a:lnTo>
                <a:lnTo>
                  <a:pt x="546451" y="90747"/>
                </a:lnTo>
                <a:lnTo>
                  <a:pt x="523254" y="84503"/>
                </a:lnTo>
                <a:lnTo>
                  <a:pt x="502488" y="74344"/>
                </a:lnTo>
                <a:lnTo>
                  <a:pt x="480237" y="60473"/>
                </a:lnTo>
                <a:lnTo>
                  <a:pt x="447264" y="40091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1"/>
                </a:lnTo>
                <a:lnTo>
                  <a:pt x="95758" y="60473"/>
                </a:lnTo>
                <a:lnTo>
                  <a:pt x="73507" y="74344"/>
                </a:lnTo>
                <a:lnTo>
                  <a:pt x="52741" y="84503"/>
                </a:lnTo>
                <a:lnTo>
                  <a:pt x="29544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3" y="265500"/>
                </a:lnTo>
                <a:lnTo>
                  <a:pt x="117994" y="250539"/>
                </a:lnTo>
                <a:lnTo>
                  <a:pt x="159268" y="230719"/>
                </a:lnTo>
                <a:lnTo>
                  <a:pt x="192239" y="210224"/>
                </a:lnTo>
                <a:lnTo>
                  <a:pt x="214390" y="196353"/>
                </a:lnTo>
                <a:lnTo>
                  <a:pt x="234989" y="186194"/>
                </a:lnTo>
                <a:lnTo>
                  <a:pt x="258153" y="179950"/>
                </a:lnTo>
                <a:lnTo>
                  <a:pt x="287997" y="177824"/>
                </a:lnTo>
                <a:lnTo>
                  <a:pt x="317847" y="179950"/>
                </a:lnTo>
                <a:lnTo>
                  <a:pt x="341010" y="186194"/>
                </a:lnTo>
                <a:lnTo>
                  <a:pt x="361607" y="196353"/>
                </a:lnTo>
                <a:lnTo>
                  <a:pt x="383755" y="210224"/>
                </a:lnTo>
                <a:lnTo>
                  <a:pt x="416729" y="230719"/>
                </a:lnTo>
                <a:lnTo>
                  <a:pt x="458006" y="250539"/>
                </a:lnTo>
                <a:lnTo>
                  <a:pt x="510218" y="265500"/>
                </a:lnTo>
                <a:lnTo>
                  <a:pt x="575995" y="271418"/>
                </a:lnTo>
                <a:lnTo>
                  <a:pt x="642088" y="265500"/>
                </a:lnTo>
                <a:lnTo>
                  <a:pt x="694340" y="250539"/>
                </a:lnTo>
                <a:lnTo>
                  <a:pt x="735658" y="230719"/>
                </a:lnTo>
                <a:lnTo>
                  <a:pt x="768946" y="210224"/>
                </a:lnTo>
                <a:lnTo>
                  <a:pt x="790797" y="196353"/>
                </a:lnTo>
                <a:lnTo>
                  <a:pt x="811429" y="186194"/>
                </a:lnTo>
                <a:lnTo>
                  <a:pt x="834760" y="179950"/>
                </a:lnTo>
                <a:lnTo>
                  <a:pt x="864704" y="177824"/>
                </a:lnTo>
                <a:lnTo>
                  <a:pt x="894249" y="179950"/>
                </a:lnTo>
                <a:lnTo>
                  <a:pt x="917446" y="186194"/>
                </a:lnTo>
                <a:lnTo>
                  <a:pt x="938212" y="196353"/>
                </a:lnTo>
                <a:lnTo>
                  <a:pt x="960462" y="210224"/>
                </a:lnTo>
                <a:lnTo>
                  <a:pt x="993436" y="230719"/>
                </a:lnTo>
                <a:lnTo>
                  <a:pt x="1034713" y="250539"/>
                </a:lnTo>
                <a:lnTo>
                  <a:pt x="1086925" y="265500"/>
                </a:lnTo>
                <a:lnTo>
                  <a:pt x="1152702" y="271418"/>
                </a:lnTo>
                <a:lnTo>
                  <a:pt x="1218797" y="265500"/>
                </a:lnTo>
                <a:lnTo>
                  <a:pt x="1271054" y="250539"/>
                </a:lnTo>
                <a:lnTo>
                  <a:pt x="1312376" y="230719"/>
                </a:lnTo>
                <a:lnTo>
                  <a:pt x="1345666" y="210224"/>
                </a:lnTo>
                <a:lnTo>
                  <a:pt x="1367509" y="196353"/>
                </a:lnTo>
                <a:lnTo>
                  <a:pt x="1388138" y="186194"/>
                </a:lnTo>
                <a:lnTo>
                  <a:pt x="1411467" y="179950"/>
                </a:lnTo>
                <a:lnTo>
                  <a:pt x="1441411" y="177824"/>
                </a:lnTo>
                <a:lnTo>
                  <a:pt x="1471261" y="179950"/>
                </a:lnTo>
                <a:lnTo>
                  <a:pt x="1494426" y="186194"/>
                </a:lnTo>
                <a:lnTo>
                  <a:pt x="1515026" y="196353"/>
                </a:lnTo>
                <a:lnTo>
                  <a:pt x="1537182" y="210224"/>
                </a:lnTo>
                <a:lnTo>
                  <a:pt x="1570165" y="230719"/>
                </a:lnTo>
                <a:lnTo>
                  <a:pt x="1611517" y="250539"/>
                </a:lnTo>
                <a:lnTo>
                  <a:pt x="1663939" y="265500"/>
                </a:lnTo>
                <a:lnTo>
                  <a:pt x="1730133" y="271418"/>
                </a:lnTo>
                <a:lnTo>
                  <a:pt x="1730133" y="92873"/>
                </a:lnTo>
                <a:lnTo>
                  <a:pt x="1700170" y="90747"/>
                </a:lnTo>
                <a:lnTo>
                  <a:pt x="1676758" y="84503"/>
                </a:lnTo>
                <a:lnTo>
                  <a:pt x="1655913" y="74344"/>
                </a:lnTo>
                <a:lnTo>
                  <a:pt x="1633651" y="60473"/>
                </a:lnTo>
                <a:lnTo>
                  <a:pt x="1600680" y="40091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 descr="A diagram of a software flow&#10;&#10;Description automatically generated">
            <a:extLst>
              <a:ext uri="{FF2B5EF4-FFF2-40B4-BE49-F238E27FC236}">
                <a16:creationId xmlns:a16="http://schemas.microsoft.com/office/drawing/2014/main" id="{0B059D6D-F3FC-3D89-E15D-E3CE5AF54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50" y="729269"/>
            <a:ext cx="5376451" cy="814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9166" y="836225"/>
            <a:ext cx="2382152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4800" b="1" spc="145" dirty="0"/>
              <a:t>Layout</a:t>
            </a:r>
            <a:endParaRPr sz="5300" b="1" dirty="0"/>
          </a:p>
        </p:txBody>
      </p:sp>
      <p:grpSp>
        <p:nvGrpSpPr>
          <p:cNvPr id="7" name="object 7"/>
          <p:cNvGrpSpPr/>
          <p:nvPr/>
        </p:nvGrpSpPr>
        <p:grpSpPr>
          <a:xfrm>
            <a:off x="0" y="184164"/>
            <a:ext cx="598805" cy="1711960"/>
            <a:chOff x="0" y="184164"/>
            <a:chExt cx="598805" cy="1711960"/>
          </a:xfrm>
        </p:grpSpPr>
        <p:sp>
          <p:nvSpPr>
            <p:cNvPr id="8" name="object 8"/>
            <p:cNvSpPr/>
            <p:nvPr/>
          </p:nvSpPr>
          <p:spPr>
            <a:xfrm>
              <a:off x="0" y="184164"/>
              <a:ext cx="598805" cy="1711960"/>
            </a:xfrm>
            <a:custGeom>
              <a:avLst/>
              <a:gdLst/>
              <a:ahLst/>
              <a:cxnLst/>
              <a:rect l="l" t="t" r="r" b="b"/>
              <a:pathLst>
                <a:path w="598805" h="1711960">
                  <a:moveTo>
                    <a:pt x="0" y="0"/>
                  </a:moveTo>
                  <a:lnTo>
                    <a:pt x="0" y="166386"/>
                  </a:lnTo>
                  <a:lnTo>
                    <a:pt x="2498" y="167445"/>
                  </a:lnTo>
                  <a:lnTo>
                    <a:pt x="42914" y="187512"/>
                  </a:lnTo>
                  <a:lnTo>
                    <a:pt x="81919" y="209878"/>
                  </a:lnTo>
                  <a:lnTo>
                    <a:pt x="119425" y="234453"/>
                  </a:lnTo>
                  <a:lnTo>
                    <a:pt x="155343" y="261147"/>
                  </a:lnTo>
                  <a:lnTo>
                    <a:pt x="189585" y="289873"/>
                  </a:lnTo>
                  <a:lnTo>
                    <a:pt x="222063" y="320541"/>
                  </a:lnTo>
                  <a:lnTo>
                    <a:pt x="252687" y="353062"/>
                  </a:lnTo>
                  <a:lnTo>
                    <a:pt x="281370" y="387348"/>
                  </a:lnTo>
                  <a:lnTo>
                    <a:pt x="308023" y="423309"/>
                  </a:lnTo>
                  <a:lnTo>
                    <a:pt x="332557" y="460856"/>
                  </a:lnTo>
                  <a:lnTo>
                    <a:pt x="354885" y="499900"/>
                  </a:lnTo>
                  <a:lnTo>
                    <a:pt x="374917" y="540353"/>
                  </a:lnTo>
                  <a:lnTo>
                    <a:pt x="392565" y="582125"/>
                  </a:lnTo>
                  <a:lnTo>
                    <a:pt x="407741" y="625127"/>
                  </a:lnTo>
                  <a:lnTo>
                    <a:pt x="420356" y="669271"/>
                  </a:lnTo>
                  <a:lnTo>
                    <a:pt x="430322" y="714468"/>
                  </a:lnTo>
                  <a:lnTo>
                    <a:pt x="437549" y="760628"/>
                  </a:lnTo>
                  <a:lnTo>
                    <a:pt x="441951" y="807662"/>
                  </a:lnTo>
                  <a:lnTo>
                    <a:pt x="443438" y="855483"/>
                  </a:lnTo>
                  <a:lnTo>
                    <a:pt x="441951" y="903301"/>
                  </a:lnTo>
                  <a:lnTo>
                    <a:pt x="437549" y="950335"/>
                  </a:lnTo>
                  <a:lnTo>
                    <a:pt x="430322" y="996494"/>
                  </a:lnTo>
                  <a:lnTo>
                    <a:pt x="420356" y="1041690"/>
                  </a:lnTo>
                  <a:lnTo>
                    <a:pt x="407741" y="1085833"/>
                  </a:lnTo>
                  <a:lnTo>
                    <a:pt x="392565" y="1128835"/>
                  </a:lnTo>
                  <a:lnTo>
                    <a:pt x="374917" y="1170607"/>
                  </a:lnTo>
                  <a:lnTo>
                    <a:pt x="354885" y="1211060"/>
                  </a:lnTo>
                  <a:lnTo>
                    <a:pt x="332557" y="1250104"/>
                  </a:lnTo>
                  <a:lnTo>
                    <a:pt x="308023" y="1287651"/>
                  </a:lnTo>
                  <a:lnTo>
                    <a:pt x="281370" y="1323612"/>
                  </a:lnTo>
                  <a:lnTo>
                    <a:pt x="252687" y="1357898"/>
                  </a:lnTo>
                  <a:lnTo>
                    <a:pt x="222063" y="1390419"/>
                  </a:lnTo>
                  <a:lnTo>
                    <a:pt x="189585" y="1421088"/>
                  </a:lnTo>
                  <a:lnTo>
                    <a:pt x="155343" y="1449814"/>
                  </a:lnTo>
                  <a:lnTo>
                    <a:pt x="119425" y="1476509"/>
                  </a:lnTo>
                  <a:lnTo>
                    <a:pt x="81919" y="1501084"/>
                  </a:lnTo>
                  <a:lnTo>
                    <a:pt x="42914" y="1523450"/>
                  </a:lnTo>
                  <a:lnTo>
                    <a:pt x="2498" y="1543518"/>
                  </a:lnTo>
                  <a:lnTo>
                    <a:pt x="0" y="1544577"/>
                  </a:lnTo>
                  <a:lnTo>
                    <a:pt x="0" y="1711590"/>
                  </a:lnTo>
                  <a:lnTo>
                    <a:pt x="52321" y="1690786"/>
                  </a:lnTo>
                  <a:lnTo>
                    <a:pt x="93660" y="1671403"/>
                  </a:lnTo>
                  <a:lnTo>
                    <a:pt x="133840" y="1650039"/>
                  </a:lnTo>
                  <a:lnTo>
                    <a:pt x="172800" y="1626757"/>
                  </a:lnTo>
                  <a:lnTo>
                    <a:pt x="210475" y="1601621"/>
                  </a:lnTo>
                  <a:lnTo>
                    <a:pt x="246803" y="1574692"/>
                  </a:lnTo>
                  <a:lnTo>
                    <a:pt x="281720" y="1546035"/>
                  </a:lnTo>
                  <a:lnTo>
                    <a:pt x="315163" y="1515712"/>
                  </a:lnTo>
                  <a:lnTo>
                    <a:pt x="347070" y="1483787"/>
                  </a:lnTo>
                  <a:lnTo>
                    <a:pt x="377376" y="1450322"/>
                  </a:lnTo>
                  <a:lnTo>
                    <a:pt x="406018" y="1415380"/>
                  </a:lnTo>
                  <a:lnTo>
                    <a:pt x="432934" y="1379025"/>
                  </a:lnTo>
                  <a:lnTo>
                    <a:pt x="458059" y="1341320"/>
                  </a:lnTo>
                  <a:lnTo>
                    <a:pt x="481332" y="1302328"/>
                  </a:lnTo>
                  <a:lnTo>
                    <a:pt x="502688" y="1262111"/>
                  </a:lnTo>
                  <a:lnTo>
                    <a:pt x="522064" y="1220734"/>
                  </a:lnTo>
                  <a:lnTo>
                    <a:pt x="539398" y="1178258"/>
                  </a:lnTo>
                  <a:lnTo>
                    <a:pt x="554626" y="1134747"/>
                  </a:lnTo>
                  <a:lnTo>
                    <a:pt x="567684" y="1090265"/>
                  </a:lnTo>
                  <a:lnTo>
                    <a:pt x="578510" y="1044874"/>
                  </a:lnTo>
                  <a:lnTo>
                    <a:pt x="587040" y="998637"/>
                  </a:lnTo>
                  <a:lnTo>
                    <a:pt x="593211" y="951617"/>
                  </a:lnTo>
                  <a:lnTo>
                    <a:pt x="596960" y="903878"/>
                  </a:lnTo>
                  <a:lnTo>
                    <a:pt x="598224" y="855483"/>
                  </a:lnTo>
                  <a:lnTo>
                    <a:pt x="596960" y="807089"/>
                  </a:lnTo>
                  <a:lnTo>
                    <a:pt x="593211" y="759356"/>
                  </a:lnTo>
                  <a:lnTo>
                    <a:pt x="587040" y="712347"/>
                  </a:lnTo>
                  <a:lnTo>
                    <a:pt x="578510" y="666124"/>
                  </a:lnTo>
                  <a:lnTo>
                    <a:pt x="567684" y="620750"/>
                  </a:lnTo>
                  <a:lnTo>
                    <a:pt x="554626" y="576287"/>
                  </a:lnTo>
                  <a:lnTo>
                    <a:pt x="539398" y="532800"/>
                  </a:lnTo>
                  <a:lnTo>
                    <a:pt x="522064" y="490349"/>
                  </a:lnTo>
                  <a:lnTo>
                    <a:pt x="502688" y="448999"/>
                  </a:lnTo>
                  <a:lnTo>
                    <a:pt x="481332" y="408812"/>
                  </a:lnTo>
                  <a:lnTo>
                    <a:pt x="458059" y="369850"/>
                  </a:lnTo>
                  <a:lnTo>
                    <a:pt x="432934" y="332177"/>
                  </a:lnTo>
                  <a:lnTo>
                    <a:pt x="406018" y="295855"/>
                  </a:lnTo>
                  <a:lnTo>
                    <a:pt x="377376" y="260948"/>
                  </a:lnTo>
                  <a:lnTo>
                    <a:pt x="347070" y="227517"/>
                  </a:lnTo>
                  <a:lnTo>
                    <a:pt x="315163" y="195626"/>
                  </a:lnTo>
                  <a:lnTo>
                    <a:pt x="281720" y="165337"/>
                  </a:lnTo>
                  <a:lnTo>
                    <a:pt x="246803" y="136714"/>
                  </a:lnTo>
                  <a:lnTo>
                    <a:pt x="210475" y="109819"/>
                  </a:lnTo>
                  <a:lnTo>
                    <a:pt x="172800" y="84714"/>
                  </a:lnTo>
                  <a:lnTo>
                    <a:pt x="133840" y="61463"/>
                  </a:lnTo>
                  <a:lnTo>
                    <a:pt x="93660" y="40129"/>
                  </a:lnTo>
                  <a:lnTo>
                    <a:pt x="52321" y="20773"/>
                  </a:lnTo>
                  <a:lnTo>
                    <a:pt x="9888" y="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49863"/>
              <a:ext cx="211454" cy="840105"/>
            </a:xfrm>
            <a:custGeom>
              <a:avLst/>
              <a:gdLst/>
              <a:ahLst/>
              <a:cxnLst/>
              <a:rect l="l" t="t" r="r" b="b"/>
              <a:pathLst>
                <a:path w="211454" h="840105">
                  <a:moveTo>
                    <a:pt x="0" y="0"/>
                  </a:moveTo>
                  <a:lnTo>
                    <a:pt x="0" y="296335"/>
                  </a:lnTo>
                  <a:lnTo>
                    <a:pt x="11664" y="329843"/>
                  </a:lnTo>
                  <a:lnTo>
                    <a:pt x="20641" y="373648"/>
                  </a:lnTo>
                  <a:lnTo>
                    <a:pt x="23723" y="419298"/>
                  </a:lnTo>
                  <a:lnTo>
                    <a:pt x="20641" y="465115"/>
                  </a:lnTo>
                  <a:lnTo>
                    <a:pt x="11664" y="509059"/>
                  </a:lnTo>
                  <a:lnTo>
                    <a:pt x="0" y="542658"/>
                  </a:lnTo>
                  <a:lnTo>
                    <a:pt x="0" y="839735"/>
                  </a:lnTo>
                  <a:lnTo>
                    <a:pt x="57379" y="790540"/>
                  </a:lnTo>
                  <a:lnTo>
                    <a:pt x="87625" y="757579"/>
                  </a:lnTo>
                  <a:lnTo>
                    <a:pt x="115006" y="722115"/>
                  </a:lnTo>
                  <a:lnTo>
                    <a:pt x="139337" y="684333"/>
                  </a:lnTo>
                  <a:lnTo>
                    <a:pt x="160433" y="644418"/>
                  </a:lnTo>
                  <a:lnTo>
                    <a:pt x="178109" y="602555"/>
                  </a:lnTo>
                  <a:lnTo>
                    <a:pt x="192179" y="558926"/>
                  </a:lnTo>
                  <a:lnTo>
                    <a:pt x="202458" y="513718"/>
                  </a:lnTo>
                  <a:lnTo>
                    <a:pt x="208761" y="467114"/>
                  </a:lnTo>
                  <a:lnTo>
                    <a:pt x="210903" y="419298"/>
                  </a:lnTo>
                  <a:lnTo>
                    <a:pt x="208761" y="371604"/>
                  </a:lnTo>
                  <a:lnTo>
                    <a:pt x="202458" y="325119"/>
                  </a:lnTo>
                  <a:lnTo>
                    <a:pt x="192179" y="280029"/>
                  </a:lnTo>
                  <a:lnTo>
                    <a:pt x="178109" y="236517"/>
                  </a:lnTo>
                  <a:lnTo>
                    <a:pt x="160433" y="194766"/>
                  </a:lnTo>
                  <a:lnTo>
                    <a:pt x="139337" y="154961"/>
                  </a:lnTo>
                  <a:lnTo>
                    <a:pt x="115006" y="117284"/>
                  </a:lnTo>
                  <a:lnTo>
                    <a:pt x="87625" y="81920"/>
                  </a:lnTo>
                  <a:lnTo>
                    <a:pt x="57379" y="49052"/>
                  </a:lnTo>
                  <a:lnTo>
                    <a:pt x="24454" y="18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402812" y="128766"/>
            <a:ext cx="1885314" cy="400050"/>
          </a:xfrm>
          <a:custGeom>
            <a:avLst/>
            <a:gdLst/>
            <a:ahLst/>
            <a:cxnLst/>
            <a:rect l="l" t="t" r="r" b="b"/>
            <a:pathLst>
              <a:path w="1885315" h="400050">
                <a:moveTo>
                  <a:pt x="424801" y="0"/>
                </a:moveTo>
                <a:lnTo>
                  <a:pt x="357576" y="3962"/>
                </a:lnTo>
                <a:lnTo>
                  <a:pt x="299865" y="14664"/>
                </a:lnTo>
                <a:lnTo>
                  <a:pt x="250523" y="30326"/>
                </a:lnTo>
                <a:lnTo>
                  <a:pt x="208388" y="49167"/>
                </a:lnTo>
                <a:lnTo>
                  <a:pt x="172299" y="69408"/>
                </a:lnTo>
                <a:lnTo>
                  <a:pt x="141097" y="89267"/>
                </a:lnTo>
                <a:lnTo>
                  <a:pt x="108531" y="109449"/>
                </a:lnTo>
                <a:lnTo>
                  <a:pt x="78120" y="124368"/>
                </a:lnTo>
                <a:lnTo>
                  <a:pt x="43924" y="133617"/>
                </a:lnTo>
                <a:lnTo>
                  <a:pt x="0" y="136790"/>
                </a:lnTo>
                <a:lnTo>
                  <a:pt x="0" y="399579"/>
                </a:lnTo>
                <a:lnTo>
                  <a:pt x="67141" y="395562"/>
                </a:lnTo>
                <a:lnTo>
                  <a:pt x="124723" y="384725"/>
                </a:lnTo>
                <a:lnTo>
                  <a:pt x="173958" y="368888"/>
                </a:lnTo>
                <a:lnTo>
                  <a:pt x="216059" y="349870"/>
                </a:lnTo>
                <a:lnTo>
                  <a:pt x="252241" y="329492"/>
                </a:lnTo>
                <a:lnTo>
                  <a:pt x="283718" y="309574"/>
                </a:lnTo>
                <a:lnTo>
                  <a:pt x="316283" y="289393"/>
                </a:lnTo>
                <a:lnTo>
                  <a:pt x="346694" y="274479"/>
                </a:lnTo>
                <a:lnTo>
                  <a:pt x="380890" y="265234"/>
                </a:lnTo>
                <a:lnTo>
                  <a:pt x="424815" y="262063"/>
                </a:lnTo>
                <a:lnTo>
                  <a:pt x="1885199" y="262063"/>
                </a:lnTo>
                <a:lnTo>
                  <a:pt x="1885199" y="136790"/>
                </a:lnTo>
                <a:lnTo>
                  <a:pt x="850265" y="136790"/>
                </a:lnTo>
                <a:lnTo>
                  <a:pt x="806340" y="133617"/>
                </a:lnTo>
                <a:lnTo>
                  <a:pt x="772144" y="124368"/>
                </a:lnTo>
                <a:lnTo>
                  <a:pt x="741733" y="109449"/>
                </a:lnTo>
                <a:lnTo>
                  <a:pt x="709168" y="89267"/>
                </a:lnTo>
                <a:lnTo>
                  <a:pt x="677697" y="69408"/>
                </a:lnTo>
                <a:lnTo>
                  <a:pt x="641514" y="49167"/>
                </a:lnTo>
                <a:lnTo>
                  <a:pt x="599376" y="30326"/>
                </a:lnTo>
                <a:lnTo>
                  <a:pt x="550041" y="14664"/>
                </a:lnTo>
                <a:lnTo>
                  <a:pt x="492268" y="3962"/>
                </a:lnTo>
                <a:lnTo>
                  <a:pt x="424801" y="0"/>
                </a:lnTo>
                <a:close/>
              </a:path>
              <a:path w="1885315" h="400050">
                <a:moveTo>
                  <a:pt x="1275842" y="262063"/>
                </a:moveTo>
                <a:lnTo>
                  <a:pt x="424815" y="262063"/>
                </a:lnTo>
                <a:lnTo>
                  <a:pt x="468840" y="265234"/>
                </a:lnTo>
                <a:lnTo>
                  <a:pt x="503269" y="274479"/>
                </a:lnTo>
                <a:lnTo>
                  <a:pt x="533935" y="289393"/>
                </a:lnTo>
                <a:lnTo>
                  <a:pt x="566674" y="309574"/>
                </a:lnTo>
                <a:lnTo>
                  <a:pt x="597876" y="329492"/>
                </a:lnTo>
                <a:lnTo>
                  <a:pt x="633960" y="349870"/>
                </a:lnTo>
                <a:lnTo>
                  <a:pt x="676084" y="368888"/>
                </a:lnTo>
                <a:lnTo>
                  <a:pt x="725405" y="384725"/>
                </a:lnTo>
                <a:lnTo>
                  <a:pt x="783079" y="395562"/>
                </a:lnTo>
                <a:lnTo>
                  <a:pt x="850265" y="399579"/>
                </a:lnTo>
                <a:lnTo>
                  <a:pt x="917724" y="395562"/>
                </a:lnTo>
                <a:lnTo>
                  <a:pt x="975496" y="384725"/>
                </a:lnTo>
                <a:lnTo>
                  <a:pt x="1024794" y="368888"/>
                </a:lnTo>
                <a:lnTo>
                  <a:pt x="1066832" y="349870"/>
                </a:lnTo>
                <a:lnTo>
                  <a:pt x="1102824" y="329492"/>
                </a:lnTo>
                <a:lnTo>
                  <a:pt x="1133983" y="309574"/>
                </a:lnTo>
                <a:lnTo>
                  <a:pt x="1166667" y="289393"/>
                </a:lnTo>
                <a:lnTo>
                  <a:pt x="1197340" y="274479"/>
                </a:lnTo>
                <a:lnTo>
                  <a:pt x="1231798" y="265234"/>
                </a:lnTo>
                <a:lnTo>
                  <a:pt x="1275842" y="262063"/>
                </a:lnTo>
                <a:close/>
              </a:path>
              <a:path w="1885315" h="400050">
                <a:moveTo>
                  <a:pt x="1885199" y="262063"/>
                </a:moveTo>
                <a:lnTo>
                  <a:pt x="1275842" y="262063"/>
                </a:lnTo>
                <a:lnTo>
                  <a:pt x="1319766" y="265234"/>
                </a:lnTo>
                <a:lnTo>
                  <a:pt x="1353962" y="274479"/>
                </a:lnTo>
                <a:lnTo>
                  <a:pt x="1384373" y="289393"/>
                </a:lnTo>
                <a:lnTo>
                  <a:pt x="1416939" y="309574"/>
                </a:lnTo>
                <a:lnTo>
                  <a:pt x="1448406" y="329492"/>
                </a:lnTo>
                <a:lnTo>
                  <a:pt x="1484568" y="349870"/>
                </a:lnTo>
                <a:lnTo>
                  <a:pt x="1526651" y="368888"/>
                </a:lnTo>
                <a:lnTo>
                  <a:pt x="1575877" y="384725"/>
                </a:lnTo>
                <a:lnTo>
                  <a:pt x="1633471" y="395562"/>
                </a:lnTo>
                <a:lnTo>
                  <a:pt x="1700657" y="399579"/>
                </a:lnTo>
                <a:lnTo>
                  <a:pt x="1768110" y="395562"/>
                </a:lnTo>
                <a:lnTo>
                  <a:pt x="1825883" y="384725"/>
                </a:lnTo>
                <a:lnTo>
                  <a:pt x="1875218" y="368888"/>
                </a:lnTo>
                <a:lnTo>
                  <a:pt x="1885199" y="364383"/>
                </a:lnTo>
                <a:lnTo>
                  <a:pt x="1885199" y="262063"/>
                </a:lnTo>
                <a:close/>
              </a:path>
              <a:path w="1885315" h="400050">
                <a:moveTo>
                  <a:pt x="1275828" y="0"/>
                </a:moveTo>
                <a:lnTo>
                  <a:pt x="1208382" y="3962"/>
                </a:lnTo>
                <a:lnTo>
                  <a:pt x="1150610" y="14664"/>
                </a:lnTo>
                <a:lnTo>
                  <a:pt x="1101312" y="30326"/>
                </a:lnTo>
                <a:lnTo>
                  <a:pt x="1059274" y="49167"/>
                </a:lnTo>
                <a:lnTo>
                  <a:pt x="1023282" y="69408"/>
                </a:lnTo>
                <a:lnTo>
                  <a:pt x="992124" y="89267"/>
                </a:lnTo>
                <a:lnTo>
                  <a:pt x="959439" y="109449"/>
                </a:lnTo>
                <a:lnTo>
                  <a:pt x="928766" y="124368"/>
                </a:lnTo>
                <a:lnTo>
                  <a:pt x="894308" y="133617"/>
                </a:lnTo>
                <a:lnTo>
                  <a:pt x="850265" y="136790"/>
                </a:lnTo>
                <a:lnTo>
                  <a:pt x="1700657" y="136790"/>
                </a:lnTo>
                <a:lnTo>
                  <a:pt x="1656730" y="133617"/>
                </a:lnTo>
                <a:lnTo>
                  <a:pt x="1592072" y="109449"/>
                </a:lnTo>
                <a:lnTo>
                  <a:pt x="1559433" y="89267"/>
                </a:lnTo>
                <a:lnTo>
                  <a:pt x="1528231" y="69408"/>
                </a:lnTo>
                <a:lnTo>
                  <a:pt x="1492146" y="49167"/>
                </a:lnTo>
                <a:lnTo>
                  <a:pt x="1450022" y="30326"/>
                </a:lnTo>
                <a:lnTo>
                  <a:pt x="1400701" y="14664"/>
                </a:lnTo>
                <a:lnTo>
                  <a:pt x="1343027" y="3962"/>
                </a:lnTo>
                <a:lnTo>
                  <a:pt x="1275828" y="0"/>
                </a:lnTo>
                <a:close/>
              </a:path>
              <a:path w="1885315" h="400050">
                <a:moveTo>
                  <a:pt x="1885199" y="62933"/>
                </a:moveTo>
                <a:lnTo>
                  <a:pt x="1873644" y="69408"/>
                </a:lnTo>
                <a:lnTo>
                  <a:pt x="1842389" y="89267"/>
                </a:lnTo>
                <a:lnTo>
                  <a:pt x="1809724" y="109449"/>
                </a:lnTo>
                <a:lnTo>
                  <a:pt x="1779095" y="124368"/>
                </a:lnTo>
                <a:lnTo>
                  <a:pt x="1744680" y="133617"/>
                </a:lnTo>
                <a:lnTo>
                  <a:pt x="1700657" y="136790"/>
                </a:lnTo>
                <a:lnTo>
                  <a:pt x="1885199" y="136790"/>
                </a:lnTo>
                <a:lnTo>
                  <a:pt x="1885199" y="6293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02812" y="682409"/>
            <a:ext cx="1885314" cy="399415"/>
          </a:xfrm>
          <a:custGeom>
            <a:avLst/>
            <a:gdLst/>
            <a:ahLst/>
            <a:cxnLst/>
            <a:rect l="l" t="t" r="r" b="b"/>
            <a:pathLst>
              <a:path w="1885315" h="399415">
                <a:moveTo>
                  <a:pt x="424815" y="0"/>
                </a:moveTo>
                <a:lnTo>
                  <a:pt x="357576" y="3963"/>
                </a:lnTo>
                <a:lnTo>
                  <a:pt x="299865" y="14666"/>
                </a:lnTo>
                <a:lnTo>
                  <a:pt x="250523" y="30329"/>
                </a:lnTo>
                <a:lnTo>
                  <a:pt x="208388" y="49172"/>
                </a:lnTo>
                <a:lnTo>
                  <a:pt x="172299" y="69416"/>
                </a:lnTo>
                <a:lnTo>
                  <a:pt x="141097" y="89281"/>
                </a:lnTo>
                <a:lnTo>
                  <a:pt x="108531" y="109463"/>
                </a:lnTo>
                <a:lnTo>
                  <a:pt x="78120" y="124382"/>
                </a:lnTo>
                <a:lnTo>
                  <a:pt x="43924" y="133631"/>
                </a:lnTo>
                <a:lnTo>
                  <a:pt x="0" y="136804"/>
                </a:lnTo>
                <a:lnTo>
                  <a:pt x="0" y="398856"/>
                </a:lnTo>
                <a:lnTo>
                  <a:pt x="12300" y="398856"/>
                </a:lnTo>
                <a:lnTo>
                  <a:pt x="67141" y="395576"/>
                </a:lnTo>
                <a:lnTo>
                  <a:pt x="124723" y="384739"/>
                </a:lnTo>
                <a:lnTo>
                  <a:pt x="173958" y="368903"/>
                </a:lnTo>
                <a:lnTo>
                  <a:pt x="216059" y="349887"/>
                </a:lnTo>
                <a:lnTo>
                  <a:pt x="252241" y="329513"/>
                </a:lnTo>
                <a:lnTo>
                  <a:pt x="283718" y="309600"/>
                </a:lnTo>
                <a:lnTo>
                  <a:pt x="316283" y="289418"/>
                </a:lnTo>
                <a:lnTo>
                  <a:pt x="346694" y="274499"/>
                </a:lnTo>
                <a:lnTo>
                  <a:pt x="380890" y="265250"/>
                </a:lnTo>
                <a:lnTo>
                  <a:pt x="424815" y="262077"/>
                </a:lnTo>
                <a:lnTo>
                  <a:pt x="1885199" y="262077"/>
                </a:lnTo>
                <a:lnTo>
                  <a:pt x="1885199" y="136804"/>
                </a:lnTo>
                <a:lnTo>
                  <a:pt x="850265" y="136804"/>
                </a:lnTo>
                <a:lnTo>
                  <a:pt x="806340" y="133631"/>
                </a:lnTo>
                <a:lnTo>
                  <a:pt x="772144" y="124382"/>
                </a:lnTo>
                <a:lnTo>
                  <a:pt x="741733" y="109463"/>
                </a:lnTo>
                <a:lnTo>
                  <a:pt x="709168" y="89281"/>
                </a:lnTo>
                <a:lnTo>
                  <a:pt x="677697" y="69416"/>
                </a:lnTo>
                <a:lnTo>
                  <a:pt x="641514" y="49172"/>
                </a:lnTo>
                <a:lnTo>
                  <a:pt x="599376" y="30329"/>
                </a:lnTo>
                <a:lnTo>
                  <a:pt x="550041" y="14666"/>
                </a:lnTo>
                <a:lnTo>
                  <a:pt x="492268" y="3963"/>
                </a:lnTo>
                <a:lnTo>
                  <a:pt x="424815" y="0"/>
                </a:lnTo>
                <a:close/>
              </a:path>
              <a:path w="1885315" h="399415">
                <a:moveTo>
                  <a:pt x="1275842" y="262077"/>
                </a:moveTo>
                <a:lnTo>
                  <a:pt x="424815" y="262077"/>
                </a:lnTo>
                <a:lnTo>
                  <a:pt x="468840" y="265250"/>
                </a:lnTo>
                <a:lnTo>
                  <a:pt x="503269" y="274499"/>
                </a:lnTo>
                <a:lnTo>
                  <a:pt x="533935" y="289418"/>
                </a:lnTo>
                <a:lnTo>
                  <a:pt x="566674" y="309600"/>
                </a:lnTo>
                <a:lnTo>
                  <a:pt x="597876" y="329513"/>
                </a:lnTo>
                <a:lnTo>
                  <a:pt x="633960" y="349887"/>
                </a:lnTo>
                <a:lnTo>
                  <a:pt x="676084" y="368903"/>
                </a:lnTo>
                <a:lnTo>
                  <a:pt x="725405" y="384739"/>
                </a:lnTo>
                <a:lnTo>
                  <a:pt x="783079" y="395576"/>
                </a:lnTo>
                <a:lnTo>
                  <a:pt x="837956" y="398856"/>
                </a:lnTo>
                <a:lnTo>
                  <a:pt x="862623" y="398856"/>
                </a:lnTo>
                <a:lnTo>
                  <a:pt x="917724" y="395576"/>
                </a:lnTo>
                <a:lnTo>
                  <a:pt x="975496" y="384739"/>
                </a:lnTo>
                <a:lnTo>
                  <a:pt x="1024794" y="368903"/>
                </a:lnTo>
                <a:lnTo>
                  <a:pt x="1066832" y="349887"/>
                </a:lnTo>
                <a:lnTo>
                  <a:pt x="1102824" y="329513"/>
                </a:lnTo>
                <a:lnTo>
                  <a:pt x="1133983" y="309600"/>
                </a:lnTo>
                <a:lnTo>
                  <a:pt x="1166667" y="289418"/>
                </a:lnTo>
                <a:lnTo>
                  <a:pt x="1197340" y="274499"/>
                </a:lnTo>
                <a:lnTo>
                  <a:pt x="1231798" y="265250"/>
                </a:lnTo>
                <a:lnTo>
                  <a:pt x="1275842" y="262077"/>
                </a:lnTo>
                <a:close/>
              </a:path>
              <a:path w="1885315" h="399415">
                <a:moveTo>
                  <a:pt x="1885199" y="262077"/>
                </a:moveTo>
                <a:lnTo>
                  <a:pt x="1275842" y="262077"/>
                </a:lnTo>
                <a:lnTo>
                  <a:pt x="1319766" y="265250"/>
                </a:lnTo>
                <a:lnTo>
                  <a:pt x="1353962" y="274499"/>
                </a:lnTo>
                <a:lnTo>
                  <a:pt x="1384373" y="289418"/>
                </a:lnTo>
                <a:lnTo>
                  <a:pt x="1416939" y="309600"/>
                </a:lnTo>
                <a:lnTo>
                  <a:pt x="1448406" y="329513"/>
                </a:lnTo>
                <a:lnTo>
                  <a:pt x="1484568" y="349887"/>
                </a:lnTo>
                <a:lnTo>
                  <a:pt x="1526651" y="368903"/>
                </a:lnTo>
                <a:lnTo>
                  <a:pt x="1575877" y="384739"/>
                </a:lnTo>
                <a:lnTo>
                  <a:pt x="1633471" y="395576"/>
                </a:lnTo>
                <a:lnTo>
                  <a:pt x="1688348" y="398856"/>
                </a:lnTo>
                <a:lnTo>
                  <a:pt x="1713014" y="398856"/>
                </a:lnTo>
                <a:lnTo>
                  <a:pt x="1768110" y="395576"/>
                </a:lnTo>
                <a:lnTo>
                  <a:pt x="1825883" y="384739"/>
                </a:lnTo>
                <a:lnTo>
                  <a:pt x="1875218" y="368903"/>
                </a:lnTo>
                <a:lnTo>
                  <a:pt x="1885199" y="364399"/>
                </a:lnTo>
                <a:lnTo>
                  <a:pt x="1885199" y="262077"/>
                </a:lnTo>
                <a:close/>
              </a:path>
              <a:path w="1885315" h="399415">
                <a:moveTo>
                  <a:pt x="1275842" y="0"/>
                </a:moveTo>
                <a:lnTo>
                  <a:pt x="1208382" y="3963"/>
                </a:lnTo>
                <a:lnTo>
                  <a:pt x="1150610" y="14666"/>
                </a:lnTo>
                <a:lnTo>
                  <a:pt x="1101312" y="30329"/>
                </a:lnTo>
                <a:lnTo>
                  <a:pt x="1059274" y="49172"/>
                </a:lnTo>
                <a:lnTo>
                  <a:pt x="1023282" y="69416"/>
                </a:lnTo>
                <a:lnTo>
                  <a:pt x="992124" y="89281"/>
                </a:lnTo>
                <a:lnTo>
                  <a:pt x="959439" y="109463"/>
                </a:lnTo>
                <a:lnTo>
                  <a:pt x="928766" y="124382"/>
                </a:lnTo>
                <a:lnTo>
                  <a:pt x="894308" y="133631"/>
                </a:lnTo>
                <a:lnTo>
                  <a:pt x="850265" y="136804"/>
                </a:lnTo>
                <a:lnTo>
                  <a:pt x="1700657" y="136804"/>
                </a:lnTo>
                <a:lnTo>
                  <a:pt x="1656730" y="133631"/>
                </a:lnTo>
                <a:lnTo>
                  <a:pt x="1592072" y="109463"/>
                </a:lnTo>
                <a:lnTo>
                  <a:pt x="1559433" y="89281"/>
                </a:lnTo>
                <a:lnTo>
                  <a:pt x="1528231" y="69416"/>
                </a:lnTo>
                <a:lnTo>
                  <a:pt x="1492146" y="49172"/>
                </a:lnTo>
                <a:lnTo>
                  <a:pt x="1450022" y="30329"/>
                </a:lnTo>
                <a:lnTo>
                  <a:pt x="1400701" y="14666"/>
                </a:lnTo>
                <a:lnTo>
                  <a:pt x="1343027" y="3963"/>
                </a:lnTo>
                <a:lnTo>
                  <a:pt x="1275842" y="0"/>
                </a:lnTo>
                <a:close/>
              </a:path>
              <a:path w="1885315" h="399415">
                <a:moveTo>
                  <a:pt x="1885199" y="62940"/>
                </a:moveTo>
                <a:lnTo>
                  <a:pt x="1873644" y="69416"/>
                </a:lnTo>
                <a:lnTo>
                  <a:pt x="1842389" y="89281"/>
                </a:lnTo>
                <a:lnTo>
                  <a:pt x="1809724" y="109463"/>
                </a:lnTo>
                <a:lnTo>
                  <a:pt x="1779095" y="124382"/>
                </a:lnTo>
                <a:lnTo>
                  <a:pt x="1744680" y="133631"/>
                </a:lnTo>
                <a:lnTo>
                  <a:pt x="1700657" y="136804"/>
                </a:lnTo>
                <a:lnTo>
                  <a:pt x="1885199" y="136804"/>
                </a:lnTo>
                <a:lnTo>
                  <a:pt x="1885199" y="6294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4184" y="744321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40">
                <a:moveTo>
                  <a:pt x="385127" y="0"/>
                </a:moveTo>
                <a:lnTo>
                  <a:pt x="289382" y="0"/>
                </a:lnTo>
                <a:lnTo>
                  <a:pt x="289382" y="221005"/>
                </a:lnTo>
                <a:lnTo>
                  <a:pt x="132461" y="64795"/>
                </a:lnTo>
                <a:lnTo>
                  <a:pt x="64795" y="132461"/>
                </a:lnTo>
                <a:lnTo>
                  <a:pt x="221005" y="289394"/>
                </a:lnTo>
                <a:lnTo>
                  <a:pt x="0" y="289394"/>
                </a:lnTo>
                <a:lnTo>
                  <a:pt x="0" y="385127"/>
                </a:lnTo>
                <a:lnTo>
                  <a:pt x="221005" y="385127"/>
                </a:lnTo>
                <a:lnTo>
                  <a:pt x="64795" y="542061"/>
                </a:lnTo>
                <a:lnTo>
                  <a:pt x="132461" y="609739"/>
                </a:lnTo>
                <a:lnTo>
                  <a:pt x="289382" y="453529"/>
                </a:lnTo>
                <a:lnTo>
                  <a:pt x="289382" y="675233"/>
                </a:lnTo>
                <a:lnTo>
                  <a:pt x="385127" y="675233"/>
                </a:lnTo>
                <a:lnTo>
                  <a:pt x="385127" y="453529"/>
                </a:lnTo>
                <a:lnTo>
                  <a:pt x="542061" y="609739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233" y="385127"/>
                </a:lnTo>
                <a:lnTo>
                  <a:pt x="675233" y="289394"/>
                </a:lnTo>
                <a:lnTo>
                  <a:pt x="453517" y="289394"/>
                </a:lnTo>
                <a:lnTo>
                  <a:pt x="609727" y="132461"/>
                </a:lnTo>
                <a:lnTo>
                  <a:pt x="542061" y="64795"/>
                </a:lnTo>
                <a:lnTo>
                  <a:pt x="385127" y="221005"/>
                </a:lnTo>
                <a:lnTo>
                  <a:pt x="38512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3035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2697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02372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2034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17088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12312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01083" y="863349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278" y="143967"/>
                </a:lnTo>
                <a:lnTo>
                  <a:pt x="192278" y="0"/>
                </a:lnTo>
                <a:lnTo>
                  <a:pt x="144018" y="0"/>
                </a:lnTo>
                <a:lnTo>
                  <a:pt x="144018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4018" y="192201"/>
                </a:lnTo>
                <a:lnTo>
                  <a:pt x="144018" y="333375"/>
                </a:lnTo>
                <a:lnTo>
                  <a:pt x="192278" y="333375"/>
                </a:lnTo>
                <a:lnTo>
                  <a:pt x="192278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C1B6804-6711-3457-4C2B-607AF737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54" y="1896124"/>
            <a:ext cx="12331697" cy="7419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2055" y="4544466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338" y="0"/>
                </a:moveTo>
                <a:lnTo>
                  <a:pt x="369650" y="2812"/>
                </a:lnTo>
                <a:lnTo>
                  <a:pt x="322585" y="11042"/>
                </a:lnTo>
                <a:lnTo>
                  <a:pt x="277462" y="24375"/>
                </a:lnTo>
                <a:lnTo>
                  <a:pt x="234598" y="42499"/>
                </a:lnTo>
                <a:lnTo>
                  <a:pt x="194309" y="65099"/>
                </a:lnTo>
                <a:lnTo>
                  <a:pt x="156914" y="91864"/>
                </a:lnTo>
                <a:lnTo>
                  <a:pt x="122729" y="122478"/>
                </a:lnTo>
                <a:lnTo>
                  <a:pt x="92073" y="156630"/>
                </a:lnTo>
                <a:lnTo>
                  <a:pt x="65262" y="194005"/>
                </a:lnTo>
                <a:lnTo>
                  <a:pt x="42614" y="234291"/>
                </a:lnTo>
                <a:lnTo>
                  <a:pt x="24446" y="277174"/>
                </a:lnTo>
                <a:lnTo>
                  <a:pt x="11076" y="322342"/>
                </a:lnTo>
                <a:lnTo>
                  <a:pt x="2822" y="369479"/>
                </a:lnTo>
                <a:lnTo>
                  <a:pt x="0" y="418274"/>
                </a:lnTo>
                <a:lnTo>
                  <a:pt x="2822" y="466940"/>
                </a:lnTo>
                <a:lnTo>
                  <a:pt x="11076" y="513987"/>
                </a:lnTo>
                <a:lnTo>
                  <a:pt x="24446" y="559098"/>
                </a:lnTo>
                <a:lnTo>
                  <a:pt x="42614" y="601954"/>
                </a:lnTo>
                <a:lnTo>
                  <a:pt x="65262" y="642237"/>
                </a:lnTo>
                <a:lnTo>
                  <a:pt x="92073" y="679630"/>
                </a:lnTo>
                <a:lnTo>
                  <a:pt x="122729" y="713814"/>
                </a:lnTo>
                <a:lnTo>
                  <a:pt x="156914" y="744472"/>
                </a:lnTo>
                <a:lnTo>
                  <a:pt x="194309" y="771286"/>
                </a:lnTo>
                <a:lnTo>
                  <a:pt x="234598" y="793937"/>
                </a:lnTo>
                <a:lnTo>
                  <a:pt x="277462" y="812108"/>
                </a:lnTo>
                <a:lnTo>
                  <a:pt x="322585" y="825481"/>
                </a:lnTo>
                <a:lnTo>
                  <a:pt x="369650" y="833738"/>
                </a:lnTo>
                <a:lnTo>
                  <a:pt x="418338" y="836561"/>
                </a:lnTo>
                <a:lnTo>
                  <a:pt x="467117" y="833738"/>
                </a:lnTo>
                <a:lnTo>
                  <a:pt x="514243" y="825481"/>
                </a:lnTo>
                <a:lnTo>
                  <a:pt x="559399" y="812108"/>
                </a:lnTo>
                <a:lnTo>
                  <a:pt x="602274" y="793937"/>
                </a:lnTo>
                <a:lnTo>
                  <a:pt x="642554" y="771286"/>
                </a:lnTo>
                <a:lnTo>
                  <a:pt x="679925" y="744472"/>
                </a:lnTo>
                <a:lnTo>
                  <a:pt x="714073" y="713814"/>
                </a:lnTo>
                <a:lnTo>
                  <a:pt x="737602" y="687539"/>
                </a:lnTo>
                <a:lnTo>
                  <a:pt x="418338" y="687539"/>
                </a:lnTo>
                <a:lnTo>
                  <a:pt x="370032" y="683188"/>
                </a:lnTo>
                <a:lnTo>
                  <a:pt x="324521" y="670647"/>
                </a:lnTo>
                <a:lnTo>
                  <a:pt x="282575" y="650688"/>
                </a:lnTo>
                <a:lnTo>
                  <a:pt x="244965" y="624080"/>
                </a:lnTo>
                <a:lnTo>
                  <a:pt x="212464" y="591593"/>
                </a:lnTo>
                <a:lnTo>
                  <a:pt x="185843" y="553999"/>
                </a:lnTo>
                <a:lnTo>
                  <a:pt x="165872" y="512068"/>
                </a:lnTo>
                <a:lnTo>
                  <a:pt x="153325" y="466569"/>
                </a:lnTo>
                <a:lnTo>
                  <a:pt x="148971" y="418274"/>
                </a:lnTo>
                <a:lnTo>
                  <a:pt x="153325" y="369767"/>
                </a:lnTo>
                <a:lnTo>
                  <a:pt x="165872" y="324105"/>
                </a:lnTo>
                <a:lnTo>
                  <a:pt x="185843" y="282051"/>
                </a:lnTo>
                <a:lnTo>
                  <a:pt x="212464" y="244371"/>
                </a:lnTo>
                <a:lnTo>
                  <a:pt x="244965" y="211827"/>
                </a:lnTo>
                <a:lnTo>
                  <a:pt x="282575" y="185185"/>
                </a:lnTo>
                <a:lnTo>
                  <a:pt x="324521" y="165208"/>
                </a:lnTo>
                <a:lnTo>
                  <a:pt x="370032" y="152662"/>
                </a:lnTo>
                <a:lnTo>
                  <a:pt x="418338" y="148310"/>
                </a:lnTo>
                <a:lnTo>
                  <a:pt x="737228" y="148310"/>
                </a:lnTo>
                <a:lnTo>
                  <a:pt x="714073" y="122478"/>
                </a:lnTo>
                <a:lnTo>
                  <a:pt x="679925" y="91864"/>
                </a:lnTo>
                <a:lnTo>
                  <a:pt x="642554" y="65099"/>
                </a:lnTo>
                <a:lnTo>
                  <a:pt x="602274" y="42499"/>
                </a:lnTo>
                <a:lnTo>
                  <a:pt x="559399" y="24375"/>
                </a:lnTo>
                <a:lnTo>
                  <a:pt x="514243" y="11042"/>
                </a:lnTo>
                <a:lnTo>
                  <a:pt x="467117" y="2812"/>
                </a:lnTo>
                <a:lnTo>
                  <a:pt x="418338" y="0"/>
                </a:lnTo>
                <a:close/>
              </a:path>
              <a:path w="836930" h="836929">
                <a:moveTo>
                  <a:pt x="737228" y="148310"/>
                </a:moveTo>
                <a:lnTo>
                  <a:pt x="418338" y="148310"/>
                </a:lnTo>
                <a:lnTo>
                  <a:pt x="466828" y="152662"/>
                </a:lnTo>
                <a:lnTo>
                  <a:pt x="512475" y="165208"/>
                </a:lnTo>
                <a:lnTo>
                  <a:pt x="554514" y="185185"/>
                </a:lnTo>
                <a:lnTo>
                  <a:pt x="592183" y="211827"/>
                </a:lnTo>
                <a:lnTo>
                  <a:pt x="624716" y="244371"/>
                </a:lnTo>
                <a:lnTo>
                  <a:pt x="651350" y="282051"/>
                </a:lnTo>
                <a:lnTo>
                  <a:pt x="671320" y="324105"/>
                </a:lnTo>
                <a:lnTo>
                  <a:pt x="683862" y="369767"/>
                </a:lnTo>
                <a:lnTo>
                  <a:pt x="688213" y="418274"/>
                </a:lnTo>
                <a:lnTo>
                  <a:pt x="683862" y="466569"/>
                </a:lnTo>
                <a:lnTo>
                  <a:pt x="671320" y="512068"/>
                </a:lnTo>
                <a:lnTo>
                  <a:pt x="651350" y="553999"/>
                </a:lnTo>
                <a:lnTo>
                  <a:pt x="624716" y="591593"/>
                </a:lnTo>
                <a:lnTo>
                  <a:pt x="592183" y="624080"/>
                </a:lnTo>
                <a:lnTo>
                  <a:pt x="554514" y="650688"/>
                </a:lnTo>
                <a:lnTo>
                  <a:pt x="512475" y="670647"/>
                </a:lnTo>
                <a:lnTo>
                  <a:pt x="466828" y="683188"/>
                </a:lnTo>
                <a:lnTo>
                  <a:pt x="418338" y="687539"/>
                </a:lnTo>
                <a:lnTo>
                  <a:pt x="737602" y="687539"/>
                </a:lnTo>
                <a:lnTo>
                  <a:pt x="771448" y="642237"/>
                </a:lnTo>
                <a:lnTo>
                  <a:pt x="794048" y="601954"/>
                </a:lnTo>
                <a:lnTo>
                  <a:pt x="812172" y="559098"/>
                </a:lnTo>
                <a:lnTo>
                  <a:pt x="825505" y="513987"/>
                </a:lnTo>
                <a:lnTo>
                  <a:pt x="833736" y="466940"/>
                </a:lnTo>
                <a:lnTo>
                  <a:pt x="836549" y="418274"/>
                </a:lnTo>
                <a:lnTo>
                  <a:pt x="833736" y="369479"/>
                </a:lnTo>
                <a:lnTo>
                  <a:pt x="825505" y="322342"/>
                </a:lnTo>
                <a:lnTo>
                  <a:pt x="812172" y="277174"/>
                </a:lnTo>
                <a:lnTo>
                  <a:pt x="794048" y="234291"/>
                </a:lnTo>
                <a:lnTo>
                  <a:pt x="771448" y="194005"/>
                </a:lnTo>
                <a:lnTo>
                  <a:pt x="744685" y="156630"/>
                </a:lnTo>
                <a:lnTo>
                  <a:pt x="737228" y="14831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343039" y="2"/>
            <a:ext cx="2779395" cy="1106170"/>
            <a:chOff x="13343039" y="2"/>
            <a:chExt cx="2779395" cy="1106170"/>
          </a:xfrm>
        </p:grpSpPr>
        <p:sp>
          <p:nvSpPr>
            <p:cNvPr id="4" name="object 4"/>
            <p:cNvSpPr/>
            <p:nvPr/>
          </p:nvSpPr>
          <p:spPr>
            <a:xfrm>
              <a:off x="13343039" y="2"/>
              <a:ext cx="2779395" cy="1106170"/>
            </a:xfrm>
            <a:custGeom>
              <a:avLst/>
              <a:gdLst/>
              <a:ahLst/>
              <a:cxnLst/>
              <a:rect l="l" t="t" r="r" b="b"/>
              <a:pathLst>
                <a:path w="2779394" h="1106170">
                  <a:moveTo>
                    <a:pt x="250373" y="0"/>
                  </a:moveTo>
                  <a:lnTo>
                    <a:pt x="0" y="0"/>
                  </a:lnTo>
                  <a:lnTo>
                    <a:pt x="1435" y="6600"/>
                  </a:lnTo>
                  <a:lnTo>
                    <a:pt x="12700" y="51325"/>
                  </a:lnTo>
                  <a:lnTo>
                    <a:pt x="25360" y="95478"/>
                  </a:lnTo>
                  <a:lnTo>
                    <a:pt x="39392" y="139034"/>
                  </a:lnTo>
                  <a:lnTo>
                    <a:pt x="54770" y="181968"/>
                  </a:lnTo>
                  <a:lnTo>
                    <a:pt x="71470" y="224255"/>
                  </a:lnTo>
                  <a:lnTo>
                    <a:pt x="89465" y="265870"/>
                  </a:lnTo>
                  <a:lnTo>
                    <a:pt x="108732" y="306787"/>
                  </a:lnTo>
                  <a:lnTo>
                    <a:pt x="129244" y="346983"/>
                  </a:lnTo>
                  <a:lnTo>
                    <a:pt x="150979" y="386432"/>
                  </a:lnTo>
                  <a:lnTo>
                    <a:pt x="173909" y="425109"/>
                  </a:lnTo>
                  <a:lnTo>
                    <a:pt x="198011" y="462989"/>
                  </a:lnTo>
                  <a:lnTo>
                    <a:pt x="223259" y="500048"/>
                  </a:lnTo>
                  <a:lnTo>
                    <a:pt x="249629" y="536259"/>
                  </a:lnTo>
                  <a:lnTo>
                    <a:pt x="277095" y="571599"/>
                  </a:lnTo>
                  <a:lnTo>
                    <a:pt x="305633" y="606042"/>
                  </a:lnTo>
                  <a:lnTo>
                    <a:pt x="335217" y="639563"/>
                  </a:lnTo>
                  <a:lnTo>
                    <a:pt x="365823" y="672138"/>
                  </a:lnTo>
                  <a:lnTo>
                    <a:pt x="397426" y="703741"/>
                  </a:lnTo>
                  <a:lnTo>
                    <a:pt x="430000" y="734348"/>
                  </a:lnTo>
                  <a:lnTo>
                    <a:pt x="463521" y="763933"/>
                  </a:lnTo>
                  <a:lnTo>
                    <a:pt x="497963" y="792471"/>
                  </a:lnTo>
                  <a:lnTo>
                    <a:pt x="533303" y="819938"/>
                  </a:lnTo>
                  <a:lnTo>
                    <a:pt x="569514" y="846309"/>
                  </a:lnTo>
                  <a:lnTo>
                    <a:pt x="606572" y="871558"/>
                  </a:lnTo>
                  <a:lnTo>
                    <a:pt x="644452" y="895660"/>
                  </a:lnTo>
                  <a:lnTo>
                    <a:pt x="683129" y="918591"/>
                  </a:lnTo>
                  <a:lnTo>
                    <a:pt x="722578" y="940326"/>
                  </a:lnTo>
                  <a:lnTo>
                    <a:pt x="762774" y="960840"/>
                  </a:lnTo>
                  <a:lnTo>
                    <a:pt x="803692" y="980107"/>
                  </a:lnTo>
                  <a:lnTo>
                    <a:pt x="845307" y="998103"/>
                  </a:lnTo>
                  <a:lnTo>
                    <a:pt x="887595" y="1014803"/>
                  </a:lnTo>
                  <a:lnTo>
                    <a:pt x="930529" y="1030182"/>
                  </a:lnTo>
                  <a:lnTo>
                    <a:pt x="974086" y="1044215"/>
                  </a:lnTo>
                  <a:lnTo>
                    <a:pt x="1018240" y="1056876"/>
                  </a:lnTo>
                  <a:lnTo>
                    <a:pt x="1062966" y="1068142"/>
                  </a:lnTo>
                  <a:lnTo>
                    <a:pt x="1108239" y="1077986"/>
                  </a:lnTo>
                  <a:lnTo>
                    <a:pt x="1154035" y="1086384"/>
                  </a:lnTo>
                  <a:lnTo>
                    <a:pt x="1200329" y="1093312"/>
                  </a:lnTo>
                  <a:lnTo>
                    <a:pt x="1247094" y="1098743"/>
                  </a:lnTo>
                  <a:lnTo>
                    <a:pt x="1294308" y="1102653"/>
                  </a:lnTo>
                  <a:lnTo>
                    <a:pt x="1341943" y="1105018"/>
                  </a:lnTo>
                  <a:lnTo>
                    <a:pt x="1389977" y="1105812"/>
                  </a:lnTo>
                  <a:lnTo>
                    <a:pt x="1438016" y="1105018"/>
                  </a:lnTo>
                  <a:lnTo>
                    <a:pt x="1485657" y="1102653"/>
                  </a:lnTo>
                  <a:lnTo>
                    <a:pt x="1532872" y="1098743"/>
                  </a:lnTo>
                  <a:lnTo>
                    <a:pt x="1579639" y="1093312"/>
                  </a:lnTo>
                  <a:lnTo>
                    <a:pt x="1625931" y="1086384"/>
                  </a:lnTo>
                  <a:lnTo>
                    <a:pt x="1671723" y="1077986"/>
                  </a:lnTo>
                  <a:lnTo>
                    <a:pt x="1716992" y="1068142"/>
                  </a:lnTo>
                  <a:lnTo>
                    <a:pt x="1761712" y="1056876"/>
                  </a:lnTo>
                  <a:lnTo>
                    <a:pt x="1805857" y="1044215"/>
                  </a:lnTo>
                  <a:lnTo>
                    <a:pt x="1849405" y="1030182"/>
                  </a:lnTo>
                  <a:lnTo>
                    <a:pt x="1892328" y="1014803"/>
                  </a:lnTo>
                  <a:lnTo>
                    <a:pt x="1934603" y="998103"/>
                  </a:lnTo>
                  <a:lnTo>
                    <a:pt x="1976205" y="980107"/>
                  </a:lnTo>
                  <a:lnTo>
                    <a:pt x="2017108" y="960840"/>
                  </a:lnTo>
                  <a:lnTo>
                    <a:pt x="2057289" y="940326"/>
                  </a:lnTo>
                  <a:lnTo>
                    <a:pt x="2096721" y="918591"/>
                  </a:lnTo>
                  <a:lnTo>
                    <a:pt x="2135381" y="895660"/>
                  </a:lnTo>
                  <a:lnTo>
                    <a:pt x="2173243" y="871558"/>
                  </a:lnTo>
                  <a:lnTo>
                    <a:pt x="2185516" y="863191"/>
                  </a:lnTo>
                  <a:lnTo>
                    <a:pt x="1389977" y="863191"/>
                  </a:lnTo>
                  <a:lnTo>
                    <a:pt x="1341190" y="862204"/>
                  </a:lnTo>
                  <a:lnTo>
                    <a:pt x="1292905" y="859268"/>
                  </a:lnTo>
                  <a:lnTo>
                    <a:pt x="1245160" y="854421"/>
                  </a:lnTo>
                  <a:lnTo>
                    <a:pt x="1197993" y="847701"/>
                  </a:lnTo>
                  <a:lnTo>
                    <a:pt x="1151443" y="839146"/>
                  </a:lnTo>
                  <a:lnTo>
                    <a:pt x="1105546" y="828794"/>
                  </a:lnTo>
                  <a:lnTo>
                    <a:pt x="1060342" y="816684"/>
                  </a:lnTo>
                  <a:lnTo>
                    <a:pt x="1015869" y="802854"/>
                  </a:lnTo>
                  <a:lnTo>
                    <a:pt x="972164" y="787340"/>
                  </a:lnTo>
                  <a:lnTo>
                    <a:pt x="929266" y="770183"/>
                  </a:lnTo>
                  <a:lnTo>
                    <a:pt x="887213" y="751419"/>
                  </a:lnTo>
                  <a:lnTo>
                    <a:pt x="846042" y="731086"/>
                  </a:lnTo>
                  <a:lnTo>
                    <a:pt x="805793" y="709224"/>
                  </a:lnTo>
                  <a:lnTo>
                    <a:pt x="766502" y="685869"/>
                  </a:lnTo>
                  <a:lnTo>
                    <a:pt x="728209" y="661060"/>
                  </a:lnTo>
                  <a:lnTo>
                    <a:pt x="690950" y="634835"/>
                  </a:lnTo>
                  <a:lnTo>
                    <a:pt x="654765" y="607232"/>
                  </a:lnTo>
                  <a:lnTo>
                    <a:pt x="619692" y="578290"/>
                  </a:lnTo>
                  <a:lnTo>
                    <a:pt x="585767" y="548045"/>
                  </a:lnTo>
                  <a:lnTo>
                    <a:pt x="553031" y="516537"/>
                  </a:lnTo>
                  <a:lnTo>
                    <a:pt x="521520" y="483802"/>
                  </a:lnTo>
                  <a:lnTo>
                    <a:pt x="491272" y="449881"/>
                  </a:lnTo>
                  <a:lnTo>
                    <a:pt x="462327" y="414809"/>
                  </a:lnTo>
                  <a:lnTo>
                    <a:pt x="434721" y="378627"/>
                  </a:lnTo>
                  <a:lnTo>
                    <a:pt x="408493" y="341370"/>
                  </a:lnTo>
                  <a:lnTo>
                    <a:pt x="383682" y="303079"/>
                  </a:lnTo>
                  <a:lnTo>
                    <a:pt x="360324" y="263790"/>
                  </a:lnTo>
                  <a:lnTo>
                    <a:pt x="338459" y="223542"/>
                  </a:lnTo>
                  <a:lnTo>
                    <a:pt x="318124" y="182373"/>
                  </a:lnTo>
                  <a:lnTo>
                    <a:pt x="299358" y="140320"/>
                  </a:lnTo>
                  <a:lnTo>
                    <a:pt x="282198" y="97423"/>
                  </a:lnTo>
                  <a:lnTo>
                    <a:pt x="266683" y="53719"/>
                  </a:lnTo>
                  <a:lnTo>
                    <a:pt x="252850" y="9245"/>
                  </a:lnTo>
                  <a:lnTo>
                    <a:pt x="250373" y="0"/>
                  </a:lnTo>
                  <a:close/>
                </a:path>
                <a:path w="2779394" h="1106170">
                  <a:moveTo>
                    <a:pt x="2779359" y="0"/>
                  </a:moveTo>
                  <a:lnTo>
                    <a:pt x="2529707" y="0"/>
                  </a:lnTo>
                  <a:lnTo>
                    <a:pt x="2527229" y="9245"/>
                  </a:lnTo>
                  <a:lnTo>
                    <a:pt x="2513396" y="53719"/>
                  </a:lnTo>
                  <a:lnTo>
                    <a:pt x="2497880" y="97423"/>
                  </a:lnTo>
                  <a:lnTo>
                    <a:pt x="2480720" y="140320"/>
                  </a:lnTo>
                  <a:lnTo>
                    <a:pt x="2461953" y="182373"/>
                  </a:lnTo>
                  <a:lnTo>
                    <a:pt x="2441617" y="223542"/>
                  </a:lnTo>
                  <a:lnTo>
                    <a:pt x="2419751" y="263790"/>
                  </a:lnTo>
                  <a:lnTo>
                    <a:pt x="2396393" y="303079"/>
                  </a:lnTo>
                  <a:lnTo>
                    <a:pt x="2371580" y="341370"/>
                  </a:lnTo>
                  <a:lnTo>
                    <a:pt x="2345351" y="378627"/>
                  </a:lnTo>
                  <a:lnTo>
                    <a:pt x="2317744" y="414809"/>
                  </a:lnTo>
                  <a:lnTo>
                    <a:pt x="2288796" y="449881"/>
                  </a:lnTo>
                  <a:lnTo>
                    <a:pt x="2258547" y="483802"/>
                  </a:lnTo>
                  <a:lnTo>
                    <a:pt x="2227034" y="516537"/>
                  </a:lnTo>
                  <a:lnTo>
                    <a:pt x="2194294" y="548045"/>
                  </a:lnTo>
                  <a:lnTo>
                    <a:pt x="2160367" y="578290"/>
                  </a:lnTo>
                  <a:lnTo>
                    <a:pt x="2125291" y="607232"/>
                  </a:lnTo>
                  <a:lnTo>
                    <a:pt x="2089102" y="634835"/>
                  </a:lnTo>
                  <a:lnTo>
                    <a:pt x="2051841" y="661060"/>
                  </a:lnTo>
                  <a:lnTo>
                    <a:pt x="2013543" y="685869"/>
                  </a:lnTo>
                  <a:lnTo>
                    <a:pt x="1974248" y="709224"/>
                  </a:lnTo>
                  <a:lnTo>
                    <a:pt x="1933994" y="731086"/>
                  </a:lnTo>
                  <a:lnTo>
                    <a:pt x="1892819" y="751419"/>
                  </a:lnTo>
                  <a:lnTo>
                    <a:pt x="1850760" y="770183"/>
                  </a:lnTo>
                  <a:lnTo>
                    <a:pt x="1807857" y="787340"/>
                  </a:lnTo>
                  <a:lnTo>
                    <a:pt x="1764146" y="802854"/>
                  </a:lnTo>
                  <a:lnTo>
                    <a:pt x="1719666" y="816684"/>
                  </a:lnTo>
                  <a:lnTo>
                    <a:pt x="1674456" y="828794"/>
                  </a:lnTo>
                  <a:lnTo>
                    <a:pt x="1628552" y="839146"/>
                  </a:lnTo>
                  <a:lnTo>
                    <a:pt x="1581994" y="847701"/>
                  </a:lnTo>
                  <a:lnTo>
                    <a:pt x="1534820" y="854421"/>
                  </a:lnTo>
                  <a:lnTo>
                    <a:pt x="1487066" y="859268"/>
                  </a:lnTo>
                  <a:lnTo>
                    <a:pt x="1438773" y="862204"/>
                  </a:lnTo>
                  <a:lnTo>
                    <a:pt x="1389977" y="863191"/>
                  </a:lnTo>
                  <a:lnTo>
                    <a:pt x="2185516" y="863191"/>
                  </a:lnTo>
                  <a:lnTo>
                    <a:pt x="2246474" y="819938"/>
                  </a:lnTo>
                  <a:lnTo>
                    <a:pt x="2281793" y="792471"/>
                  </a:lnTo>
                  <a:lnTo>
                    <a:pt x="2316215" y="763933"/>
                  </a:lnTo>
                  <a:lnTo>
                    <a:pt x="2349715" y="734348"/>
                  </a:lnTo>
                  <a:lnTo>
                    <a:pt x="2382268" y="703741"/>
                  </a:lnTo>
                  <a:lnTo>
                    <a:pt x="2413849" y="672138"/>
                  </a:lnTo>
                  <a:lnTo>
                    <a:pt x="2444434" y="639563"/>
                  </a:lnTo>
                  <a:lnTo>
                    <a:pt x="2473997" y="606042"/>
                  </a:lnTo>
                  <a:lnTo>
                    <a:pt x="2502513" y="571599"/>
                  </a:lnTo>
                  <a:lnTo>
                    <a:pt x="2529958" y="536259"/>
                  </a:lnTo>
                  <a:lnTo>
                    <a:pt x="2556306" y="500048"/>
                  </a:lnTo>
                  <a:lnTo>
                    <a:pt x="2581534" y="462989"/>
                  </a:lnTo>
                  <a:lnTo>
                    <a:pt x="2605615" y="425109"/>
                  </a:lnTo>
                  <a:lnTo>
                    <a:pt x="2628526" y="386432"/>
                  </a:lnTo>
                  <a:lnTo>
                    <a:pt x="2650240" y="346983"/>
                  </a:lnTo>
                  <a:lnTo>
                    <a:pt x="2670735" y="306787"/>
                  </a:lnTo>
                  <a:lnTo>
                    <a:pt x="2689983" y="265870"/>
                  </a:lnTo>
                  <a:lnTo>
                    <a:pt x="2707961" y="224255"/>
                  </a:lnTo>
                  <a:lnTo>
                    <a:pt x="2724644" y="181968"/>
                  </a:lnTo>
                  <a:lnTo>
                    <a:pt x="2740007" y="139034"/>
                  </a:lnTo>
                  <a:lnTo>
                    <a:pt x="2754024" y="95478"/>
                  </a:lnTo>
                  <a:lnTo>
                    <a:pt x="2766672" y="51325"/>
                  </a:lnTo>
                  <a:lnTo>
                    <a:pt x="2777925" y="6600"/>
                  </a:lnTo>
                  <a:lnTo>
                    <a:pt x="2779359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7683" y="2"/>
              <a:ext cx="1510665" cy="499745"/>
            </a:xfrm>
            <a:custGeom>
              <a:avLst/>
              <a:gdLst/>
              <a:ahLst/>
              <a:cxnLst/>
              <a:rect l="l" t="t" r="r" b="b"/>
              <a:pathLst>
                <a:path w="1510665" h="499745">
                  <a:moveTo>
                    <a:pt x="336182" y="0"/>
                  </a:moveTo>
                  <a:lnTo>
                    <a:pt x="0" y="0"/>
                  </a:lnTo>
                  <a:lnTo>
                    <a:pt x="18378" y="40207"/>
                  </a:lnTo>
                  <a:lnTo>
                    <a:pt x="39514" y="80370"/>
                  </a:lnTo>
                  <a:lnTo>
                    <a:pt x="62771" y="119185"/>
                  </a:lnTo>
                  <a:lnTo>
                    <a:pt x="88069" y="156575"/>
                  </a:lnTo>
                  <a:lnTo>
                    <a:pt x="115332" y="192463"/>
                  </a:lnTo>
                  <a:lnTo>
                    <a:pt x="144483" y="226772"/>
                  </a:lnTo>
                  <a:lnTo>
                    <a:pt x="175445" y="259425"/>
                  </a:lnTo>
                  <a:lnTo>
                    <a:pt x="208139" y="290345"/>
                  </a:lnTo>
                  <a:lnTo>
                    <a:pt x="242489" y="319456"/>
                  </a:lnTo>
                  <a:lnTo>
                    <a:pt x="278417" y="346680"/>
                  </a:lnTo>
                  <a:lnTo>
                    <a:pt x="315846" y="371940"/>
                  </a:lnTo>
                  <a:lnTo>
                    <a:pt x="354699" y="395160"/>
                  </a:lnTo>
                  <a:lnTo>
                    <a:pt x="394898" y="416262"/>
                  </a:lnTo>
                  <a:lnTo>
                    <a:pt x="436366" y="435169"/>
                  </a:lnTo>
                  <a:lnTo>
                    <a:pt x="479026" y="451806"/>
                  </a:lnTo>
                  <a:lnTo>
                    <a:pt x="522800" y="466094"/>
                  </a:lnTo>
                  <a:lnTo>
                    <a:pt x="567610" y="477956"/>
                  </a:lnTo>
                  <a:lnTo>
                    <a:pt x="613381" y="487317"/>
                  </a:lnTo>
                  <a:lnTo>
                    <a:pt x="660033" y="494098"/>
                  </a:lnTo>
                  <a:lnTo>
                    <a:pt x="707491" y="498223"/>
                  </a:lnTo>
                  <a:lnTo>
                    <a:pt x="755676" y="499615"/>
                  </a:lnTo>
                  <a:lnTo>
                    <a:pt x="803793" y="498223"/>
                  </a:lnTo>
                  <a:lnTo>
                    <a:pt x="851181" y="494098"/>
                  </a:lnTo>
                  <a:lnTo>
                    <a:pt x="897764" y="487317"/>
                  </a:lnTo>
                  <a:lnTo>
                    <a:pt x="943464" y="477956"/>
                  </a:lnTo>
                  <a:lnTo>
                    <a:pt x="988205" y="466094"/>
                  </a:lnTo>
                  <a:lnTo>
                    <a:pt x="1031909" y="451806"/>
                  </a:lnTo>
                  <a:lnTo>
                    <a:pt x="1074500" y="435169"/>
                  </a:lnTo>
                  <a:lnTo>
                    <a:pt x="1115899" y="416262"/>
                  </a:lnTo>
                  <a:lnTo>
                    <a:pt x="1156031" y="395160"/>
                  </a:lnTo>
                  <a:lnTo>
                    <a:pt x="1194817" y="371940"/>
                  </a:lnTo>
                  <a:lnTo>
                    <a:pt x="1232182" y="346680"/>
                  </a:lnTo>
                  <a:lnTo>
                    <a:pt x="1268047" y="319456"/>
                  </a:lnTo>
                  <a:lnTo>
                    <a:pt x="1302335" y="290345"/>
                  </a:lnTo>
                  <a:lnTo>
                    <a:pt x="1334971" y="259425"/>
                  </a:lnTo>
                  <a:lnTo>
                    <a:pt x="1365875" y="226772"/>
                  </a:lnTo>
                  <a:lnTo>
                    <a:pt x="1382368" y="207325"/>
                  </a:lnTo>
                  <a:lnTo>
                    <a:pt x="755676" y="207325"/>
                  </a:lnTo>
                  <a:lnTo>
                    <a:pt x="707521" y="205169"/>
                  </a:lnTo>
                  <a:lnTo>
                    <a:pt x="660589" y="198827"/>
                  </a:lnTo>
                  <a:lnTo>
                    <a:pt x="615064" y="188483"/>
                  </a:lnTo>
                  <a:lnTo>
                    <a:pt x="571133" y="174324"/>
                  </a:lnTo>
                  <a:lnTo>
                    <a:pt x="528981" y="156535"/>
                  </a:lnTo>
                  <a:lnTo>
                    <a:pt x="488793" y="135303"/>
                  </a:lnTo>
                  <a:lnTo>
                    <a:pt x="450754" y="110814"/>
                  </a:lnTo>
                  <a:lnTo>
                    <a:pt x="415051" y="83252"/>
                  </a:lnTo>
                  <a:lnTo>
                    <a:pt x="381867" y="52806"/>
                  </a:lnTo>
                  <a:lnTo>
                    <a:pt x="351390" y="19659"/>
                  </a:lnTo>
                  <a:lnTo>
                    <a:pt x="336182" y="0"/>
                  </a:lnTo>
                  <a:close/>
                </a:path>
                <a:path w="1510665" h="499745">
                  <a:moveTo>
                    <a:pt x="1510086" y="0"/>
                  </a:moveTo>
                  <a:lnTo>
                    <a:pt x="1174581" y="0"/>
                  </a:lnTo>
                  <a:lnTo>
                    <a:pt x="1159383" y="19659"/>
                  </a:lnTo>
                  <a:lnTo>
                    <a:pt x="1128929" y="52806"/>
                  </a:lnTo>
                  <a:lnTo>
                    <a:pt x="1095775" y="83252"/>
                  </a:lnTo>
                  <a:lnTo>
                    <a:pt x="1060108" y="110814"/>
                  </a:lnTo>
                  <a:lnTo>
                    <a:pt x="1022113" y="135303"/>
                  </a:lnTo>
                  <a:lnTo>
                    <a:pt x="981882" y="156575"/>
                  </a:lnTo>
                  <a:lnTo>
                    <a:pt x="939883" y="174324"/>
                  </a:lnTo>
                  <a:lnTo>
                    <a:pt x="896020" y="188483"/>
                  </a:lnTo>
                  <a:lnTo>
                    <a:pt x="850574" y="198827"/>
                  </a:lnTo>
                  <a:lnTo>
                    <a:pt x="803731" y="205169"/>
                  </a:lnTo>
                  <a:lnTo>
                    <a:pt x="755676" y="207325"/>
                  </a:lnTo>
                  <a:lnTo>
                    <a:pt x="1382368" y="207325"/>
                  </a:lnTo>
                  <a:lnTo>
                    <a:pt x="1422212" y="156535"/>
                  </a:lnTo>
                  <a:lnTo>
                    <a:pt x="1447436" y="119185"/>
                  </a:lnTo>
                  <a:lnTo>
                    <a:pt x="1470647" y="80370"/>
                  </a:lnTo>
                  <a:lnTo>
                    <a:pt x="1491743" y="40207"/>
                  </a:lnTo>
                  <a:lnTo>
                    <a:pt x="151008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38337" y="4316323"/>
            <a:ext cx="645795" cy="645795"/>
          </a:xfrm>
          <a:custGeom>
            <a:avLst/>
            <a:gdLst/>
            <a:ahLst/>
            <a:cxnLst/>
            <a:rect l="l" t="t" r="r" b="b"/>
            <a:pathLst>
              <a:path w="645794" h="645795">
                <a:moveTo>
                  <a:pt x="369316" y="0"/>
                </a:moveTo>
                <a:lnTo>
                  <a:pt x="277164" y="0"/>
                </a:lnTo>
                <a:lnTo>
                  <a:pt x="277164" y="210934"/>
                </a:lnTo>
                <a:lnTo>
                  <a:pt x="127419" y="61912"/>
                </a:lnTo>
                <a:lnTo>
                  <a:pt x="62623" y="126707"/>
                </a:lnTo>
                <a:lnTo>
                  <a:pt x="212369" y="276440"/>
                </a:lnTo>
                <a:lnTo>
                  <a:pt x="0" y="276440"/>
                </a:lnTo>
                <a:lnTo>
                  <a:pt x="0" y="368592"/>
                </a:lnTo>
                <a:lnTo>
                  <a:pt x="212369" y="368592"/>
                </a:lnTo>
                <a:lnTo>
                  <a:pt x="62623" y="518337"/>
                </a:lnTo>
                <a:lnTo>
                  <a:pt x="127419" y="583133"/>
                </a:lnTo>
                <a:lnTo>
                  <a:pt x="277164" y="434111"/>
                </a:lnTo>
                <a:lnTo>
                  <a:pt x="277164" y="645756"/>
                </a:lnTo>
                <a:lnTo>
                  <a:pt x="369316" y="645756"/>
                </a:lnTo>
                <a:lnTo>
                  <a:pt x="369316" y="434111"/>
                </a:lnTo>
                <a:lnTo>
                  <a:pt x="519049" y="583133"/>
                </a:lnTo>
                <a:lnTo>
                  <a:pt x="583844" y="518337"/>
                </a:lnTo>
                <a:lnTo>
                  <a:pt x="434822" y="368592"/>
                </a:lnTo>
                <a:lnTo>
                  <a:pt x="645756" y="368592"/>
                </a:lnTo>
                <a:lnTo>
                  <a:pt x="645756" y="276440"/>
                </a:lnTo>
                <a:lnTo>
                  <a:pt x="434822" y="276440"/>
                </a:lnTo>
                <a:lnTo>
                  <a:pt x="583844" y="126707"/>
                </a:lnTo>
                <a:lnTo>
                  <a:pt x="519049" y="61912"/>
                </a:lnTo>
                <a:lnTo>
                  <a:pt x="369316" y="210934"/>
                </a:lnTo>
                <a:lnTo>
                  <a:pt x="369316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9251" y="12120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741" y="284340"/>
                </a:lnTo>
                <a:lnTo>
                  <a:pt x="213741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3554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4">
                <a:moveTo>
                  <a:pt x="1286002" y="267105"/>
                </a:moveTo>
                <a:lnTo>
                  <a:pt x="420563" y="267105"/>
                </a:lnTo>
                <a:lnTo>
                  <a:pt x="465440" y="270289"/>
                </a:lnTo>
                <a:lnTo>
                  <a:pt x="500394" y="279616"/>
                </a:lnTo>
                <a:lnTo>
                  <a:pt x="531433" y="294746"/>
                </a:lnTo>
                <a:lnTo>
                  <a:pt x="596451" y="335364"/>
                </a:lnTo>
                <a:lnTo>
                  <a:pt x="633177" y="356008"/>
                </a:lnTo>
                <a:lnTo>
                  <a:pt x="675983" y="375371"/>
                </a:lnTo>
                <a:lnTo>
                  <a:pt x="726109" y="391554"/>
                </a:lnTo>
                <a:lnTo>
                  <a:pt x="784795" y="402657"/>
                </a:lnTo>
                <a:lnTo>
                  <a:pt x="853281" y="406780"/>
                </a:lnTo>
                <a:lnTo>
                  <a:pt x="921817" y="402657"/>
                </a:lnTo>
                <a:lnTo>
                  <a:pt x="980614" y="391554"/>
                </a:lnTo>
                <a:lnTo>
                  <a:pt x="1030851" y="375371"/>
                </a:lnTo>
                <a:lnTo>
                  <a:pt x="1073708" y="356008"/>
                </a:lnTo>
                <a:lnTo>
                  <a:pt x="1110366" y="335364"/>
                </a:lnTo>
                <a:lnTo>
                  <a:pt x="1142003" y="315340"/>
                </a:lnTo>
                <a:lnTo>
                  <a:pt x="1175539" y="294746"/>
                </a:lnTo>
                <a:lnTo>
                  <a:pt x="1206712" y="279616"/>
                </a:lnTo>
                <a:lnTo>
                  <a:pt x="1241531" y="270289"/>
                </a:lnTo>
                <a:lnTo>
                  <a:pt x="1286002" y="267105"/>
                </a:lnTo>
                <a:close/>
              </a:path>
              <a:path w="2584450" h="407034">
                <a:moveTo>
                  <a:pt x="2151430" y="267105"/>
                </a:moveTo>
                <a:lnTo>
                  <a:pt x="1286002" y="267105"/>
                </a:lnTo>
                <a:lnTo>
                  <a:pt x="1330875" y="270289"/>
                </a:lnTo>
                <a:lnTo>
                  <a:pt x="1365827" y="279616"/>
                </a:lnTo>
                <a:lnTo>
                  <a:pt x="1396865" y="294746"/>
                </a:lnTo>
                <a:lnTo>
                  <a:pt x="1461883" y="335364"/>
                </a:lnTo>
                <a:lnTo>
                  <a:pt x="1498611" y="356008"/>
                </a:lnTo>
                <a:lnTo>
                  <a:pt x="1541418" y="375371"/>
                </a:lnTo>
                <a:lnTo>
                  <a:pt x="1591544" y="391554"/>
                </a:lnTo>
                <a:lnTo>
                  <a:pt x="1650230" y="402657"/>
                </a:lnTo>
                <a:lnTo>
                  <a:pt x="1718716" y="406780"/>
                </a:lnTo>
                <a:lnTo>
                  <a:pt x="1787203" y="402657"/>
                </a:lnTo>
                <a:lnTo>
                  <a:pt x="1845891" y="391554"/>
                </a:lnTo>
                <a:lnTo>
                  <a:pt x="1896019" y="375371"/>
                </a:lnTo>
                <a:lnTo>
                  <a:pt x="1938827" y="356008"/>
                </a:lnTo>
                <a:lnTo>
                  <a:pt x="1975553" y="335364"/>
                </a:lnTo>
                <a:lnTo>
                  <a:pt x="2007438" y="315340"/>
                </a:lnTo>
                <a:lnTo>
                  <a:pt x="2040974" y="294746"/>
                </a:lnTo>
                <a:lnTo>
                  <a:pt x="2072147" y="279616"/>
                </a:lnTo>
                <a:lnTo>
                  <a:pt x="2106964" y="270289"/>
                </a:lnTo>
                <a:lnTo>
                  <a:pt x="2151430" y="267105"/>
                </a:lnTo>
                <a:close/>
              </a:path>
              <a:path w="2584450" h="407034">
                <a:moveTo>
                  <a:pt x="2584157" y="267105"/>
                </a:moveTo>
                <a:lnTo>
                  <a:pt x="2151430" y="267105"/>
                </a:lnTo>
                <a:lnTo>
                  <a:pt x="2196311" y="270289"/>
                </a:lnTo>
                <a:lnTo>
                  <a:pt x="2231267" y="279616"/>
                </a:lnTo>
                <a:lnTo>
                  <a:pt x="2262307" y="294746"/>
                </a:lnTo>
                <a:lnTo>
                  <a:pt x="2327320" y="335364"/>
                </a:lnTo>
                <a:lnTo>
                  <a:pt x="2364047" y="356008"/>
                </a:lnTo>
                <a:lnTo>
                  <a:pt x="2406854" y="375371"/>
                </a:lnTo>
                <a:lnTo>
                  <a:pt x="2456982" y="391554"/>
                </a:lnTo>
                <a:lnTo>
                  <a:pt x="2515670" y="402657"/>
                </a:lnTo>
                <a:lnTo>
                  <a:pt x="2584157" y="406780"/>
                </a:lnTo>
                <a:lnTo>
                  <a:pt x="2584157" y="267105"/>
                </a:lnTo>
                <a:close/>
              </a:path>
              <a:path w="2584450" h="407034">
                <a:moveTo>
                  <a:pt x="420575" y="0"/>
                </a:moveTo>
                <a:lnTo>
                  <a:pt x="352327" y="4068"/>
                </a:lnTo>
                <a:lnTo>
                  <a:pt x="293711" y="15037"/>
                </a:lnTo>
                <a:lnTo>
                  <a:pt x="243535" y="31045"/>
                </a:lnTo>
                <a:lnTo>
                  <a:pt x="200619" y="50234"/>
                </a:lnTo>
                <a:lnTo>
                  <a:pt x="163782" y="70744"/>
                </a:lnTo>
                <a:lnTo>
                  <a:pt x="98715" y="111308"/>
                </a:lnTo>
                <a:lnTo>
                  <a:pt x="67676" y="126438"/>
                </a:lnTo>
                <a:lnTo>
                  <a:pt x="32722" y="135765"/>
                </a:lnTo>
                <a:lnTo>
                  <a:pt x="0" y="138087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4"/>
                </a:lnTo>
                <a:lnTo>
                  <a:pt x="165505" y="375371"/>
                </a:lnTo>
                <a:lnTo>
                  <a:pt x="208485" y="356008"/>
                </a:lnTo>
                <a:lnTo>
                  <a:pt x="245346" y="335364"/>
                </a:lnTo>
                <a:lnTo>
                  <a:pt x="310406" y="294746"/>
                </a:lnTo>
                <a:lnTo>
                  <a:pt x="341366" y="279616"/>
                </a:lnTo>
                <a:lnTo>
                  <a:pt x="376105" y="270289"/>
                </a:lnTo>
                <a:lnTo>
                  <a:pt x="420563" y="267105"/>
                </a:lnTo>
                <a:lnTo>
                  <a:pt x="2584157" y="267105"/>
                </a:lnTo>
                <a:lnTo>
                  <a:pt x="2584157" y="138949"/>
                </a:lnTo>
                <a:lnTo>
                  <a:pt x="853281" y="138949"/>
                </a:lnTo>
                <a:lnTo>
                  <a:pt x="808812" y="135765"/>
                </a:lnTo>
                <a:lnTo>
                  <a:pt x="773994" y="126438"/>
                </a:lnTo>
                <a:lnTo>
                  <a:pt x="742821" y="111308"/>
                </a:lnTo>
                <a:lnTo>
                  <a:pt x="709284" y="90715"/>
                </a:lnTo>
                <a:lnTo>
                  <a:pt x="677648" y="70744"/>
                </a:lnTo>
                <a:lnTo>
                  <a:pt x="640990" y="50234"/>
                </a:lnTo>
                <a:lnTo>
                  <a:pt x="598133" y="31045"/>
                </a:lnTo>
                <a:lnTo>
                  <a:pt x="547896" y="15037"/>
                </a:lnTo>
                <a:lnTo>
                  <a:pt x="489099" y="4068"/>
                </a:lnTo>
                <a:lnTo>
                  <a:pt x="420575" y="0"/>
                </a:lnTo>
                <a:close/>
              </a:path>
              <a:path w="2584450" h="407034">
                <a:moveTo>
                  <a:pt x="1286014" y="0"/>
                </a:moveTo>
                <a:lnTo>
                  <a:pt x="1217515" y="4068"/>
                </a:lnTo>
                <a:lnTo>
                  <a:pt x="1158828" y="15037"/>
                </a:lnTo>
                <a:lnTo>
                  <a:pt x="1108701" y="31045"/>
                </a:lnTo>
                <a:lnTo>
                  <a:pt x="1065895" y="50234"/>
                </a:lnTo>
                <a:lnTo>
                  <a:pt x="1029168" y="70744"/>
                </a:lnTo>
                <a:lnTo>
                  <a:pt x="964151" y="111308"/>
                </a:lnTo>
                <a:lnTo>
                  <a:pt x="933112" y="126438"/>
                </a:lnTo>
                <a:lnTo>
                  <a:pt x="898158" y="135765"/>
                </a:lnTo>
                <a:lnTo>
                  <a:pt x="853281" y="138949"/>
                </a:lnTo>
                <a:lnTo>
                  <a:pt x="1718716" y="138949"/>
                </a:lnTo>
                <a:lnTo>
                  <a:pt x="1673939" y="135765"/>
                </a:lnTo>
                <a:lnTo>
                  <a:pt x="1608156" y="111308"/>
                </a:lnTo>
                <a:lnTo>
                  <a:pt x="1574723" y="90715"/>
                </a:lnTo>
                <a:lnTo>
                  <a:pt x="1543086" y="70744"/>
                </a:lnTo>
                <a:lnTo>
                  <a:pt x="1506428" y="50234"/>
                </a:lnTo>
                <a:lnTo>
                  <a:pt x="1463571" y="31045"/>
                </a:lnTo>
                <a:lnTo>
                  <a:pt x="1413335" y="15037"/>
                </a:lnTo>
                <a:lnTo>
                  <a:pt x="1354538" y="4068"/>
                </a:lnTo>
                <a:lnTo>
                  <a:pt x="1286014" y="0"/>
                </a:lnTo>
                <a:close/>
              </a:path>
              <a:path w="2584450" h="407034">
                <a:moveTo>
                  <a:pt x="2151443" y="0"/>
                </a:moveTo>
                <a:lnTo>
                  <a:pt x="2082944" y="4068"/>
                </a:lnTo>
                <a:lnTo>
                  <a:pt x="2024259" y="15037"/>
                </a:lnTo>
                <a:lnTo>
                  <a:pt x="1974134" y="31045"/>
                </a:lnTo>
                <a:lnTo>
                  <a:pt x="1931329" y="50234"/>
                </a:lnTo>
                <a:lnTo>
                  <a:pt x="1894605" y="70744"/>
                </a:lnTo>
                <a:lnTo>
                  <a:pt x="1829587" y="111308"/>
                </a:lnTo>
                <a:lnTo>
                  <a:pt x="1798548" y="126438"/>
                </a:lnTo>
                <a:lnTo>
                  <a:pt x="1763595" y="135765"/>
                </a:lnTo>
                <a:lnTo>
                  <a:pt x="1718716" y="138949"/>
                </a:lnTo>
                <a:lnTo>
                  <a:pt x="2584157" y="138949"/>
                </a:lnTo>
                <a:lnTo>
                  <a:pt x="2539696" y="135765"/>
                </a:lnTo>
                <a:lnTo>
                  <a:pt x="2504954" y="126438"/>
                </a:lnTo>
                <a:lnTo>
                  <a:pt x="2473994" y="111308"/>
                </a:lnTo>
                <a:lnTo>
                  <a:pt x="2408933" y="70744"/>
                </a:lnTo>
                <a:lnTo>
                  <a:pt x="2372072" y="50234"/>
                </a:lnTo>
                <a:lnTo>
                  <a:pt x="2329091" y="31045"/>
                </a:lnTo>
                <a:lnTo>
                  <a:pt x="2278790" y="15037"/>
                </a:lnTo>
                <a:lnTo>
                  <a:pt x="2219970" y="4068"/>
                </a:lnTo>
                <a:lnTo>
                  <a:pt x="215144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67281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5">
                <a:moveTo>
                  <a:pt x="1286002" y="267106"/>
                </a:moveTo>
                <a:lnTo>
                  <a:pt x="420563" y="267106"/>
                </a:lnTo>
                <a:lnTo>
                  <a:pt x="465440" y="270288"/>
                </a:lnTo>
                <a:lnTo>
                  <a:pt x="500394" y="279612"/>
                </a:lnTo>
                <a:lnTo>
                  <a:pt x="531433" y="294742"/>
                </a:lnTo>
                <a:lnTo>
                  <a:pt x="596451" y="335365"/>
                </a:lnTo>
                <a:lnTo>
                  <a:pt x="633177" y="356009"/>
                </a:lnTo>
                <a:lnTo>
                  <a:pt x="675983" y="375372"/>
                </a:lnTo>
                <a:lnTo>
                  <a:pt x="726109" y="391555"/>
                </a:lnTo>
                <a:lnTo>
                  <a:pt x="784795" y="402657"/>
                </a:lnTo>
                <a:lnTo>
                  <a:pt x="853281" y="406781"/>
                </a:lnTo>
                <a:lnTo>
                  <a:pt x="921817" y="402657"/>
                </a:lnTo>
                <a:lnTo>
                  <a:pt x="980614" y="391555"/>
                </a:lnTo>
                <a:lnTo>
                  <a:pt x="1030851" y="375372"/>
                </a:lnTo>
                <a:lnTo>
                  <a:pt x="1073708" y="356009"/>
                </a:lnTo>
                <a:lnTo>
                  <a:pt x="1110366" y="335365"/>
                </a:lnTo>
                <a:lnTo>
                  <a:pt x="1142003" y="315341"/>
                </a:lnTo>
                <a:lnTo>
                  <a:pt x="1175539" y="294742"/>
                </a:lnTo>
                <a:lnTo>
                  <a:pt x="1206712" y="279612"/>
                </a:lnTo>
                <a:lnTo>
                  <a:pt x="1241531" y="270288"/>
                </a:lnTo>
                <a:lnTo>
                  <a:pt x="1286002" y="267106"/>
                </a:lnTo>
                <a:close/>
              </a:path>
              <a:path w="2584450" h="407035">
                <a:moveTo>
                  <a:pt x="2151430" y="267106"/>
                </a:moveTo>
                <a:lnTo>
                  <a:pt x="1286002" y="267106"/>
                </a:lnTo>
                <a:lnTo>
                  <a:pt x="1330875" y="270288"/>
                </a:lnTo>
                <a:lnTo>
                  <a:pt x="1365827" y="279612"/>
                </a:lnTo>
                <a:lnTo>
                  <a:pt x="1396865" y="294742"/>
                </a:lnTo>
                <a:lnTo>
                  <a:pt x="1461883" y="335365"/>
                </a:lnTo>
                <a:lnTo>
                  <a:pt x="1498611" y="356009"/>
                </a:lnTo>
                <a:lnTo>
                  <a:pt x="1541418" y="375372"/>
                </a:lnTo>
                <a:lnTo>
                  <a:pt x="1591544" y="391555"/>
                </a:lnTo>
                <a:lnTo>
                  <a:pt x="1650230" y="402657"/>
                </a:lnTo>
                <a:lnTo>
                  <a:pt x="1718716" y="406781"/>
                </a:lnTo>
                <a:lnTo>
                  <a:pt x="1787203" y="402657"/>
                </a:lnTo>
                <a:lnTo>
                  <a:pt x="1845891" y="391555"/>
                </a:lnTo>
                <a:lnTo>
                  <a:pt x="1896019" y="375372"/>
                </a:lnTo>
                <a:lnTo>
                  <a:pt x="1938827" y="356009"/>
                </a:lnTo>
                <a:lnTo>
                  <a:pt x="1975553" y="335365"/>
                </a:lnTo>
                <a:lnTo>
                  <a:pt x="2007438" y="315341"/>
                </a:lnTo>
                <a:lnTo>
                  <a:pt x="2040974" y="294742"/>
                </a:lnTo>
                <a:lnTo>
                  <a:pt x="2072147" y="279612"/>
                </a:lnTo>
                <a:lnTo>
                  <a:pt x="2106964" y="270288"/>
                </a:lnTo>
                <a:lnTo>
                  <a:pt x="2151430" y="267106"/>
                </a:lnTo>
                <a:close/>
              </a:path>
              <a:path w="2584450" h="407035">
                <a:moveTo>
                  <a:pt x="2584157" y="267106"/>
                </a:moveTo>
                <a:lnTo>
                  <a:pt x="2151430" y="267106"/>
                </a:lnTo>
                <a:lnTo>
                  <a:pt x="2196311" y="270288"/>
                </a:lnTo>
                <a:lnTo>
                  <a:pt x="2231267" y="279612"/>
                </a:lnTo>
                <a:lnTo>
                  <a:pt x="2262307" y="294742"/>
                </a:lnTo>
                <a:lnTo>
                  <a:pt x="2327320" y="335365"/>
                </a:lnTo>
                <a:lnTo>
                  <a:pt x="2364047" y="356009"/>
                </a:lnTo>
                <a:lnTo>
                  <a:pt x="2406854" y="375372"/>
                </a:lnTo>
                <a:lnTo>
                  <a:pt x="2456982" y="391555"/>
                </a:lnTo>
                <a:lnTo>
                  <a:pt x="2515670" y="402657"/>
                </a:lnTo>
                <a:lnTo>
                  <a:pt x="2584157" y="406781"/>
                </a:lnTo>
                <a:lnTo>
                  <a:pt x="2584157" y="267106"/>
                </a:lnTo>
                <a:close/>
              </a:path>
              <a:path w="2584450" h="407035">
                <a:moveTo>
                  <a:pt x="420563" y="0"/>
                </a:moveTo>
                <a:lnTo>
                  <a:pt x="352327" y="4069"/>
                </a:lnTo>
                <a:lnTo>
                  <a:pt x="293711" y="15038"/>
                </a:lnTo>
                <a:lnTo>
                  <a:pt x="243535" y="31046"/>
                </a:lnTo>
                <a:lnTo>
                  <a:pt x="200619" y="50235"/>
                </a:lnTo>
                <a:lnTo>
                  <a:pt x="163782" y="70745"/>
                </a:lnTo>
                <a:lnTo>
                  <a:pt x="98715" y="111315"/>
                </a:lnTo>
                <a:lnTo>
                  <a:pt x="67676" y="126444"/>
                </a:lnTo>
                <a:lnTo>
                  <a:pt x="32722" y="135768"/>
                </a:lnTo>
                <a:lnTo>
                  <a:pt x="0" y="138088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5"/>
                </a:lnTo>
                <a:lnTo>
                  <a:pt x="165505" y="375372"/>
                </a:lnTo>
                <a:lnTo>
                  <a:pt x="208485" y="356009"/>
                </a:lnTo>
                <a:lnTo>
                  <a:pt x="245346" y="335365"/>
                </a:lnTo>
                <a:lnTo>
                  <a:pt x="310406" y="294742"/>
                </a:lnTo>
                <a:lnTo>
                  <a:pt x="341366" y="279612"/>
                </a:lnTo>
                <a:lnTo>
                  <a:pt x="376105" y="270288"/>
                </a:lnTo>
                <a:lnTo>
                  <a:pt x="420563" y="267106"/>
                </a:lnTo>
                <a:lnTo>
                  <a:pt x="2584157" y="267106"/>
                </a:lnTo>
                <a:lnTo>
                  <a:pt x="2584157" y="138950"/>
                </a:lnTo>
                <a:lnTo>
                  <a:pt x="853281" y="138950"/>
                </a:lnTo>
                <a:lnTo>
                  <a:pt x="808812" y="135768"/>
                </a:lnTo>
                <a:lnTo>
                  <a:pt x="773994" y="126444"/>
                </a:lnTo>
                <a:lnTo>
                  <a:pt x="742821" y="111315"/>
                </a:lnTo>
                <a:lnTo>
                  <a:pt x="709284" y="90716"/>
                </a:lnTo>
                <a:lnTo>
                  <a:pt x="677648" y="70745"/>
                </a:lnTo>
                <a:lnTo>
                  <a:pt x="640990" y="50235"/>
                </a:lnTo>
                <a:lnTo>
                  <a:pt x="598133" y="31046"/>
                </a:lnTo>
                <a:lnTo>
                  <a:pt x="547896" y="15038"/>
                </a:lnTo>
                <a:lnTo>
                  <a:pt x="489099" y="4069"/>
                </a:lnTo>
                <a:lnTo>
                  <a:pt x="420563" y="0"/>
                </a:lnTo>
                <a:close/>
              </a:path>
              <a:path w="2584450" h="407035">
                <a:moveTo>
                  <a:pt x="1286002" y="0"/>
                </a:moveTo>
                <a:lnTo>
                  <a:pt x="1217515" y="4069"/>
                </a:lnTo>
                <a:lnTo>
                  <a:pt x="1158828" y="15038"/>
                </a:lnTo>
                <a:lnTo>
                  <a:pt x="1108701" y="31046"/>
                </a:lnTo>
                <a:lnTo>
                  <a:pt x="1065895" y="50235"/>
                </a:lnTo>
                <a:lnTo>
                  <a:pt x="1029168" y="70745"/>
                </a:lnTo>
                <a:lnTo>
                  <a:pt x="964151" y="111315"/>
                </a:lnTo>
                <a:lnTo>
                  <a:pt x="933112" y="126444"/>
                </a:lnTo>
                <a:lnTo>
                  <a:pt x="898158" y="135768"/>
                </a:lnTo>
                <a:lnTo>
                  <a:pt x="853281" y="138950"/>
                </a:lnTo>
                <a:lnTo>
                  <a:pt x="1718716" y="138950"/>
                </a:lnTo>
                <a:lnTo>
                  <a:pt x="1673939" y="135768"/>
                </a:lnTo>
                <a:lnTo>
                  <a:pt x="1608156" y="111315"/>
                </a:lnTo>
                <a:lnTo>
                  <a:pt x="1574723" y="90716"/>
                </a:lnTo>
                <a:lnTo>
                  <a:pt x="1543086" y="70745"/>
                </a:lnTo>
                <a:lnTo>
                  <a:pt x="1506428" y="50235"/>
                </a:lnTo>
                <a:lnTo>
                  <a:pt x="1463571" y="31046"/>
                </a:lnTo>
                <a:lnTo>
                  <a:pt x="1413335" y="15038"/>
                </a:lnTo>
                <a:lnTo>
                  <a:pt x="1354538" y="4069"/>
                </a:lnTo>
                <a:lnTo>
                  <a:pt x="1286002" y="0"/>
                </a:lnTo>
                <a:close/>
              </a:path>
              <a:path w="2584450" h="407035">
                <a:moveTo>
                  <a:pt x="2151430" y="0"/>
                </a:moveTo>
                <a:lnTo>
                  <a:pt x="2082944" y="4069"/>
                </a:lnTo>
                <a:lnTo>
                  <a:pt x="2024259" y="15038"/>
                </a:lnTo>
                <a:lnTo>
                  <a:pt x="1974134" y="31046"/>
                </a:lnTo>
                <a:lnTo>
                  <a:pt x="1931329" y="50235"/>
                </a:lnTo>
                <a:lnTo>
                  <a:pt x="1894605" y="70745"/>
                </a:lnTo>
                <a:lnTo>
                  <a:pt x="1829587" y="111315"/>
                </a:lnTo>
                <a:lnTo>
                  <a:pt x="1798548" y="126444"/>
                </a:lnTo>
                <a:lnTo>
                  <a:pt x="1763595" y="135768"/>
                </a:lnTo>
                <a:lnTo>
                  <a:pt x="1718716" y="138950"/>
                </a:lnTo>
                <a:lnTo>
                  <a:pt x="2584157" y="138950"/>
                </a:lnTo>
                <a:lnTo>
                  <a:pt x="2539696" y="135768"/>
                </a:lnTo>
                <a:lnTo>
                  <a:pt x="2504954" y="126444"/>
                </a:lnTo>
                <a:lnTo>
                  <a:pt x="2473994" y="111315"/>
                </a:lnTo>
                <a:lnTo>
                  <a:pt x="2408933" y="70745"/>
                </a:lnTo>
                <a:lnTo>
                  <a:pt x="2372072" y="50235"/>
                </a:lnTo>
                <a:lnTo>
                  <a:pt x="2329091" y="31046"/>
                </a:lnTo>
                <a:lnTo>
                  <a:pt x="2278790" y="15038"/>
                </a:lnTo>
                <a:lnTo>
                  <a:pt x="2219970" y="4069"/>
                </a:lnTo>
                <a:lnTo>
                  <a:pt x="215143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93258" y="8067586"/>
            <a:ext cx="95250" cy="1350645"/>
          </a:xfrm>
          <a:custGeom>
            <a:avLst/>
            <a:gdLst/>
            <a:ahLst/>
            <a:cxnLst/>
            <a:rect l="l" t="t" r="r" b="b"/>
            <a:pathLst>
              <a:path w="95250" h="1350645">
                <a:moveTo>
                  <a:pt x="94689" y="0"/>
                </a:moveTo>
                <a:lnTo>
                  <a:pt x="0" y="0"/>
                </a:lnTo>
                <a:lnTo>
                  <a:pt x="0" y="1350618"/>
                </a:lnTo>
                <a:lnTo>
                  <a:pt x="94689" y="1350618"/>
                </a:lnTo>
                <a:lnTo>
                  <a:pt x="9468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9663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9889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0326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07916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-719" y="5581434"/>
            <a:ext cx="1656714" cy="3314700"/>
            <a:chOff x="-719" y="5581434"/>
            <a:chExt cx="1656714" cy="3314700"/>
          </a:xfrm>
        </p:grpSpPr>
        <p:sp>
          <p:nvSpPr>
            <p:cNvPr id="16" name="object 16"/>
            <p:cNvSpPr/>
            <p:nvPr/>
          </p:nvSpPr>
          <p:spPr>
            <a:xfrm>
              <a:off x="-719" y="5581434"/>
              <a:ext cx="1656714" cy="3314700"/>
            </a:xfrm>
            <a:custGeom>
              <a:avLst/>
              <a:gdLst/>
              <a:ahLst/>
              <a:cxnLst/>
              <a:rect l="l" t="t" r="r" b="b"/>
              <a:pathLst>
                <a:path w="1656714" h="3314700">
                  <a:moveTo>
                    <a:pt x="0" y="0"/>
                  </a:moveTo>
                  <a:lnTo>
                    <a:pt x="0" y="281520"/>
                  </a:lnTo>
                  <a:lnTo>
                    <a:pt x="48326" y="282353"/>
                  </a:lnTo>
                  <a:lnTo>
                    <a:pt x="96233" y="284832"/>
                  </a:lnTo>
                  <a:lnTo>
                    <a:pt x="143692" y="288930"/>
                  </a:lnTo>
                  <a:lnTo>
                    <a:pt x="190676" y="294621"/>
                  </a:lnTo>
                  <a:lnTo>
                    <a:pt x="237158" y="301876"/>
                  </a:lnTo>
                  <a:lnTo>
                    <a:pt x="283111" y="310668"/>
                  </a:lnTo>
                  <a:lnTo>
                    <a:pt x="328508" y="320970"/>
                  </a:lnTo>
                  <a:lnTo>
                    <a:pt x="373322" y="332755"/>
                  </a:lnTo>
                  <a:lnTo>
                    <a:pt x="417524" y="345996"/>
                  </a:lnTo>
                  <a:lnTo>
                    <a:pt x="461089" y="360664"/>
                  </a:lnTo>
                  <a:lnTo>
                    <a:pt x="503989" y="376733"/>
                  </a:lnTo>
                  <a:lnTo>
                    <a:pt x="546196" y="394175"/>
                  </a:lnTo>
                  <a:lnTo>
                    <a:pt x="587683" y="412963"/>
                  </a:lnTo>
                  <a:lnTo>
                    <a:pt x="628424" y="433069"/>
                  </a:lnTo>
                  <a:lnTo>
                    <a:pt x="668391" y="454467"/>
                  </a:lnTo>
                  <a:lnTo>
                    <a:pt x="707556" y="477129"/>
                  </a:lnTo>
                  <a:lnTo>
                    <a:pt x="745893" y="501028"/>
                  </a:lnTo>
                  <a:lnTo>
                    <a:pt x="783375" y="526136"/>
                  </a:lnTo>
                  <a:lnTo>
                    <a:pt x="819973" y="552426"/>
                  </a:lnTo>
                  <a:lnTo>
                    <a:pt x="855662" y="579870"/>
                  </a:lnTo>
                  <a:lnTo>
                    <a:pt x="890413" y="608442"/>
                  </a:lnTo>
                  <a:lnTo>
                    <a:pt x="924200" y="638113"/>
                  </a:lnTo>
                  <a:lnTo>
                    <a:pt x="956995" y="668857"/>
                  </a:lnTo>
                  <a:lnTo>
                    <a:pt x="988771" y="700647"/>
                  </a:lnTo>
                  <a:lnTo>
                    <a:pt x="1019502" y="733454"/>
                  </a:lnTo>
                  <a:lnTo>
                    <a:pt x="1049158" y="767252"/>
                  </a:lnTo>
                  <a:lnTo>
                    <a:pt x="1077715" y="802013"/>
                  </a:lnTo>
                  <a:lnTo>
                    <a:pt x="1105143" y="837711"/>
                  </a:lnTo>
                  <a:lnTo>
                    <a:pt x="1131417" y="874316"/>
                  </a:lnTo>
                  <a:lnTo>
                    <a:pt x="1156508" y="911803"/>
                  </a:lnTo>
                  <a:lnTo>
                    <a:pt x="1180390" y="950144"/>
                  </a:lnTo>
                  <a:lnTo>
                    <a:pt x="1203036" y="989312"/>
                  </a:lnTo>
                  <a:lnTo>
                    <a:pt x="1224417" y="1029279"/>
                  </a:lnTo>
                  <a:lnTo>
                    <a:pt x="1244508" y="1070017"/>
                  </a:lnTo>
                  <a:lnTo>
                    <a:pt x="1263280" y="1111500"/>
                  </a:lnTo>
                  <a:lnTo>
                    <a:pt x="1280707" y="1153701"/>
                  </a:lnTo>
                  <a:lnTo>
                    <a:pt x="1296762" y="1196591"/>
                  </a:lnTo>
                  <a:lnTo>
                    <a:pt x="1311416" y="1240144"/>
                  </a:lnTo>
                  <a:lnTo>
                    <a:pt x="1324644" y="1284332"/>
                  </a:lnTo>
                  <a:lnTo>
                    <a:pt x="1336417" y="1329128"/>
                  </a:lnTo>
                  <a:lnTo>
                    <a:pt x="1346709" y="1374505"/>
                  </a:lnTo>
                  <a:lnTo>
                    <a:pt x="1355492" y="1420435"/>
                  </a:lnTo>
                  <a:lnTo>
                    <a:pt x="1362739" y="1466891"/>
                  </a:lnTo>
                  <a:lnTo>
                    <a:pt x="1368423" y="1513845"/>
                  </a:lnTo>
                  <a:lnTo>
                    <a:pt x="1372516" y="1561270"/>
                  </a:lnTo>
                  <a:lnTo>
                    <a:pt x="1374993" y="1609140"/>
                  </a:lnTo>
                  <a:lnTo>
                    <a:pt x="1375824" y="1657426"/>
                  </a:lnTo>
                  <a:lnTo>
                    <a:pt x="1374993" y="1705710"/>
                  </a:lnTo>
                  <a:lnTo>
                    <a:pt x="1372516" y="1753578"/>
                  </a:lnTo>
                  <a:lnTo>
                    <a:pt x="1368423" y="1801002"/>
                  </a:lnTo>
                  <a:lnTo>
                    <a:pt x="1362739" y="1847955"/>
                  </a:lnTo>
                  <a:lnTo>
                    <a:pt x="1355492" y="1894410"/>
                  </a:lnTo>
                  <a:lnTo>
                    <a:pt x="1346709" y="1940338"/>
                  </a:lnTo>
                  <a:lnTo>
                    <a:pt x="1336417" y="1985714"/>
                  </a:lnTo>
                  <a:lnTo>
                    <a:pt x="1324644" y="2030509"/>
                  </a:lnTo>
                  <a:lnTo>
                    <a:pt x="1311416" y="2074696"/>
                  </a:lnTo>
                  <a:lnTo>
                    <a:pt x="1296762" y="2118249"/>
                  </a:lnTo>
                  <a:lnTo>
                    <a:pt x="1280707" y="2161138"/>
                  </a:lnTo>
                  <a:lnTo>
                    <a:pt x="1263280" y="2203338"/>
                  </a:lnTo>
                  <a:lnTo>
                    <a:pt x="1244508" y="2244821"/>
                  </a:lnTo>
                  <a:lnTo>
                    <a:pt x="1224417" y="2285559"/>
                  </a:lnTo>
                  <a:lnTo>
                    <a:pt x="1203036" y="2325525"/>
                  </a:lnTo>
                  <a:lnTo>
                    <a:pt x="1180390" y="2364692"/>
                  </a:lnTo>
                  <a:lnTo>
                    <a:pt x="1156508" y="2403033"/>
                  </a:lnTo>
                  <a:lnTo>
                    <a:pt x="1131417" y="2440520"/>
                  </a:lnTo>
                  <a:lnTo>
                    <a:pt x="1105143" y="2477125"/>
                  </a:lnTo>
                  <a:lnTo>
                    <a:pt x="1077715" y="2512822"/>
                  </a:lnTo>
                  <a:lnTo>
                    <a:pt x="1049158" y="2547583"/>
                  </a:lnTo>
                  <a:lnTo>
                    <a:pt x="1019502" y="2581381"/>
                  </a:lnTo>
                  <a:lnTo>
                    <a:pt x="988771" y="2614189"/>
                  </a:lnTo>
                  <a:lnTo>
                    <a:pt x="956995" y="2645978"/>
                  </a:lnTo>
                  <a:lnTo>
                    <a:pt x="924200" y="2676722"/>
                  </a:lnTo>
                  <a:lnTo>
                    <a:pt x="890413" y="2706394"/>
                  </a:lnTo>
                  <a:lnTo>
                    <a:pt x="855662" y="2734966"/>
                  </a:lnTo>
                  <a:lnTo>
                    <a:pt x="819973" y="2762410"/>
                  </a:lnTo>
                  <a:lnTo>
                    <a:pt x="783375" y="2788700"/>
                  </a:lnTo>
                  <a:lnTo>
                    <a:pt x="745893" y="2813808"/>
                  </a:lnTo>
                  <a:lnTo>
                    <a:pt x="707556" y="2837707"/>
                  </a:lnTo>
                  <a:lnTo>
                    <a:pt x="668391" y="2860369"/>
                  </a:lnTo>
                  <a:lnTo>
                    <a:pt x="628424" y="2881767"/>
                  </a:lnTo>
                  <a:lnTo>
                    <a:pt x="587683" y="2901874"/>
                  </a:lnTo>
                  <a:lnTo>
                    <a:pt x="546196" y="2920662"/>
                  </a:lnTo>
                  <a:lnTo>
                    <a:pt x="503989" y="2938105"/>
                  </a:lnTo>
                  <a:lnTo>
                    <a:pt x="461089" y="2954174"/>
                  </a:lnTo>
                  <a:lnTo>
                    <a:pt x="417524" y="2968842"/>
                  </a:lnTo>
                  <a:lnTo>
                    <a:pt x="373322" y="2982083"/>
                  </a:lnTo>
                  <a:lnTo>
                    <a:pt x="328508" y="2993868"/>
                  </a:lnTo>
                  <a:lnTo>
                    <a:pt x="283111" y="3004170"/>
                  </a:lnTo>
                  <a:lnTo>
                    <a:pt x="237158" y="3012963"/>
                  </a:lnTo>
                  <a:lnTo>
                    <a:pt x="190676" y="3020218"/>
                  </a:lnTo>
                  <a:lnTo>
                    <a:pt x="143692" y="3025908"/>
                  </a:lnTo>
                  <a:lnTo>
                    <a:pt x="96233" y="3030007"/>
                  </a:lnTo>
                  <a:lnTo>
                    <a:pt x="48326" y="3032486"/>
                  </a:lnTo>
                  <a:lnTo>
                    <a:pt x="0" y="3033318"/>
                  </a:lnTo>
                  <a:lnTo>
                    <a:pt x="0" y="3314115"/>
                  </a:lnTo>
                  <a:lnTo>
                    <a:pt x="47997" y="3313434"/>
                  </a:lnTo>
                  <a:lnTo>
                    <a:pt x="95656" y="3311401"/>
                  </a:lnTo>
                  <a:lnTo>
                    <a:pt x="142957" y="3308035"/>
                  </a:lnTo>
                  <a:lnTo>
                    <a:pt x="189883" y="3303356"/>
                  </a:lnTo>
                  <a:lnTo>
                    <a:pt x="236415" y="3297380"/>
                  </a:lnTo>
                  <a:lnTo>
                    <a:pt x="282534" y="3290127"/>
                  </a:lnTo>
                  <a:lnTo>
                    <a:pt x="328223" y="3281614"/>
                  </a:lnTo>
                  <a:lnTo>
                    <a:pt x="373462" y="3271862"/>
                  </a:lnTo>
                  <a:lnTo>
                    <a:pt x="418234" y="3260886"/>
                  </a:lnTo>
                  <a:lnTo>
                    <a:pt x="462519" y="3248707"/>
                  </a:lnTo>
                  <a:lnTo>
                    <a:pt x="506301" y="3235343"/>
                  </a:lnTo>
                  <a:lnTo>
                    <a:pt x="549559" y="3220811"/>
                  </a:lnTo>
                  <a:lnTo>
                    <a:pt x="592276" y="3205131"/>
                  </a:lnTo>
                  <a:lnTo>
                    <a:pt x="634434" y="3188320"/>
                  </a:lnTo>
                  <a:lnTo>
                    <a:pt x="676013" y="3170398"/>
                  </a:lnTo>
                  <a:lnTo>
                    <a:pt x="716996" y="3151382"/>
                  </a:lnTo>
                  <a:lnTo>
                    <a:pt x="757364" y="3131292"/>
                  </a:lnTo>
                  <a:lnTo>
                    <a:pt x="797099" y="3110144"/>
                  </a:lnTo>
                  <a:lnTo>
                    <a:pt x="836182" y="3087958"/>
                  </a:lnTo>
                  <a:lnTo>
                    <a:pt x="874595" y="3064753"/>
                  </a:lnTo>
                  <a:lnTo>
                    <a:pt x="912319" y="3040546"/>
                  </a:lnTo>
                  <a:lnTo>
                    <a:pt x="949337" y="3015356"/>
                  </a:lnTo>
                  <a:lnTo>
                    <a:pt x="985629" y="2989202"/>
                  </a:lnTo>
                  <a:lnTo>
                    <a:pt x="1021178" y="2962101"/>
                  </a:lnTo>
                  <a:lnTo>
                    <a:pt x="1055964" y="2934073"/>
                  </a:lnTo>
                  <a:lnTo>
                    <a:pt x="1089970" y="2905135"/>
                  </a:lnTo>
                  <a:lnTo>
                    <a:pt x="1123177" y="2875306"/>
                  </a:lnTo>
                  <a:lnTo>
                    <a:pt x="1155567" y="2844605"/>
                  </a:lnTo>
                  <a:lnTo>
                    <a:pt x="1187121" y="2813049"/>
                  </a:lnTo>
                  <a:lnTo>
                    <a:pt x="1217821" y="2780658"/>
                  </a:lnTo>
                  <a:lnTo>
                    <a:pt x="1247648" y="2747449"/>
                  </a:lnTo>
                  <a:lnTo>
                    <a:pt x="1276584" y="2713441"/>
                  </a:lnTo>
                  <a:lnTo>
                    <a:pt x="1304612" y="2678653"/>
                  </a:lnTo>
                  <a:lnTo>
                    <a:pt x="1331711" y="2643103"/>
                  </a:lnTo>
                  <a:lnTo>
                    <a:pt x="1357864" y="2606809"/>
                  </a:lnTo>
                  <a:lnTo>
                    <a:pt x="1383053" y="2569789"/>
                  </a:lnTo>
                  <a:lnTo>
                    <a:pt x="1407258" y="2532063"/>
                  </a:lnTo>
                  <a:lnTo>
                    <a:pt x="1430463" y="2493648"/>
                  </a:lnTo>
                  <a:lnTo>
                    <a:pt x="1452647" y="2454563"/>
                  </a:lnTo>
                  <a:lnTo>
                    <a:pt x="1473794" y="2414827"/>
                  </a:lnTo>
                  <a:lnTo>
                    <a:pt x="1493883" y="2374457"/>
                  </a:lnTo>
                  <a:lnTo>
                    <a:pt x="1512898" y="2333472"/>
                  </a:lnTo>
                  <a:lnTo>
                    <a:pt x="1530820" y="2291890"/>
                  </a:lnTo>
                  <a:lnTo>
                    <a:pt x="1547629" y="2249731"/>
                  </a:lnTo>
                  <a:lnTo>
                    <a:pt x="1563309" y="2207012"/>
                  </a:lnTo>
                  <a:lnTo>
                    <a:pt x="1577840" y="2163751"/>
                  </a:lnTo>
                  <a:lnTo>
                    <a:pt x="1591203" y="2119968"/>
                  </a:lnTo>
                  <a:lnTo>
                    <a:pt x="1603382" y="2075680"/>
                  </a:lnTo>
                  <a:lnTo>
                    <a:pt x="1614357" y="2030906"/>
                  </a:lnTo>
                  <a:lnTo>
                    <a:pt x="1624109" y="1985665"/>
                  </a:lnTo>
                  <a:lnTo>
                    <a:pt x="1632621" y="1939974"/>
                  </a:lnTo>
                  <a:lnTo>
                    <a:pt x="1639874" y="1893852"/>
                  </a:lnTo>
                  <a:lnTo>
                    <a:pt x="1645849" y="1847318"/>
                  </a:lnTo>
                  <a:lnTo>
                    <a:pt x="1650529" y="1800390"/>
                  </a:lnTo>
                  <a:lnTo>
                    <a:pt x="1653894" y="1753087"/>
                  </a:lnTo>
                  <a:lnTo>
                    <a:pt x="1655927" y="1705426"/>
                  </a:lnTo>
                  <a:lnTo>
                    <a:pt x="1656608" y="1657426"/>
                  </a:lnTo>
                  <a:lnTo>
                    <a:pt x="1655927" y="1609425"/>
                  </a:lnTo>
                  <a:lnTo>
                    <a:pt x="1653894" y="1561761"/>
                  </a:lnTo>
                  <a:lnTo>
                    <a:pt x="1650529" y="1514453"/>
                  </a:lnTo>
                  <a:lnTo>
                    <a:pt x="1645849" y="1467520"/>
                  </a:lnTo>
                  <a:lnTo>
                    <a:pt x="1639874" y="1420980"/>
                  </a:lnTo>
                  <a:lnTo>
                    <a:pt x="1632621" y="1374851"/>
                  </a:lnTo>
                  <a:lnTo>
                    <a:pt x="1624109" y="1329152"/>
                  </a:lnTo>
                  <a:lnTo>
                    <a:pt x="1614357" y="1283902"/>
                  </a:lnTo>
                  <a:lnTo>
                    <a:pt x="1603382" y="1239118"/>
                  </a:lnTo>
                  <a:lnTo>
                    <a:pt x="1591203" y="1194819"/>
                  </a:lnTo>
                  <a:lnTo>
                    <a:pt x="1577840" y="1151024"/>
                  </a:lnTo>
                  <a:lnTo>
                    <a:pt x="1563309" y="1107750"/>
                  </a:lnTo>
                  <a:lnTo>
                    <a:pt x="1547629" y="1065018"/>
                  </a:lnTo>
                  <a:lnTo>
                    <a:pt x="1530820" y="1022844"/>
                  </a:lnTo>
                  <a:lnTo>
                    <a:pt x="1512898" y="981248"/>
                  </a:lnTo>
                  <a:lnTo>
                    <a:pt x="1493883" y="940248"/>
                  </a:lnTo>
                  <a:lnTo>
                    <a:pt x="1473794" y="899862"/>
                  </a:lnTo>
                  <a:lnTo>
                    <a:pt x="1452647" y="860109"/>
                  </a:lnTo>
                  <a:lnTo>
                    <a:pt x="1430463" y="821007"/>
                  </a:lnTo>
                  <a:lnTo>
                    <a:pt x="1407258" y="782574"/>
                  </a:lnTo>
                  <a:lnTo>
                    <a:pt x="1383053" y="744830"/>
                  </a:lnTo>
                  <a:lnTo>
                    <a:pt x="1357864" y="707793"/>
                  </a:lnTo>
                  <a:lnTo>
                    <a:pt x="1331711" y="671480"/>
                  </a:lnTo>
                  <a:lnTo>
                    <a:pt x="1304612" y="635911"/>
                  </a:lnTo>
                  <a:lnTo>
                    <a:pt x="1276584" y="601104"/>
                  </a:lnTo>
                  <a:lnTo>
                    <a:pt x="1247648" y="567077"/>
                  </a:lnTo>
                  <a:lnTo>
                    <a:pt x="1217821" y="533849"/>
                  </a:lnTo>
                  <a:lnTo>
                    <a:pt x="1187121" y="501439"/>
                  </a:lnTo>
                  <a:lnTo>
                    <a:pt x="1155567" y="469864"/>
                  </a:lnTo>
                  <a:lnTo>
                    <a:pt x="1123177" y="439144"/>
                  </a:lnTo>
                  <a:lnTo>
                    <a:pt x="1089970" y="409296"/>
                  </a:lnTo>
                  <a:lnTo>
                    <a:pt x="1055964" y="380339"/>
                  </a:lnTo>
                  <a:lnTo>
                    <a:pt x="1021178" y="352292"/>
                  </a:lnTo>
                  <a:lnTo>
                    <a:pt x="985629" y="325172"/>
                  </a:lnTo>
                  <a:lnTo>
                    <a:pt x="949337" y="299000"/>
                  </a:lnTo>
                  <a:lnTo>
                    <a:pt x="912319" y="273792"/>
                  </a:lnTo>
                  <a:lnTo>
                    <a:pt x="874595" y="249567"/>
                  </a:lnTo>
                  <a:lnTo>
                    <a:pt x="836182" y="226345"/>
                  </a:lnTo>
                  <a:lnTo>
                    <a:pt x="797099" y="204142"/>
                  </a:lnTo>
                  <a:lnTo>
                    <a:pt x="757364" y="182978"/>
                  </a:lnTo>
                  <a:lnTo>
                    <a:pt x="716996" y="162872"/>
                  </a:lnTo>
                  <a:lnTo>
                    <a:pt x="676013" y="143841"/>
                  </a:lnTo>
                  <a:lnTo>
                    <a:pt x="634434" y="125904"/>
                  </a:lnTo>
                  <a:lnTo>
                    <a:pt x="592276" y="109080"/>
                  </a:lnTo>
                  <a:lnTo>
                    <a:pt x="549559" y="93387"/>
                  </a:lnTo>
                  <a:lnTo>
                    <a:pt x="506301" y="78843"/>
                  </a:lnTo>
                  <a:lnTo>
                    <a:pt x="462519" y="65467"/>
                  </a:lnTo>
                  <a:lnTo>
                    <a:pt x="418234" y="53277"/>
                  </a:lnTo>
                  <a:lnTo>
                    <a:pt x="373462" y="42292"/>
                  </a:lnTo>
                  <a:lnTo>
                    <a:pt x="328223" y="32530"/>
                  </a:lnTo>
                  <a:lnTo>
                    <a:pt x="282534" y="24011"/>
                  </a:lnTo>
                  <a:lnTo>
                    <a:pt x="236415" y="16751"/>
                  </a:lnTo>
                  <a:lnTo>
                    <a:pt x="189883" y="10769"/>
                  </a:lnTo>
                  <a:lnTo>
                    <a:pt x="142957" y="6085"/>
                  </a:lnTo>
                  <a:lnTo>
                    <a:pt x="95656" y="2717"/>
                  </a:lnTo>
                  <a:lnTo>
                    <a:pt x="47997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" y="6501587"/>
              <a:ext cx="738505" cy="1477010"/>
            </a:xfrm>
            <a:custGeom>
              <a:avLst/>
              <a:gdLst/>
              <a:ahLst/>
              <a:cxnLst/>
              <a:rect l="l" t="t" r="r" b="b"/>
              <a:pathLst>
                <a:path w="738505" h="1477009">
                  <a:moveTo>
                    <a:pt x="0" y="0"/>
                  </a:moveTo>
                  <a:lnTo>
                    <a:pt x="0" y="263512"/>
                  </a:lnTo>
                  <a:lnTo>
                    <a:pt x="48649" y="265961"/>
                  </a:lnTo>
                  <a:lnTo>
                    <a:pt x="95894" y="273151"/>
                  </a:lnTo>
                  <a:lnTo>
                    <a:pt x="141497" y="284845"/>
                  </a:lnTo>
                  <a:lnTo>
                    <a:pt x="185217" y="300805"/>
                  </a:lnTo>
                  <a:lnTo>
                    <a:pt x="226816" y="320793"/>
                  </a:lnTo>
                  <a:lnTo>
                    <a:pt x="266053" y="344573"/>
                  </a:lnTo>
                  <a:lnTo>
                    <a:pt x="302689" y="371908"/>
                  </a:lnTo>
                  <a:lnTo>
                    <a:pt x="336486" y="402559"/>
                  </a:lnTo>
                  <a:lnTo>
                    <a:pt x="367203" y="436290"/>
                  </a:lnTo>
                  <a:lnTo>
                    <a:pt x="394601" y="472864"/>
                  </a:lnTo>
                  <a:lnTo>
                    <a:pt x="418441" y="512043"/>
                  </a:lnTo>
                  <a:lnTo>
                    <a:pt x="438483" y="553589"/>
                  </a:lnTo>
                  <a:lnTo>
                    <a:pt x="454488" y="597266"/>
                  </a:lnTo>
                  <a:lnTo>
                    <a:pt x="466217" y="642836"/>
                  </a:lnTo>
                  <a:lnTo>
                    <a:pt x="473430" y="690063"/>
                  </a:lnTo>
                  <a:lnTo>
                    <a:pt x="475887" y="738708"/>
                  </a:lnTo>
                  <a:lnTo>
                    <a:pt x="473430" y="787351"/>
                  </a:lnTo>
                  <a:lnTo>
                    <a:pt x="466217" y="834575"/>
                  </a:lnTo>
                  <a:lnTo>
                    <a:pt x="454488" y="880145"/>
                  </a:lnTo>
                  <a:lnTo>
                    <a:pt x="438483" y="923821"/>
                  </a:lnTo>
                  <a:lnTo>
                    <a:pt x="418441" y="965367"/>
                  </a:lnTo>
                  <a:lnTo>
                    <a:pt x="394601" y="1004546"/>
                  </a:lnTo>
                  <a:lnTo>
                    <a:pt x="367203" y="1041120"/>
                  </a:lnTo>
                  <a:lnTo>
                    <a:pt x="336486" y="1074851"/>
                  </a:lnTo>
                  <a:lnTo>
                    <a:pt x="302689" y="1105503"/>
                  </a:lnTo>
                  <a:lnTo>
                    <a:pt x="266053" y="1132839"/>
                  </a:lnTo>
                  <a:lnTo>
                    <a:pt x="226816" y="1156620"/>
                  </a:lnTo>
                  <a:lnTo>
                    <a:pt x="185217" y="1176609"/>
                  </a:lnTo>
                  <a:lnTo>
                    <a:pt x="141497" y="1192569"/>
                  </a:lnTo>
                  <a:lnTo>
                    <a:pt x="95894" y="1204263"/>
                  </a:lnTo>
                  <a:lnTo>
                    <a:pt x="48649" y="1211454"/>
                  </a:lnTo>
                  <a:lnTo>
                    <a:pt x="0" y="1213904"/>
                  </a:lnTo>
                  <a:lnTo>
                    <a:pt x="0" y="1476692"/>
                  </a:lnTo>
                  <a:lnTo>
                    <a:pt x="48592" y="1475122"/>
                  </a:lnTo>
                  <a:lnTo>
                    <a:pt x="96335" y="1470477"/>
                  </a:lnTo>
                  <a:lnTo>
                    <a:pt x="143131" y="1462853"/>
                  </a:lnTo>
                  <a:lnTo>
                    <a:pt x="188885" y="1452349"/>
                  </a:lnTo>
                  <a:lnTo>
                    <a:pt x="233499" y="1439062"/>
                  </a:lnTo>
                  <a:lnTo>
                    <a:pt x="276878" y="1423089"/>
                  </a:lnTo>
                  <a:lnTo>
                    <a:pt x="318924" y="1404527"/>
                  </a:lnTo>
                  <a:lnTo>
                    <a:pt x="359542" y="1383474"/>
                  </a:lnTo>
                  <a:lnTo>
                    <a:pt x="398634" y="1360027"/>
                  </a:lnTo>
                  <a:lnTo>
                    <a:pt x="436105" y="1334283"/>
                  </a:lnTo>
                  <a:lnTo>
                    <a:pt x="471857" y="1306340"/>
                  </a:lnTo>
                  <a:lnTo>
                    <a:pt x="505795" y="1276295"/>
                  </a:lnTo>
                  <a:lnTo>
                    <a:pt x="537822" y="1244245"/>
                  </a:lnTo>
                  <a:lnTo>
                    <a:pt x="567841" y="1210288"/>
                  </a:lnTo>
                  <a:lnTo>
                    <a:pt x="595755" y="1174520"/>
                  </a:lnTo>
                  <a:lnTo>
                    <a:pt x="621470" y="1137040"/>
                  </a:lnTo>
                  <a:lnTo>
                    <a:pt x="644887" y="1097945"/>
                  </a:lnTo>
                  <a:lnTo>
                    <a:pt x="665910" y="1057332"/>
                  </a:lnTo>
                  <a:lnTo>
                    <a:pt x="684444" y="1015297"/>
                  </a:lnTo>
                  <a:lnTo>
                    <a:pt x="700390" y="971940"/>
                  </a:lnTo>
                  <a:lnTo>
                    <a:pt x="713654" y="927356"/>
                  </a:lnTo>
                  <a:lnTo>
                    <a:pt x="724138" y="881644"/>
                  </a:lnTo>
                  <a:lnTo>
                    <a:pt x="731747" y="834900"/>
                  </a:lnTo>
                  <a:lnTo>
                    <a:pt x="736382" y="787222"/>
                  </a:lnTo>
                  <a:lnTo>
                    <a:pt x="737949" y="738708"/>
                  </a:lnTo>
                  <a:lnTo>
                    <a:pt x="736382" y="690188"/>
                  </a:lnTo>
                  <a:lnTo>
                    <a:pt x="731747" y="642499"/>
                  </a:lnTo>
                  <a:lnTo>
                    <a:pt x="724138" y="595739"/>
                  </a:lnTo>
                  <a:lnTo>
                    <a:pt x="713654" y="550005"/>
                  </a:lnTo>
                  <a:lnTo>
                    <a:pt x="700390" y="505395"/>
                  </a:lnTo>
                  <a:lnTo>
                    <a:pt x="684444" y="462008"/>
                  </a:lnTo>
                  <a:lnTo>
                    <a:pt x="665910" y="419940"/>
                  </a:lnTo>
                  <a:lnTo>
                    <a:pt x="644887" y="379290"/>
                  </a:lnTo>
                  <a:lnTo>
                    <a:pt x="621470" y="340156"/>
                  </a:lnTo>
                  <a:lnTo>
                    <a:pt x="595755" y="302635"/>
                  </a:lnTo>
                  <a:lnTo>
                    <a:pt x="567841" y="266825"/>
                  </a:lnTo>
                  <a:lnTo>
                    <a:pt x="537822" y="232825"/>
                  </a:lnTo>
                  <a:lnTo>
                    <a:pt x="505795" y="200733"/>
                  </a:lnTo>
                  <a:lnTo>
                    <a:pt x="471857" y="170645"/>
                  </a:lnTo>
                  <a:lnTo>
                    <a:pt x="436105" y="142660"/>
                  </a:lnTo>
                  <a:lnTo>
                    <a:pt x="398634" y="116875"/>
                  </a:lnTo>
                  <a:lnTo>
                    <a:pt x="359542" y="93390"/>
                  </a:lnTo>
                  <a:lnTo>
                    <a:pt x="318924" y="72301"/>
                  </a:lnTo>
                  <a:lnTo>
                    <a:pt x="276878" y="53706"/>
                  </a:lnTo>
                  <a:lnTo>
                    <a:pt x="233499" y="37703"/>
                  </a:lnTo>
                  <a:lnTo>
                    <a:pt x="188885" y="24391"/>
                  </a:lnTo>
                  <a:lnTo>
                    <a:pt x="143131" y="13867"/>
                  </a:lnTo>
                  <a:lnTo>
                    <a:pt x="96335" y="6228"/>
                  </a:lnTo>
                  <a:lnTo>
                    <a:pt x="48592" y="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254750" y="3778737"/>
            <a:ext cx="5562600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220" dirty="0"/>
              <a:t>Thank</a:t>
            </a:r>
            <a:r>
              <a:rPr lang="en-US" sz="10000" b="1" spc="220" dirty="0"/>
              <a:t> You</a:t>
            </a:r>
            <a:endParaRPr sz="1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2E0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167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Verdana</vt:lpstr>
      <vt:lpstr>Office Theme</vt:lpstr>
      <vt:lpstr>PowerPoint Presentation</vt:lpstr>
      <vt:lpstr>Introduction</vt:lpstr>
      <vt:lpstr> </vt:lpstr>
      <vt:lpstr>Workflow</vt:lpstr>
      <vt:lpstr>Layout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Manan Gupta</dc:creator>
  <cp:lastModifiedBy>Manan Gupta</cp:lastModifiedBy>
  <cp:revision>4</cp:revision>
  <dcterms:created xsi:type="dcterms:W3CDTF">2024-07-22T03:44:45Z</dcterms:created>
  <dcterms:modified xsi:type="dcterms:W3CDTF">2024-07-30T04:14:11Z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2024-07-22T00:00:00Z</vt:filetime>
  </property>
</Properties>
</file>