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4" r:id="rId2"/>
    <p:sldId id="273" r:id="rId3"/>
    <p:sldId id="257" r:id="rId4"/>
    <p:sldId id="258" r:id="rId5"/>
    <p:sldId id="259" r:id="rId6"/>
    <p:sldId id="260" r:id="rId7"/>
    <p:sldId id="275" r:id="rId8"/>
    <p:sldId id="262" r:id="rId9"/>
    <p:sldId id="276" r:id="rId10"/>
    <p:sldId id="277" r:id="rId11"/>
    <p:sldId id="264" r:id="rId12"/>
    <p:sldId id="267" r:id="rId13"/>
    <p:sldId id="272" r:id="rId14"/>
    <p:sldId id="268" r:id="rId15"/>
    <p:sldId id="278" r:id="rId16"/>
    <p:sldId id="266" r:id="rId17"/>
    <p:sldId id="271" r:id="rId18"/>
    <p:sldId id="280" r:id="rId19"/>
    <p:sldId id="27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F3D6CD"/>
    <a:srgbClr val="FBF3E1"/>
    <a:srgbClr val="CEF2ED"/>
    <a:srgbClr val="F3EBE8"/>
    <a:srgbClr val="26465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6928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4582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694-5A82-4963-82C3-9812AEF3F6B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63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694-5A82-4963-82C3-9812AEF3F6BA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522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694-5A82-4963-82C3-9812AEF3F6BA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8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D9B02694-5A82-4963-82C3-9812AEF3F6BA}" type="slidenum">
              <a:rPr lang="en-IN" smtClean="0"/>
              <a:t>‹#›</a:t>
            </a:fld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083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31215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694-5A82-4963-82C3-9812AEF3F6BA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81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694-5A82-4963-82C3-9812AEF3F6BA}" type="slidenum">
              <a:rPr lang="en-IN" smtClean="0"/>
              <a:t>‹#›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694-5A82-4963-82C3-9812AEF3F6B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1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B02694-5A82-4963-82C3-9812AEF3F6BA}" type="slidenum">
              <a:rPr lang="en-IN" smtClean="0"/>
              <a:t>‹#›</a:t>
            </a:fld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29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5864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2694-5A82-4963-82C3-9812AEF3F6BA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3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9B02694-5A82-4963-82C3-9812AEF3F6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04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/>
        </p:nvCxnSpPr>
        <p:spPr>
          <a:xfrm>
            <a:off x="6802120" y="6528812"/>
            <a:ext cx="46634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B02694-5A82-4963-82C3-9812AEF3F6BA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22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40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03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D9B02694-5A82-4963-82C3-9812AEF3F6B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/>
        </p:nvCxnSpPr>
        <p:spPr>
          <a:xfrm>
            <a:off x="6802120" y="6528812"/>
            <a:ext cx="538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9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FCD2-0204-95C7-C65E-0251BF050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897" y="2574036"/>
            <a:ext cx="6442095" cy="1709928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MediTrain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AI—Empowering the Doctors of Tomorrow, Today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87D01-8A11-C598-892D-658DCF340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556" y="4283964"/>
            <a:ext cx="5852564" cy="6309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Revolutionizing Medical Education and Training Through Artificial Intelligence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28" name="Picture 4" descr="male doctor 3d profession avatars illustrations 28027815 PNG">
            <a:extLst>
              <a:ext uri="{FF2B5EF4-FFF2-40B4-BE49-F238E27FC236}">
                <a16:creationId xmlns:a16="http://schemas.microsoft.com/office/drawing/2014/main" id="{54AB9F09-B253-323D-F1DF-7A84B5ADD76E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9" r="1109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73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99FEDD-FA8D-9DB8-D2A0-330650BED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6" y="427833"/>
            <a:ext cx="11303708" cy="600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3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3C3C9-4058-D084-6D5B-80E2B16F9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5C9D-385E-2124-D5AF-5A4DBCEF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Process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9607-686A-EEFF-BBBC-2DDC39534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16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Processing Pipeline: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user queries efficiently to ensure fast responses.</a:t>
            </a:r>
          </a:p>
          <a:p>
            <a:pPr marL="0" indent="0" algn="just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 Interaction: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to fetch expert-level health insights. </a:t>
            </a:r>
          </a:p>
          <a:p>
            <a:pPr marL="0" indent="0" algn="just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History Management: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conversation logs for personalized assistance. </a:t>
            </a:r>
          </a:p>
          <a:p>
            <a:pPr marL="0" indent="0" algn="just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Updates: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chat history and responses stay synchronized.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35071B-E3E7-8E99-1408-EB6A00D05F6D}"/>
              </a:ext>
            </a:extLst>
          </p:cNvPr>
          <p:cNvSpPr/>
          <p:nvPr/>
        </p:nvSpPr>
        <p:spPr>
          <a:xfrm>
            <a:off x="0" y="6282813"/>
            <a:ext cx="12192000" cy="432619"/>
          </a:xfrm>
          <a:prstGeom prst="rect">
            <a:avLst/>
          </a:prstGeom>
          <a:solidFill>
            <a:srgbClr val="F3EB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57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EBA45-E2A1-F4DC-C165-43DEA77B0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1BEA-D414-573E-2542-B4A55341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ABE0A-75B6-A224-8CD1-2F4B2D94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16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Used: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the application on Render for reliable and scalable hosting. </a:t>
            </a:r>
          </a:p>
          <a:p>
            <a:pPr marL="0" indent="0" algn="just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Testing Tool: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Postman to test and validate backend APIs.</a:t>
            </a:r>
          </a:p>
          <a:p>
            <a:pPr marL="0" indent="0" algn="just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Features: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Access: Hosted on a public domain for seamless access.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Can handle increasing user requests efficiently. </a:t>
            </a:r>
          </a:p>
          <a:p>
            <a:pPr marL="0" indent="0" algn="just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Pipeline: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deployment with continuous integration for quick updates.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E23F01-5BF8-9CED-41FB-D454BCD43D13}"/>
              </a:ext>
            </a:extLst>
          </p:cNvPr>
          <p:cNvSpPr/>
          <p:nvPr/>
        </p:nvSpPr>
        <p:spPr>
          <a:xfrm>
            <a:off x="0" y="6282813"/>
            <a:ext cx="12192000" cy="432619"/>
          </a:xfrm>
          <a:prstGeom prst="rect">
            <a:avLst/>
          </a:prstGeom>
          <a:solidFill>
            <a:srgbClr val="F3EB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96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7055B-1B4E-5075-74D7-F3EACE84D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E48E-CBC0-A74F-C049-DF134084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47" y="327398"/>
            <a:ext cx="9912096" cy="101498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2F4E9-0767-3C54-0751-893571ED2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524" y="1480907"/>
            <a:ext cx="7266941" cy="45418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6E430C-24CD-4099-12E6-F2E47BADC26D}"/>
              </a:ext>
            </a:extLst>
          </p:cNvPr>
          <p:cNvSpPr txBox="1"/>
          <p:nvPr/>
        </p:nvSpPr>
        <p:spPr>
          <a:xfrm>
            <a:off x="4336592" y="6161270"/>
            <a:ext cx="351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Deployment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D5948A-E83C-14FA-C6F4-67A5617AA264}"/>
              </a:ext>
            </a:extLst>
          </p:cNvPr>
          <p:cNvSpPr/>
          <p:nvPr/>
        </p:nvSpPr>
        <p:spPr>
          <a:xfrm>
            <a:off x="-6" y="6466693"/>
            <a:ext cx="12192000" cy="432619"/>
          </a:xfrm>
          <a:prstGeom prst="rect">
            <a:avLst/>
          </a:prstGeom>
          <a:solidFill>
            <a:srgbClr val="F3EB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52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EB3F71-505A-1C4C-A17F-42B2722F2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EE34-7E1A-22A0-FEC4-93CC9A50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5567-A269-B8F4-A13A-45D4497D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161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Core i5 or equivalent 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GB or more 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20 GB free disk space 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for enhanced AI model processing</a:t>
            </a:r>
          </a:p>
          <a:p>
            <a:pPr marL="0" indent="0" algn="just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Version: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3.8 or higher 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TensorFlow/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API, Requests, Postman (for API testing), Docker (for containerization, if used)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FD70B-5A7D-C2B0-DA38-E7CF62DA5F82}"/>
              </a:ext>
            </a:extLst>
          </p:cNvPr>
          <p:cNvSpPr/>
          <p:nvPr/>
        </p:nvSpPr>
        <p:spPr>
          <a:xfrm>
            <a:off x="0" y="6282813"/>
            <a:ext cx="12192000" cy="432619"/>
          </a:xfrm>
          <a:prstGeom prst="rect">
            <a:avLst/>
          </a:prstGeom>
          <a:solidFill>
            <a:srgbClr val="FBF3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429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C269-0DF9-293E-2018-4BF37A16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7622E-84B0-4927-0345-7A49794FCF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Tools:</a:t>
            </a: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building the user interface and displaying results.</a:t>
            </a:r>
          </a:p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Tools: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scripting and AI model integration. </a:t>
            </a: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fetching health-related AI insights.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Flask/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creating API endpoints. 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B6D6A-EFCD-B0C5-8860-293E9979B94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Tools: 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hosting the application. 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containerizing the application (optional). 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 and validating backend APIs. 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GitHub/GitLab: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version control and continuous integration</a:t>
            </a: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3D8443-60E5-2EFE-E74E-A496310FCF0D}"/>
              </a:ext>
            </a:extLst>
          </p:cNvPr>
          <p:cNvSpPr/>
          <p:nvPr/>
        </p:nvSpPr>
        <p:spPr>
          <a:xfrm>
            <a:off x="0" y="6282813"/>
            <a:ext cx="12192000" cy="432619"/>
          </a:xfrm>
          <a:prstGeom prst="rect">
            <a:avLst/>
          </a:prstGeom>
          <a:solidFill>
            <a:srgbClr val="F3D6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4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0558-B604-2A71-8868-4A61553A4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A818-911D-77B8-D025-CBCF90E9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42" y="818388"/>
            <a:ext cx="6466086" cy="1709928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3868A8-CC7B-4485-CBFC-DDFC3ED299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1869-9E69-C470-8C5F-43C33DB8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8" y="1533831"/>
            <a:ext cx="6829880" cy="4159045"/>
          </a:xfrm>
        </p:spPr>
        <p:txBody>
          <a:bodyPr>
            <a:normAutofit lnSpcReduction="10000"/>
          </a:bodyPr>
          <a:lstStyle/>
          <a:p>
            <a:pPr marL="397764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 high accuracy of 95% in answering health-related queries.</a:t>
            </a:r>
          </a:p>
          <a:p>
            <a:pPr marL="397764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response time recorded: 1.2 seconds per query.</a:t>
            </a:r>
          </a:p>
          <a:p>
            <a:pPr marL="397764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test users indicated 90% satisfaction with response relevance.</a:t>
            </a:r>
          </a:p>
          <a:p>
            <a:pPr marL="397764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ambiguous or complex queries remains a key area of improvement.</a:t>
            </a:r>
          </a:p>
          <a:p>
            <a:pPr marL="397764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workflow ensures smooth interaction between frontend and backend.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DE5753-FB37-E1D7-38D6-EA86817735BE}"/>
              </a:ext>
            </a:extLst>
          </p:cNvPr>
          <p:cNvSpPr/>
          <p:nvPr/>
        </p:nvSpPr>
        <p:spPr>
          <a:xfrm>
            <a:off x="7944465" y="0"/>
            <a:ext cx="4247535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80" name="Picture 8" descr="Find a Doctor, Doctor Reviews &amp; Ratings | Vitals.com">
            <a:extLst>
              <a:ext uri="{FF2B5EF4-FFF2-40B4-BE49-F238E27FC236}">
                <a16:creationId xmlns:a16="http://schemas.microsoft.com/office/drawing/2014/main" id="{3AE21FFA-3AE0-2F0A-F9EF-618C1320F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154" y="1288027"/>
            <a:ext cx="4699846" cy="39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040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E4120-CBB2-F12A-ED57-ED78CE2F7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74F4-CA25-34B1-5379-E259EBA8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5A8D2-F2FC-5C33-8548-8A8D3695C261}"/>
              </a:ext>
            </a:extLst>
          </p:cNvPr>
          <p:cNvSpPr txBox="1"/>
          <p:nvPr/>
        </p:nvSpPr>
        <p:spPr>
          <a:xfrm>
            <a:off x="4831765" y="5977154"/>
            <a:ext cx="351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Output after deployment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50846-F018-08F3-C178-00B8652D2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70" y="1448847"/>
            <a:ext cx="7245292" cy="45283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016245-7384-0FAB-6EDB-328B68D0ADD5}"/>
              </a:ext>
            </a:extLst>
          </p:cNvPr>
          <p:cNvSpPr/>
          <p:nvPr/>
        </p:nvSpPr>
        <p:spPr>
          <a:xfrm>
            <a:off x="0" y="6282813"/>
            <a:ext cx="12192000" cy="432619"/>
          </a:xfrm>
          <a:prstGeom prst="rect">
            <a:avLst/>
          </a:prstGeom>
          <a:solidFill>
            <a:srgbClr val="F3EB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2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C946-1175-E6C9-56CD-7C67B2DA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AA67B2-1AB6-8196-E573-1DEFDDB29EDF}"/>
              </a:ext>
            </a:extLst>
          </p:cNvPr>
          <p:cNvSpPr/>
          <p:nvPr/>
        </p:nvSpPr>
        <p:spPr>
          <a:xfrm>
            <a:off x="580103" y="2231923"/>
            <a:ext cx="2536723" cy="315615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Multimodal Inputs: </a:t>
            </a:r>
          </a:p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Integrate voice and image-based query handling.</a:t>
            </a:r>
          </a:p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925D9F-89D3-F6AB-C1A3-F2680E8B17C5}"/>
              </a:ext>
            </a:extLst>
          </p:cNvPr>
          <p:cNvSpPr/>
          <p:nvPr/>
        </p:nvSpPr>
        <p:spPr>
          <a:xfrm>
            <a:off x="3406877" y="2231922"/>
            <a:ext cx="2536723" cy="315615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Domain-Specific Features:</a:t>
            </a:r>
          </a:p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 solutions for specialized healthcare fields.</a:t>
            </a:r>
          </a:p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F4BB45-4310-843E-41C1-AB34AB5B1038}"/>
              </a:ext>
            </a:extLst>
          </p:cNvPr>
          <p:cNvSpPr/>
          <p:nvPr/>
        </p:nvSpPr>
        <p:spPr>
          <a:xfrm>
            <a:off x="6248402" y="2231921"/>
            <a:ext cx="2536723" cy="315615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Real-Time Health Monitoring:</a:t>
            </a:r>
          </a:p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Incorporate APIs for wearable and IoT device integration.</a:t>
            </a:r>
          </a:p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96EF6F-B8F6-F7B4-38B9-ED4478741E59}"/>
              </a:ext>
            </a:extLst>
          </p:cNvPr>
          <p:cNvSpPr/>
          <p:nvPr/>
        </p:nvSpPr>
        <p:spPr>
          <a:xfrm>
            <a:off x="9075174" y="2231920"/>
            <a:ext cx="2536723" cy="315615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Explainable AI (XAI): </a:t>
            </a:r>
          </a:p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Ensure transparency and trust in AI-driven decisions.</a:t>
            </a:r>
          </a:p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F9EECE-2216-73DB-EDEC-9EB4F10DD0E5}"/>
              </a:ext>
            </a:extLst>
          </p:cNvPr>
          <p:cNvSpPr/>
          <p:nvPr/>
        </p:nvSpPr>
        <p:spPr>
          <a:xfrm>
            <a:off x="0" y="6282813"/>
            <a:ext cx="12192000" cy="432619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16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B214-1796-552D-419D-6100BB869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382" y="1166254"/>
            <a:ext cx="4873752" cy="87271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6146B-8CDC-26D5-1516-023CBF26A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382" y="2175582"/>
            <a:ext cx="4873752" cy="2947023"/>
          </a:xfrm>
        </p:spPr>
        <p:txBody>
          <a:bodyPr/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MediTrain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is not just an AI system; it's a testament to the power of technology to enhance healthcare education and empower future generations of doctors. By embracing AI and embracing innovation, we can build a healthcare system that is more accessible, more efficient, and more effective.</a:t>
            </a:r>
          </a:p>
          <a:p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388DC87-2E27-6BA7-D542-AA2C9135587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818" r="3818"/>
          <a:stretch>
            <a:fillRect/>
          </a:stretch>
        </p:blipFill>
        <p:spPr>
          <a:xfrm>
            <a:off x="7246938" y="812800"/>
            <a:ext cx="3833812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3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9E1D8B-C7EC-E5E3-D8CB-EA4BAAC5D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D9FF-0884-7BCE-2D6D-11E5DDCC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EF8C-012E-197D-AB9B-39AA3613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602298"/>
            <a:ext cx="4295862" cy="409382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workflow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CD687-31C5-6F9B-6A75-A06624D366F5}"/>
              </a:ext>
            </a:extLst>
          </p:cNvPr>
          <p:cNvSpPr txBox="1"/>
          <p:nvPr/>
        </p:nvSpPr>
        <p:spPr>
          <a:xfrm>
            <a:off x="5972262" y="1690688"/>
            <a:ext cx="621973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Process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825DE-4147-18E8-545E-70620DB5270F}"/>
              </a:ext>
            </a:extLst>
          </p:cNvPr>
          <p:cNvSpPr/>
          <p:nvPr/>
        </p:nvSpPr>
        <p:spPr>
          <a:xfrm>
            <a:off x="0" y="6282813"/>
            <a:ext cx="12192000" cy="432619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95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C219-373B-08FA-46B9-8814F0EA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3650"/>
            <a:ext cx="10515600" cy="1325563"/>
          </a:xfrm>
        </p:spPr>
        <p:txBody>
          <a:bodyPr/>
          <a:lstStyle/>
          <a:p>
            <a:pPr algn="ctr"/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9C72B1-AAA9-A778-CB75-6825656508F6}"/>
              </a:ext>
            </a:extLst>
          </p:cNvPr>
          <p:cNvSpPr/>
          <p:nvPr/>
        </p:nvSpPr>
        <p:spPr>
          <a:xfrm>
            <a:off x="0" y="6282813"/>
            <a:ext cx="12192000" cy="432619"/>
          </a:xfrm>
          <a:prstGeom prst="rect">
            <a:avLst/>
          </a:prstGeom>
          <a:solidFill>
            <a:srgbClr val="CEF2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12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8909-413B-8AC8-E65C-7876E373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14"/>
            <a:ext cx="5872993" cy="14605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D882-18B3-9254-E049-B48F086C1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2993" cy="43486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AI-powered virtual health assistant designed to simulate patient interactions for upcoming graduate doctors.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addresses mental and physical health queries by acting as a patient, while the user (doctor) provides responses.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assistant combines a user-friendly interface with intelligent query handling, enabling medical students to practice providing helpful and empathetic responses in a safe, controlled environment.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D734C2-D153-3025-0B81-E27D120CB6DD}"/>
              </a:ext>
            </a:extLst>
          </p:cNvPr>
          <p:cNvSpPr/>
          <p:nvPr/>
        </p:nvSpPr>
        <p:spPr>
          <a:xfrm>
            <a:off x="7433187" y="521110"/>
            <a:ext cx="4336026" cy="58010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D0CD4F-19D0-9E3E-AAE8-8CC2B49BCD22}"/>
              </a:ext>
            </a:extLst>
          </p:cNvPr>
          <p:cNvSpPr/>
          <p:nvPr/>
        </p:nvSpPr>
        <p:spPr>
          <a:xfrm>
            <a:off x="7509387" y="405581"/>
            <a:ext cx="4336026" cy="580103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6" name="Picture 8" descr="Medical Team . Doctors with white coat . Cartoon characters . 17293879 PNG">
            <a:extLst>
              <a:ext uri="{FF2B5EF4-FFF2-40B4-BE49-F238E27FC236}">
                <a16:creationId xmlns:a16="http://schemas.microsoft.com/office/drawing/2014/main" id="{920B5E35-4898-8B04-83AE-62B8FF05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498" y="1602657"/>
            <a:ext cx="4305915" cy="383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FFBFF1-30E6-2AEC-7361-864F80783955}"/>
              </a:ext>
            </a:extLst>
          </p:cNvPr>
          <p:cNvSpPr/>
          <p:nvPr/>
        </p:nvSpPr>
        <p:spPr>
          <a:xfrm>
            <a:off x="0" y="6282813"/>
            <a:ext cx="12192000" cy="432619"/>
          </a:xfrm>
          <a:prstGeom prst="rect">
            <a:avLst/>
          </a:prstGeom>
          <a:solidFill>
            <a:srgbClr val="F3EB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65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307F-EBD8-EFEA-87F7-DA9870FC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EE88-C75A-6CE7-2E38-03B66A0C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Current Health Assistance: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Inaccessible healthcare resources.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personalized health advice.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understanding and awareness of mental health issues.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Graduate doctors seeking to practice and improve their skills in providing basic mental and physical health support.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100A4-9AE8-CE7A-81D5-F2A8545CFD4D}"/>
              </a:ext>
            </a:extLst>
          </p:cNvPr>
          <p:cNvSpPr/>
          <p:nvPr/>
        </p:nvSpPr>
        <p:spPr>
          <a:xfrm>
            <a:off x="0" y="6282813"/>
            <a:ext cx="12192000" cy="432619"/>
          </a:xfrm>
          <a:prstGeom prst="rect">
            <a:avLst/>
          </a:prstGeom>
          <a:solidFill>
            <a:srgbClr val="CEF2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63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BE84-901E-2F8D-C970-E9810F354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C012-A172-795F-D8E6-558A3696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654879" cy="94355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B1C45-7D52-883C-29DC-AA5540A2C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183"/>
            <a:ext cx="5654879" cy="524311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Goals: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accurate health advice for mental and physical concerns.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user-friendly and accessible interactions for graduate doctors in training.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Goals: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incorporate a conversational interface for natural, patient-like interactions.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mode-specific queries to enhance the training experience for users (doctors).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CD403C-939F-7E35-7143-3C5C219E3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039" y="67113"/>
            <a:ext cx="4595058" cy="6255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94447F-9F11-1408-23D3-7BBBC90CB840}"/>
              </a:ext>
            </a:extLst>
          </p:cNvPr>
          <p:cNvSpPr/>
          <p:nvPr/>
        </p:nvSpPr>
        <p:spPr>
          <a:xfrm>
            <a:off x="0" y="6282813"/>
            <a:ext cx="12192000" cy="432619"/>
          </a:xfrm>
          <a:prstGeom prst="rect">
            <a:avLst/>
          </a:prstGeom>
          <a:solidFill>
            <a:srgbClr val="F3EB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38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BDED8-91C8-16EC-274B-6BD8E08B5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935B-99F3-709D-4E16-B7600184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A54A-5537-E9C6-F255-FF5BBFEC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16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AI Health Assistants 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ChatGPT: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conversational AI, not tailored specifically for health applications. 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Health: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symptom checking but lacks conversational depth.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Systems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responses that may lack personalization.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retrieval of up-to-date medical or health information.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integration for both mental and physical health support in a single system.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2F914F-A285-7C02-FAEC-F57893C47A05}"/>
              </a:ext>
            </a:extLst>
          </p:cNvPr>
          <p:cNvSpPr/>
          <p:nvPr/>
        </p:nvSpPr>
        <p:spPr>
          <a:xfrm>
            <a:off x="0" y="6282813"/>
            <a:ext cx="12192000" cy="432619"/>
          </a:xfrm>
          <a:prstGeom prst="rect">
            <a:avLst/>
          </a:prstGeom>
          <a:solidFill>
            <a:srgbClr val="F3EB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1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22848-9DBE-23E1-15B1-C4A88691F6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B3761B-30CE-38D9-100B-FF4EDCCE6E16}"/>
              </a:ext>
            </a:extLst>
          </p:cNvPr>
          <p:cNvSpPr/>
          <p:nvPr/>
        </p:nvSpPr>
        <p:spPr>
          <a:xfrm>
            <a:off x="8296657" y="0"/>
            <a:ext cx="3895344" cy="6858000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System Architecture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AFB59-6256-41A2-2D1A-EC63A7831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8" r="17143"/>
          <a:stretch/>
        </p:blipFill>
        <p:spPr>
          <a:xfrm>
            <a:off x="629264" y="806245"/>
            <a:ext cx="6921909" cy="50144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10FC21-E9A2-6E2B-05E8-EE7CBF9B892E}"/>
              </a:ext>
            </a:extLst>
          </p:cNvPr>
          <p:cNvSpPr/>
          <p:nvPr/>
        </p:nvSpPr>
        <p:spPr>
          <a:xfrm>
            <a:off x="0" y="6282813"/>
            <a:ext cx="8209935" cy="432619"/>
          </a:xfrm>
          <a:prstGeom prst="rect">
            <a:avLst/>
          </a:prstGeom>
          <a:solidFill>
            <a:srgbClr val="264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6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6C2B3-F0D2-BBD4-9474-6436159E2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B26C-D51C-89E3-973C-E9C65FF9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Workflow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FB23-53EA-E787-BBF4-45479B540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16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seamless workflow connecting users with AI for quick health insights. </a:t>
            </a:r>
          </a:p>
          <a:p>
            <a:pPr marL="0" indent="0" algn="just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with chat history, input box, and response display.</a:t>
            </a:r>
          </a:p>
          <a:p>
            <a:pPr marL="0" indent="0" algn="just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AI-driven response generation and real-time chat history updates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8D78C-C43C-322E-1E8D-00669624FF64}"/>
              </a:ext>
            </a:extLst>
          </p:cNvPr>
          <p:cNvSpPr/>
          <p:nvPr/>
        </p:nvSpPr>
        <p:spPr>
          <a:xfrm>
            <a:off x="0" y="6282813"/>
            <a:ext cx="12192000" cy="432619"/>
          </a:xfrm>
          <a:prstGeom prst="rect">
            <a:avLst/>
          </a:prstGeom>
          <a:solidFill>
            <a:srgbClr val="F3EB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2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E850-ECA6-5E5B-7901-D3104AB4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476686" cy="286207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88306-D3B0-692B-7CDE-106671C1CA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UI: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992F4-FF9E-B1FB-DBD7-EB819A787F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intuitive interface ensuring smooth user interaction.</a:t>
            </a: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74F85-FE80-151A-7CD6-A310F8226F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Box: </a:t>
            </a:r>
          </a:p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A8F93F-28D3-F63C-66C5-4CF3FB5043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822368" cy="338328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input queries in a simple, interactive manner.</a:t>
            </a:r>
          </a:p>
          <a:p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C444892-6313-B1BA-A456-9D33967F1D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History: </a:t>
            </a:r>
          </a:p>
          <a:p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B5BD7A-F4D2-EECA-E32C-BEA6E8DC45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and displays previous interactions for continuity.</a:t>
            </a:r>
          </a:p>
          <a:p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801C68B-7689-D095-03CA-B3EB77F029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Response: </a:t>
            </a:r>
          </a:p>
          <a:p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3005010-54AE-F152-08F8-371BFF0CF08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accurate, real-time answers to user queries.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9D18BAD-5D71-A63B-CE81-35DEFB8049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Solutions: </a:t>
            </a:r>
          </a:p>
          <a:p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C33B217-B5AA-F71E-D3A0-0B01A50604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822368" cy="3383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solutions which are actually helpful in our day to day lives.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8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0" id="{707DF2F6-B7C4-4516-8376-5DC5FD908109}" vid="{0AB4C37F-EF9B-49F3-A31D-59C53080E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geometry</Template>
  <TotalTime>238</TotalTime>
  <Words>832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Karla</vt:lpstr>
      <vt:lpstr>Times New Roman</vt:lpstr>
      <vt:lpstr>Univers Condensed Light</vt:lpstr>
      <vt:lpstr>Office Theme</vt:lpstr>
      <vt:lpstr>MediTrain AI—Empowering the Doctors of Tomorrow, Today</vt:lpstr>
      <vt:lpstr>Contents</vt:lpstr>
      <vt:lpstr>Introduction</vt:lpstr>
      <vt:lpstr>Problem statement</vt:lpstr>
      <vt:lpstr>Objectives</vt:lpstr>
      <vt:lpstr>Literature Survey</vt:lpstr>
      <vt:lpstr>PowerPoint Presentation</vt:lpstr>
      <vt:lpstr>System Workflow</vt:lpstr>
      <vt:lpstr>Frontend</vt:lpstr>
      <vt:lpstr>PowerPoint Presentation</vt:lpstr>
      <vt:lpstr>Backend Process</vt:lpstr>
      <vt:lpstr>Deployment</vt:lpstr>
      <vt:lpstr>Cont..</vt:lpstr>
      <vt:lpstr>System Requirements</vt:lpstr>
      <vt:lpstr>Tools Used</vt:lpstr>
      <vt:lpstr>Result and Discussion</vt:lpstr>
      <vt:lpstr>Output</vt:lpstr>
      <vt:lpstr>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Prajitha K Jayan</dc:creator>
  <cp:lastModifiedBy>Manan Mishra</cp:lastModifiedBy>
  <cp:revision>13</cp:revision>
  <dcterms:created xsi:type="dcterms:W3CDTF">2025-01-04T09:47:00Z</dcterms:created>
  <dcterms:modified xsi:type="dcterms:W3CDTF">2025-01-06T05:53:56Z</dcterms:modified>
</cp:coreProperties>
</file>