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0"/>
  </p:notesMasterIdLst>
  <p:sldIdLst>
    <p:sldId id="3825" r:id="rId5"/>
    <p:sldId id="3826" r:id="rId6"/>
    <p:sldId id="3827" r:id="rId7"/>
    <p:sldId id="3836" r:id="rId8"/>
    <p:sldId id="3837" r:id="rId9"/>
    <p:sldId id="3839" r:id="rId10"/>
    <p:sldId id="3792" r:id="rId11"/>
    <p:sldId id="3841" r:id="rId12"/>
    <p:sldId id="3840" r:id="rId13"/>
    <p:sldId id="3842" r:id="rId14"/>
    <p:sldId id="3847" r:id="rId15"/>
    <p:sldId id="3851" r:id="rId16"/>
    <p:sldId id="3854" r:id="rId17"/>
    <p:sldId id="3855" r:id="rId18"/>
    <p:sldId id="3848" r:id="rId19"/>
    <p:sldId id="3849" r:id="rId20"/>
    <p:sldId id="3850" r:id="rId21"/>
    <p:sldId id="3853" r:id="rId22"/>
    <p:sldId id="3856" r:id="rId23"/>
    <p:sldId id="3852" r:id="rId24"/>
    <p:sldId id="3846" r:id="rId25"/>
    <p:sldId id="3843" r:id="rId26"/>
    <p:sldId id="3844" r:id="rId27"/>
    <p:sldId id="3833" r:id="rId28"/>
    <p:sldId id="383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510" y="1996751"/>
            <a:ext cx="6592824" cy="2386584"/>
          </a:xfrm>
        </p:spPr>
        <p:txBody>
          <a:bodyPr/>
          <a:lstStyle/>
          <a:p>
            <a:r>
              <a:rPr lang="en-US" dirty="0"/>
              <a:t>Sign Language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510" y="4581331"/>
            <a:ext cx="6592824" cy="15899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by..</a:t>
            </a:r>
          </a:p>
          <a:p>
            <a:r>
              <a:rPr lang="en-US" dirty="0">
                <a:solidFill>
                  <a:srgbClr val="FFFFFF"/>
                </a:solidFill>
              </a:rPr>
              <a:t>Vatsal Patel,</a:t>
            </a:r>
          </a:p>
          <a:p>
            <a:r>
              <a:rPr lang="en-US" dirty="0">
                <a:solidFill>
                  <a:srgbClr val="FFFFFF"/>
                </a:solidFill>
              </a:rPr>
              <a:t>Prem </a:t>
            </a:r>
            <a:r>
              <a:rPr lang="en-US" dirty="0" err="1">
                <a:solidFill>
                  <a:srgbClr val="FFFFFF"/>
                </a:solidFill>
              </a:rPr>
              <a:t>Surani</a:t>
            </a:r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r>
              <a:rPr lang="en-US" dirty="0">
                <a:solidFill>
                  <a:srgbClr val="FFFFFF"/>
                </a:solidFill>
              </a:rPr>
              <a:t>Manan </a:t>
            </a:r>
            <a:r>
              <a:rPr lang="en-US" dirty="0" err="1">
                <a:solidFill>
                  <a:srgbClr val="FFFFFF"/>
                </a:solidFill>
              </a:rPr>
              <a:t>Poojara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 language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Recognition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Sign Language">
            <a:extLst>
              <a:ext uri="{FF2B5EF4-FFF2-40B4-BE49-F238E27FC236}">
                <a16:creationId xmlns:a16="http://schemas.microsoft.com/office/drawing/2014/main" id="{5F5F19DC-56D9-297D-8887-32FD503AB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39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1"/>
            <a:ext cx="6131767" cy="482392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website recognize Sign Language that helps normal users who can’t understand the language of D&amp;M people.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website converts sign language into understandable language which is easy to understand to the normal people.</a:t>
            </a:r>
          </a:p>
        </p:txBody>
      </p:sp>
    </p:spTree>
    <p:extLst>
      <p:ext uri="{BB962C8B-B14F-4D97-AF65-F5344CB8AC3E}">
        <p14:creationId xmlns:p14="http://schemas.microsoft.com/office/powerpoint/2010/main" val="380543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0"/>
            <a:ext cx="6934200" cy="480526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make this website by using the concept of computer vision. We recognize the motion of hand of the user and analysis them, and then convert into text or speech.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use Html, </a:t>
            </a:r>
            <a:r>
              <a:rPr lang="en-US" sz="1800" dirty="0" err="1"/>
              <a:t>Css</a:t>
            </a:r>
            <a:r>
              <a:rPr lang="en-US" sz="1800" dirty="0"/>
              <a:t>, </a:t>
            </a:r>
            <a:r>
              <a:rPr lang="en-US" sz="1800" dirty="0" err="1"/>
              <a:t>Javascript</a:t>
            </a:r>
            <a:r>
              <a:rPr lang="en-US" sz="1800" dirty="0"/>
              <a:t> to design the Front-End of the website.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use python programming language as main language and Backend language.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Python libraries used for image processing or capturing  ..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200" dirty="0"/>
              <a:t>OpenCV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200" dirty="0" err="1"/>
              <a:t>Tenserflow</a:t>
            </a:r>
            <a:endParaRPr lang="en-US" sz="1200" dirty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200" dirty="0" err="1"/>
              <a:t>Numpy</a:t>
            </a:r>
            <a:endParaRPr lang="en-US" sz="1200" dirty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200" dirty="0" err="1"/>
              <a:t>sklearn</a:t>
            </a:r>
            <a:endParaRPr lang="en-US" sz="12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436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dirty="0">
                <a:latin typeface="+mn-lt"/>
              </a:rPr>
              <a:t>Literature</a:t>
            </a:r>
            <a:r>
              <a:rPr lang="en-IN" dirty="0"/>
              <a:t> </a:t>
            </a:r>
            <a:r>
              <a:rPr lang="en-IN" dirty="0">
                <a:latin typeface="+mn-lt"/>
              </a:rPr>
              <a:t>Review /Study</a:t>
            </a:r>
            <a:endParaRPr lang="en-US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0"/>
            <a:ext cx="6934200" cy="480526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find many website related to out project.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one of them is signall.com this website is mainly teaches the sign language, it also has app call Ace ASL that teaches the sign language with fun games.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also found </a:t>
            </a:r>
            <a:r>
              <a:rPr lang="en-US" sz="1800" dirty="0" err="1"/>
              <a:t>GnoSys</a:t>
            </a:r>
            <a:r>
              <a:rPr lang="en-US" sz="1800" dirty="0"/>
              <a:t> app for mobile that converts sign language into text and speech in </a:t>
            </a:r>
            <a:r>
              <a:rPr lang="en-US" sz="1800" dirty="0" err="1"/>
              <a:t>realtime</a:t>
            </a:r>
            <a:r>
              <a:rPr lang="en-US" sz="1800" dirty="0"/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322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+mn-lt"/>
              </a:rPr>
              <a:t>P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latform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0"/>
            <a:ext cx="6934200" cy="480526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 build a website that is portable in any device like laptop, mobile and tablet.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068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1"/>
            <a:ext cx="6131767" cy="482392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 are planning to enhance our website that work even when there is low image resolution or quality.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 also think to predict the sign motion in low light condition.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We are planning to secure our website that is protected from SQL injection or any other attacks.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1"/>
            <a:ext cx="6131767" cy="123164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To get exact idea what D&amp;M people want to say that normal user cannot understand. </a:t>
            </a:r>
          </a:p>
        </p:txBody>
      </p:sp>
    </p:spTree>
    <p:extLst>
      <p:ext uri="{BB962C8B-B14F-4D97-AF65-F5344CB8AC3E}">
        <p14:creationId xmlns:p14="http://schemas.microsoft.com/office/powerpoint/2010/main" val="251498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0"/>
            <a:ext cx="6458338" cy="480526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the communication between normal user and people who can’t speak.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there is a common interface that converts the sign language to text the gestures can be easily understood by the other people.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aim is to develop a user-friendly human computer interfaces (HCI) where the computer understands the human sign language. </a:t>
            </a:r>
          </a:p>
        </p:txBody>
      </p:sp>
    </p:spTree>
    <p:extLst>
      <p:ext uri="{BB962C8B-B14F-4D97-AF65-F5344CB8AC3E}">
        <p14:creationId xmlns:p14="http://schemas.microsoft.com/office/powerpoint/2010/main" val="337597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1"/>
            <a:ext cx="6934200" cy="2207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Effective GUI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Smooth motion detection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Get expected result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Maintenance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Feeding the correct data to model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773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1"/>
            <a:ext cx="6934200" cy="2207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Detect motion of user hands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Process the motion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Translate sign language into text or audio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Registration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B0A2EAC-7BB1-4BAF-8E9A-1CC28B687285}"/>
              </a:ext>
            </a:extLst>
          </p:cNvPr>
          <p:cNvSpPr txBox="1">
            <a:spLocks/>
          </p:cNvSpPr>
          <p:nvPr/>
        </p:nvSpPr>
        <p:spPr>
          <a:xfrm>
            <a:off x="511628" y="2761050"/>
            <a:ext cx="6832271" cy="978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AI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Machine Learning?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difference between Computer vision and machine learning ?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1"/>
            <a:ext cx="6934200" cy="2207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Admin Module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Signup Module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Login Module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Home Module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Help Module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User Management Module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4BDBDF0-4A6D-426B-A608-280908A1BA81}"/>
              </a:ext>
            </a:extLst>
          </p:cNvPr>
          <p:cNvSpPr txBox="1">
            <a:spLocks/>
          </p:cNvSpPr>
          <p:nvPr/>
        </p:nvSpPr>
        <p:spPr>
          <a:xfrm>
            <a:off x="511628" y="3588268"/>
            <a:ext cx="6832271" cy="9782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Users of the project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F6EA698-DCB5-4008-96FE-6A854C88ABDF}"/>
              </a:ext>
            </a:extLst>
          </p:cNvPr>
          <p:cNvSpPr txBox="1">
            <a:spLocks/>
          </p:cNvSpPr>
          <p:nvPr/>
        </p:nvSpPr>
        <p:spPr>
          <a:xfrm>
            <a:off x="460663" y="4744257"/>
            <a:ext cx="6934200" cy="126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Admin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Registered user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Visitor or end user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748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164029"/>
            <a:ext cx="6832271" cy="978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7183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3710" y="6356350"/>
            <a:ext cx="313762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54C7A4E-101A-45EC-9C17-0C626EF9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380931"/>
            <a:ext cx="6131767" cy="482392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Dumb people use sign language to communicate so any normal user cannot understand the meaning of sign language.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Hance there is a need of system that convert the sign language into understandable language.</a:t>
            </a:r>
          </a:p>
        </p:txBody>
      </p:sp>
    </p:spTree>
    <p:extLst>
      <p:ext uri="{BB962C8B-B14F-4D97-AF65-F5344CB8AC3E}">
        <p14:creationId xmlns:p14="http://schemas.microsoft.com/office/powerpoint/2010/main" val="9891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398238"/>
            <a:ext cx="6980853" cy="58066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know the concept of computer vision now we use this concept to build our project “sign language recognition”.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How it’s work 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First, we capture the hand motion of the user using camera.</a:t>
            </a:r>
          </a:p>
          <a:p>
            <a:pPr>
              <a:lnSpc>
                <a:spcPct val="90000"/>
              </a:lnSpc>
            </a:pPr>
            <a:r>
              <a:rPr lang="en-US" dirty="0"/>
              <a:t>Then our system can take the image, analysis it and then predict the output as speech or text.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this case the input is captured sign image and out is text or speech.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Understand by example..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12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A85E95F-7051-4674-A4CB-3ECB7B1B3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883" y="275733"/>
            <a:ext cx="2676525" cy="2280330"/>
          </a:xfr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Graphic 5" descr="Video camera with solid fill">
            <a:extLst>
              <a:ext uri="{FF2B5EF4-FFF2-40B4-BE49-F238E27FC236}">
                <a16:creationId xmlns:a16="http://schemas.microsoft.com/office/drawing/2014/main" id="{06775B06-E3C5-4AF1-9B1B-B1454725B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70261"/>
            <a:ext cx="1648408" cy="1648408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7296F222-2B34-4D36-A1FF-989878E89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524527"/>
            <a:ext cx="1648408" cy="1648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419FDC-DE8E-4C66-94C1-E90D97D70696}"/>
              </a:ext>
            </a:extLst>
          </p:cNvPr>
          <p:cNvSpPr txBox="1"/>
          <p:nvPr/>
        </p:nvSpPr>
        <p:spPr>
          <a:xfrm>
            <a:off x="838200" y="1937236"/>
            <a:ext cx="164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Web camera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B16FD-43EF-474F-B089-FFF175789E93}"/>
              </a:ext>
            </a:extLst>
          </p:cNvPr>
          <p:cNvSpPr txBox="1"/>
          <p:nvPr/>
        </p:nvSpPr>
        <p:spPr>
          <a:xfrm>
            <a:off x="4381838" y="2603441"/>
            <a:ext cx="242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Sign language image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FAA11-0825-4789-8629-5829462325FC}"/>
              </a:ext>
            </a:extLst>
          </p:cNvPr>
          <p:cNvSpPr txBox="1"/>
          <p:nvPr/>
        </p:nvSpPr>
        <p:spPr>
          <a:xfrm>
            <a:off x="310825" y="4991066"/>
            <a:ext cx="3108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Sign language translation application</a:t>
            </a:r>
            <a:endParaRPr lang="en-IN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040F6D9C-075B-4948-BB11-63B18E952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2146" y="3657221"/>
            <a:ext cx="1472344" cy="14723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C8ED54-EC1C-4DC5-A1AF-8A38F5010273}"/>
              </a:ext>
            </a:extLst>
          </p:cNvPr>
          <p:cNvSpPr txBox="1"/>
          <p:nvPr/>
        </p:nvSpPr>
        <p:spPr>
          <a:xfrm>
            <a:off x="5592146" y="5026117"/>
            <a:ext cx="164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 User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19707C-70F9-4027-A407-A78ED34C771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62404" y="2306568"/>
            <a:ext cx="0" cy="1425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0E4704-7DEB-473B-8781-4CFBB904CEA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80522" y="4378793"/>
            <a:ext cx="2811624" cy="14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FB06B7-4553-4004-9F78-079206703620}"/>
              </a:ext>
            </a:extLst>
          </p:cNvPr>
          <p:cNvSpPr txBox="1"/>
          <p:nvPr/>
        </p:nvSpPr>
        <p:spPr>
          <a:xfrm>
            <a:off x="3502089" y="4082793"/>
            <a:ext cx="1648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Audio or text</a:t>
            </a:r>
            <a:endParaRPr lang="en-IN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710F16-55AC-4EC0-882F-DEC333E1177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486608" y="1415898"/>
            <a:ext cx="1767275" cy="1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898BFE-8ACA-4801-9BCC-47CCA805CE65}"/>
              </a:ext>
            </a:extLst>
          </p:cNvPr>
          <p:cNvCxnSpPr/>
          <p:nvPr/>
        </p:nvCxnSpPr>
        <p:spPr>
          <a:xfrm>
            <a:off x="6680718" y="0"/>
            <a:ext cx="0" cy="1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2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learn about what is ai, machine learning and difference between machine learning and computer vision.</a:t>
            </a:r>
          </a:p>
          <a:p>
            <a:endParaRPr lang="en-US" sz="1800" dirty="0"/>
          </a:p>
          <a:p>
            <a:r>
              <a:rPr lang="en-US" sz="1800" dirty="0"/>
              <a:t>We discussed problem statement, introduction, abstract, scope, goal, objectives, Modules and user of the project.</a:t>
            </a:r>
          </a:p>
          <a:p>
            <a:endParaRPr lang="en-US" sz="1800" dirty="0"/>
          </a:p>
          <a:p>
            <a:r>
              <a:rPr lang="en-US" sz="1800" dirty="0"/>
              <a:t>By the end, we described working of the project with diagram.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25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sz="1800" dirty="0"/>
              <a:t>Vatsal Patel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Email address: vatsalp7057@gmail.com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478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Ai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746"/>
            <a:ext cx="5387502" cy="181024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Smart machines that capable of performing tasks that require human intelligence.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“The science and engineering of making intelligent machines”.    - john McCarthy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35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53" y="6356350"/>
            <a:ext cx="30124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18" name="Picture 17" descr="Wood human figure">
            <a:extLst>
              <a:ext uri="{FF2B5EF4-FFF2-40B4-BE49-F238E27FC236}">
                <a16:creationId xmlns:a16="http://schemas.microsoft.com/office/drawing/2014/main" id="{27A06E75-DD17-4626-D601-7B4A7F32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5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AD28F2-F88D-42B1-A424-5BE72716467B}"/>
              </a:ext>
            </a:extLst>
          </p:cNvPr>
          <p:cNvSpPr/>
          <p:nvPr/>
        </p:nvSpPr>
        <p:spPr>
          <a:xfrm>
            <a:off x="2950590" y="3346515"/>
            <a:ext cx="1263191" cy="650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73B3E14-2149-4EFF-A65D-12F5A0FD82DE}"/>
              </a:ext>
            </a:extLst>
          </p:cNvPr>
          <p:cNvSpPr/>
          <p:nvPr/>
        </p:nvSpPr>
        <p:spPr>
          <a:xfrm>
            <a:off x="641023" y="4487158"/>
            <a:ext cx="2032404" cy="10513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(Artificial Narrow Intelligence)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64A71D-D58B-4EEE-8571-6587CC75AEF7}"/>
              </a:ext>
            </a:extLst>
          </p:cNvPr>
          <p:cNvSpPr/>
          <p:nvPr/>
        </p:nvSpPr>
        <p:spPr>
          <a:xfrm>
            <a:off x="4193298" y="4487158"/>
            <a:ext cx="2032404" cy="10513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(Artificial General Intelligence)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53C8EB5-AAFD-4A2E-A7E9-B37E83A1DF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50747" y="3428405"/>
            <a:ext cx="490193" cy="1627314"/>
          </a:xfrm>
          <a:prstGeom prst="bentConnector3">
            <a:avLst>
              <a:gd name="adj1" fmla="val 442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036A3C2-DF17-4264-807D-35B27A9420C9}"/>
              </a:ext>
            </a:extLst>
          </p:cNvPr>
          <p:cNvCxnSpPr>
            <a:cxnSpLocks/>
          </p:cNvCxnSpPr>
          <p:nvPr/>
        </p:nvCxnSpPr>
        <p:spPr>
          <a:xfrm rot="5400000">
            <a:off x="2505632" y="3428405"/>
            <a:ext cx="490193" cy="1627314"/>
          </a:xfrm>
          <a:prstGeom prst="bentConnector3">
            <a:avLst>
              <a:gd name="adj1" fmla="val 442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685"/>
            <a:ext cx="5387502" cy="16743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Almost all the progress we are seeing in the ai today is ANI.</a:t>
            </a:r>
          </a:p>
          <a:p>
            <a:pPr>
              <a:lnSpc>
                <a:spcPct val="90000"/>
              </a:lnSpc>
            </a:pPr>
            <a:r>
              <a:rPr lang="en-US" dirty="0"/>
              <a:t>Ex. Smart speaker, self driving car etc..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35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53" y="6356350"/>
            <a:ext cx="30124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3A592CA-8B02-46F8-A023-DC82BB83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43057"/>
            <a:ext cx="5806440" cy="1325880"/>
          </a:xfrm>
        </p:spPr>
        <p:txBody>
          <a:bodyPr>
            <a:normAutofit/>
          </a:bodyPr>
          <a:lstStyle/>
          <a:p>
            <a:r>
              <a:rPr lang="en-US" sz="3200" dirty="0"/>
              <a:t>ANI (Artificial Narrow Intelligence)</a:t>
            </a:r>
            <a:endParaRPr lang="en-IN" sz="3200" dirty="0"/>
          </a:p>
        </p:txBody>
      </p:sp>
      <p:sp>
        <p:nvSpPr>
          <p:cNvPr id="31" name="Title 20">
            <a:extLst>
              <a:ext uri="{FF2B5EF4-FFF2-40B4-BE49-F238E27FC236}">
                <a16:creationId xmlns:a16="http://schemas.microsoft.com/office/drawing/2014/main" id="{47811A6C-B9AC-43A1-9373-646A5BC6A65B}"/>
              </a:ext>
            </a:extLst>
          </p:cNvPr>
          <p:cNvSpPr txBox="1">
            <a:spLocks/>
          </p:cNvSpPr>
          <p:nvPr/>
        </p:nvSpPr>
        <p:spPr>
          <a:xfrm>
            <a:off x="539496" y="3046353"/>
            <a:ext cx="6413352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AGI (Artificial General Intelligence)</a:t>
            </a:r>
            <a:endParaRPr lang="en-IN" sz="3200" dirty="0"/>
          </a:p>
        </p:txBody>
      </p:sp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5DD264D7-4E1F-4C97-AC71-3170BFFD3F01}"/>
              </a:ext>
            </a:extLst>
          </p:cNvPr>
          <p:cNvSpPr txBox="1">
            <a:spLocks/>
          </p:cNvSpPr>
          <p:nvPr/>
        </p:nvSpPr>
        <p:spPr>
          <a:xfrm>
            <a:off x="838200" y="4116224"/>
            <a:ext cx="5387502" cy="167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Do anything a human can do.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3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Graphic 19" descr="Robot">
            <a:extLst>
              <a:ext uri="{FF2B5EF4-FFF2-40B4-BE49-F238E27FC236}">
                <a16:creationId xmlns:a16="http://schemas.microsoft.com/office/drawing/2014/main" id="{BF1D9664-6C31-435B-58C6-A06833F0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2" name="Arc 3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Machine Learning?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dirty="0"/>
              <a:t>Field of study that gives computers the ability to learn without being explicitly programmed.</a:t>
            </a:r>
            <a:endParaRPr lang="en-US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most common type of machine learning is supervised learning that learns A to B or input output mapping.</a:t>
            </a:r>
          </a:p>
          <a:p>
            <a:pPr>
              <a:lnSpc>
                <a:spcPct val="90000"/>
              </a:lnSpc>
            </a:pPr>
            <a:r>
              <a:rPr lang="en-US" dirty="0"/>
              <a:t>   A			B</a:t>
            </a:r>
          </a:p>
          <a:p>
            <a:pPr>
              <a:lnSpc>
                <a:spcPct val="90000"/>
              </a:lnSpc>
            </a:pPr>
            <a:r>
              <a:rPr lang="en-US" dirty="0"/>
              <a:t>Input                     Output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Let’s see some examples..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E22D3D-6BF5-4855-BD40-9C81452BB05D}"/>
              </a:ext>
            </a:extLst>
          </p:cNvPr>
          <p:cNvCxnSpPr/>
          <p:nvPr/>
        </p:nvCxnSpPr>
        <p:spPr>
          <a:xfrm>
            <a:off x="1792508" y="5103262"/>
            <a:ext cx="11338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33E7F7-7C0F-403E-8FBE-8A7360F690F0}"/>
              </a:ext>
            </a:extLst>
          </p:cNvPr>
          <p:cNvCxnSpPr/>
          <p:nvPr/>
        </p:nvCxnSpPr>
        <p:spPr>
          <a:xfrm>
            <a:off x="1792508" y="4580452"/>
            <a:ext cx="11338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5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35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53" y="6356350"/>
            <a:ext cx="30124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3A592CA-8B02-46F8-A023-DC82BB83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810715"/>
            <a:ext cx="5806440" cy="1325880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  <a:endParaRPr lang="en-IN" dirty="0"/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886D65DF-5D4C-43F3-B0E8-E6BA33F26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96035"/>
              </p:ext>
            </p:extLst>
          </p:nvPr>
        </p:nvGraphicFramePr>
        <p:xfrm>
          <a:off x="539750" y="2309454"/>
          <a:ext cx="8287008" cy="37557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62336">
                  <a:extLst>
                    <a:ext uri="{9D8B030D-6E8A-4147-A177-3AD203B41FA5}">
                      <a16:colId xmlns:a16="http://schemas.microsoft.com/office/drawing/2014/main" val="1795144183"/>
                    </a:ext>
                  </a:extLst>
                </a:gridCol>
                <a:gridCol w="2762336">
                  <a:extLst>
                    <a:ext uri="{9D8B030D-6E8A-4147-A177-3AD203B41FA5}">
                      <a16:colId xmlns:a16="http://schemas.microsoft.com/office/drawing/2014/main" val="3558353328"/>
                    </a:ext>
                  </a:extLst>
                </a:gridCol>
                <a:gridCol w="2762336">
                  <a:extLst>
                    <a:ext uri="{9D8B030D-6E8A-4147-A177-3AD203B41FA5}">
                      <a16:colId xmlns:a16="http://schemas.microsoft.com/office/drawing/2014/main" val="2821430323"/>
                    </a:ext>
                  </a:extLst>
                </a:gridCol>
              </a:tblGrid>
              <a:tr h="7511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Input(A)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Output(B)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Applications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93665"/>
                  </a:ext>
                </a:extLst>
              </a:tr>
              <a:tr h="7511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Spam?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Spam filtering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328896"/>
                  </a:ext>
                </a:extLst>
              </a:tr>
              <a:tr h="7511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Audio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Text transcript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Speech recognition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93703"/>
                  </a:ext>
                </a:extLst>
              </a:tr>
              <a:tr h="7511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English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Gujarati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Machine 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64470"/>
                  </a:ext>
                </a:extLst>
              </a:tr>
              <a:tr h="7511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Video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Text, speech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Object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43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90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computer vision and machine learning ?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F8F6-14DC-43D5-922F-97F57E35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911096"/>
            <a:ext cx="10384225" cy="3859742"/>
          </a:xfrm>
        </p:spPr>
        <p:txBody>
          <a:bodyPr/>
          <a:lstStyle/>
          <a:p>
            <a:r>
              <a:rPr lang="en-US" dirty="0"/>
              <a:t>What is Computer Vision ?</a:t>
            </a:r>
          </a:p>
          <a:p>
            <a:pPr marL="0" indent="0">
              <a:buNone/>
            </a:pPr>
            <a:r>
              <a:rPr lang="en-US" dirty="0"/>
              <a:t>	computer vision is ai technology that trains computers to 	derive meaningful information from images, video or 	other digital inputs.</a:t>
            </a: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352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53" y="6356350"/>
            <a:ext cx="30124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7F6A97-3B4C-4AE6-B69D-A09B518A7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009855"/>
              </p:ext>
            </p:extLst>
          </p:nvPr>
        </p:nvGraphicFramePr>
        <p:xfrm>
          <a:off x="987592" y="662475"/>
          <a:ext cx="10216816" cy="52904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08408">
                  <a:extLst>
                    <a:ext uri="{9D8B030D-6E8A-4147-A177-3AD203B41FA5}">
                      <a16:colId xmlns:a16="http://schemas.microsoft.com/office/drawing/2014/main" val="2400084444"/>
                    </a:ext>
                  </a:extLst>
                </a:gridCol>
                <a:gridCol w="5108408">
                  <a:extLst>
                    <a:ext uri="{9D8B030D-6E8A-4147-A177-3AD203B41FA5}">
                      <a16:colId xmlns:a16="http://schemas.microsoft.com/office/drawing/2014/main" val="1255712162"/>
                    </a:ext>
                  </a:extLst>
                </a:gridCol>
              </a:tblGrid>
              <a:tr h="10099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/>
                        <a:t>Computer vision</a:t>
                      </a:r>
                      <a:endParaRPr lang="en-IN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800" dirty="0"/>
                        <a:t>Machine Learning</a:t>
                      </a:r>
                      <a:endParaRPr lang="en-IN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739697"/>
                  </a:ext>
                </a:extLst>
              </a:tr>
              <a:tr h="1426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helps system understand and interpret the visual world in the way human do.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 provides machines the ability to automatically learn and improve from their past experiences.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973589"/>
                  </a:ext>
                </a:extLst>
              </a:tr>
              <a:tr h="1426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Focuses on developing techniques to make computers process, analysis and understand images, video  or other digital inputs.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Focuses on building machines that can automatically learn from their experience without being explicitly programmed.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428779"/>
                  </a:ext>
                </a:extLst>
              </a:tr>
              <a:tr h="1426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Applications include image recognition, driverless car testing, movement analysis etc..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include speech recognition, traffic prediction, product recommendations, virtual assistant, email filtering etc..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6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81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142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Human vision and computer vision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6D83074-8162-44CB-88C6-495E050FE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244" y="1539859"/>
            <a:ext cx="6581511" cy="4290234"/>
          </a:xfrm>
        </p:spPr>
      </p:pic>
    </p:spTree>
    <p:extLst>
      <p:ext uri="{BB962C8B-B14F-4D97-AF65-F5344CB8AC3E}">
        <p14:creationId xmlns:p14="http://schemas.microsoft.com/office/powerpoint/2010/main" val="311943680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elements/1.1/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{B4C88A14-0E19-491A-B8A7-552ABE225E36}tf78504181_win32</Template>
  <TotalTime>717</TotalTime>
  <Words>1028</Words>
  <Application>Microsoft Office PowerPoint</Application>
  <PresentationFormat>Widescreen</PresentationFormat>
  <Paragraphs>219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Tw Cen MT</vt:lpstr>
      <vt:lpstr>Wingdings</vt:lpstr>
      <vt:lpstr>ShapesVTI</vt:lpstr>
      <vt:lpstr>Sign Language Recognition</vt:lpstr>
      <vt:lpstr>Agenda</vt:lpstr>
      <vt:lpstr>What is Ai ?</vt:lpstr>
      <vt:lpstr>ANI (Artificial Narrow Intelligence)</vt:lpstr>
      <vt:lpstr>What is Machine Learning?</vt:lpstr>
      <vt:lpstr>Supervised Learning</vt:lpstr>
      <vt:lpstr>What is the difference between computer vision and machine learning ?</vt:lpstr>
      <vt:lpstr>PowerPoint Presentation</vt:lpstr>
      <vt:lpstr>Human vision and computer vision</vt:lpstr>
      <vt:lpstr>Sign language Recognition</vt:lpstr>
      <vt:lpstr>Abstract</vt:lpstr>
      <vt:lpstr>Introduction</vt:lpstr>
      <vt:lpstr>Literature Review /Study</vt:lpstr>
      <vt:lpstr>Platform</vt:lpstr>
      <vt:lpstr>Scope</vt:lpstr>
      <vt:lpstr>Objectives</vt:lpstr>
      <vt:lpstr>Motivation</vt:lpstr>
      <vt:lpstr>Challenges</vt:lpstr>
      <vt:lpstr>Features</vt:lpstr>
      <vt:lpstr>Modules</vt:lpstr>
      <vt:lpstr>Problem Statement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Recognition</dc:title>
  <dc:creator>VATSAL PATEL</dc:creator>
  <cp:lastModifiedBy>VATSAL PATEL</cp:lastModifiedBy>
  <cp:revision>33</cp:revision>
  <cp:lastPrinted>2022-07-31T16:39:00Z</cp:lastPrinted>
  <dcterms:created xsi:type="dcterms:W3CDTF">2022-07-30T04:07:48Z</dcterms:created>
  <dcterms:modified xsi:type="dcterms:W3CDTF">2022-08-03T05:11:32Z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2022-07-30T04:07:49Z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204b1acb-b6f3-4cef-9379-4770dd90728d</vt:lpwstr>
  </property>
  <property fmtid="{D5CDD505-2E9C-101B-9397-08002B2CF9AE}" pid="8" name="MSIP_Label_defa4170-0d19-0005-0004-bc88714345d2_ActionId">
    <vt:lpwstr>f0120328-5eb8-4dea-b381-c1c23cc4e7b3</vt:lpwstr>
  </property>
  <property fmtid="{D5CDD505-2E9C-101B-9397-08002B2CF9AE}" pid="9" name="MSIP_Label_defa4170-0d19-0005-0004-bc88714345d2_ContentBits">
    <vt:lpwstr>0</vt:lpwstr>
  </property>
</Properties>
</file>