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49" autoAdjust="0"/>
  </p:normalViewPr>
  <p:slideViewPr>
    <p:cSldViewPr snapToGrid="0">
      <p:cViewPr varScale="1">
        <p:scale>
          <a:sx n="80" d="100"/>
          <a:sy n="80" d="100"/>
        </p:scale>
        <p:origin x="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5874-55C3-A94C-BB17-465D4D04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E59BD-8A09-9BF2-F1D5-13237667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6BE4-D48A-1A03-733A-1987A094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F3C8-22C2-24C0-EB8F-FCD339DB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6AA7-A0C6-A500-6F0B-6E388E3C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85B8-27BE-1DBA-87F8-B67D85C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978B2-D048-98EA-F08B-7D5BF4DFC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DCB7-FDD8-0098-1D22-C03D691F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8FC-D3BF-71AE-D3BE-D317290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9062-B8FA-D754-6F36-C8EA434B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80E4-79CA-585A-D611-D960D936C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4F80-51FB-FE47-E89E-1AF05B7E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C45A-E51A-72BE-725D-678E5300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BD5E-24F3-9E40-EC29-4D7982CF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D276-731B-6E8F-F9EE-C0475EC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7289-AC62-17B4-7AE2-ED80D4D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43F9-44DE-091A-4FAA-1B1DE62A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C47A-D8BF-840E-C7EA-5B6C8C8E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7379-77A2-5EBA-15A2-8F88E344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CCE4-DFE2-AFA2-42E7-EA8B86FD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8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F7E1-992D-06E7-A74D-E1834D1B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36E-C7B3-A28A-9263-55FF5398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2835-C2A5-ABB0-0C9E-B20A2926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D5FD-AA00-599D-9313-9FCA85D2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95CF-529B-A6F2-BF99-F1C47C7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22F1-F6F8-66DF-375E-974EAD0D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965B-76FF-A606-52F1-D01DBFE6B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5C58-4401-6EA0-374F-4B03FDDC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94C6-AB37-6F86-F201-AA4D3791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619E-7A3A-E31C-EC1A-209DDEB6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BEE3B-D015-2D92-ADE8-79F9F54C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A80C-A567-C0A5-2B2F-EA307913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A040-E2C5-BA1A-7C37-4F4A75B9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08F2-615A-FC3A-320A-73DF45BD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641D9-5570-CE63-CADD-4695985F1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46F74-5CA0-ACBC-C8BE-410D2732D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142BC-C5D3-DB24-844B-2DF2950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FAFBC-5398-E15C-8371-925AD93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089D-5756-B42B-61F6-EE074718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BDE5-95E3-8E75-59D6-CF4867C2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66858-99B6-B374-F0D1-B3A4718A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66266-0E2D-E538-99FE-F5F10FC3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881D-51F2-181F-F5DC-6556D6D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76C58-C988-3933-7C1C-143C0B43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45E78-C0E3-A5C6-823F-FA7388A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A2597-7D4A-C213-9A6C-A4F6DB6E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417F-F622-8C15-201B-02E479F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01E-48C1-C7E6-7A67-7ECF0D92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AD9D5-7445-B74B-EF22-3C7E50904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AD05-EBC4-4D5C-DE0F-964002EF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2550-45B5-3E0B-F724-5F40C402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7BCC-D038-5A50-4600-D03E0CCD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A1D5-88F1-C208-999A-A9ACABE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167C9-6E4E-A50A-EAC5-D81C55D1F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9716-E1AF-A91E-780F-284683D5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5155-4A4D-1178-F164-25F78D6F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A907C-90F1-4279-2132-2627ADF2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7D9AF-CE93-F1C6-F9FA-1A27587A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11B9-113E-3B43-968B-C5D27EA1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414B-BAFD-900E-41B9-BE858E78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00C2-DEA6-5B5A-EF7B-37420CA35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033-F3F7-4943-867F-68124A76FFE4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AE00-824F-CFF1-9896-9C7923563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1ED8-1E1A-8B74-C1A8-2D072A9D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806-284F-466F-A04D-8C8EB3CA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629" y="246613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📄 </a:t>
            </a:r>
            <a:r>
              <a:rPr lang="en-IN" b="1" dirty="0" err="1"/>
              <a:t>InvoiceInsight</a:t>
            </a:r>
            <a:r>
              <a:rPr lang="en-IN" b="1" dirty="0"/>
              <a:t> PRO AI</a:t>
            </a:r>
            <a:br>
              <a:rPr lang="en-IN" b="1" dirty="0"/>
            </a:br>
            <a:r>
              <a:rPr lang="en-IN" sz="3600" dirty="0"/>
              <a:t>Advanced Multilingual Document Intelligence &amp; Financial Analytics Platform</a:t>
            </a:r>
            <a:br>
              <a:rPr lang="en-IN" dirty="0"/>
            </a:b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1FF4-42A7-AB9C-530F-995CA4BD4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9" y="4150580"/>
            <a:ext cx="106017" cy="7355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0" name="Picture 12" descr="Technology Services">
            <a:extLst>
              <a:ext uri="{FF2B5EF4-FFF2-40B4-BE49-F238E27FC236}">
                <a16:creationId xmlns:a16="http://schemas.microsoft.com/office/drawing/2014/main" id="{F617ED39-8E3C-1C16-FF29-145EAA48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1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E38F-F7DE-D2E8-F545-2DD92FE9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765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en-IN" b="1" dirty="0" err="1"/>
              <a:t>InvoiceInsight</a:t>
            </a:r>
            <a:r>
              <a:rPr lang="en-IN" b="1" dirty="0"/>
              <a:t> PRO AI Main Page</a:t>
            </a:r>
            <a:br>
              <a:rPr lang="en-IN" b="1" dirty="0"/>
            </a:br>
            <a:endParaRPr lang="en-IN" sz="4000" b="1" u="sng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BC8C2853-2DE4-B353-9489-AE4A96B87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404" y="2295162"/>
            <a:ext cx="3827464" cy="367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Introduces </a:t>
            </a:r>
            <a:r>
              <a:rPr lang="en-US" sz="2400" dirty="0" err="1"/>
              <a:t>InvoiceInsight</a:t>
            </a:r>
            <a:r>
              <a:rPr lang="en-US" sz="2400" dirty="0"/>
              <a:t> PRO AI and its advanced document analytics platform.</a:t>
            </a:r>
          </a:p>
          <a:p>
            <a:r>
              <a:rPr lang="en-US" sz="2400" dirty="0"/>
              <a:t>Shows the number of processed documents and supported languages.</a:t>
            </a:r>
          </a:p>
          <a:p>
            <a:r>
              <a:rPr lang="en-US" sz="2400" dirty="0"/>
              <a:t>Emphasizes multilingual, financial analytics capability for businesses</a:t>
            </a:r>
          </a:p>
        </p:txBody>
      </p:sp>
      <p:pic>
        <p:nvPicPr>
          <p:cNvPr id="3084" name="Picture 12" descr="Technology Services">
            <a:extLst>
              <a:ext uri="{FF2B5EF4-FFF2-40B4-BE49-F238E27FC236}">
                <a16:creationId xmlns:a16="http://schemas.microsoft.com/office/drawing/2014/main" id="{0B1E4178-6FA7-3024-BD55-1E6B43BA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C7E97-794E-E8F1-D2F4-ABD2ACD58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00" y="2218641"/>
            <a:ext cx="6918490" cy="326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370-35CE-E98E-5272-20D4B9AC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2091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Platform Navigation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095BB-AF74-146C-A915-584B121127DF}"/>
              </a:ext>
            </a:extLst>
          </p:cNvPr>
          <p:cNvSpPr txBox="1"/>
          <p:nvPr/>
        </p:nvSpPr>
        <p:spPr>
          <a:xfrm>
            <a:off x="381662" y="2421139"/>
            <a:ext cx="4127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Highlights quick access to stored documents, analytics dashboard, and OCR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Describes primary platform modules for document management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Facilitates document uploading, searching, and insights from one interface.</a:t>
            </a:r>
          </a:p>
        </p:txBody>
      </p:sp>
      <p:pic>
        <p:nvPicPr>
          <p:cNvPr id="24" name="Picture 12" descr="Technology Services">
            <a:extLst>
              <a:ext uri="{FF2B5EF4-FFF2-40B4-BE49-F238E27FC236}">
                <a16:creationId xmlns:a16="http://schemas.microsoft.com/office/drawing/2014/main" id="{A91A36E5-201F-BDF6-E040-DAFE57F8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52290-559C-1ACD-19AC-F38157788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711" y="2481558"/>
            <a:ext cx="6408751" cy="35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A35-81AF-3F7A-CF2A-9EA3542F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91" y="155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Stored Invoices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B5489-1EE5-47C5-EBA9-A299BD23D20F}"/>
              </a:ext>
            </a:extLst>
          </p:cNvPr>
          <p:cNvSpPr txBox="1"/>
          <p:nvPr/>
        </p:nvSpPr>
        <p:spPr>
          <a:xfrm>
            <a:off x="389614" y="1693628"/>
            <a:ext cx="3729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Displays a list of all processed and stored invoices in the </a:t>
            </a:r>
            <a:r>
              <a:rPr lang="en-US" sz="2400" dirty="0" err="1"/>
              <a:t>VectorDB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easy navigation to view details for every invoice.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transparency and tracking of document history.</a:t>
            </a:r>
          </a:p>
        </p:txBody>
      </p:sp>
      <p:pic>
        <p:nvPicPr>
          <p:cNvPr id="6" name="Picture 12" descr="Technology Services">
            <a:extLst>
              <a:ext uri="{FF2B5EF4-FFF2-40B4-BE49-F238E27FC236}">
                <a16:creationId xmlns:a16="http://schemas.microsoft.com/office/drawing/2014/main" id="{61A22BD8-5225-A85E-6092-5969DB6B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56780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3144C-6B3C-C7AC-0B21-A62BECBE1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094" y="1579583"/>
            <a:ext cx="7678278" cy="37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F54-29EA-6043-6978-06112330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07" y="570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FINANCIAL DASHBOARD PAGE </a:t>
            </a:r>
            <a:endParaRPr lang="en-IN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71609-D62F-C929-1067-F6A5D6328C60}"/>
              </a:ext>
            </a:extLst>
          </p:cNvPr>
          <p:cNvSpPr txBox="1"/>
          <p:nvPr/>
        </p:nvSpPr>
        <p:spPr>
          <a:xfrm>
            <a:off x="294198" y="1606163"/>
            <a:ext cx="38007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financial summary including total, average, highest, and lowest invoice amounts.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unique business relationships with count of suppliers and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variety in processed documents (types and currencies used).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financial summary including total, average, highest, and lowest invoice amounts.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unique business relationships with count of suppliers and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variety in processed documents (types and currencies used)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12" descr="Technology Services">
            <a:extLst>
              <a:ext uri="{FF2B5EF4-FFF2-40B4-BE49-F238E27FC236}">
                <a16:creationId xmlns:a16="http://schemas.microsoft.com/office/drawing/2014/main" id="{774BC6CB-ABD2-8BD0-C6DA-0D3F0BAC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BF8FB-11CE-B037-A34D-14DCFB755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255" y="1606163"/>
            <a:ext cx="6336942" cy="2496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B880E-D086-5FEA-E97B-62685CA9F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23" y="4601032"/>
            <a:ext cx="6938363" cy="21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1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DE8-ED62-FFBA-4878-35C6FC3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4" y="527091"/>
            <a:ext cx="11367082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Document Configuration &amp; Upload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18483-7EF0-9BAC-1515-C9BE154A59CE}"/>
              </a:ext>
            </a:extLst>
          </p:cNvPr>
          <p:cNvSpPr txBox="1"/>
          <p:nvPr/>
        </p:nvSpPr>
        <p:spPr>
          <a:xfrm>
            <a:off x="276838" y="1852654"/>
            <a:ext cx="33728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users to set the preferred document language for processing, shown here as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simple drag-and-drop interface to upload files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popular file formats including PNG, JPG, JPEG, BMP, PDF, and DOCX, with a size limit per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streamline document processing and enhance user convenience.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7F51B6-4CB9-A2A9-2A6A-6FA074F0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12" descr="Technology Services">
            <a:extLst>
              <a:ext uri="{FF2B5EF4-FFF2-40B4-BE49-F238E27FC236}">
                <a16:creationId xmlns:a16="http://schemas.microsoft.com/office/drawing/2014/main" id="{FFE12814-02AA-33EB-80B6-451DCA6C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793" y="48616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5C2EC9-C388-B43F-B28D-101186588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49" y="2331129"/>
            <a:ext cx="8527550" cy="30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266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📄 InvoiceInsight PRO AI Advanced Multilingual Document Intelligence &amp; Financial Analytics Platform </vt:lpstr>
      <vt:lpstr>InvoiceInsight PRO AI Main Page </vt:lpstr>
      <vt:lpstr>Platform Navigation Page</vt:lpstr>
      <vt:lpstr>Stored Invoices Page</vt:lpstr>
      <vt:lpstr>FINANCIAL DASHBOARD PAGE </vt:lpstr>
      <vt:lpstr>Document Configuration &amp;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Rajwanshi</dc:creator>
  <cp:lastModifiedBy>Manan Rajwanshi</cp:lastModifiedBy>
  <cp:revision>2</cp:revision>
  <dcterms:created xsi:type="dcterms:W3CDTF">2025-08-20T12:23:30Z</dcterms:created>
  <dcterms:modified xsi:type="dcterms:W3CDTF">2025-09-25T08:56:14Z</dcterms:modified>
</cp:coreProperties>
</file>