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17" r:id="rId2"/>
    <p:sldId id="391" r:id="rId3"/>
    <p:sldId id="381" r:id="rId4"/>
    <p:sldId id="382" r:id="rId5"/>
    <p:sldId id="384" r:id="rId6"/>
    <p:sldId id="385" r:id="rId7"/>
    <p:sldId id="386" r:id="rId8"/>
    <p:sldId id="387" r:id="rId9"/>
    <p:sldId id="388" r:id="rId10"/>
    <p:sldId id="392" r:id="rId11"/>
    <p:sldId id="370" r:id="rId12"/>
    <p:sldId id="390" r:id="rId13"/>
    <p:sldId id="371" r:id="rId14"/>
    <p:sldId id="393" r:id="rId15"/>
    <p:sldId id="3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E9F"/>
    <a:srgbClr val="3C141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14" autoAdjust="0"/>
    <p:restoredTop sz="97536" autoAdjust="0"/>
  </p:normalViewPr>
  <p:slideViewPr>
    <p:cSldViewPr>
      <p:cViewPr varScale="1">
        <p:scale>
          <a:sx n="89" d="100"/>
          <a:sy n="89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411305B-14B1-468B-990D-2F859B08FDD6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56E1D3F-26E6-4CAE-AB5C-1FCDBE6E4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05B-14B1-468B-990D-2F859B08FDD6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1D3F-26E6-4CAE-AB5C-1FCDBE6E4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05B-14B1-468B-990D-2F859B08FDD6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1D3F-26E6-4CAE-AB5C-1FCDBE6E4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11305B-14B1-468B-990D-2F859B08FDD6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56E1D3F-26E6-4CAE-AB5C-1FCDBE6E4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411305B-14B1-468B-990D-2F859B08FDD6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56E1D3F-26E6-4CAE-AB5C-1FCDBE6E4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05B-14B1-468B-990D-2F859B08FDD6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1D3F-26E6-4CAE-AB5C-1FCDBE6E4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05B-14B1-468B-990D-2F859B08FDD6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1D3F-26E6-4CAE-AB5C-1FCDBE6E4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11305B-14B1-468B-990D-2F859B08FDD6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56E1D3F-26E6-4CAE-AB5C-1FCDBE6E4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05B-14B1-468B-990D-2F859B08FDD6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1D3F-26E6-4CAE-AB5C-1FCDBE6E4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411305B-14B1-468B-990D-2F859B08FDD6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56E1D3F-26E6-4CAE-AB5C-1FCDBE6E4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11305B-14B1-468B-990D-2F859B08FDD6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56E1D3F-26E6-4CAE-AB5C-1FCDBE6E40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411305B-14B1-468B-990D-2F859B08FDD6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56E1D3F-26E6-4CAE-AB5C-1FCDBE6E4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857356" y="1714488"/>
            <a:ext cx="616707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err="1" smtClean="0"/>
              <a:t>Chetak</a:t>
            </a:r>
            <a:endParaRPr lang="en-US" sz="6600" dirty="0" smtClean="0"/>
          </a:p>
          <a:p>
            <a:pPr algn="ctr"/>
            <a:r>
              <a:rPr lang="en-US" sz="6600" dirty="0" smtClean="0"/>
              <a:t> Advertising</a:t>
            </a:r>
          </a:p>
          <a:p>
            <a:pPr algn="ctr"/>
            <a:r>
              <a:rPr lang="en-US" sz="6600" dirty="0" smtClean="0"/>
              <a:t>M. 7906479460</a:t>
            </a:r>
          </a:p>
          <a:p>
            <a:pPr algn="ctr"/>
            <a:r>
              <a:rPr lang="en-US" sz="6600" dirty="0" smtClean="0"/>
              <a:t>NH-58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.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44" y="1571612"/>
            <a:ext cx="5279256" cy="3959442"/>
          </a:xfrm>
          <a:prstGeom prst="rect">
            <a:avLst/>
          </a:prstGeom>
        </p:spPr>
      </p:pic>
      <p:pic>
        <p:nvPicPr>
          <p:cNvPr id="5" name="Picture 4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79256" cy="39594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29520" y="2714620"/>
            <a:ext cx="114300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57214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43174" y="571501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NH-58  VILL. SISONA </a:t>
            </a:r>
          </a:p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MUZAFFAR NAGAR TO HARIDWAR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9334" y="6156486"/>
            <a:ext cx="91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Size :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30X15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					Facing : Both side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	Lit   : Non Lit					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7224" y="1142984"/>
            <a:ext cx="1071570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.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493" y="1571612"/>
            <a:ext cx="5324507" cy="39933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29454" y="2928934"/>
            <a:ext cx="785818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57214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3174" y="571501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NH-58  NEAR CHAPPAR TOLL TAX </a:t>
            </a:r>
          </a:p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MUZAFFAR NAGAR TO HARIDWAR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9334" y="6156486"/>
            <a:ext cx="91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Size :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30X15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					Facing : Both side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	Lit   : Non Lit				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4348" y="1071546"/>
            <a:ext cx="1143008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34006" cy="40005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2910" y="1142984"/>
            <a:ext cx="92869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57214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3174" y="571501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NH-58  </a:t>
            </a:r>
            <a:r>
              <a:rPr lang="sv-SE" dirty="0" smtClean="0">
                <a:latin typeface="Andalus" pitchFamily="18" charset="-78"/>
                <a:cs typeface="Andalus" pitchFamily="18" charset="-78"/>
              </a:rPr>
              <a:t>CHAPPAR </a:t>
            </a:r>
            <a:r>
              <a:rPr lang="sv-SE" dirty="0" smtClean="0">
                <a:latin typeface="Andalus" pitchFamily="18" charset="-78"/>
                <a:cs typeface="Andalus" pitchFamily="18" charset="-78"/>
              </a:rPr>
              <a:t>TOLL TAX </a:t>
            </a:r>
            <a:endParaRPr lang="sv-SE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HARIDWAR </a:t>
            </a:r>
            <a:r>
              <a:rPr lang="sv-SE" dirty="0" smtClean="0">
                <a:latin typeface="Andalus" pitchFamily="18" charset="-78"/>
                <a:cs typeface="Andalus" pitchFamily="18" charset="-78"/>
              </a:rPr>
              <a:t>TO MUZAFFAR NAGAR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9334" y="6156486"/>
            <a:ext cx="91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Size :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20X10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					Facing : Both side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	Lit   : Non Lit					</a:t>
            </a:r>
          </a:p>
        </p:txBody>
      </p:sp>
      <p:pic>
        <p:nvPicPr>
          <p:cNvPr id="14" name="Picture 13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14290"/>
            <a:ext cx="7072362" cy="530427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43174" y="1928802"/>
            <a:ext cx="71438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.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96" y="1785926"/>
            <a:ext cx="4943504" cy="3707628"/>
          </a:xfrm>
          <a:prstGeom prst="rect">
            <a:avLst/>
          </a:prstGeom>
        </p:spPr>
      </p:pic>
      <p:pic>
        <p:nvPicPr>
          <p:cNvPr id="5" name="Picture 4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43504" cy="37076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43834" y="3000372"/>
            <a:ext cx="71438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57214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43174" y="5715016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NH-58 PURKAZI ENTRY</a:t>
            </a:r>
          </a:p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HARIDWAR </a:t>
            </a:r>
            <a:r>
              <a:rPr lang="sv-SE" dirty="0" smtClean="0">
                <a:latin typeface="Andalus" pitchFamily="18" charset="-78"/>
                <a:cs typeface="Andalus" pitchFamily="18" charset="-78"/>
              </a:rPr>
              <a:t>TO MUZAFFAR NAGAR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9334" y="6156486"/>
            <a:ext cx="91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Size :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30X15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					Facing : Both side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	Lit   : Non Lit					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5786" y="1214422"/>
            <a:ext cx="92869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557214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43174" y="5715016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NH-58 PURKAZI </a:t>
            </a:r>
            <a:r>
              <a:rPr lang="sv-SE" dirty="0" smtClean="0">
                <a:latin typeface="Andalus" pitchFamily="18" charset="-78"/>
                <a:cs typeface="Andalus" pitchFamily="18" charset="-78"/>
              </a:rPr>
              <a:t>BOADER</a:t>
            </a:r>
            <a:endParaRPr lang="sv-SE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HARIDWAR </a:t>
            </a:r>
            <a:r>
              <a:rPr lang="sv-SE" dirty="0" smtClean="0">
                <a:latin typeface="Andalus" pitchFamily="18" charset="-78"/>
                <a:cs typeface="Andalus" pitchFamily="18" charset="-78"/>
              </a:rPr>
              <a:t>TO MUZAFFAR NAGAR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9334" y="6156486"/>
            <a:ext cx="91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Size :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30X15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					Facing : Both side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	Lit   : Non Lit					</a:t>
            </a:r>
          </a:p>
        </p:txBody>
      </p:sp>
      <p:pic>
        <p:nvPicPr>
          <p:cNvPr id="11" name="Picture 10" descr="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57752" cy="3643314"/>
          </a:xfrm>
          <a:prstGeom prst="rect">
            <a:avLst/>
          </a:prstGeom>
        </p:spPr>
      </p:pic>
      <p:pic>
        <p:nvPicPr>
          <p:cNvPr id="12" name="Picture 11" descr="12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2" y="1714488"/>
            <a:ext cx="4857752" cy="36433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2910" y="285728"/>
            <a:ext cx="1357322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58082" y="1857364"/>
            <a:ext cx="100013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557214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43174" y="5715016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NH-58 </a:t>
            </a:r>
            <a:r>
              <a:rPr lang="sv-SE" dirty="0" smtClean="0">
                <a:latin typeface="Andalus" pitchFamily="18" charset="-78"/>
                <a:cs typeface="Andalus" pitchFamily="18" charset="-78"/>
              </a:rPr>
              <a:t>MANDWALI VILLEG</a:t>
            </a:r>
            <a:endParaRPr lang="sv-SE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HARIDWAR </a:t>
            </a:r>
            <a:r>
              <a:rPr lang="sv-SE" dirty="0" smtClean="0">
                <a:latin typeface="Andalus" pitchFamily="18" charset="-78"/>
                <a:cs typeface="Andalus" pitchFamily="18" charset="-78"/>
              </a:rPr>
              <a:t>TO MUZAFFAR NAGAR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9334" y="6156486"/>
            <a:ext cx="91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Size :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30X15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					Facing : Both side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	Lit   : Non Lit					</a:t>
            </a:r>
          </a:p>
        </p:txBody>
      </p:sp>
      <p:pic>
        <p:nvPicPr>
          <p:cNvPr id="10" name="Picture 9" descr="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214422"/>
            <a:ext cx="5786478" cy="4339859"/>
          </a:xfrm>
          <a:prstGeom prst="rect">
            <a:avLst/>
          </a:prstGeom>
        </p:spPr>
      </p:pic>
      <p:pic>
        <p:nvPicPr>
          <p:cNvPr id="15" name="Picture 14" descr="13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86478" cy="433985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00100" y="142852"/>
            <a:ext cx="1214446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58082" y="1428736"/>
            <a:ext cx="92869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..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1643050"/>
            <a:ext cx="5214942" cy="3911207"/>
          </a:xfrm>
          <a:prstGeom prst="rect">
            <a:avLst/>
          </a:prstGeom>
        </p:spPr>
      </p:pic>
      <p:pic>
        <p:nvPicPr>
          <p:cNvPr id="5" name="Picture 4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34006" cy="40005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72396" y="2643182"/>
            <a:ext cx="92869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57214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43174" y="5715016"/>
            <a:ext cx="328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NH-58  SAKOTI</a:t>
            </a:r>
          </a:p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MEERUT TO MUZAFFAR NAGAR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9334" y="6156486"/>
            <a:ext cx="91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Size :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30X15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					Facing : Both side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	Lit   : Non Lit					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2910" y="857232"/>
            <a:ext cx="1571636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57214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43174" y="5715016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NH-58  KHATOALI   BYPASS </a:t>
            </a:r>
          </a:p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MEERUT TO MUZAFFARNAGAR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9334" y="6156486"/>
            <a:ext cx="91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Size :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30X15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					Facing : Both side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	Lit   : Non Lit					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43042" y="1643050"/>
            <a:ext cx="85725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2 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1357298"/>
            <a:ext cx="5500694" cy="4125521"/>
          </a:xfrm>
          <a:prstGeom prst="rect">
            <a:avLst/>
          </a:prstGeom>
        </p:spPr>
      </p:pic>
      <p:pic>
        <p:nvPicPr>
          <p:cNvPr id="12" name="Picture 11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500694" cy="412552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57224" y="1357298"/>
            <a:ext cx="1071570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00958" y="2714620"/>
            <a:ext cx="78581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57214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43174" y="5715016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NH-58  KHATOALI   BYPASS  </a:t>
            </a:r>
          </a:p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MEERUT TO MUZAFFARNAGAR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9334" y="6156486"/>
            <a:ext cx="91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Size :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20X10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					Facing : Both side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	Lit   : Non Lit					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43042" y="1643050"/>
            <a:ext cx="85725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7224" y="1357298"/>
            <a:ext cx="1071570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34" y="207166"/>
            <a:ext cx="5429288" cy="4071966"/>
          </a:xfrm>
          <a:prstGeom prst="rect">
            <a:avLst/>
          </a:prstGeom>
        </p:spPr>
      </p:pic>
      <p:pic>
        <p:nvPicPr>
          <p:cNvPr id="11" name="Picture 10" descr="3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1500174"/>
            <a:ext cx="5429288" cy="407196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00100" y="1214422"/>
            <a:ext cx="1071570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29454" y="2643182"/>
            <a:ext cx="85725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......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494" y="1571612"/>
            <a:ext cx="5324506" cy="39933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72396" y="2500306"/>
            <a:ext cx="1285884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57214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43174" y="5715016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NH-58  MUZAFFAR NAGAR BYPASS</a:t>
            </a:r>
          </a:p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MUZAFFAR NAGAR TO RURKI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9334" y="6156486"/>
            <a:ext cx="91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Size :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30X15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					Facing : Both side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	Lit   : Non Lit					</a:t>
            </a:r>
          </a:p>
        </p:txBody>
      </p:sp>
      <p:pic>
        <p:nvPicPr>
          <p:cNvPr id="9" name="Picture 8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24506" cy="3993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8596" y="1285860"/>
            <a:ext cx="1071570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57214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43174" y="5715016"/>
            <a:ext cx="3873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NH-58 </a:t>
            </a:r>
            <a:r>
              <a:rPr lang="sv-SE" dirty="0" smtClean="0">
                <a:latin typeface="Andalus" pitchFamily="18" charset="-78"/>
                <a:cs typeface="Andalus" pitchFamily="18" charset="-78"/>
              </a:rPr>
              <a:t>NASIRPUR CHORAHA</a:t>
            </a:r>
            <a:endParaRPr lang="sv-SE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 MUZAFFARNAGAR  TO  HARIDUWAR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9334" y="6156486"/>
            <a:ext cx="91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Size :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20X10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					Facing : Both side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	Lit   : Non Lit					</a:t>
            </a:r>
          </a:p>
        </p:txBody>
      </p:sp>
      <p:pic>
        <p:nvPicPr>
          <p:cNvPr id="9" name="Picture 8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731057" cy="5048294"/>
          </a:xfrm>
          <a:prstGeom prst="rect">
            <a:avLst/>
          </a:prstGeom>
        </p:spPr>
      </p:pic>
      <p:pic>
        <p:nvPicPr>
          <p:cNvPr id="10" name="Picture 9" descr="5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1857364"/>
            <a:ext cx="4857784" cy="364333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85852" y="1714488"/>
            <a:ext cx="78581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86512" y="3214686"/>
            <a:ext cx="57150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57214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43174" y="5715016"/>
            <a:ext cx="3873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NH-58 </a:t>
            </a:r>
            <a:r>
              <a:rPr lang="sv-SE" dirty="0" smtClean="0">
                <a:latin typeface="Andalus" pitchFamily="18" charset="-78"/>
                <a:cs typeface="Andalus" pitchFamily="18" charset="-78"/>
              </a:rPr>
              <a:t>NEAR  GANPATI  DHABA </a:t>
            </a:r>
            <a:endParaRPr lang="sv-SE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HARIDUWAR 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TO MUZAFFARNAGAR  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9334" y="6156486"/>
            <a:ext cx="91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Size :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20X10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					Facing : Both side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	Lit   : Non Lit					</a:t>
            </a:r>
          </a:p>
        </p:txBody>
      </p:sp>
      <p:pic>
        <p:nvPicPr>
          <p:cNvPr id="11" name="Picture 10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1071546"/>
            <a:ext cx="5929354" cy="4447016"/>
          </a:xfrm>
          <a:prstGeom prst="rect">
            <a:avLst/>
          </a:prstGeom>
        </p:spPr>
      </p:pic>
      <p:pic>
        <p:nvPicPr>
          <p:cNvPr id="12" name="Picture 11" descr="6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42852"/>
            <a:ext cx="5929354" cy="44470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643042" y="1643050"/>
            <a:ext cx="71438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43768" y="2786058"/>
            <a:ext cx="71438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57214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43174" y="5715016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NH-58 </a:t>
            </a:r>
            <a:r>
              <a:rPr lang="sv-SE" dirty="0" smtClean="0">
                <a:latin typeface="Andalus" pitchFamily="18" charset="-78"/>
                <a:cs typeface="Andalus" pitchFamily="18" charset="-78"/>
              </a:rPr>
              <a:t>RAMPUR TEERAHA</a:t>
            </a:r>
          </a:p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MUZAFFARNAGAR  TO DEHRADUN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9334" y="6156486"/>
            <a:ext cx="91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Size :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25X10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					Facing : Both side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	Lit   : Non Lit					</a:t>
            </a:r>
          </a:p>
        </p:txBody>
      </p:sp>
      <p:pic>
        <p:nvPicPr>
          <p:cNvPr id="9" name="Picture 8" descr="7 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43602" cy="4232702"/>
          </a:xfrm>
          <a:prstGeom prst="rect">
            <a:avLst/>
          </a:prstGeom>
        </p:spPr>
      </p:pic>
      <p:pic>
        <p:nvPicPr>
          <p:cNvPr id="10" name="Picture 9" descr="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1285860"/>
            <a:ext cx="5643602" cy="42327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42976" y="1214422"/>
            <a:ext cx="1357322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72264" y="2714620"/>
            <a:ext cx="92869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57214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43174" y="5715016"/>
            <a:ext cx="374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Andalus" pitchFamily="18" charset="-78"/>
                <a:cs typeface="Andalus" pitchFamily="18" charset="-78"/>
              </a:rPr>
              <a:t>NH-58 </a:t>
            </a:r>
            <a:r>
              <a:rPr lang="sv-SE" dirty="0" smtClean="0">
                <a:latin typeface="Andalus" pitchFamily="18" charset="-78"/>
                <a:cs typeface="Andalus" pitchFamily="18" charset="-78"/>
              </a:rPr>
              <a:t>NEAR RUHANA TOLL TAX</a:t>
            </a:r>
          </a:p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DEHRADUN </a:t>
            </a:r>
            <a:r>
              <a:rPr lang="sv-SE" dirty="0" smtClean="0">
                <a:latin typeface="Andalus" pitchFamily="18" charset="-78"/>
                <a:cs typeface="Andalus" pitchFamily="18" charset="-78"/>
              </a:rPr>
              <a:t> TO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MUZAFFARNAGAR  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9334" y="6156486"/>
            <a:ext cx="91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Size :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25X10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					Facing : Both side</a:t>
            </a:r>
          </a:p>
          <a:p>
            <a:r>
              <a:rPr lang="en-US" dirty="0">
                <a:latin typeface="Andalus" pitchFamily="18" charset="-78"/>
                <a:cs typeface="Andalus" pitchFamily="18" charset="-78"/>
              </a:rPr>
              <a:t>	Lit   : Non Lit					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2976" y="1214422"/>
            <a:ext cx="1357322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72264" y="2714620"/>
            <a:ext cx="92869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57167"/>
            <a:ext cx="6196803" cy="2928958"/>
          </a:xfrm>
          <a:prstGeom prst="rect">
            <a:avLst/>
          </a:prstGeom>
        </p:spPr>
      </p:pic>
      <p:pic>
        <p:nvPicPr>
          <p:cNvPr id="12" name="Picture 11" descr="8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2428868"/>
            <a:ext cx="6196803" cy="29289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85786" y="928670"/>
            <a:ext cx="142876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00694" y="3643314"/>
            <a:ext cx="85725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1215</TotalTime>
  <Words>107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 COMPUTERS</dc:creator>
  <cp:lastModifiedBy>krishna</cp:lastModifiedBy>
  <cp:revision>241</cp:revision>
  <dcterms:created xsi:type="dcterms:W3CDTF">2017-08-21T06:24:30Z</dcterms:created>
  <dcterms:modified xsi:type="dcterms:W3CDTF">2021-02-06T07:29:50Z</dcterms:modified>
</cp:coreProperties>
</file>