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988b211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988b211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88436f881_6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88436f881_6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88436f881_6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88436f881_6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88436f881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88436f881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88436f881_1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88436f881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QR Based Restaurant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6200" y="860925"/>
            <a:ext cx="6219925" cy="420277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2112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Flow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335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QSR Flow diagram</a:t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513" y="1058150"/>
            <a:ext cx="8214986" cy="38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21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la carte Flow diagram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800"/>
            <a:ext cx="8839200" cy="390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30425" y="2040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Merchant onboarding</a:t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9025" y="1040725"/>
            <a:ext cx="4993426" cy="398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293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Menu Customization Options</a:t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175" y="1357225"/>
            <a:ext cx="5057775" cy="362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9475" y="1329150"/>
            <a:ext cx="3330650" cy="265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