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3" r:id="rId6"/>
    <p:sldId id="264" r:id="rId7"/>
    <p:sldId id="273" r:id="rId8"/>
    <p:sldId id="275" r:id="rId9"/>
    <p:sldId id="274" r:id="rId10"/>
    <p:sldId id="276" r:id="rId11"/>
    <p:sldId id="267" r:id="rId12"/>
    <p:sldId id="268" r:id="rId13"/>
    <p:sldId id="269" r:id="rId14"/>
    <p:sldId id="270" r:id="rId15"/>
    <p:sldId id="271" r:id="rId16"/>
    <p:sldId id="272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8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1262B-7B83-4F16-8225-819FEFB0F283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67608-6102-4415-86E4-1C4AAD58D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MxN</a:t>
            </a:r>
            <a:r>
              <a:rPr lang="en-IN" dirty="0" smtClean="0"/>
              <a:t> Image Dimensions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DD506-1BC2-421E-B2BB-6C945CA8029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91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|N| = No of pixels in the image</a:t>
            </a:r>
            <a:br>
              <a:rPr lang="en-IN" dirty="0" smtClean="0"/>
            </a:br>
            <a:r>
              <a:rPr lang="en-IN" dirty="0" err="1" smtClean="0"/>
              <a:t>MxN</a:t>
            </a:r>
            <a:r>
              <a:rPr lang="en-IN" dirty="0" smtClean="0"/>
              <a:t> = Dimensions of the image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DD506-1BC2-421E-B2BB-6C945CA8029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53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67608-6102-4415-86E4-1C4AAD58D8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882219"/>
            <a:ext cx="9129299" cy="150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err="1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Manan</a:t>
            </a: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Vyas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Nicholas </a:t>
            </a:r>
            <a:r>
              <a:rPr lang="en-US" sz="2400" i="1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Yingst</a:t>
            </a:r>
            <a:endParaRPr kumimoji="0" lang="en-US" sz="24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err="1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Shruti</a:t>
            </a: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Sharma</a:t>
            </a:r>
          </a:p>
        </p:txBody>
      </p:sp>
      <p:pic>
        <p:nvPicPr>
          <p:cNvPr id="1026" name="Picture 2" descr="C:\Users\Shruti\Documents\EE586\Instav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45" y="336076"/>
            <a:ext cx="51720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87" y="1195388"/>
            <a:ext cx="3214898" cy="422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3686" y="977900"/>
            <a:ext cx="448812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Cartoonize</a:t>
            </a:r>
            <a:r>
              <a:rPr lang="en-US" sz="2400" b="1" dirty="0" smtClean="0"/>
              <a:t>:</a:t>
            </a:r>
          </a:p>
          <a:p>
            <a:endParaRPr lang="en-US" sz="24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Algorithm: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 adaptive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egde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map to the bilateral filtered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Complexity of Bilateral : O(|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N|.log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</a:t>
            </a:r>
            <a:r>
              <a:rPr lang="el-GR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σ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))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Complexity of Adaptive Edge Map : O(MN.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Log(MN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Too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complex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and slow to run on the board even after optimizations ! 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endParaRPr lang="en-IN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Results: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73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White Balance Correction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Algorithm: Histogram Stretching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Result: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099" name="Picture 3" descr="C:\Users\Shruti\Documents\EE586\ee586posterpics\IMG_20140430_212431693_HD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r="6073" b="6666"/>
          <a:stretch/>
        </p:blipFill>
        <p:spPr bwMode="auto">
          <a:xfrm>
            <a:off x="2259523" y="1901372"/>
            <a:ext cx="4768127" cy="36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5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Color Temperature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Algorithm: Color Mixing + Luminance Preservation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Result: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3" name="Picture 3" descr="C:\Users\Shruti\Documents\EE586\ee586posterpics\IMG-20140427-WA00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4" r="14000"/>
          <a:stretch/>
        </p:blipFill>
        <p:spPr bwMode="auto">
          <a:xfrm>
            <a:off x="2364843" y="1938131"/>
            <a:ext cx="4557487" cy="365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5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Sepia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Algorithm: Color Channel Cross Mixing + Gamma Correction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Result: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146" name="Picture 2" descr="C:\Users\Shruti\Documents\EE586\ee586posterpics\IMG-20140427-WA00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8" r="14952"/>
          <a:stretch/>
        </p:blipFill>
        <p:spPr bwMode="auto">
          <a:xfrm>
            <a:off x="2190672" y="1948094"/>
            <a:ext cx="4905829" cy="36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5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Dissolve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Result: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170" name="Picture 2" descr="C:\Users\Shruti\Documents\EE586\ee586posterpics\IMG_20140430_2150563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7" b="8134"/>
          <a:stretch/>
        </p:blipFill>
        <p:spPr bwMode="auto">
          <a:xfrm>
            <a:off x="2151687" y="1831980"/>
            <a:ext cx="4983800" cy="361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5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Techniques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Integer math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Look-up tables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Pre-fetching pixels/blocks of pixels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91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Checklist</a:t>
            </a:r>
          </a:p>
          <a:p>
            <a:pPr>
              <a:lnSpc>
                <a:spcPct val="150000"/>
              </a:lnSpc>
            </a:pP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76633"/>
              </p:ext>
            </p:extLst>
          </p:nvPr>
        </p:nvGraphicFramePr>
        <p:xfrm>
          <a:off x="943686" y="1397000"/>
          <a:ext cx="7399800" cy="4246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99900"/>
                <a:gridCol w="3699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Promised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Pencil Sketch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Pencil Sketch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White balance correction +Contrast Enhancement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 balance correction + contrast</a:t>
                      </a:r>
                      <a:r>
                        <a:rPr lang="en-US" baseline="0" dirty="0" smtClean="0"/>
                        <a:t> enhancement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Foreground-background separation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Skin</a:t>
                      </a:r>
                      <a:r>
                        <a:rPr lang="en-US" baseline="0" dirty="0" smtClean="0"/>
                        <a:t> color segmentation + Vignette and grayscale effects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Vignette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Comic-book 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Comic-book effect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Oil Painting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Sepia - tone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Emboss effect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Dissolve effect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temperature conversion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33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44676"/>
            <a:ext cx="851988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References:</a:t>
            </a:r>
          </a:p>
          <a:p>
            <a:endParaRPr lang="en-IN" dirty="0"/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[1] Y.; Cetin A.E.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Akarun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L.;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Yardunci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 Canny edge detection codec using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vlib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on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davinci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series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dsp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 In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International Conference on Computer Science and Service System (CSSS), pages 221,224,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11-13 August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2012.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[2] Y.; Cetin A.E.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Akarun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L.;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Yardunci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 Adaptive methods for dithering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color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images. In IEEE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Transactions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on IEEE, vol.6, no.7, pages 950,955, Jan 1997.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[3] A.U.;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Allebach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J.P.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Baqai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F.A.; Je-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Ho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Lee; Agar. Digital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color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halftoning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 In Signal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Processing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Magazine,IEEE,vol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 22, pages 87,96, Jan 2005.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[4] K. J.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Sungkuk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Chun. Oil painting rendering changeable by light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eect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Soongsil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University, HCI Lab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 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[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5] Luo Tao; Xi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feng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Zheng; Ding Tie-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fu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 Self-adaptive threshold canny operator in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color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image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edge detection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 In 2nd International Congress on Image and Signal Processing, CISP '09, pages 1,4,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17-19 October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2009.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[6] Theo;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Weijer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Joost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V.D.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Gijsenij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Arjan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;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Gevers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 Computational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color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constancy: Survey and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experiments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 In IEEE Transactions On Image Processing, 2010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.[ August 1996].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96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Introduction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</a:t>
            </a:r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aim of this project is to take the features of the famous image editing app, Instagram, one step further and create a real-time video version of  the filters. We have named it </a:t>
            </a:r>
            <a:r>
              <a:rPr lang="en-US" alt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InstaVine</a:t>
            </a:r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 </a:t>
            </a:r>
            <a:endParaRPr lang="en-US" alt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filters implemented on the video are image filters applied to each frame of the video. Due to the algorithms running in real-time and without manual intervention, the filters are adaptive</a:t>
            </a:r>
            <a:r>
              <a:rPr lang="en-US" alt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</a:t>
            </a:r>
            <a:endParaRPr lang="en-US" i="1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Hardware </a:t>
            </a:r>
            <a:r>
              <a:rPr lang="en-US" sz="2400" b="1" dirty="0"/>
              <a:t>and Setup </a:t>
            </a:r>
            <a:endParaRPr lang="en-US" sz="2400" b="1" dirty="0" smtClean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DSP Board: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We chose DM6437 because: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- 720x480i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I-O Video resolution (Better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Quality)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- can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connect to external displays (Helps in demo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Drawbacks: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- internal memory: 256kB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- clock speed: 600MHz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Camera: Canon 7D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User Interface: Combination of DIP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witches on the board will select various filters </a:t>
            </a: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50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Pencil Sketch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Algorithm: Edge Detection Using Adaptive Canny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Result: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Users\Shruti\Documents\EE586\ee586posterpics\IMG-20140427-WA0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9" r="13004"/>
          <a:stretch/>
        </p:blipFill>
        <p:spPr bwMode="auto">
          <a:xfrm>
            <a:off x="2350330" y="1997075"/>
            <a:ext cx="4586514" cy="354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30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Vignette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Algorithm: Skin Color Segmentation + Faded Mask Overlay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Result: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Users\Shruti\Documents\EE586\ee586posterpics\IMG-20140427-WA00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9" r="9428"/>
          <a:stretch/>
        </p:blipFill>
        <p:spPr bwMode="auto">
          <a:xfrm>
            <a:off x="2292272" y="2039729"/>
            <a:ext cx="4702629" cy="34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5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Colored Foreground with Grayscale 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Algorithm: Skin Segmentation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+ Faded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Grayscale Mask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Overlay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Result: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074" name="Picture 2" descr="C:\Users\Shruti\Documents\EE586\ee586posterpics\IMG-20140427-WA00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4" r="16095"/>
          <a:stretch/>
        </p:blipFill>
        <p:spPr bwMode="auto">
          <a:xfrm>
            <a:off x="2466444" y="1990300"/>
            <a:ext cx="4354285" cy="358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5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3687" y="977900"/>
            <a:ext cx="739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Metallic Emboss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Algorithm: The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emboss filter gives a 3D shadow effect to the image, essentially by taking the bump-map of the frames along the diagonal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Complexity : O(MN)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Results: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Users\Shruti\Documents\EE586\ee586posterpics\IMG-20140427-WA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3" r="13821"/>
          <a:stretch/>
        </p:blipFill>
        <p:spPr bwMode="auto">
          <a:xfrm>
            <a:off x="4364260" y="2634017"/>
            <a:ext cx="3592385" cy="293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5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78" y="943429"/>
            <a:ext cx="3150973" cy="450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3686" y="977900"/>
            <a:ext cx="42151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Error Diffusion and Dithering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Algorithm:</a:t>
            </a:r>
            <a:r>
              <a:rPr lang="en-US" sz="2400" b="1" dirty="0" smtClean="0">
                <a:solidFill>
                  <a:srgbClr val="990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Halft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oning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using the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thresholding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matrix.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Error Diffusion : Distribute the quantization residual to neighboring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un-processed.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Serpentine Scanning to ensure proper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error distribution 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Complexity : O(MN)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Results: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7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3687" y="977900"/>
            <a:ext cx="7399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Comi</a:t>
            </a:r>
            <a:r>
              <a:rPr lang="en-US" sz="2400" b="1" dirty="0" smtClean="0"/>
              <a:t>c Book</a:t>
            </a:r>
            <a:endParaRPr lang="en-US" sz="2400" b="1" dirty="0" smtClean="0"/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Algorithm: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 the original image to edge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enhanced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sharperned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image while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preserving the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brightness.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Decided to use the “sharpen” as the actual Comic Book Effect for the demo as it “visibly” better than Error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Diffusion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Complexity : O(MN)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Results: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/>
            </a:r>
            <a:br>
              <a:rPr lang="en-IN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endParaRPr lang="en-US" i="1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Users\Shruti\Documents\EE586\ee586posterpics\IMG-20140427-WA000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3" r="11851"/>
          <a:stretch/>
        </p:blipFill>
        <p:spPr bwMode="auto">
          <a:xfrm>
            <a:off x="4859557" y="3152629"/>
            <a:ext cx="3383692" cy="254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3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rgbClr val="99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622</Words>
  <Application>Microsoft Office PowerPoint</Application>
  <PresentationFormat>On-screen Show (4:3)</PresentationFormat>
  <Paragraphs>112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Mapp Student</dc:creator>
  <cp:lastModifiedBy>Shruti</cp:lastModifiedBy>
  <cp:revision>54</cp:revision>
  <cp:lastPrinted>2012-02-07T18:57:58Z</cp:lastPrinted>
  <dcterms:created xsi:type="dcterms:W3CDTF">2014-03-04T20:23:39Z</dcterms:created>
  <dcterms:modified xsi:type="dcterms:W3CDTF">2014-05-01T06:10:14Z</dcterms:modified>
</cp:coreProperties>
</file>