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80" r:id="rId3"/>
    <p:sldId id="301" r:id="rId4"/>
    <p:sldId id="281" r:id="rId5"/>
    <p:sldId id="283" r:id="rId6"/>
    <p:sldId id="294" r:id="rId7"/>
    <p:sldId id="295" r:id="rId8"/>
    <p:sldId id="296" r:id="rId9"/>
    <p:sldId id="297" r:id="rId10"/>
    <p:sldId id="298" r:id="rId11"/>
    <p:sldId id="299" r:id="rId12"/>
    <p:sldId id="302" r:id="rId13"/>
    <p:sldId id="300" r:id="rId14"/>
    <p:sldId id="292"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mry5051@outlook.com" userId="88fd95b5d2c0a9b5" providerId="LiveId" clId="{317CF677-16D2-4061-A2F2-412A363040E1}"/>
    <pc:docChg chg="undo custSel addSld delSld modSld sldOrd">
      <pc:chgData name="yadavmry5051@outlook.com" userId="88fd95b5d2c0a9b5" providerId="LiveId" clId="{317CF677-16D2-4061-A2F2-412A363040E1}" dt="2023-05-02T12:48:12.405" v="733" actId="20577"/>
      <pc:docMkLst>
        <pc:docMk/>
      </pc:docMkLst>
      <pc:sldChg chg="modSp mod">
        <pc:chgData name="yadavmry5051@outlook.com" userId="88fd95b5d2c0a9b5" providerId="LiveId" clId="{317CF677-16D2-4061-A2F2-412A363040E1}" dt="2023-05-02T12:37:32.966" v="717" actId="2711"/>
        <pc:sldMkLst>
          <pc:docMk/>
          <pc:sldMk cId="979622006" sldId="280"/>
        </pc:sldMkLst>
        <pc:spChg chg="mod">
          <ac:chgData name="yadavmry5051@outlook.com" userId="88fd95b5d2c0a9b5" providerId="LiveId" clId="{317CF677-16D2-4061-A2F2-412A363040E1}" dt="2023-05-02T12:37:32.966" v="717" actId="2711"/>
          <ac:spMkLst>
            <pc:docMk/>
            <pc:sldMk cId="979622006" sldId="280"/>
            <ac:spMk id="3" creationId="{1E0B8C4B-3A3C-9FD1-59FB-1666C1F09376}"/>
          </ac:spMkLst>
        </pc:spChg>
      </pc:sldChg>
      <pc:sldChg chg="del">
        <pc:chgData name="yadavmry5051@outlook.com" userId="88fd95b5d2c0a9b5" providerId="LiveId" clId="{317CF677-16D2-4061-A2F2-412A363040E1}" dt="2023-04-27T19:00:45.692" v="441" actId="47"/>
        <pc:sldMkLst>
          <pc:docMk/>
          <pc:sldMk cId="685681062" sldId="282"/>
        </pc:sldMkLst>
      </pc:sldChg>
      <pc:sldChg chg="addSp delSp modSp mod">
        <pc:chgData name="yadavmry5051@outlook.com" userId="88fd95b5d2c0a9b5" providerId="LiveId" clId="{317CF677-16D2-4061-A2F2-412A363040E1}" dt="2023-04-27T15:44:12.896" v="75" actId="20577"/>
        <pc:sldMkLst>
          <pc:docMk/>
          <pc:sldMk cId="2903841477" sldId="283"/>
        </pc:sldMkLst>
        <pc:spChg chg="mod">
          <ac:chgData name="yadavmry5051@outlook.com" userId="88fd95b5d2c0a9b5" providerId="LiveId" clId="{317CF677-16D2-4061-A2F2-412A363040E1}" dt="2023-04-27T15:27:49.291" v="13" actId="20577"/>
          <ac:spMkLst>
            <pc:docMk/>
            <pc:sldMk cId="2903841477" sldId="283"/>
            <ac:spMk id="2" creationId="{69125542-D540-B766-0FA1-10DE2ED0495C}"/>
          </ac:spMkLst>
        </pc:spChg>
        <pc:spChg chg="add mod">
          <ac:chgData name="yadavmry5051@outlook.com" userId="88fd95b5d2c0a9b5" providerId="LiveId" clId="{317CF677-16D2-4061-A2F2-412A363040E1}" dt="2023-04-27T15:44:12.896" v="75" actId="20577"/>
          <ac:spMkLst>
            <pc:docMk/>
            <pc:sldMk cId="2903841477" sldId="283"/>
            <ac:spMk id="4" creationId="{651D9635-7D13-4552-AF12-3D33AB01CDF5}"/>
          </ac:spMkLst>
        </pc:spChg>
        <pc:spChg chg="del">
          <ac:chgData name="yadavmry5051@outlook.com" userId="88fd95b5d2c0a9b5" providerId="LiveId" clId="{317CF677-16D2-4061-A2F2-412A363040E1}" dt="2023-04-27T15:27:38.132" v="4" actId="478"/>
          <ac:spMkLst>
            <pc:docMk/>
            <pc:sldMk cId="2903841477" sldId="283"/>
            <ac:spMk id="6" creationId="{A6DDBB02-9464-CEB2-1790-240E71187667}"/>
          </ac:spMkLst>
        </pc:spChg>
        <pc:graphicFrameChg chg="del mod">
          <ac:chgData name="yadavmry5051@outlook.com" userId="88fd95b5d2c0a9b5" providerId="LiveId" clId="{317CF677-16D2-4061-A2F2-412A363040E1}" dt="2023-04-27T15:27:27.126" v="2" actId="478"/>
          <ac:graphicFrameMkLst>
            <pc:docMk/>
            <pc:sldMk cId="2903841477" sldId="283"/>
            <ac:graphicFrameMk id="5" creationId="{ED69F325-47F8-5A12-D3A4-2BB6ADB3D0B6}"/>
          </ac:graphicFrameMkLst>
        </pc:graphicFrameChg>
        <pc:picChg chg="add del mod">
          <ac:chgData name="yadavmry5051@outlook.com" userId="88fd95b5d2c0a9b5" providerId="LiveId" clId="{317CF677-16D2-4061-A2F2-412A363040E1}" dt="2023-04-27T15:31:14.981" v="50" actId="478"/>
          <ac:picMkLst>
            <pc:docMk/>
            <pc:sldMk cId="2903841477" sldId="283"/>
            <ac:picMk id="9" creationId="{0D82B73E-4638-4C34-9ACD-32B527F84B84}"/>
          </ac:picMkLst>
        </pc:picChg>
        <pc:picChg chg="add del mod">
          <ac:chgData name="yadavmry5051@outlook.com" userId="88fd95b5d2c0a9b5" providerId="LiveId" clId="{317CF677-16D2-4061-A2F2-412A363040E1}" dt="2023-04-27T15:31:14.981" v="50" actId="478"/>
          <ac:picMkLst>
            <pc:docMk/>
            <pc:sldMk cId="2903841477" sldId="283"/>
            <ac:picMk id="11" creationId="{8994719D-A55D-4D99-92F2-FA1B314CDBAA}"/>
          </ac:picMkLst>
        </pc:picChg>
        <pc:picChg chg="add mod">
          <ac:chgData name="yadavmry5051@outlook.com" userId="88fd95b5d2c0a9b5" providerId="LiveId" clId="{317CF677-16D2-4061-A2F2-412A363040E1}" dt="2023-04-27T15:43:57.634" v="66" actId="14100"/>
          <ac:picMkLst>
            <pc:docMk/>
            <pc:sldMk cId="2903841477" sldId="283"/>
            <ac:picMk id="13" creationId="{8C9C90AC-C86C-403B-957A-7BBEA9B234C2}"/>
          </ac:picMkLst>
        </pc:picChg>
        <pc:picChg chg="add mod">
          <ac:chgData name="yadavmry5051@outlook.com" userId="88fd95b5d2c0a9b5" providerId="LiveId" clId="{317CF677-16D2-4061-A2F2-412A363040E1}" dt="2023-04-27T15:44:02.946" v="67" actId="1076"/>
          <ac:picMkLst>
            <pc:docMk/>
            <pc:sldMk cId="2903841477" sldId="283"/>
            <ac:picMk id="15" creationId="{65ECAF49-8722-468A-BD41-ABAFF4689F7F}"/>
          </ac:picMkLst>
        </pc:picChg>
      </pc:sldChg>
      <pc:sldChg chg="del ord">
        <pc:chgData name="yadavmry5051@outlook.com" userId="88fd95b5d2c0a9b5" providerId="LiveId" clId="{317CF677-16D2-4061-A2F2-412A363040E1}" dt="2023-04-27T19:00:47.672" v="442" actId="47"/>
        <pc:sldMkLst>
          <pc:docMk/>
          <pc:sldMk cId="2886474736" sldId="284"/>
        </pc:sldMkLst>
      </pc:sldChg>
      <pc:sldChg chg="del">
        <pc:chgData name="yadavmry5051@outlook.com" userId="88fd95b5d2c0a9b5" providerId="LiveId" clId="{317CF677-16D2-4061-A2F2-412A363040E1}" dt="2023-04-27T19:00:48.275" v="443" actId="47"/>
        <pc:sldMkLst>
          <pc:docMk/>
          <pc:sldMk cId="2011930182" sldId="285"/>
        </pc:sldMkLst>
      </pc:sldChg>
      <pc:sldChg chg="del">
        <pc:chgData name="yadavmry5051@outlook.com" userId="88fd95b5d2c0a9b5" providerId="LiveId" clId="{317CF677-16D2-4061-A2F2-412A363040E1}" dt="2023-04-27T19:00:48.376" v="444" actId="47"/>
        <pc:sldMkLst>
          <pc:docMk/>
          <pc:sldMk cId="2452269796" sldId="287"/>
        </pc:sldMkLst>
      </pc:sldChg>
      <pc:sldChg chg="del">
        <pc:chgData name="yadavmry5051@outlook.com" userId="88fd95b5d2c0a9b5" providerId="LiveId" clId="{317CF677-16D2-4061-A2F2-412A363040E1}" dt="2023-04-27T19:00:48.511" v="445" actId="47"/>
        <pc:sldMkLst>
          <pc:docMk/>
          <pc:sldMk cId="1600494506" sldId="288"/>
        </pc:sldMkLst>
      </pc:sldChg>
      <pc:sldChg chg="del">
        <pc:chgData name="yadavmry5051@outlook.com" userId="88fd95b5d2c0a9b5" providerId="LiveId" clId="{317CF677-16D2-4061-A2F2-412A363040E1}" dt="2023-04-27T19:00:48.603" v="446" actId="47"/>
        <pc:sldMkLst>
          <pc:docMk/>
          <pc:sldMk cId="2502887943" sldId="289"/>
        </pc:sldMkLst>
      </pc:sldChg>
      <pc:sldChg chg="del">
        <pc:chgData name="yadavmry5051@outlook.com" userId="88fd95b5d2c0a9b5" providerId="LiveId" clId="{317CF677-16D2-4061-A2F2-412A363040E1}" dt="2023-04-27T19:00:48.808" v="447" actId="47"/>
        <pc:sldMkLst>
          <pc:docMk/>
          <pc:sldMk cId="3170280394" sldId="290"/>
        </pc:sldMkLst>
      </pc:sldChg>
      <pc:sldChg chg="del">
        <pc:chgData name="yadavmry5051@outlook.com" userId="88fd95b5d2c0a9b5" providerId="LiveId" clId="{317CF677-16D2-4061-A2F2-412A363040E1}" dt="2023-04-27T19:00:48.986" v="448" actId="47"/>
        <pc:sldMkLst>
          <pc:docMk/>
          <pc:sldMk cId="249904479" sldId="291"/>
        </pc:sldMkLst>
      </pc:sldChg>
      <pc:sldChg chg="delSp modSp mod ord">
        <pc:chgData name="yadavmry5051@outlook.com" userId="88fd95b5d2c0a9b5" providerId="LiveId" clId="{317CF677-16D2-4061-A2F2-412A363040E1}" dt="2023-05-02T11:39:04.610" v="648" actId="255"/>
        <pc:sldMkLst>
          <pc:docMk/>
          <pc:sldMk cId="94818171" sldId="292"/>
        </pc:sldMkLst>
        <pc:spChg chg="mod">
          <ac:chgData name="yadavmry5051@outlook.com" userId="88fd95b5d2c0a9b5" providerId="LiveId" clId="{317CF677-16D2-4061-A2F2-412A363040E1}" dt="2023-05-02T11:34:16.648" v="600" actId="1076"/>
          <ac:spMkLst>
            <pc:docMk/>
            <pc:sldMk cId="94818171" sldId="292"/>
            <ac:spMk id="2" creationId="{B83F7D2E-080D-DBDD-73C4-3C38A2B77908}"/>
          </ac:spMkLst>
        </pc:spChg>
        <pc:spChg chg="mod">
          <ac:chgData name="yadavmry5051@outlook.com" userId="88fd95b5d2c0a9b5" providerId="LiveId" clId="{317CF677-16D2-4061-A2F2-412A363040E1}" dt="2023-05-02T11:39:04.610" v="648" actId="255"/>
          <ac:spMkLst>
            <pc:docMk/>
            <pc:sldMk cId="94818171" sldId="292"/>
            <ac:spMk id="3" creationId="{2BE8FDE3-DBA4-6A04-C75D-E56FE92EF368}"/>
          </ac:spMkLst>
        </pc:spChg>
        <pc:spChg chg="del">
          <ac:chgData name="yadavmry5051@outlook.com" userId="88fd95b5d2c0a9b5" providerId="LiveId" clId="{317CF677-16D2-4061-A2F2-412A363040E1}" dt="2023-04-27T18:59:38.016" v="432" actId="478"/>
          <ac:spMkLst>
            <pc:docMk/>
            <pc:sldMk cId="94818171" sldId="292"/>
            <ac:spMk id="4" creationId="{D5BA2433-990B-A170-369A-3DF4A9B33BFA}"/>
          </ac:spMkLst>
        </pc:spChg>
      </pc:sldChg>
      <pc:sldChg chg="del">
        <pc:chgData name="yadavmry5051@outlook.com" userId="88fd95b5d2c0a9b5" providerId="LiveId" clId="{317CF677-16D2-4061-A2F2-412A363040E1}" dt="2023-04-27T19:00:49.120" v="449" actId="47"/>
        <pc:sldMkLst>
          <pc:docMk/>
          <pc:sldMk cId="1003962426" sldId="293"/>
        </pc:sldMkLst>
      </pc:sldChg>
      <pc:sldChg chg="addSp delSp modSp add mod">
        <pc:chgData name="yadavmry5051@outlook.com" userId="88fd95b5d2c0a9b5" providerId="LiveId" clId="{317CF677-16D2-4061-A2F2-412A363040E1}" dt="2023-04-27T19:15:44.733" v="543" actId="1076"/>
        <pc:sldMkLst>
          <pc:docMk/>
          <pc:sldMk cId="1211491295" sldId="294"/>
        </pc:sldMkLst>
        <pc:spChg chg="mod">
          <ac:chgData name="yadavmry5051@outlook.com" userId="88fd95b5d2c0a9b5" providerId="LiveId" clId="{317CF677-16D2-4061-A2F2-412A363040E1}" dt="2023-04-27T19:15:44.733" v="543" actId="1076"/>
          <ac:spMkLst>
            <pc:docMk/>
            <pc:sldMk cId="1211491295" sldId="294"/>
            <ac:spMk id="2" creationId="{69125542-D540-B766-0FA1-10DE2ED0495C}"/>
          </ac:spMkLst>
        </pc:spChg>
        <pc:spChg chg="mod">
          <ac:chgData name="yadavmry5051@outlook.com" userId="88fd95b5d2c0a9b5" providerId="LiveId" clId="{317CF677-16D2-4061-A2F2-412A363040E1}" dt="2023-04-27T15:45:06.831" v="90" actId="20577"/>
          <ac:spMkLst>
            <pc:docMk/>
            <pc:sldMk cId="1211491295" sldId="294"/>
            <ac:spMk id="4" creationId="{651D9635-7D13-4552-AF12-3D33AB01CDF5}"/>
          </ac:spMkLst>
        </pc:spChg>
        <pc:picChg chg="add mod">
          <ac:chgData name="yadavmry5051@outlook.com" userId="88fd95b5d2c0a9b5" providerId="LiveId" clId="{317CF677-16D2-4061-A2F2-412A363040E1}" dt="2023-04-27T19:06:56.912" v="541" actId="1076"/>
          <ac:picMkLst>
            <pc:docMk/>
            <pc:sldMk cId="1211491295" sldId="294"/>
            <ac:picMk id="5" creationId="{A88DB680-D36F-41B0-A378-C3958A415C50}"/>
          </ac:picMkLst>
        </pc:picChg>
        <pc:picChg chg="add mod">
          <ac:chgData name="yadavmry5051@outlook.com" userId="88fd95b5d2c0a9b5" providerId="LiveId" clId="{317CF677-16D2-4061-A2F2-412A363040E1}" dt="2023-04-27T19:06:46.214" v="537" actId="1076"/>
          <ac:picMkLst>
            <pc:docMk/>
            <pc:sldMk cId="1211491295" sldId="294"/>
            <ac:picMk id="8" creationId="{0AA6A15E-6640-4EC6-BD62-FE1DBACEAF2C}"/>
          </ac:picMkLst>
        </pc:picChg>
        <pc:picChg chg="add del mod">
          <ac:chgData name="yadavmry5051@outlook.com" userId="88fd95b5d2c0a9b5" providerId="LiveId" clId="{317CF677-16D2-4061-A2F2-412A363040E1}" dt="2023-04-27T18:34:09.452" v="99" actId="21"/>
          <ac:picMkLst>
            <pc:docMk/>
            <pc:sldMk cId="1211491295" sldId="294"/>
            <ac:picMk id="10" creationId="{D6C6284F-E458-4090-8347-5F8AA305DB93}"/>
          </ac:picMkLst>
        </pc:picChg>
        <pc:picChg chg="del">
          <ac:chgData name="yadavmry5051@outlook.com" userId="88fd95b5d2c0a9b5" providerId="LiveId" clId="{317CF677-16D2-4061-A2F2-412A363040E1}" dt="2023-04-27T15:43:06.880" v="63" actId="478"/>
          <ac:picMkLst>
            <pc:docMk/>
            <pc:sldMk cId="1211491295" sldId="294"/>
            <ac:picMk id="13" creationId="{8C9C90AC-C86C-403B-957A-7BBEA9B234C2}"/>
          </ac:picMkLst>
        </pc:picChg>
        <pc:picChg chg="del">
          <ac:chgData name="yadavmry5051@outlook.com" userId="88fd95b5d2c0a9b5" providerId="LiveId" clId="{317CF677-16D2-4061-A2F2-412A363040E1}" dt="2023-04-27T15:43:05.160" v="62" actId="478"/>
          <ac:picMkLst>
            <pc:docMk/>
            <pc:sldMk cId="1211491295" sldId="294"/>
            <ac:picMk id="15" creationId="{65ECAF49-8722-468A-BD41-ABAFF4689F7F}"/>
          </ac:picMkLst>
        </pc:picChg>
      </pc:sldChg>
      <pc:sldChg chg="addSp delSp modSp new mod">
        <pc:chgData name="yadavmry5051@outlook.com" userId="88fd95b5d2c0a9b5" providerId="LiveId" clId="{317CF677-16D2-4061-A2F2-412A363040E1}" dt="2023-04-27T18:34:42.791" v="108" actId="1076"/>
        <pc:sldMkLst>
          <pc:docMk/>
          <pc:sldMk cId="2100070898" sldId="295"/>
        </pc:sldMkLst>
        <pc:spChg chg="del">
          <ac:chgData name="yadavmry5051@outlook.com" userId="88fd95b5d2c0a9b5" providerId="LiveId" clId="{317CF677-16D2-4061-A2F2-412A363040E1}" dt="2023-04-27T18:34:35.795" v="105" actId="478"/>
          <ac:spMkLst>
            <pc:docMk/>
            <pc:sldMk cId="2100070898" sldId="295"/>
            <ac:spMk id="2" creationId="{224B2C04-3420-4678-8601-CF4FE8070E02}"/>
          </ac:spMkLst>
        </pc:spChg>
        <pc:spChg chg="del">
          <ac:chgData name="yadavmry5051@outlook.com" userId="88fd95b5d2c0a9b5" providerId="LiveId" clId="{317CF677-16D2-4061-A2F2-412A363040E1}" dt="2023-04-27T18:34:17.291" v="101"/>
          <ac:spMkLst>
            <pc:docMk/>
            <pc:sldMk cId="2100070898" sldId="295"/>
            <ac:spMk id="3" creationId="{CECCE209-07B5-4DE9-B5F0-7AEFD5BB4603}"/>
          </ac:spMkLst>
        </pc:spChg>
        <pc:spChg chg="del">
          <ac:chgData name="yadavmry5051@outlook.com" userId="88fd95b5d2c0a9b5" providerId="LiveId" clId="{317CF677-16D2-4061-A2F2-412A363040E1}" dt="2023-04-27T18:34:25.529" v="104" actId="478"/>
          <ac:spMkLst>
            <pc:docMk/>
            <pc:sldMk cId="2100070898" sldId="295"/>
            <ac:spMk id="4" creationId="{DEC4C571-1E9F-4AD9-B2CA-F0B8C9A76271}"/>
          </ac:spMkLst>
        </pc:spChg>
        <pc:picChg chg="add mod">
          <ac:chgData name="yadavmry5051@outlook.com" userId="88fd95b5d2c0a9b5" providerId="LiveId" clId="{317CF677-16D2-4061-A2F2-412A363040E1}" dt="2023-04-27T18:34:42.791" v="108" actId="1076"/>
          <ac:picMkLst>
            <pc:docMk/>
            <pc:sldMk cId="2100070898" sldId="295"/>
            <ac:picMk id="6" creationId="{2F745FA6-7446-424E-AA0D-0A6B7D8AEF02}"/>
          </ac:picMkLst>
        </pc:picChg>
      </pc:sldChg>
      <pc:sldChg chg="addSp delSp modSp new mod">
        <pc:chgData name="yadavmry5051@outlook.com" userId="88fd95b5d2c0a9b5" providerId="LiveId" clId="{317CF677-16D2-4061-A2F2-412A363040E1}" dt="2023-05-02T12:48:12.405" v="733" actId="20577"/>
        <pc:sldMkLst>
          <pc:docMk/>
          <pc:sldMk cId="683411959" sldId="296"/>
        </pc:sldMkLst>
        <pc:spChg chg="mod">
          <ac:chgData name="yadavmry5051@outlook.com" userId="88fd95b5d2c0a9b5" providerId="LiveId" clId="{317CF677-16D2-4061-A2F2-412A363040E1}" dt="2023-04-27T18:36:00.947" v="120" actId="1076"/>
          <ac:spMkLst>
            <pc:docMk/>
            <pc:sldMk cId="683411959" sldId="296"/>
            <ac:spMk id="2" creationId="{980EF982-6911-4442-85F9-354887A76AD6}"/>
          </ac:spMkLst>
        </pc:spChg>
        <pc:spChg chg="mod">
          <ac:chgData name="yadavmry5051@outlook.com" userId="88fd95b5d2c0a9b5" providerId="LiveId" clId="{317CF677-16D2-4061-A2F2-412A363040E1}" dt="2023-05-02T12:48:12.405" v="733" actId="20577"/>
          <ac:spMkLst>
            <pc:docMk/>
            <pc:sldMk cId="683411959" sldId="296"/>
            <ac:spMk id="3" creationId="{90C5BF64-D331-411E-AFF7-1D699574E9FC}"/>
          </ac:spMkLst>
        </pc:spChg>
        <pc:spChg chg="del">
          <ac:chgData name="yadavmry5051@outlook.com" userId="88fd95b5d2c0a9b5" providerId="LiveId" clId="{317CF677-16D2-4061-A2F2-412A363040E1}" dt="2023-04-27T18:35:56.445" v="119" actId="478"/>
          <ac:spMkLst>
            <pc:docMk/>
            <pc:sldMk cId="683411959" sldId="296"/>
            <ac:spMk id="4" creationId="{E91BA80F-BECB-43C9-BD0F-9E661B0F634B}"/>
          </ac:spMkLst>
        </pc:spChg>
        <pc:picChg chg="add mod">
          <ac:chgData name="yadavmry5051@outlook.com" userId="88fd95b5d2c0a9b5" providerId="LiveId" clId="{317CF677-16D2-4061-A2F2-412A363040E1}" dt="2023-04-27T18:41:56.830" v="164" actId="14100"/>
          <ac:picMkLst>
            <pc:docMk/>
            <pc:sldMk cId="683411959" sldId="296"/>
            <ac:picMk id="7" creationId="{2FBC4543-796B-4477-88F0-DF87B08E86BD}"/>
          </ac:picMkLst>
        </pc:picChg>
        <pc:picChg chg="add del mod">
          <ac:chgData name="yadavmry5051@outlook.com" userId="88fd95b5d2c0a9b5" providerId="LiveId" clId="{317CF677-16D2-4061-A2F2-412A363040E1}" dt="2023-04-27T18:41:31.261" v="160" actId="931"/>
          <ac:picMkLst>
            <pc:docMk/>
            <pc:sldMk cId="683411959" sldId="296"/>
            <ac:picMk id="9" creationId="{A3C6BD5E-D0C5-4F3F-886F-A06920DD68B6}"/>
          </ac:picMkLst>
        </pc:picChg>
        <pc:picChg chg="add mod">
          <ac:chgData name="yadavmry5051@outlook.com" userId="88fd95b5d2c0a9b5" providerId="LiveId" clId="{317CF677-16D2-4061-A2F2-412A363040E1}" dt="2023-04-27T18:41:41.374" v="163" actId="14100"/>
          <ac:picMkLst>
            <pc:docMk/>
            <pc:sldMk cId="683411959" sldId="296"/>
            <ac:picMk id="11" creationId="{958B5D15-E93C-4983-904E-7BE555527A81}"/>
          </ac:picMkLst>
        </pc:picChg>
      </pc:sldChg>
      <pc:sldChg chg="addSp delSp modSp add mod">
        <pc:chgData name="yadavmry5051@outlook.com" userId="88fd95b5d2c0a9b5" providerId="LiveId" clId="{317CF677-16D2-4061-A2F2-412A363040E1}" dt="2023-05-02T11:33:34.420" v="597" actId="20577"/>
        <pc:sldMkLst>
          <pc:docMk/>
          <pc:sldMk cId="1048777510" sldId="297"/>
        </pc:sldMkLst>
        <pc:spChg chg="mod">
          <ac:chgData name="yadavmry5051@outlook.com" userId="88fd95b5d2c0a9b5" providerId="LiveId" clId="{317CF677-16D2-4061-A2F2-412A363040E1}" dt="2023-05-02T11:33:34.420" v="597" actId="20577"/>
          <ac:spMkLst>
            <pc:docMk/>
            <pc:sldMk cId="1048777510" sldId="297"/>
            <ac:spMk id="3" creationId="{90C5BF64-D331-411E-AFF7-1D699574E9FC}"/>
          </ac:spMkLst>
        </pc:spChg>
        <pc:picChg chg="add del mod">
          <ac:chgData name="yadavmry5051@outlook.com" userId="88fd95b5d2c0a9b5" providerId="LiveId" clId="{317CF677-16D2-4061-A2F2-412A363040E1}" dt="2023-05-02T11:33:03.356" v="593" actId="478"/>
          <ac:picMkLst>
            <pc:docMk/>
            <pc:sldMk cId="1048777510" sldId="297"/>
            <ac:picMk id="6" creationId="{BD27B48C-5A4D-419B-8CBF-1447A1C7A991}"/>
          </ac:picMkLst>
        </pc:picChg>
        <pc:picChg chg="del">
          <ac:chgData name="yadavmry5051@outlook.com" userId="88fd95b5d2c0a9b5" providerId="LiveId" clId="{317CF677-16D2-4061-A2F2-412A363040E1}" dt="2023-04-27T18:43:00.955" v="167" actId="478"/>
          <ac:picMkLst>
            <pc:docMk/>
            <pc:sldMk cId="1048777510" sldId="297"/>
            <ac:picMk id="7" creationId="{2FBC4543-796B-4477-88F0-DF87B08E86BD}"/>
          </ac:picMkLst>
        </pc:picChg>
        <pc:picChg chg="del">
          <ac:chgData name="yadavmry5051@outlook.com" userId="88fd95b5d2c0a9b5" providerId="LiveId" clId="{317CF677-16D2-4061-A2F2-412A363040E1}" dt="2023-04-27T18:43:02.874" v="168" actId="478"/>
          <ac:picMkLst>
            <pc:docMk/>
            <pc:sldMk cId="1048777510" sldId="297"/>
            <ac:picMk id="11" creationId="{958B5D15-E93C-4983-904E-7BE555527A81}"/>
          </ac:picMkLst>
        </pc:picChg>
      </pc:sldChg>
      <pc:sldChg chg="addSp delSp modSp add mod">
        <pc:chgData name="yadavmry5051@outlook.com" userId="88fd95b5d2c0a9b5" providerId="LiveId" clId="{317CF677-16D2-4061-A2F2-412A363040E1}" dt="2023-04-27T19:06:31.469" v="531" actId="20577"/>
        <pc:sldMkLst>
          <pc:docMk/>
          <pc:sldMk cId="2966742743" sldId="298"/>
        </pc:sldMkLst>
        <pc:spChg chg="mod">
          <ac:chgData name="yadavmry5051@outlook.com" userId="88fd95b5d2c0a9b5" providerId="LiveId" clId="{317CF677-16D2-4061-A2F2-412A363040E1}" dt="2023-04-27T19:06:31.469" v="531" actId="20577"/>
          <ac:spMkLst>
            <pc:docMk/>
            <pc:sldMk cId="2966742743" sldId="298"/>
            <ac:spMk id="3" creationId="{90C5BF64-D331-411E-AFF7-1D699574E9FC}"/>
          </ac:spMkLst>
        </pc:spChg>
        <pc:picChg chg="del">
          <ac:chgData name="yadavmry5051@outlook.com" userId="88fd95b5d2c0a9b5" providerId="LiveId" clId="{317CF677-16D2-4061-A2F2-412A363040E1}" dt="2023-04-27T18:47:30.402" v="242" actId="478"/>
          <ac:picMkLst>
            <pc:docMk/>
            <pc:sldMk cId="2966742743" sldId="298"/>
            <ac:picMk id="6" creationId="{BD27B48C-5A4D-419B-8CBF-1447A1C7A991}"/>
          </ac:picMkLst>
        </pc:picChg>
        <pc:picChg chg="add mod">
          <ac:chgData name="yadavmry5051@outlook.com" userId="88fd95b5d2c0a9b5" providerId="LiveId" clId="{317CF677-16D2-4061-A2F2-412A363040E1}" dt="2023-04-27T18:49:19.932" v="247" actId="1076"/>
          <ac:picMkLst>
            <pc:docMk/>
            <pc:sldMk cId="2966742743" sldId="298"/>
            <ac:picMk id="7" creationId="{36C4A845-B3B5-4EAF-88B1-03BC67381673}"/>
          </ac:picMkLst>
        </pc:picChg>
      </pc:sldChg>
      <pc:sldChg chg="addSp delSp modSp add mod ord">
        <pc:chgData name="yadavmry5051@outlook.com" userId="88fd95b5d2c0a9b5" providerId="LiveId" clId="{317CF677-16D2-4061-A2F2-412A363040E1}" dt="2023-05-02T12:32:59.270" v="692" actId="14100"/>
        <pc:sldMkLst>
          <pc:docMk/>
          <pc:sldMk cId="2400752944" sldId="299"/>
        </pc:sldMkLst>
        <pc:spChg chg="del mod">
          <ac:chgData name="yadavmry5051@outlook.com" userId="88fd95b5d2c0a9b5" providerId="LiveId" clId="{317CF677-16D2-4061-A2F2-412A363040E1}" dt="2023-04-27T18:53:46.741" v="387" actId="931"/>
          <ac:spMkLst>
            <pc:docMk/>
            <pc:sldMk cId="2400752944" sldId="299"/>
            <ac:spMk id="3" creationId="{90C5BF64-D331-411E-AFF7-1D699574E9FC}"/>
          </ac:spMkLst>
        </pc:spChg>
        <pc:picChg chg="add mod modCrop">
          <ac:chgData name="yadavmry5051@outlook.com" userId="88fd95b5d2c0a9b5" providerId="LiveId" clId="{317CF677-16D2-4061-A2F2-412A363040E1}" dt="2023-05-02T12:32:59.270" v="692" actId="14100"/>
          <ac:picMkLst>
            <pc:docMk/>
            <pc:sldMk cId="2400752944" sldId="299"/>
            <ac:picMk id="4" creationId="{1C78581B-C707-4220-BD0D-89F936230AD8}"/>
          </ac:picMkLst>
        </pc:picChg>
        <pc:picChg chg="del">
          <ac:chgData name="yadavmry5051@outlook.com" userId="88fd95b5d2c0a9b5" providerId="LiveId" clId="{317CF677-16D2-4061-A2F2-412A363040E1}" dt="2023-04-27T18:53:37.468" v="386" actId="478"/>
          <ac:picMkLst>
            <pc:docMk/>
            <pc:sldMk cId="2400752944" sldId="299"/>
            <ac:picMk id="6" creationId="{BD27B48C-5A4D-419B-8CBF-1447A1C7A991}"/>
          </ac:picMkLst>
        </pc:picChg>
        <pc:picChg chg="add mod">
          <ac:chgData name="yadavmry5051@outlook.com" userId="88fd95b5d2c0a9b5" providerId="LiveId" clId="{317CF677-16D2-4061-A2F2-412A363040E1}" dt="2023-04-27T18:53:49.217" v="388" actId="1076"/>
          <ac:picMkLst>
            <pc:docMk/>
            <pc:sldMk cId="2400752944" sldId="299"/>
            <ac:picMk id="7" creationId="{0B56B3A8-F321-44C5-84C9-7B8928F904F0}"/>
          </ac:picMkLst>
        </pc:picChg>
        <pc:picChg chg="add mod">
          <ac:chgData name="yadavmry5051@outlook.com" userId="88fd95b5d2c0a9b5" providerId="LiveId" clId="{317CF677-16D2-4061-A2F2-412A363040E1}" dt="2023-04-27T18:57:47.655" v="394" actId="1076"/>
          <ac:picMkLst>
            <pc:docMk/>
            <pc:sldMk cId="2400752944" sldId="299"/>
            <ac:picMk id="9" creationId="{B20CEF77-0043-4A19-81DD-15621CC81AD3}"/>
          </ac:picMkLst>
        </pc:picChg>
        <pc:picChg chg="add del mod">
          <ac:chgData name="yadavmry5051@outlook.com" userId="88fd95b5d2c0a9b5" providerId="LiveId" clId="{317CF677-16D2-4061-A2F2-412A363040E1}" dt="2023-05-02T12:32:08.939" v="680" actId="478"/>
          <ac:picMkLst>
            <pc:docMk/>
            <pc:sldMk cId="2400752944" sldId="299"/>
            <ac:picMk id="11" creationId="{0314D714-CBF6-4BAD-94E5-841C95FD1692}"/>
          </ac:picMkLst>
        </pc:picChg>
        <pc:picChg chg="add del mod">
          <ac:chgData name="yadavmry5051@outlook.com" userId="88fd95b5d2c0a9b5" providerId="LiveId" clId="{317CF677-16D2-4061-A2F2-412A363040E1}" dt="2023-04-27T18:58:13.795" v="400" actId="21"/>
          <ac:picMkLst>
            <pc:docMk/>
            <pc:sldMk cId="2400752944" sldId="299"/>
            <ac:picMk id="13" creationId="{CBB21F93-8C85-48CE-AA84-404375EED9EC}"/>
          </ac:picMkLst>
        </pc:picChg>
      </pc:sldChg>
      <pc:sldChg chg="addSp delSp modSp add mod">
        <pc:chgData name="yadavmry5051@outlook.com" userId="88fd95b5d2c0a9b5" providerId="LiveId" clId="{317CF677-16D2-4061-A2F2-412A363040E1}" dt="2023-04-27T18:59:05.366" v="414" actId="1076"/>
        <pc:sldMkLst>
          <pc:docMk/>
          <pc:sldMk cId="520091578" sldId="300"/>
        </pc:sldMkLst>
        <pc:spChg chg="add del mod">
          <ac:chgData name="yadavmry5051@outlook.com" userId="88fd95b5d2c0a9b5" providerId="LiveId" clId="{317CF677-16D2-4061-A2F2-412A363040E1}" dt="2023-04-27T18:58:39.193" v="406" actId="478"/>
          <ac:spMkLst>
            <pc:docMk/>
            <pc:sldMk cId="520091578" sldId="300"/>
            <ac:spMk id="4" creationId="{5156A970-AACE-40F9-8DE0-CC558060FCE0}"/>
          </ac:spMkLst>
        </pc:spChg>
        <pc:spChg chg="add del mod">
          <ac:chgData name="yadavmry5051@outlook.com" userId="88fd95b5d2c0a9b5" providerId="LiveId" clId="{317CF677-16D2-4061-A2F2-412A363040E1}" dt="2023-04-27T18:58:44.234" v="407" actId="478"/>
          <ac:spMkLst>
            <pc:docMk/>
            <pc:sldMk cId="520091578" sldId="300"/>
            <ac:spMk id="8" creationId="{A57A7478-EBC3-429F-A911-3C07C7B6CC4B}"/>
          </ac:spMkLst>
        </pc:spChg>
        <pc:picChg chg="del">
          <ac:chgData name="yadavmry5051@outlook.com" userId="88fd95b5d2c0a9b5" providerId="LiveId" clId="{317CF677-16D2-4061-A2F2-412A363040E1}" dt="2023-04-27T18:58:21.692" v="402" actId="478"/>
          <ac:picMkLst>
            <pc:docMk/>
            <pc:sldMk cId="520091578" sldId="300"/>
            <ac:picMk id="7" creationId="{0B56B3A8-F321-44C5-84C9-7B8928F904F0}"/>
          </ac:picMkLst>
        </pc:picChg>
        <pc:picChg chg="del">
          <ac:chgData name="yadavmry5051@outlook.com" userId="88fd95b5d2c0a9b5" providerId="LiveId" clId="{317CF677-16D2-4061-A2F2-412A363040E1}" dt="2023-04-27T18:58:23.667" v="403" actId="478"/>
          <ac:picMkLst>
            <pc:docMk/>
            <pc:sldMk cId="520091578" sldId="300"/>
            <ac:picMk id="9" creationId="{B20CEF77-0043-4A19-81DD-15621CC81AD3}"/>
          </ac:picMkLst>
        </pc:picChg>
        <pc:picChg chg="del">
          <ac:chgData name="yadavmry5051@outlook.com" userId="88fd95b5d2c0a9b5" providerId="LiveId" clId="{317CF677-16D2-4061-A2F2-412A363040E1}" dt="2023-04-27T18:58:46.099" v="408" actId="478"/>
          <ac:picMkLst>
            <pc:docMk/>
            <pc:sldMk cId="520091578" sldId="300"/>
            <ac:picMk id="11" creationId="{0314D714-CBF6-4BAD-94E5-841C95FD1692}"/>
          </ac:picMkLst>
        </pc:picChg>
        <pc:picChg chg="add mod">
          <ac:chgData name="yadavmry5051@outlook.com" userId="88fd95b5d2c0a9b5" providerId="LiveId" clId="{317CF677-16D2-4061-A2F2-412A363040E1}" dt="2023-04-27T18:59:05.366" v="414" actId="1076"/>
          <ac:picMkLst>
            <pc:docMk/>
            <pc:sldMk cId="520091578" sldId="300"/>
            <ac:picMk id="12" creationId="{A7DC76C4-FBBC-43AF-B36B-777F744E848C}"/>
          </ac:picMkLst>
        </pc:picChg>
      </pc:sldChg>
      <pc:sldChg chg="modSp add mod">
        <pc:chgData name="yadavmry5051@outlook.com" userId="88fd95b5d2c0a9b5" providerId="LiveId" clId="{317CF677-16D2-4061-A2F2-412A363040E1}" dt="2023-05-02T12:39:16.231" v="732" actId="20577"/>
        <pc:sldMkLst>
          <pc:docMk/>
          <pc:sldMk cId="413170737" sldId="301"/>
        </pc:sldMkLst>
        <pc:spChg chg="mod">
          <ac:chgData name="yadavmry5051@outlook.com" userId="88fd95b5d2c0a9b5" providerId="LiveId" clId="{317CF677-16D2-4061-A2F2-412A363040E1}" dt="2023-04-27T19:02:49.663" v="458" actId="20577"/>
          <ac:spMkLst>
            <pc:docMk/>
            <pc:sldMk cId="413170737" sldId="301"/>
            <ac:spMk id="2" creationId="{4A940BC6-9DA0-FB4D-8879-DC8B3958C07C}"/>
          </ac:spMkLst>
        </pc:spChg>
        <pc:spChg chg="mod">
          <ac:chgData name="yadavmry5051@outlook.com" userId="88fd95b5d2c0a9b5" providerId="LiveId" clId="{317CF677-16D2-4061-A2F2-412A363040E1}" dt="2023-05-02T12:39:16.231" v="732" actId="20577"/>
          <ac:spMkLst>
            <pc:docMk/>
            <pc:sldMk cId="413170737" sldId="301"/>
            <ac:spMk id="3" creationId="{1E0B8C4B-3A3C-9FD1-59FB-1666C1F09376}"/>
          </ac:spMkLst>
        </pc:spChg>
      </pc:sldChg>
      <pc:sldChg chg="addSp delSp modSp new mod">
        <pc:chgData name="yadavmry5051@outlook.com" userId="88fd95b5d2c0a9b5" providerId="LiveId" clId="{317CF677-16D2-4061-A2F2-412A363040E1}" dt="2023-05-02T12:35:08.723" v="713" actId="5793"/>
        <pc:sldMkLst>
          <pc:docMk/>
          <pc:sldMk cId="2924386084" sldId="302"/>
        </pc:sldMkLst>
        <pc:spChg chg="mod">
          <ac:chgData name="yadavmry5051@outlook.com" userId="88fd95b5d2c0a9b5" providerId="LiveId" clId="{317CF677-16D2-4061-A2F2-412A363040E1}" dt="2023-05-02T12:13:27.998" v="660" actId="1076"/>
          <ac:spMkLst>
            <pc:docMk/>
            <pc:sldMk cId="2924386084" sldId="302"/>
            <ac:spMk id="2" creationId="{C8E9617B-80AF-438E-8513-6AC87A807D55}"/>
          </ac:spMkLst>
        </pc:spChg>
        <pc:spChg chg="mod">
          <ac:chgData name="yadavmry5051@outlook.com" userId="88fd95b5d2c0a9b5" providerId="LiveId" clId="{317CF677-16D2-4061-A2F2-412A363040E1}" dt="2023-05-02T12:35:08.723" v="713" actId="5793"/>
          <ac:spMkLst>
            <pc:docMk/>
            <pc:sldMk cId="2924386084" sldId="302"/>
            <ac:spMk id="3" creationId="{185D60D0-4F00-4E5C-A48D-BC11BE0F00AB}"/>
          </ac:spMkLst>
        </pc:spChg>
        <pc:spChg chg="del">
          <ac:chgData name="yadavmry5051@outlook.com" userId="88fd95b5d2c0a9b5" providerId="LiveId" clId="{317CF677-16D2-4061-A2F2-412A363040E1}" dt="2023-05-02T12:13:24.373" v="659" actId="478"/>
          <ac:spMkLst>
            <pc:docMk/>
            <pc:sldMk cId="2924386084" sldId="302"/>
            <ac:spMk id="4" creationId="{7BBBEFAD-1BB6-4D74-BB87-837737DD1141}"/>
          </ac:spMkLst>
        </pc:spChg>
        <pc:picChg chg="add mod modCrop">
          <ac:chgData name="yadavmry5051@outlook.com" userId="88fd95b5d2c0a9b5" providerId="LiveId" clId="{317CF677-16D2-4061-A2F2-412A363040E1}" dt="2023-05-02T12:34:47.730" v="701" actId="1076"/>
          <ac:picMkLst>
            <pc:docMk/>
            <pc:sldMk cId="2924386084" sldId="302"/>
            <ac:picMk id="7" creationId="{13113B85-57DE-4FE9-88C4-FAE1EDF5DA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371600"/>
            <a:ext cx="5385816" cy="1225296"/>
          </a:xfrm>
        </p:spPr>
        <p:txBody>
          <a:bodyPr/>
          <a:lstStyle/>
          <a:p>
            <a:r>
              <a:rPr lang="en-US" dirty="0"/>
              <a:t>ABC call volume trend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4132352" cy="878908"/>
          </a:xfrm>
        </p:spPr>
        <p:txBody>
          <a:bodyPr/>
          <a:lstStyle/>
          <a:p>
            <a:r>
              <a:rPr lang="en-US" dirty="0"/>
              <a:t>Manan Yadav </a:t>
            </a:r>
          </a:p>
          <a:p>
            <a:r>
              <a:rPr lang="en-US" dirty="0"/>
              <a:t>yadavmanan1111@gmail.com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F982-6911-4442-85F9-354887A76AD6}"/>
              </a:ext>
            </a:extLst>
          </p:cNvPr>
          <p:cNvSpPr>
            <a:spLocks noGrp="1"/>
          </p:cNvSpPr>
          <p:nvPr>
            <p:ph type="title"/>
          </p:nvPr>
        </p:nvSpPr>
        <p:spPr>
          <a:xfrm>
            <a:off x="768096" y="448056"/>
            <a:ext cx="10671048" cy="768096"/>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90C5BF64-D331-411E-AFF7-1D699574E9FC}"/>
              </a:ext>
            </a:extLst>
          </p:cNvPr>
          <p:cNvSpPr>
            <a:spLocks noGrp="1"/>
          </p:cNvSpPr>
          <p:nvPr>
            <p:ph sz="half" idx="1"/>
          </p:nvPr>
        </p:nvSpPr>
        <p:spPr>
          <a:xfrm>
            <a:off x="544068" y="1313008"/>
            <a:ext cx="11119104" cy="4434840"/>
          </a:xfrm>
        </p:spPr>
        <p:txBody>
          <a:bodyPr/>
          <a:lstStyle/>
          <a:p>
            <a:r>
              <a:rPr lang="en-US" sz="2000" dirty="0"/>
              <a:t>The next was to find: Let’s say customers also call this ABC insurance company at night but didn’t get an answer as there are no agents to answer, this creates a bad customer experience for this Insurance company. Suppose for every 100 calls that the customer made from 9 Am to 9 Pm, the customer also made 30 calls in the night between interval [9 Pm to 9 Am], and the distribution of those 30 calls are as follows:</a:t>
            </a:r>
          </a:p>
          <a:p>
            <a:endParaRPr lang="en-US" sz="2000" dirty="0"/>
          </a:p>
          <a:p>
            <a:endParaRPr lang="en-US" sz="2000" dirty="0"/>
          </a:p>
          <a:p>
            <a:endParaRPr lang="en-US" sz="2000" dirty="0"/>
          </a:p>
          <a:p>
            <a:endParaRPr lang="en-US" sz="2000" dirty="0"/>
          </a:p>
          <a:p>
            <a:r>
              <a:rPr lang="en-US" sz="2000" dirty="0"/>
              <a:t>Here we have taken an </a:t>
            </a:r>
            <a:r>
              <a:rPr lang="en-US" sz="2000" b="1" dirty="0"/>
              <a:t>assumption</a:t>
            </a:r>
            <a:r>
              <a:rPr lang="en-US" sz="2000" dirty="0"/>
              <a:t>: An agent work for 6 days a week; On average total unplanned leaves per agent is 4 days a month; An agent’s total working hrs. is 9 hrs. out of which 1.5 hrs. go into lunch and snacks in the office. On average an agent occupied for 60% of his total actual working hrs. (i.e. 60% of 7.5 hrs.) on a call with customers/ users. The total number of days in a month is 30 days.</a:t>
            </a:r>
            <a:endParaRPr lang="en-IN" sz="2000" dirty="0"/>
          </a:p>
        </p:txBody>
      </p:sp>
      <p:sp>
        <p:nvSpPr>
          <p:cNvPr id="5" name="Slide Number Placeholder 4">
            <a:extLst>
              <a:ext uri="{FF2B5EF4-FFF2-40B4-BE49-F238E27FC236}">
                <a16:creationId xmlns:a16="http://schemas.microsoft.com/office/drawing/2014/main" id="{0591EDF6-835B-4E04-BF9A-8A2D78F0C045}"/>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a:extLst>
              <a:ext uri="{FF2B5EF4-FFF2-40B4-BE49-F238E27FC236}">
                <a16:creationId xmlns:a16="http://schemas.microsoft.com/office/drawing/2014/main" id="{36C4A845-B3B5-4EAF-88B1-03BC67381673}"/>
              </a:ext>
            </a:extLst>
          </p:cNvPr>
          <p:cNvPicPr>
            <a:picLocks noChangeAspect="1"/>
          </p:cNvPicPr>
          <p:nvPr/>
        </p:nvPicPr>
        <p:blipFill>
          <a:blip r:embed="rId2"/>
          <a:stretch>
            <a:fillRect/>
          </a:stretch>
        </p:blipFill>
        <p:spPr>
          <a:xfrm>
            <a:off x="528828" y="3081288"/>
            <a:ext cx="11185414" cy="1064583"/>
          </a:xfrm>
          <a:prstGeom prst="rect">
            <a:avLst/>
          </a:prstGeom>
        </p:spPr>
      </p:pic>
    </p:spTree>
    <p:extLst>
      <p:ext uri="{BB962C8B-B14F-4D97-AF65-F5344CB8AC3E}">
        <p14:creationId xmlns:p14="http://schemas.microsoft.com/office/powerpoint/2010/main" val="296674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F982-6911-4442-85F9-354887A76AD6}"/>
              </a:ext>
            </a:extLst>
          </p:cNvPr>
          <p:cNvSpPr>
            <a:spLocks noGrp="1"/>
          </p:cNvSpPr>
          <p:nvPr>
            <p:ph type="title"/>
          </p:nvPr>
        </p:nvSpPr>
        <p:spPr>
          <a:xfrm>
            <a:off x="768096" y="448056"/>
            <a:ext cx="10671048" cy="768096"/>
          </a:xfrm>
        </p:spPr>
        <p:txBody>
          <a:bodyPr/>
          <a:lstStyle/>
          <a:p>
            <a:r>
              <a:rPr lang="en-US" dirty="0"/>
              <a:t>Insights</a:t>
            </a:r>
            <a:endParaRPr lang="en-IN" dirty="0"/>
          </a:p>
        </p:txBody>
      </p:sp>
      <p:pic>
        <p:nvPicPr>
          <p:cNvPr id="7" name="Content Placeholder 6">
            <a:extLst>
              <a:ext uri="{FF2B5EF4-FFF2-40B4-BE49-F238E27FC236}">
                <a16:creationId xmlns:a16="http://schemas.microsoft.com/office/drawing/2014/main" id="{0B56B3A8-F321-44C5-84C9-7B8928F904F0}"/>
              </a:ext>
            </a:extLst>
          </p:cNvPr>
          <p:cNvPicPr>
            <a:picLocks noGrp="1" noChangeAspect="1"/>
          </p:cNvPicPr>
          <p:nvPr>
            <p:ph sz="half" idx="1"/>
          </p:nvPr>
        </p:nvPicPr>
        <p:blipFill>
          <a:blip r:embed="rId2"/>
          <a:stretch>
            <a:fillRect/>
          </a:stretch>
        </p:blipFill>
        <p:spPr>
          <a:xfrm>
            <a:off x="552325" y="1312863"/>
            <a:ext cx="5670091" cy="4435475"/>
          </a:xfrm>
        </p:spPr>
      </p:pic>
      <p:sp>
        <p:nvSpPr>
          <p:cNvPr id="5" name="Slide Number Placeholder 4">
            <a:extLst>
              <a:ext uri="{FF2B5EF4-FFF2-40B4-BE49-F238E27FC236}">
                <a16:creationId xmlns:a16="http://schemas.microsoft.com/office/drawing/2014/main" id="{0591EDF6-835B-4E04-BF9A-8A2D78F0C045}"/>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Picture 8">
            <a:extLst>
              <a:ext uri="{FF2B5EF4-FFF2-40B4-BE49-F238E27FC236}">
                <a16:creationId xmlns:a16="http://schemas.microsoft.com/office/drawing/2014/main" id="{B20CEF77-0043-4A19-81DD-15621CC81AD3}"/>
              </a:ext>
            </a:extLst>
          </p:cNvPr>
          <p:cNvPicPr>
            <a:picLocks noChangeAspect="1"/>
          </p:cNvPicPr>
          <p:nvPr/>
        </p:nvPicPr>
        <p:blipFill>
          <a:blip r:embed="rId3"/>
          <a:stretch>
            <a:fillRect/>
          </a:stretch>
        </p:blipFill>
        <p:spPr>
          <a:xfrm>
            <a:off x="6152031" y="1312863"/>
            <a:ext cx="5287113" cy="1228896"/>
          </a:xfrm>
          <a:prstGeom prst="rect">
            <a:avLst/>
          </a:prstGeom>
        </p:spPr>
      </p:pic>
      <p:pic>
        <p:nvPicPr>
          <p:cNvPr id="4" name="Picture 3">
            <a:extLst>
              <a:ext uri="{FF2B5EF4-FFF2-40B4-BE49-F238E27FC236}">
                <a16:creationId xmlns:a16="http://schemas.microsoft.com/office/drawing/2014/main" id="{1C78581B-C707-4220-BD0D-89F936230AD8}"/>
              </a:ext>
            </a:extLst>
          </p:cNvPr>
          <p:cNvPicPr>
            <a:picLocks noChangeAspect="1"/>
          </p:cNvPicPr>
          <p:nvPr/>
        </p:nvPicPr>
        <p:blipFill rotWithShape="1">
          <a:blip r:embed="rId4"/>
          <a:srcRect l="5533" t="37063" r="58788" b="48478"/>
          <a:stretch/>
        </p:blipFill>
        <p:spPr>
          <a:xfrm>
            <a:off x="6418555" y="2824470"/>
            <a:ext cx="5221120" cy="1667631"/>
          </a:xfrm>
          <a:prstGeom prst="rect">
            <a:avLst/>
          </a:prstGeom>
        </p:spPr>
      </p:pic>
    </p:spTree>
    <p:extLst>
      <p:ext uri="{BB962C8B-B14F-4D97-AF65-F5344CB8AC3E}">
        <p14:creationId xmlns:p14="http://schemas.microsoft.com/office/powerpoint/2010/main" val="240075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617B-80AF-438E-8513-6AC87A807D55}"/>
              </a:ext>
            </a:extLst>
          </p:cNvPr>
          <p:cNvSpPr>
            <a:spLocks noGrp="1"/>
          </p:cNvSpPr>
          <p:nvPr>
            <p:ph type="title"/>
          </p:nvPr>
        </p:nvSpPr>
        <p:spPr>
          <a:xfrm>
            <a:off x="643542" y="457200"/>
            <a:ext cx="10671048" cy="768096"/>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185D60D0-4F00-4E5C-A48D-BC11BE0F00AB}"/>
              </a:ext>
            </a:extLst>
          </p:cNvPr>
          <p:cNvSpPr>
            <a:spLocks noGrp="1"/>
          </p:cNvSpPr>
          <p:nvPr>
            <p:ph sz="half" idx="1"/>
          </p:nvPr>
        </p:nvSpPr>
        <p:spPr>
          <a:xfrm>
            <a:off x="536448" y="1348518"/>
            <a:ext cx="5171894" cy="4434840"/>
          </a:xfrm>
        </p:spPr>
        <p:txBody>
          <a:bodyPr/>
          <a:lstStyle/>
          <a:p>
            <a:r>
              <a:rPr lang="en-US" sz="1600" dirty="0"/>
              <a:t>The customers call the least in the evening. So, the company can reduce the number of agents at that time for answering the calls. </a:t>
            </a:r>
          </a:p>
          <a:p>
            <a:pPr marL="0" indent="0">
              <a:buNone/>
            </a:pPr>
            <a:endParaRPr lang="en-US" sz="1600" dirty="0"/>
          </a:p>
          <a:p>
            <a:r>
              <a:rPr lang="en-US" sz="1600" dirty="0"/>
              <a:t>The company can hire 15 customer support agents for the night shift work. The company can shift some of the day workers for the night shift.</a:t>
            </a:r>
          </a:p>
          <a:p>
            <a:pPr marL="0" indent="0">
              <a:buNone/>
            </a:pPr>
            <a:endParaRPr lang="en-US" sz="1600" dirty="0"/>
          </a:p>
          <a:p>
            <a:r>
              <a:rPr lang="en-US" sz="1600" dirty="0"/>
              <a:t>The employees who are working 9 am to 9 pm. The manager can change some of the workers shift from 5 am to 2 pm and some workers from 2 pm to 11 pm to get the most calls answered. </a:t>
            </a:r>
          </a:p>
          <a:p>
            <a:pPr marL="0" indent="0">
              <a:buNone/>
            </a:pPr>
            <a:endParaRPr lang="en-US" sz="1600" dirty="0"/>
          </a:p>
          <a:p>
            <a:r>
              <a:rPr lang="en-US" sz="1600" dirty="0"/>
              <a:t>The company can make the employers divide into 3 parts too, so that the agents are always available 24/7</a:t>
            </a:r>
            <a:endParaRPr lang="en-IN" sz="1600" dirty="0"/>
          </a:p>
        </p:txBody>
      </p:sp>
      <p:sp>
        <p:nvSpPr>
          <p:cNvPr id="5" name="Slide Number Placeholder 4">
            <a:extLst>
              <a:ext uri="{FF2B5EF4-FFF2-40B4-BE49-F238E27FC236}">
                <a16:creationId xmlns:a16="http://schemas.microsoft.com/office/drawing/2014/main" id="{2FBB8EB6-5261-410B-BA66-50121191BD87}"/>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13113B85-57DE-4FE9-88C4-FAE1EDF5DA77}"/>
              </a:ext>
            </a:extLst>
          </p:cNvPr>
          <p:cNvPicPr>
            <a:picLocks noChangeAspect="1"/>
          </p:cNvPicPr>
          <p:nvPr/>
        </p:nvPicPr>
        <p:blipFill rotWithShape="1">
          <a:blip r:embed="rId2"/>
          <a:srcRect l="23591" t="27961" r="31991" b="15670"/>
          <a:stretch/>
        </p:blipFill>
        <p:spPr>
          <a:xfrm>
            <a:off x="6096000" y="1496109"/>
            <a:ext cx="5415380" cy="3865782"/>
          </a:xfrm>
          <a:prstGeom prst="rect">
            <a:avLst/>
          </a:prstGeom>
        </p:spPr>
      </p:pic>
    </p:spTree>
    <p:extLst>
      <p:ext uri="{BB962C8B-B14F-4D97-AF65-F5344CB8AC3E}">
        <p14:creationId xmlns:p14="http://schemas.microsoft.com/office/powerpoint/2010/main" val="292438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F982-6911-4442-85F9-354887A76AD6}"/>
              </a:ext>
            </a:extLst>
          </p:cNvPr>
          <p:cNvSpPr>
            <a:spLocks noGrp="1"/>
          </p:cNvSpPr>
          <p:nvPr>
            <p:ph type="title"/>
          </p:nvPr>
        </p:nvSpPr>
        <p:spPr>
          <a:xfrm>
            <a:off x="768096" y="448056"/>
            <a:ext cx="10671048" cy="768096"/>
          </a:xfrm>
        </p:spPr>
        <p:txBody>
          <a:bodyPr/>
          <a:lstStyle/>
          <a:p>
            <a:r>
              <a:rPr lang="en-US" dirty="0"/>
              <a:t>Insights</a:t>
            </a:r>
            <a:endParaRPr lang="en-IN" dirty="0"/>
          </a:p>
        </p:txBody>
      </p:sp>
      <p:sp>
        <p:nvSpPr>
          <p:cNvPr id="5" name="Slide Number Placeholder 4">
            <a:extLst>
              <a:ext uri="{FF2B5EF4-FFF2-40B4-BE49-F238E27FC236}">
                <a16:creationId xmlns:a16="http://schemas.microsoft.com/office/drawing/2014/main" id="{0591EDF6-835B-4E04-BF9A-8A2D78F0C045}"/>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12" name="Picture 11">
            <a:extLst>
              <a:ext uri="{FF2B5EF4-FFF2-40B4-BE49-F238E27FC236}">
                <a16:creationId xmlns:a16="http://schemas.microsoft.com/office/drawing/2014/main" id="{A7DC76C4-FBBC-43AF-B36B-777F744E848C}"/>
              </a:ext>
            </a:extLst>
          </p:cNvPr>
          <p:cNvPicPr>
            <a:picLocks noChangeAspect="1"/>
          </p:cNvPicPr>
          <p:nvPr/>
        </p:nvPicPr>
        <p:blipFill>
          <a:blip r:embed="rId2"/>
          <a:stretch>
            <a:fillRect/>
          </a:stretch>
        </p:blipFill>
        <p:spPr>
          <a:xfrm>
            <a:off x="1053483" y="1370810"/>
            <a:ext cx="10085033" cy="4763926"/>
          </a:xfrm>
          <a:prstGeom prst="rect">
            <a:avLst/>
          </a:prstGeom>
        </p:spPr>
      </p:pic>
    </p:spTree>
    <p:extLst>
      <p:ext uri="{BB962C8B-B14F-4D97-AF65-F5344CB8AC3E}">
        <p14:creationId xmlns:p14="http://schemas.microsoft.com/office/powerpoint/2010/main" val="52009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11106" y="750873"/>
            <a:ext cx="6766560" cy="768096"/>
          </a:xfrm>
        </p:spPr>
        <p:txBody>
          <a:bodyPr/>
          <a:lstStyle/>
          <a:p>
            <a:r>
              <a:rPr lang="en-US" dirty="0"/>
              <a:t>Results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630325"/>
            <a:ext cx="5879592" cy="2700528"/>
          </a:xfrm>
        </p:spPr>
        <p:txBody>
          <a:bodyPr/>
          <a:lstStyle/>
          <a:p>
            <a:pPr marL="285750" indent="-285750">
              <a:buFont typeface="Arial" panose="020B0604020202020204" pitchFamily="34" charset="0"/>
              <a:buChar char="•"/>
            </a:pPr>
            <a:r>
              <a:rPr lang="en-US" sz="1800" dirty="0"/>
              <a:t>In this project I came to know how an analyst can make an impact on the customer service department and how the company deals with the customers to give the satisfaction reply. </a:t>
            </a:r>
          </a:p>
          <a:p>
            <a:pPr marL="285750" indent="-285750">
              <a:buFont typeface="Arial" panose="020B0604020202020204" pitchFamily="34" charset="0"/>
              <a:buChar char="•"/>
            </a:pPr>
            <a:r>
              <a:rPr lang="en-US" sz="1800" dirty="0"/>
              <a:t>After completion of this project, my experience in using pivot tables and the formulas used in Excel has also increased.</a:t>
            </a:r>
          </a:p>
          <a:p>
            <a:pPr marL="285750" indent="-285750">
              <a:buFont typeface="Arial" panose="020B0604020202020204" pitchFamily="34" charset="0"/>
              <a:buChar char="•"/>
            </a:pPr>
            <a:r>
              <a:rPr lang="en-US" sz="1800" dirty="0"/>
              <a:t>I got to know about the IVR Duration, which is an AI tool, that answers calls to get to know the customer’s exact question and then transfers it to the right agent to get the customer’s queries get answered. </a:t>
            </a:r>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25438" y="457200"/>
            <a:ext cx="7615376" cy="768096"/>
          </a:xfrm>
        </p:spPr>
        <p:txBody>
          <a:bodyPr/>
          <a:lstStyle/>
          <a:p>
            <a:r>
              <a:rPr lang="en-US"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67328" y="1425482"/>
            <a:ext cx="8165592" cy="5241647"/>
          </a:xfrm>
        </p:spPr>
        <p:txBody>
          <a:bodyPr/>
          <a:lstStyle/>
          <a:p>
            <a:pPr marL="12700" marR="6350" indent="456565" algn="just">
              <a:lnSpc>
                <a:spcPct val="143800"/>
              </a:lnSpc>
              <a:spcBef>
                <a:spcPts val="110"/>
              </a:spcBef>
            </a:pPr>
            <a:r>
              <a:rPr lang="en-US" sz="1400" spc="-5" dirty="0">
                <a:latin typeface="Times New Roman"/>
                <a:cs typeface="Times New Roman"/>
              </a:rPr>
              <a:t>A customer experience </a:t>
            </a:r>
            <a:r>
              <a:rPr lang="en-US" sz="1400" dirty="0">
                <a:latin typeface="Times New Roman"/>
                <a:cs typeface="Times New Roman"/>
              </a:rPr>
              <a:t>(CX) </a:t>
            </a:r>
            <a:r>
              <a:rPr lang="en-US" sz="1400" spc="-5" dirty="0">
                <a:latin typeface="Times New Roman"/>
                <a:cs typeface="Times New Roman"/>
              </a:rPr>
              <a:t>team consists </a:t>
            </a:r>
            <a:r>
              <a:rPr lang="en-US" sz="1400" dirty="0">
                <a:latin typeface="Times New Roman"/>
                <a:cs typeface="Times New Roman"/>
              </a:rPr>
              <a:t>of </a:t>
            </a:r>
            <a:r>
              <a:rPr lang="en-US" sz="1400" spc="-5" dirty="0">
                <a:latin typeface="Times New Roman"/>
                <a:cs typeface="Times New Roman"/>
              </a:rPr>
              <a:t>professionals </a:t>
            </a:r>
            <a:r>
              <a:rPr lang="en-US" sz="1400" dirty="0">
                <a:latin typeface="Times New Roman"/>
                <a:cs typeface="Times New Roman"/>
              </a:rPr>
              <a:t>who analyze </a:t>
            </a:r>
            <a:r>
              <a:rPr lang="en-US" sz="1400" spc="-5" dirty="0">
                <a:latin typeface="Times New Roman"/>
                <a:cs typeface="Times New Roman"/>
              </a:rPr>
              <a:t>customer feedback and </a:t>
            </a:r>
            <a:r>
              <a:rPr lang="en-US" sz="1400" dirty="0">
                <a:latin typeface="Times New Roman"/>
                <a:cs typeface="Times New Roman"/>
              </a:rPr>
              <a:t>data, </a:t>
            </a:r>
            <a:r>
              <a:rPr lang="en-US" sz="1400" spc="-5" dirty="0">
                <a:latin typeface="Times New Roman"/>
                <a:cs typeface="Times New Roman"/>
              </a:rPr>
              <a:t>and </a:t>
            </a:r>
            <a:r>
              <a:rPr lang="en-US" sz="1400" dirty="0">
                <a:latin typeface="Times New Roman"/>
                <a:cs typeface="Times New Roman"/>
              </a:rPr>
              <a:t>share </a:t>
            </a:r>
            <a:r>
              <a:rPr lang="en-US" sz="1400" spc="-5" dirty="0">
                <a:latin typeface="Times New Roman"/>
                <a:cs typeface="Times New Roman"/>
              </a:rPr>
              <a:t>insights </a:t>
            </a:r>
            <a:r>
              <a:rPr lang="en-US" sz="1400" dirty="0">
                <a:latin typeface="Times New Roman"/>
                <a:cs typeface="Times New Roman"/>
              </a:rPr>
              <a:t>with the </a:t>
            </a:r>
            <a:r>
              <a:rPr lang="en-US" sz="1400" spc="-5" dirty="0">
                <a:latin typeface="Times New Roman"/>
                <a:cs typeface="Times New Roman"/>
              </a:rPr>
              <a:t>rest </a:t>
            </a:r>
            <a:r>
              <a:rPr lang="en-US" sz="1400" dirty="0">
                <a:latin typeface="Times New Roman"/>
                <a:cs typeface="Times New Roman"/>
              </a:rPr>
              <a:t>of the </a:t>
            </a:r>
            <a:r>
              <a:rPr lang="en-US" sz="1400" spc="-5" dirty="0">
                <a:latin typeface="Times New Roman"/>
                <a:cs typeface="Times New Roman"/>
              </a:rPr>
              <a:t>organization. Typically, </a:t>
            </a:r>
            <a:r>
              <a:rPr lang="en-US" sz="1400" dirty="0">
                <a:latin typeface="Times New Roman"/>
                <a:cs typeface="Times New Roman"/>
              </a:rPr>
              <a:t>these </a:t>
            </a:r>
            <a:r>
              <a:rPr lang="en-US" sz="1400" spc="-5" dirty="0">
                <a:latin typeface="Times New Roman"/>
                <a:cs typeface="Times New Roman"/>
              </a:rPr>
              <a:t>teams</a:t>
            </a:r>
            <a:r>
              <a:rPr lang="en-US" sz="1400" dirty="0">
                <a:latin typeface="Times New Roman"/>
                <a:cs typeface="Times New Roman"/>
              </a:rPr>
              <a:t> </a:t>
            </a:r>
            <a:r>
              <a:rPr lang="en-US" sz="1400" spc="-5" dirty="0">
                <a:latin typeface="Times New Roman"/>
                <a:cs typeface="Times New Roman"/>
              </a:rPr>
              <a:t>fulfill</a:t>
            </a:r>
            <a:r>
              <a:rPr lang="en-US" sz="1400" spc="-55" dirty="0">
                <a:latin typeface="Times New Roman"/>
                <a:cs typeface="Times New Roman"/>
              </a:rPr>
              <a:t> </a:t>
            </a:r>
            <a:r>
              <a:rPr lang="en-US" sz="1400" spc="-5" dirty="0">
                <a:latin typeface="Times New Roman"/>
                <a:cs typeface="Times New Roman"/>
              </a:rPr>
              <a:t>various</a:t>
            </a:r>
            <a:r>
              <a:rPr lang="en-US" sz="1400" spc="-50" dirty="0">
                <a:latin typeface="Times New Roman"/>
                <a:cs typeface="Times New Roman"/>
              </a:rPr>
              <a:t> </a:t>
            </a:r>
            <a:r>
              <a:rPr lang="en-US" sz="1400" spc="-5" dirty="0">
                <a:latin typeface="Times New Roman"/>
                <a:cs typeface="Times New Roman"/>
              </a:rPr>
              <a:t>roles</a:t>
            </a:r>
            <a:r>
              <a:rPr lang="en-US" sz="1400" spc="-50" dirty="0">
                <a:latin typeface="Times New Roman"/>
                <a:cs typeface="Times New Roman"/>
              </a:rPr>
              <a:t> </a:t>
            </a:r>
            <a:r>
              <a:rPr lang="en-US" sz="1400" spc="-5" dirty="0">
                <a:latin typeface="Times New Roman"/>
                <a:cs typeface="Times New Roman"/>
              </a:rPr>
              <a:t>and</a:t>
            </a:r>
            <a:r>
              <a:rPr lang="en-US" sz="1400" spc="-35" dirty="0">
                <a:latin typeface="Times New Roman"/>
                <a:cs typeface="Times New Roman"/>
              </a:rPr>
              <a:t> </a:t>
            </a:r>
            <a:r>
              <a:rPr lang="en-US" sz="1400" dirty="0">
                <a:latin typeface="Times New Roman"/>
                <a:cs typeface="Times New Roman"/>
              </a:rPr>
              <a:t>responsibilities</a:t>
            </a:r>
            <a:r>
              <a:rPr lang="en-US" sz="1400" spc="-60" dirty="0">
                <a:latin typeface="Times New Roman"/>
                <a:cs typeface="Times New Roman"/>
              </a:rPr>
              <a:t> </a:t>
            </a:r>
            <a:r>
              <a:rPr lang="en-US" sz="1400" spc="-5" dirty="0">
                <a:latin typeface="Times New Roman"/>
                <a:cs typeface="Times New Roman"/>
              </a:rPr>
              <a:t>such</a:t>
            </a:r>
            <a:r>
              <a:rPr lang="en-US" sz="1400" spc="-50" dirty="0">
                <a:latin typeface="Times New Roman"/>
                <a:cs typeface="Times New Roman"/>
              </a:rPr>
              <a:t> </a:t>
            </a:r>
            <a:r>
              <a:rPr lang="en-US" sz="1400" spc="-5" dirty="0">
                <a:latin typeface="Times New Roman"/>
                <a:cs typeface="Times New Roman"/>
              </a:rPr>
              <a:t>as</a:t>
            </a:r>
            <a:r>
              <a:rPr lang="en-US" sz="1400" spc="-50" dirty="0">
                <a:latin typeface="Times New Roman"/>
                <a:cs typeface="Times New Roman"/>
              </a:rPr>
              <a:t> </a:t>
            </a:r>
            <a:r>
              <a:rPr lang="en-US" sz="1400" spc="-5" dirty="0">
                <a:latin typeface="Times New Roman"/>
                <a:cs typeface="Times New Roman"/>
              </a:rPr>
              <a:t>Customer</a:t>
            </a:r>
            <a:r>
              <a:rPr lang="en-US" sz="1400" spc="-55" dirty="0">
                <a:latin typeface="Times New Roman"/>
                <a:cs typeface="Times New Roman"/>
              </a:rPr>
              <a:t> </a:t>
            </a:r>
            <a:r>
              <a:rPr lang="en-US" sz="1400" spc="-5" dirty="0">
                <a:latin typeface="Times New Roman"/>
                <a:cs typeface="Times New Roman"/>
              </a:rPr>
              <a:t>experience</a:t>
            </a:r>
            <a:r>
              <a:rPr lang="en-US" sz="1400" spc="-55" dirty="0">
                <a:latin typeface="Times New Roman"/>
                <a:cs typeface="Times New Roman"/>
              </a:rPr>
              <a:t> </a:t>
            </a:r>
            <a:r>
              <a:rPr lang="en-US" sz="1400" dirty="0">
                <a:latin typeface="Times New Roman"/>
                <a:cs typeface="Times New Roman"/>
              </a:rPr>
              <a:t>programs</a:t>
            </a:r>
            <a:r>
              <a:rPr lang="en-US" sz="1400" spc="-50" dirty="0">
                <a:latin typeface="Times New Roman"/>
                <a:cs typeface="Times New Roman"/>
              </a:rPr>
              <a:t> </a:t>
            </a:r>
            <a:r>
              <a:rPr lang="en-US" sz="1400" spc="-5" dirty="0">
                <a:latin typeface="Times New Roman"/>
                <a:cs typeface="Times New Roman"/>
              </a:rPr>
              <a:t>(CX</a:t>
            </a:r>
            <a:r>
              <a:rPr lang="en-US" sz="1400" spc="-55" dirty="0">
                <a:latin typeface="Times New Roman"/>
                <a:cs typeface="Times New Roman"/>
              </a:rPr>
              <a:t> </a:t>
            </a:r>
            <a:r>
              <a:rPr lang="en-US" sz="1400" spc="-5" dirty="0">
                <a:latin typeface="Times New Roman"/>
                <a:cs typeface="Times New Roman"/>
              </a:rPr>
              <a:t>programs), </a:t>
            </a:r>
            <a:r>
              <a:rPr lang="en-US" sz="1400" spc="-285" dirty="0">
                <a:latin typeface="Times New Roman"/>
                <a:cs typeface="Times New Roman"/>
              </a:rPr>
              <a:t> </a:t>
            </a:r>
            <a:r>
              <a:rPr lang="en-US" sz="1400" spc="-5" dirty="0">
                <a:latin typeface="Times New Roman"/>
                <a:cs typeface="Times New Roman"/>
              </a:rPr>
              <a:t>Digital customer experience, </a:t>
            </a:r>
            <a:r>
              <a:rPr lang="en-US" sz="1400" dirty="0">
                <a:latin typeface="Times New Roman"/>
                <a:cs typeface="Times New Roman"/>
              </a:rPr>
              <a:t>Design </a:t>
            </a:r>
            <a:r>
              <a:rPr lang="en-US" sz="1400" spc="-5" dirty="0">
                <a:latin typeface="Times New Roman"/>
                <a:cs typeface="Times New Roman"/>
              </a:rPr>
              <a:t>and processes, </a:t>
            </a:r>
            <a:r>
              <a:rPr lang="en-US" sz="1400" dirty="0">
                <a:latin typeface="Times New Roman"/>
                <a:cs typeface="Times New Roman"/>
              </a:rPr>
              <a:t>Internal communications, </a:t>
            </a:r>
            <a:r>
              <a:rPr lang="en-US" sz="1400" spc="-5" dirty="0">
                <a:latin typeface="Times New Roman"/>
                <a:cs typeface="Times New Roman"/>
              </a:rPr>
              <a:t>Voice </a:t>
            </a:r>
            <a:r>
              <a:rPr lang="en-US" sz="1400" dirty="0">
                <a:latin typeface="Times New Roman"/>
                <a:cs typeface="Times New Roman"/>
              </a:rPr>
              <a:t>of the </a:t>
            </a:r>
            <a:r>
              <a:rPr lang="en-US" sz="1400" spc="-5" dirty="0">
                <a:latin typeface="Times New Roman"/>
                <a:cs typeface="Times New Roman"/>
              </a:rPr>
              <a:t>customer</a:t>
            </a:r>
            <a:r>
              <a:rPr lang="en-US" sz="1400" dirty="0">
                <a:latin typeface="Times New Roman"/>
                <a:cs typeface="Times New Roman"/>
              </a:rPr>
              <a:t> </a:t>
            </a:r>
            <a:r>
              <a:rPr lang="en-US" sz="1400" spc="-5" dirty="0">
                <a:latin typeface="Times New Roman"/>
                <a:cs typeface="Times New Roman"/>
              </a:rPr>
              <a:t>(</a:t>
            </a:r>
            <a:r>
              <a:rPr lang="en-US" sz="1400" spc="-5" dirty="0" err="1">
                <a:latin typeface="Times New Roman"/>
                <a:cs typeface="Times New Roman"/>
              </a:rPr>
              <a:t>VoC</a:t>
            </a:r>
            <a:r>
              <a:rPr lang="en-US" sz="1400" spc="-5" dirty="0">
                <a:latin typeface="Times New Roman"/>
                <a:cs typeface="Times New Roman"/>
              </a:rPr>
              <a:t>),</a:t>
            </a:r>
            <a:r>
              <a:rPr lang="en-US" sz="1400" dirty="0">
                <a:latin typeface="Times New Roman"/>
                <a:cs typeface="Times New Roman"/>
              </a:rPr>
              <a:t> </a:t>
            </a:r>
            <a:r>
              <a:rPr lang="en-US" sz="1400" spc="-5" dirty="0">
                <a:latin typeface="Times New Roman"/>
                <a:cs typeface="Times New Roman"/>
              </a:rPr>
              <a:t>User</a:t>
            </a:r>
            <a:r>
              <a:rPr lang="en-US" sz="1400" dirty="0">
                <a:latin typeface="Times New Roman"/>
                <a:cs typeface="Times New Roman"/>
              </a:rPr>
              <a:t> </a:t>
            </a:r>
            <a:r>
              <a:rPr lang="en-US" sz="1400" spc="-5" dirty="0">
                <a:latin typeface="Times New Roman"/>
                <a:cs typeface="Times New Roman"/>
              </a:rPr>
              <a:t>experiences, etc.</a:t>
            </a:r>
            <a:endParaRPr lang="en-US" sz="1400" dirty="0">
              <a:latin typeface="Times New Roman"/>
              <a:cs typeface="Times New Roman"/>
            </a:endParaRPr>
          </a:p>
          <a:p>
            <a:pPr marL="12700" marR="6350" indent="456565" algn="just">
              <a:lnSpc>
                <a:spcPct val="143700"/>
              </a:lnSpc>
              <a:spcBef>
                <a:spcPts val="810"/>
              </a:spcBef>
            </a:pPr>
            <a:r>
              <a:rPr lang="en-US" sz="1400" spc="-5" dirty="0">
                <a:latin typeface="Times New Roman"/>
                <a:cs typeface="Times New Roman"/>
              </a:rPr>
              <a:t>Advertising</a:t>
            </a:r>
            <a:r>
              <a:rPr lang="en-US" sz="1400" spc="-35" dirty="0">
                <a:latin typeface="Times New Roman"/>
                <a:cs typeface="Times New Roman"/>
              </a:rPr>
              <a:t> </a:t>
            </a:r>
            <a:r>
              <a:rPr lang="en-US" sz="1400" spc="-5" dirty="0">
                <a:latin typeface="Times New Roman"/>
                <a:cs typeface="Times New Roman"/>
              </a:rPr>
              <a:t>is</a:t>
            </a:r>
            <a:r>
              <a:rPr lang="en-US" sz="1400" spc="-30" dirty="0">
                <a:latin typeface="Times New Roman"/>
                <a:cs typeface="Times New Roman"/>
              </a:rPr>
              <a:t> </a:t>
            </a:r>
            <a:r>
              <a:rPr lang="en-US" sz="1400" dirty="0">
                <a:latin typeface="Times New Roman"/>
                <a:cs typeface="Times New Roman"/>
              </a:rPr>
              <a:t>a</a:t>
            </a:r>
            <a:r>
              <a:rPr lang="en-US" sz="1400" spc="-40" dirty="0">
                <a:latin typeface="Times New Roman"/>
                <a:cs typeface="Times New Roman"/>
              </a:rPr>
              <a:t> </a:t>
            </a:r>
            <a:r>
              <a:rPr lang="en-US" sz="1400" spc="-5" dirty="0">
                <a:latin typeface="Times New Roman"/>
                <a:cs typeface="Times New Roman"/>
              </a:rPr>
              <a:t>way</a:t>
            </a:r>
            <a:r>
              <a:rPr lang="en-US" sz="1400" spc="-30" dirty="0">
                <a:latin typeface="Times New Roman"/>
                <a:cs typeface="Times New Roman"/>
              </a:rPr>
              <a:t> </a:t>
            </a:r>
            <a:r>
              <a:rPr lang="en-US" sz="1400" dirty="0">
                <a:latin typeface="Times New Roman"/>
                <a:cs typeface="Times New Roman"/>
              </a:rPr>
              <a:t>of</a:t>
            </a:r>
            <a:r>
              <a:rPr lang="en-US" sz="1400" spc="-35" dirty="0">
                <a:latin typeface="Times New Roman"/>
                <a:cs typeface="Times New Roman"/>
              </a:rPr>
              <a:t> </a:t>
            </a:r>
            <a:r>
              <a:rPr lang="en-US" sz="1400" spc="-5" dirty="0">
                <a:latin typeface="Times New Roman"/>
                <a:cs typeface="Times New Roman"/>
              </a:rPr>
              <a:t>marketing</a:t>
            </a:r>
            <a:r>
              <a:rPr lang="en-US" sz="1400" spc="-35" dirty="0">
                <a:latin typeface="Times New Roman"/>
                <a:cs typeface="Times New Roman"/>
              </a:rPr>
              <a:t> </a:t>
            </a:r>
            <a:r>
              <a:rPr lang="en-US" sz="1400" dirty="0">
                <a:latin typeface="Times New Roman"/>
                <a:cs typeface="Times New Roman"/>
              </a:rPr>
              <a:t>your</a:t>
            </a:r>
            <a:r>
              <a:rPr lang="en-US" sz="1400" spc="-35" dirty="0">
                <a:latin typeface="Times New Roman"/>
                <a:cs typeface="Times New Roman"/>
              </a:rPr>
              <a:t> </a:t>
            </a:r>
            <a:r>
              <a:rPr lang="en-US" sz="1400" spc="-5" dirty="0">
                <a:latin typeface="Times New Roman"/>
                <a:cs typeface="Times New Roman"/>
              </a:rPr>
              <a:t>business</a:t>
            </a:r>
            <a:r>
              <a:rPr lang="en-US" sz="1400" spc="-25" dirty="0">
                <a:latin typeface="Times New Roman"/>
                <a:cs typeface="Times New Roman"/>
              </a:rPr>
              <a:t> </a:t>
            </a:r>
            <a:r>
              <a:rPr lang="en-US" sz="1400" dirty="0">
                <a:latin typeface="Times New Roman"/>
                <a:cs typeface="Times New Roman"/>
              </a:rPr>
              <a:t>in</a:t>
            </a:r>
            <a:r>
              <a:rPr lang="en-US" sz="1400" spc="-30" dirty="0">
                <a:latin typeface="Times New Roman"/>
                <a:cs typeface="Times New Roman"/>
              </a:rPr>
              <a:t> </a:t>
            </a:r>
            <a:r>
              <a:rPr lang="en-US" sz="1400" spc="-5" dirty="0">
                <a:latin typeface="Times New Roman"/>
                <a:cs typeface="Times New Roman"/>
              </a:rPr>
              <a:t>order</a:t>
            </a:r>
            <a:r>
              <a:rPr lang="en-US" sz="1400" spc="-35" dirty="0">
                <a:latin typeface="Times New Roman"/>
                <a:cs typeface="Times New Roman"/>
              </a:rPr>
              <a:t> </a:t>
            </a:r>
            <a:r>
              <a:rPr lang="en-US" sz="1400" dirty="0">
                <a:latin typeface="Times New Roman"/>
                <a:cs typeface="Times New Roman"/>
              </a:rPr>
              <a:t>to</a:t>
            </a:r>
            <a:r>
              <a:rPr lang="en-US" sz="1400" spc="-25" dirty="0">
                <a:latin typeface="Times New Roman"/>
                <a:cs typeface="Times New Roman"/>
              </a:rPr>
              <a:t> </a:t>
            </a:r>
            <a:r>
              <a:rPr lang="en-US" sz="1400" spc="-5" dirty="0">
                <a:latin typeface="Times New Roman"/>
                <a:cs typeface="Times New Roman"/>
              </a:rPr>
              <a:t>increase</a:t>
            </a:r>
            <a:r>
              <a:rPr lang="en-US" sz="1400" spc="-35" dirty="0">
                <a:latin typeface="Times New Roman"/>
                <a:cs typeface="Times New Roman"/>
              </a:rPr>
              <a:t> </a:t>
            </a:r>
            <a:r>
              <a:rPr lang="en-US" sz="1400" spc="-5" dirty="0">
                <a:latin typeface="Times New Roman"/>
                <a:cs typeface="Times New Roman"/>
              </a:rPr>
              <a:t>sales</a:t>
            </a:r>
            <a:r>
              <a:rPr lang="en-US" sz="1400" spc="-30" dirty="0">
                <a:latin typeface="Times New Roman"/>
                <a:cs typeface="Times New Roman"/>
              </a:rPr>
              <a:t> </a:t>
            </a:r>
            <a:r>
              <a:rPr lang="en-US" sz="1400" dirty="0">
                <a:latin typeface="Times New Roman"/>
                <a:cs typeface="Times New Roman"/>
              </a:rPr>
              <a:t>or</a:t>
            </a:r>
            <a:r>
              <a:rPr lang="en-US" sz="1400" spc="-25" dirty="0">
                <a:latin typeface="Times New Roman"/>
                <a:cs typeface="Times New Roman"/>
              </a:rPr>
              <a:t> </a:t>
            </a:r>
            <a:r>
              <a:rPr lang="en-US" sz="1400" dirty="0">
                <a:latin typeface="Times New Roman"/>
                <a:cs typeface="Times New Roman"/>
              </a:rPr>
              <a:t>make</a:t>
            </a:r>
            <a:r>
              <a:rPr lang="en-US" sz="1400" spc="-35" dirty="0">
                <a:latin typeface="Times New Roman"/>
                <a:cs typeface="Times New Roman"/>
              </a:rPr>
              <a:t> </a:t>
            </a:r>
            <a:r>
              <a:rPr lang="en-US" sz="1400" dirty="0">
                <a:latin typeface="Times New Roman"/>
                <a:cs typeface="Times New Roman"/>
              </a:rPr>
              <a:t>your </a:t>
            </a:r>
            <a:r>
              <a:rPr lang="en-US" sz="1400" spc="-5" dirty="0">
                <a:latin typeface="Times New Roman"/>
                <a:cs typeface="Times New Roman"/>
              </a:rPr>
              <a:t>audience aware </a:t>
            </a:r>
            <a:r>
              <a:rPr lang="en-US" sz="1400" dirty="0">
                <a:latin typeface="Times New Roman"/>
                <a:cs typeface="Times New Roman"/>
              </a:rPr>
              <a:t>of your </a:t>
            </a:r>
            <a:r>
              <a:rPr lang="en-US" sz="1400" spc="-5" dirty="0">
                <a:latin typeface="Times New Roman"/>
                <a:cs typeface="Times New Roman"/>
              </a:rPr>
              <a:t>products </a:t>
            </a:r>
            <a:r>
              <a:rPr lang="en-US" sz="1400" dirty="0">
                <a:latin typeface="Times New Roman"/>
                <a:cs typeface="Times New Roman"/>
              </a:rPr>
              <a:t>or services. Until a </a:t>
            </a:r>
            <a:r>
              <a:rPr lang="en-US" sz="1400" spc="-5" dirty="0">
                <a:latin typeface="Times New Roman"/>
                <a:cs typeface="Times New Roman"/>
              </a:rPr>
              <a:t>customer </a:t>
            </a:r>
            <a:r>
              <a:rPr lang="en-US" sz="1400" dirty="0">
                <a:latin typeface="Times New Roman"/>
                <a:cs typeface="Times New Roman"/>
              </a:rPr>
              <a:t>deal with you </a:t>
            </a:r>
            <a:r>
              <a:rPr lang="en-US" sz="1400" spc="-5" dirty="0">
                <a:latin typeface="Times New Roman"/>
                <a:cs typeface="Times New Roman"/>
              </a:rPr>
              <a:t>directly and actually</a:t>
            </a:r>
            <a:r>
              <a:rPr lang="en-US" sz="1400" dirty="0">
                <a:latin typeface="Times New Roman"/>
                <a:cs typeface="Times New Roman"/>
              </a:rPr>
              <a:t> buys</a:t>
            </a:r>
            <a:r>
              <a:rPr lang="en-US" sz="1400" spc="5" dirty="0">
                <a:latin typeface="Times New Roman"/>
                <a:cs typeface="Times New Roman"/>
              </a:rPr>
              <a:t> </a:t>
            </a:r>
            <a:r>
              <a:rPr lang="en-US" sz="1400" dirty="0">
                <a:latin typeface="Times New Roman"/>
                <a:cs typeface="Times New Roman"/>
              </a:rPr>
              <a:t>your</a:t>
            </a:r>
            <a:r>
              <a:rPr lang="en-US" sz="1400" spc="5" dirty="0">
                <a:latin typeface="Times New Roman"/>
                <a:cs typeface="Times New Roman"/>
              </a:rPr>
              <a:t> </a:t>
            </a:r>
            <a:r>
              <a:rPr lang="en-US" sz="1400" spc="-5" dirty="0">
                <a:latin typeface="Times New Roman"/>
                <a:cs typeface="Times New Roman"/>
              </a:rPr>
              <a:t>products</a:t>
            </a:r>
            <a:r>
              <a:rPr lang="en-US" sz="1400" dirty="0">
                <a:latin typeface="Times New Roman"/>
                <a:cs typeface="Times New Roman"/>
              </a:rPr>
              <a:t> or</a:t>
            </a:r>
            <a:r>
              <a:rPr lang="en-US" sz="1400" spc="5" dirty="0">
                <a:latin typeface="Times New Roman"/>
                <a:cs typeface="Times New Roman"/>
              </a:rPr>
              <a:t> </a:t>
            </a:r>
            <a:r>
              <a:rPr lang="en-US" sz="1400" spc="-5" dirty="0">
                <a:latin typeface="Times New Roman"/>
                <a:cs typeface="Times New Roman"/>
              </a:rPr>
              <a:t>services,</a:t>
            </a:r>
            <a:r>
              <a:rPr lang="en-US" sz="1400" dirty="0">
                <a:latin typeface="Times New Roman"/>
                <a:cs typeface="Times New Roman"/>
              </a:rPr>
              <a:t> your</a:t>
            </a:r>
            <a:r>
              <a:rPr lang="en-US" sz="1400" spc="5" dirty="0">
                <a:latin typeface="Times New Roman"/>
                <a:cs typeface="Times New Roman"/>
              </a:rPr>
              <a:t> </a:t>
            </a:r>
            <a:r>
              <a:rPr lang="en-US" sz="1400" spc="-5" dirty="0">
                <a:latin typeface="Times New Roman"/>
                <a:cs typeface="Times New Roman"/>
              </a:rPr>
              <a:t>advertising</a:t>
            </a:r>
            <a:r>
              <a:rPr lang="en-US" sz="1400" dirty="0">
                <a:latin typeface="Times New Roman"/>
                <a:cs typeface="Times New Roman"/>
              </a:rPr>
              <a:t> may</a:t>
            </a:r>
            <a:r>
              <a:rPr lang="en-US" sz="1400" spc="5" dirty="0">
                <a:latin typeface="Times New Roman"/>
                <a:cs typeface="Times New Roman"/>
              </a:rPr>
              <a:t> </a:t>
            </a:r>
            <a:r>
              <a:rPr lang="en-US" sz="1400" spc="-5" dirty="0">
                <a:latin typeface="Times New Roman"/>
                <a:cs typeface="Times New Roman"/>
              </a:rPr>
              <a:t>help</a:t>
            </a:r>
            <a:r>
              <a:rPr lang="en-US" sz="1400" dirty="0">
                <a:latin typeface="Times New Roman"/>
                <a:cs typeface="Times New Roman"/>
              </a:rPr>
              <a:t> to</a:t>
            </a:r>
            <a:r>
              <a:rPr lang="en-US" sz="1400" spc="5" dirty="0">
                <a:latin typeface="Times New Roman"/>
                <a:cs typeface="Times New Roman"/>
              </a:rPr>
              <a:t> </a:t>
            </a:r>
            <a:r>
              <a:rPr lang="en-US" sz="1400" spc="-5" dirty="0">
                <a:latin typeface="Times New Roman"/>
                <a:cs typeface="Times New Roman"/>
              </a:rPr>
              <a:t>form</a:t>
            </a:r>
            <a:r>
              <a:rPr lang="en-US" sz="1400" dirty="0">
                <a:latin typeface="Times New Roman"/>
                <a:cs typeface="Times New Roman"/>
              </a:rPr>
              <a:t> their</a:t>
            </a:r>
            <a:r>
              <a:rPr lang="en-US" sz="1400" spc="5" dirty="0">
                <a:latin typeface="Times New Roman"/>
                <a:cs typeface="Times New Roman"/>
              </a:rPr>
              <a:t> </a:t>
            </a:r>
            <a:r>
              <a:rPr lang="en-US" sz="1400" spc="-5" dirty="0">
                <a:latin typeface="Times New Roman"/>
                <a:cs typeface="Times New Roman"/>
              </a:rPr>
              <a:t>first impressions </a:t>
            </a:r>
            <a:r>
              <a:rPr lang="en-US" sz="1400" dirty="0">
                <a:latin typeface="Times New Roman"/>
                <a:cs typeface="Times New Roman"/>
              </a:rPr>
              <a:t>of your </a:t>
            </a:r>
            <a:r>
              <a:rPr lang="en-US" sz="1400" spc="-5" dirty="0">
                <a:latin typeface="Times New Roman"/>
                <a:cs typeface="Times New Roman"/>
              </a:rPr>
              <a:t>business. The target audience </a:t>
            </a:r>
            <a:r>
              <a:rPr lang="en-US" sz="1400" dirty="0">
                <a:latin typeface="Times New Roman"/>
                <a:cs typeface="Times New Roman"/>
              </a:rPr>
              <a:t>for </a:t>
            </a:r>
            <a:r>
              <a:rPr lang="en-US" sz="1400" spc="-5" dirty="0">
                <a:latin typeface="Times New Roman"/>
                <a:cs typeface="Times New Roman"/>
              </a:rPr>
              <a:t>businesses could </a:t>
            </a:r>
            <a:r>
              <a:rPr lang="en-US" sz="1400" dirty="0">
                <a:latin typeface="Times New Roman"/>
                <a:cs typeface="Times New Roman"/>
              </a:rPr>
              <a:t>be local, </a:t>
            </a:r>
            <a:r>
              <a:rPr lang="en-US" sz="1400" spc="-5" dirty="0">
                <a:latin typeface="Times New Roman"/>
                <a:cs typeface="Times New Roman"/>
              </a:rPr>
              <a:t>regional, national, </a:t>
            </a:r>
            <a:r>
              <a:rPr lang="en-US" sz="1400" dirty="0">
                <a:latin typeface="Times New Roman"/>
                <a:cs typeface="Times New Roman"/>
              </a:rPr>
              <a:t>or </a:t>
            </a:r>
            <a:r>
              <a:rPr lang="en-US" sz="1400" spc="-5" dirty="0">
                <a:latin typeface="Times New Roman"/>
                <a:cs typeface="Times New Roman"/>
              </a:rPr>
              <a:t>international, </a:t>
            </a:r>
            <a:r>
              <a:rPr lang="en-US" sz="1400" dirty="0">
                <a:latin typeface="Times New Roman"/>
                <a:cs typeface="Times New Roman"/>
              </a:rPr>
              <a:t>or a </a:t>
            </a:r>
            <a:r>
              <a:rPr lang="en-US" sz="1400" spc="-5" dirty="0">
                <a:latin typeface="Times New Roman"/>
                <a:cs typeface="Times New Roman"/>
              </a:rPr>
              <a:t>mixture. So, </a:t>
            </a:r>
            <a:r>
              <a:rPr lang="en-US" sz="1400" dirty="0">
                <a:latin typeface="Times New Roman"/>
                <a:cs typeface="Times New Roman"/>
              </a:rPr>
              <a:t>they </a:t>
            </a:r>
            <a:r>
              <a:rPr lang="en-US" sz="1400" spc="-5" dirty="0">
                <a:latin typeface="Times New Roman"/>
                <a:cs typeface="Times New Roman"/>
              </a:rPr>
              <a:t>use </a:t>
            </a:r>
            <a:r>
              <a:rPr lang="en-US" sz="1400" dirty="0">
                <a:latin typeface="Times New Roman"/>
                <a:cs typeface="Times New Roman"/>
              </a:rPr>
              <a:t>different </a:t>
            </a:r>
            <a:r>
              <a:rPr lang="en-US" sz="1400" spc="-5" dirty="0">
                <a:latin typeface="Times New Roman"/>
                <a:cs typeface="Times New Roman"/>
              </a:rPr>
              <a:t>ways </a:t>
            </a:r>
            <a:r>
              <a:rPr lang="en-US" sz="1400" dirty="0">
                <a:latin typeface="Times New Roman"/>
                <a:cs typeface="Times New Roman"/>
              </a:rPr>
              <a:t>for </a:t>
            </a:r>
            <a:r>
              <a:rPr lang="en-US" sz="1400" spc="-5" dirty="0">
                <a:latin typeface="Times New Roman"/>
                <a:cs typeface="Times New Roman"/>
              </a:rPr>
              <a:t>advertisement. </a:t>
            </a:r>
            <a:r>
              <a:rPr lang="en-US" sz="1400" dirty="0">
                <a:latin typeface="Times New Roman"/>
                <a:cs typeface="Times New Roman"/>
              </a:rPr>
              <a:t>Some of the </a:t>
            </a:r>
            <a:r>
              <a:rPr lang="en-US" sz="1400" spc="-5" dirty="0">
                <a:latin typeface="Times New Roman"/>
                <a:cs typeface="Times New Roman"/>
              </a:rPr>
              <a:t>types </a:t>
            </a:r>
            <a:r>
              <a:rPr lang="en-US" sz="1400" dirty="0">
                <a:latin typeface="Times New Roman"/>
                <a:cs typeface="Times New Roman"/>
              </a:rPr>
              <a:t>of </a:t>
            </a:r>
            <a:r>
              <a:rPr lang="en-US" sz="1400" spc="-5" dirty="0">
                <a:latin typeface="Times New Roman"/>
                <a:cs typeface="Times New Roman"/>
              </a:rPr>
              <a:t>advertisements are Internet/online directories, Trade and </a:t>
            </a:r>
            <a:r>
              <a:rPr lang="en-US" sz="1400" dirty="0">
                <a:latin typeface="Times New Roman"/>
                <a:cs typeface="Times New Roman"/>
              </a:rPr>
              <a:t>technical press, </a:t>
            </a:r>
            <a:r>
              <a:rPr lang="en-US" sz="1400" spc="-5" dirty="0">
                <a:latin typeface="Times New Roman"/>
                <a:cs typeface="Times New Roman"/>
              </a:rPr>
              <a:t>Radio, Cinema, </a:t>
            </a:r>
            <a:r>
              <a:rPr lang="en-US" sz="1400" dirty="0">
                <a:latin typeface="Times New Roman"/>
                <a:cs typeface="Times New Roman"/>
              </a:rPr>
              <a:t> Outdoor</a:t>
            </a:r>
            <a:r>
              <a:rPr lang="en-US" sz="1400" spc="5" dirty="0">
                <a:latin typeface="Times New Roman"/>
                <a:cs typeface="Times New Roman"/>
              </a:rPr>
              <a:t> </a:t>
            </a:r>
            <a:r>
              <a:rPr lang="en-US" sz="1400" spc="-5" dirty="0">
                <a:latin typeface="Times New Roman"/>
                <a:cs typeface="Times New Roman"/>
              </a:rPr>
              <a:t>advertising,</a:t>
            </a:r>
            <a:r>
              <a:rPr lang="en-US" sz="1400" dirty="0">
                <a:latin typeface="Times New Roman"/>
                <a:cs typeface="Times New Roman"/>
              </a:rPr>
              <a:t> </a:t>
            </a:r>
            <a:r>
              <a:rPr lang="en-US" sz="1400" spc="-5" dirty="0">
                <a:latin typeface="Times New Roman"/>
                <a:cs typeface="Times New Roman"/>
              </a:rPr>
              <a:t>National</a:t>
            </a:r>
            <a:r>
              <a:rPr lang="en-US" sz="1400" dirty="0">
                <a:latin typeface="Times New Roman"/>
                <a:cs typeface="Times New Roman"/>
              </a:rPr>
              <a:t> </a:t>
            </a:r>
            <a:r>
              <a:rPr lang="en-US" sz="1400" spc="-5" dirty="0">
                <a:latin typeface="Times New Roman"/>
                <a:cs typeface="Times New Roman"/>
              </a:rPr>
              <a:t>papers,</a:t>
            </a:r>
            <a:r>
              <a:rPr lang="en-US" sz="1400" dirty="0">
                <a:latin typeface="Times New Roman"/>
                <a:cs typeface="Times New Roman"/>
              </a:rPr>
              <a:t> </a:t>
            </a:r>
            <a:r>
              <a:rPr lang="en-US" sz="1400" spc="-5" dirty="0">
                <a:latin typeface="Times New Roman"/>
                <a:cs typeface="Times New Roman"/>
              </a:rPr>
              <a:t>magazines,</a:t>
            </a:r>
            <a:r>
              <a:rPr lang="en-US" sz="1400" dirty="0">
                <a:latin typeface="Times New Roman"/>
                <a:cs typeface="Times New Roman"/>
              </a:rPr>
              <a:t> </a:t>
            </a:r>
            <a:r>
              <a:rPr lang="en-US" sz="1400" spc="-5" dirty="0">
                <a:latin typeface="Times New Roman"/>
                <a:cs typeface="Times New Roman"/>
              </a:rPr>
              <a:t>and</a:t>
            </a:r>
            <a:r>
              <a:rPr lang="en-US" sz="1400" dirty="0">
                <a:latin typeface="Times New Roman"/>
                <a:cs typeface="Times New Roman"/>
              </a:rPr>
              <a:t> </a:t>
            </a:r>
            <a:r>
              <a:rPr lang="en-US" sz="1400" spc="-5" dirty="0">
                <a:latin typeface="Times New Roman"/>
                <a:cs typeface="Times New Roman"/>
              </a:rPr>
              <a:t>TV.</a:t>
            </a:r>
            <a:r>
              <a:rPr lang="en-US" sz="1400" dirty="0">
                <a:latin typeface="Times New Roman"/>
                <a:cs typeface="Times New Roman"/>
              </a:rPr>
              <a:t> </a:t>
            </a:r>
          </a:p>
          <a:p>
            <a:pPr marL="12700" marR="6350" indent="456565" algn="just">
              <a:lnSpc>
                <a:spcPct val="143700"/>
              </a:lnSpc>
              <a:spcBef>
                <a:spcPts val="810"/>
              </a:spcBef>
            </a:pPr>
            <a:r>
              <a:rPr lang="en-US" sz="1400" dirty="0">
                <a:latin typeface="Times New Roman" panose="02020603050405020304" pitchFamily="18" charset="0"/>
                <a:cs typeface="Times New Roman" panose="02020603050405020304" pitchFamily="18" charset="0"/>
              </a:rPr>
              <a:t>In this project, analysis is done on a dataset having information on calls for an ABC Company. Data includes </a:t>
            </a:r>
            <a:r>
              <a:rPr lang="en-US" sz="1400" dirty="0" err="1">
                <a:latin typeface="Times New Roman" panose="02020603050405020304" pitchFamily="18" charset="0"/>
                <a:cs typeface="Times New Roman" panose="02020603050405020304" pitchFamily="18" charset="0"/>
              </a:rPr>
              <a:t>Agent_Name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Agent_ID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Queue_Time</a:t>
            </a:r>
            <a:r>
              <a:rPr lang="en-US" sz="1400" dirty="0">
                <a:latin typeface="Times New Roman" panose="02020603050405020304" pitchFamily="18" charset="0"/>
                <a:cs typeface="Times New Roman" panose="02020603050405020304" pitchFamily="18" charset="0"/>
              </a:rPr>
              <a:t> [duration for which customers have to wait before they get connected to an agent], Time [time at which a call was made by a customer in a day], </a:t>
            </a:r>
            <a:r>
              <a:rPr lang="en-US" sz="1400" dirty="0" err="1">
                <a:latin typeface="Times New Roman" panose="02020603050405020304" pitchFamily="18" charset="0"/>
                <a:cs typeface="Times New Roman" panose="02020603050405020304" pitchFamily="18" charset="0"/>
              </a:rPr>
              <a:t>Time_Bucket</a:t>
            </a:r>
            <a:r>
              <a:rPr lang="en-US" sz="1400" dirty="0">
                <a:latin typeface="Times New Roman" panose="02020603050405020304" pitchFamily="18" charset="0"/>
                <a:cs typeface="Times New Roman" panose="02020603050405020304" pitchFamily="18" charset="0"/>
              </a:rPr>
              <a:t> [for easiness we have also provided you with the time bucket], Duration [duration for which a customer and executives are on call, </a:t>
            </a:r>
            <a:r>
              <a:rPr lang="en-US" sz="1400" dirty="0" err="1">
                <a:latin typeface="Times New Roman" panose="02020603050405020304" pitchFamily="18" charset="0"/>
                <a:cs typeface="Times New Roman" panose="02020603050405020304" pitchFamily="18" charset="0"/>
              </a:rPr>
              <a:t>Call_Seconds</a:t>
            </a:r>
            <a:r>
              <a:rPr lang="en-US" sz="1400" dirty="0">
                <a:latin typeface="Times New Roman" panose="02020603050405020304" pitchFamily="18" charset="0"/>
                <a:cs typeface="Times New Roman" panose="02020603050405020304" pitchFamily="18" charset="0"/>
              </a:rPr>
              <a:t> [for simplicity we have also converted those time into seconds], call status (Abandon, answered, transferred).</a:t>
            </a:r>
          </a:p>
          <a:p>
            <a:endParaRPr lang="en-US" sz="14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25438" y="457200"/>
            <a:ext cx="7615376" cy="768096"/>
          </a:xfrm>
        </p:spPr>
        <p:txBody>
          <a:bodyPr/>
          <a:lstStyle/>
          <a:p>
            <a:r>
              <a:rPr lang="en-US" dirty="0"/>
              <a:t>approach</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67328" y="1425482"/>
            <a:ext cx="8165592" cy="5241647"/>
          </a:xfrm>
        </p:spPr>
        <p:txBody>
          <a:bodyPr/>
          <a:lstStyle/>
          <a:p>
            <a:pPr marL="342900" indent="-342900">
              <a:buFont typeface="Arial" panose="020B0604020202020204" pitchFamily="34" charset="0"/>
              <a:buChar char="•"/>
            </a:pPr>
            <a:r>
              <a:rPr lang="en-US" sz="2400" dirty="0"/>
              <a:t>Downloading the data set and performing EDA to understand the data set. Checked for the null values and the distribution. Defining the problem and analyzing each task first and noted the features to be used. </a:t>
            </a:r>
          </a:p>
          <a:p>
            <a:endParaRPr lang="en-US" sz="2400" dirty="0"/>
          </a:p>
          <a:p>
            <a:pPr marL="342900" indent="-342900">
              <a:buFont typeface="Arial" panose="020B0604020202020204" pitchFamily="34" charset="0"/>
              <a:buChar char="•"/>
            </a:pPr>
            <a:r>
              <a:rPr lang="en-US" sz="2400" dirty="0"/>
              <a:t>Now to get the result I checked all the functions which will be required to perform the operations. Create charts and graphs to define underlying aspects of the data. Finally created a report consisting of the description, approach, result, insights, conclusion, etc.</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1317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950208"/>
            <a:ext cx="6400800" cy="768096"/>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Microsoft Excel 2019</a:t>
            </a:r>
          </a:p>
          <a:p>
            <a:pPr algn="ctr"/>
            <a:r>
              <a:rPr lang="en-US" dirty="0">
                <a:latin typeface="Sabon Next LT" panose="02000500000000000000" pitchFamily="2" charset="0"/>
                <a:cs typeface="Sabon Next LT" panose="02000500000000000000" pitchFamily="2" charset="0"/>
              </a:rPr>
              <a:t>Microsoft PowerPoint 2019</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9496" y="265176"/>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Insights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51D9635-7D13-4552-AF12-3D33AB01CDF5}"/>
              </a:ext>
            </a:extLst>
          </p:cNvPr>
          <p:cNvSpPr>
            <a:spLocks noGrp="1"/>
          </p:cNvSpPr>
          <p:nvPr>
            <p:ph sz="half" idx="1"/>
          </p:nvPr>
        </p:nvSpPr>
        <p:spPr>
          <a:xfrm>
            <a:off x="536448" y="1211580"/>
            <a:ext cx="11119104" cy="4434840"/>
          </a:xfrm>
        </p:spPr>
        <p:txBody>
          <a:bodyPr/>
          <a:lstStyle/>
          <a:p>
            <a:r>
              <a:rPr lang="en-US" dirty="0"/>
              <a:t>The first task was to calculate the average call time duration for all incoming calls received by agents (in each </a:t>
            </a:r>
            <a:r>
              <a:rPr lang="en-US" dirty="0" err="1"/>
              <a:t>Time_Bucket</a:t>
            </a:r>
            <a:r>
              <a:rPr lang="en-US" dirty="0"/>
              <a:t>).</a:t>
            </a:r>
          </a:p>
          <a:p>
            <a:r>
              <a:rPr lang="en-US" dirty="0"/>
              <a:t>Minimum average call time is for time bucket 12_13. </a:t>
            </a:r>
          </a:p>
          <a:p>
            <a:r>
              <a:rPr lang="en-US" dirty="0"/>
              <a:t>Total average time to answer each call is 198.62 sec.</a:t>
            </a:r>
            <a:endParaRPr lang="en-IN" dirty="0"/>
          </a:p>
        </p:txBody>
      </p:sp>
      <p:pic>
        <p:nvPicPr>
          <p:cNvPr id="13" name="Picture 12">
            <a:extLst>
              <a:ext uri="{FF2B5EF4-FFF2-40B4-BE49-F238E27FC236}">
                <a16:creationId xmlns:a16="http://schemas.microsoft.com/office/drawing/2014/main" id="{8C9C90AC-C86C-403B-957A-7BBEA9B234C2}"/>
              </a:ext>
            </a:extLst>
          </p:cNvPr>
          <p:cNvPicPr>
            <a:picLocks noChangeAspect="1"/>
          </p:cNvPicPr>
          <p:nvPr/>
        </p:nvPicPr>
        <p:blipFill>
          <a:blip r:embed="rId2"/>
          <a:stretch>
            <a:fillRect/>
          </a:stretch>
        </p:blipFill>
        <p:spPr>
          <a:xfrm>
            <a:off x="4604362" y="2494625"/>
            <a:ext cx="6778752" cy="4098199"/>
          </a:xfrm>
          <a:prstGeom prst="rect">
            <a:avLst/>
          </a:prstGeom>
        </p:spPr>
      </p:pic>
      <p:pic>
        <p:nvPicPr>
          <p:cNvPr id="15" name="Picture 14">
            <a:extLst>
              <a:ext uri="{FF2B5EF4-FFF2-40B4-BE49-F238E27FC236}">
                <a16:creationId xmlns:a16="http://schemas.microsoft.com/office/drawing/2014/main" id="{65ECAF49-8722-468A-BD41-ABAFF4689F7F}"/>
              </a:ext>
            </a:extLst>
          </p:cNvPr>
          <p:cNvPicPr>
            <a:picLocks noChangeAspect="1"/>
          </p:cNvPicPr>
          <p:nvPr/>
        </p:nvPicPr>
        <p:blipFill>
          <a:blip r:embed="rId3"/>
          <a:stretch>
            <a:fillRect/>
          </a:stretch>
        </p:blipFill>
        <p:spPr>
          <a:xfrm>
            <a:off x="746363" y="2960600"/>
            <a:ext cx="3648083" cy="3343522"/>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9496" y="265176"/>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Insights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651D9635-7D13-4552-AF12-3D33AB01CDF5}"/>
              </a:ext>
            </a:extLst>
          </p:cNvPr>
          <p:cNvSpPr>
            <a:spLocks noGrp="1"/>
          </p:cNvSpPr>
          <p:nvPr>
            <p:ph sz="half" idx="1"/>
          </p:nvPr>
        </p:nvSpPr>
        <p:spPr>
          <a:xfrm>
            <a:off x="536448" y="1211580"/>
            <a:ext cx="11119104" cy="4434840"/>
          </a:xfrm>
        </p:spPr>
        <p:txBody>
          <a:bodyPr/>
          <a:lstStyle/>
          <a:p>
            <a:r>
              <a:rPr lang="en-US" dirty="0"/>
              <a:t>The Second task was to show the total volume/ number of calls coming in via charts/ graphs [Number of calls v/s Time]. You can select a time in a bucket form (i.e., 1-2, 2-3, ….)</a:t>
            </a:r>
            <a:endParaRPr lang="en-IN" dirty="0"/>
          </a:p>
        </p:txBody>
      </p:sp>
      <p:pic>
        <p:nvPicPr>
          <p:cNvPr id="5" name="Picture 4">
            <a:extLst>
              <a:ext uri="{FF2B5EF4-FFF2-40B4-BE49-F238E27FC236}">
                <a16:creationId xmlns:a16="http://schemas.microsoft.com/office/drawing/2014/main" id="{A88DB680-D36F-41B0-A378-C3958A415C50}"/>
              </a:ext>
            </a:extLst>
          </p:cNvPr>
          <p:cNvPicPr>
            <a:picLocks noChangeAspect="1"/>
          </p:cNvPicPr>
          <p:nvPr/>
        </p:nvPicPr>
        <p:blipFill>
          <a:blip r:embed="rId2"/>
          <a:stretch>
            <a:fillRect/>
          </a:stretch>
        </p:blipFill>
        <p:spPr>
          <a:xfrm>
            <a:off x="763479" y="2201573"/>
            <a:ext cx="4758431" cy="3924907"/>
          </a:xfrm>
          <a:prstGeom prst="rect">
            <a:avLst/>
          </a:prstGeom>
        </p:spPr>
      </p:pic>
      <p:pic>
        <p:nvPicPr>
          <p:cNvPr id="8" name="Picture 7">
            <a:extLst>
              <a:ext uri="{FF2B5EF4-FFF2-40B4-BE49-F238E27FC236}">
                <a16:creationId xmlns:a16="http://schemas.microsoft.com/office/drawing/2014/main" id="{0AA6A15E-6640-4EC6-BD62-FE1DBACEAF2C}"/>
              </a:ext>
            </a:extLst>
          </p:cNvPr>
          <p:cNvPicPr>
            <a:picLocks noChangeAspect="1"/>
          </p:cNvPicPr>
          <p:nvPr/>
        </p:nvPicPr>
        <p:blipFill>
          <a:blip r:embed="rId3"/>
          <a:stretch>
            <a:fillRect/>
          </a:stretch>
        </p:blipFill>
        <p:spPr>
          <a:xfrm>
            <a:off x="5979121" y="2068497"/>
            <a:ext cx="5959876" cy="4217781"/>
          </a:xfrm>
          <a:prstGeom prst="rect">
            <a:avLst/>
          </a:prstGeom>
        </p:spPr>
      </p:pic>
    </p:spTree>
    <p:extLst>
      <p:ext uri="{BB962C8B-B14F-4D97-AF65-F5344CB8AC3E}">
        <p14:creationId xmlns:p14="http://schemas.microsoft.com/office/powerpoint/2010/main" val="121149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E86C90-0265-4FC5-95E0-BB7BF998B789}"/>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Content Placeholder 5">
            <a:extLst>
              <a:ext uri="{FF2B5EF4-FFF2-40B4-BE49-F238E27FC236}">
                <a16:creationId xmlns:a16="http://schemas.microsoft.com/office/drawing/2014/main" id="{2F745FA6-7446-424E-AA0D-0A6B7D8AEF02}"/>
              </a:ext>
            </a:extLst>
          </p:cNvPr>
          <p:cNvPicPr>
            <a:picLocks noGrp="1" noChangeAspect="1"/>
          </p:cNvPicPr>
          <p:nvPr>
            <p:ph sz="half" idx="1"/>
          </p:nvPr>
        </p:nvPicPr>
        <p:blipFill>
          <a:blip r:embed="rId2"/>
          <a:stretch>
            <a:fillRect/>
          </a:stretch>
        </p:blipFill>
        <p:spPr>
          <a:xfrm>
            <a:off x="1403134" y="355107"/>
            <a:ext cx="8938552" cy="6045693"/>
          </a:xfrm>
          <a:prstGeom prst="rect">
            <a:avLst/>
          </a:prstGeom>
        </p:spPr>
      </p:pic>
    </p:spTree>
    <p:extLst>
      <p:ext uri="{BB962C8B-B14F-4D97-AF65-F5344CB8AC3E}">
        <p14:creationId xmlns:p14="http://schemas.microsoft.com/office/powerpoint/2010/main" val="210007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F982-6911-4442-85F9-354887A76AD6}"/>
              </a:ext>
            </a:extLst>
          </p:cNvPr>
          <p:cNvSpPr>
            <a:spLocks noGrp="1"/>
          </p:cNvSpPr>
          <p:nvPr>
            <p:ph type="title"/>
          </p:nvPr>
        </p:nvSpPr>
        <p:spPr>
          <a:xfrm>
            <a:off x="768096" y="448056"/>
            <a:ext cx="10671048" cy="768096"/>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90C5BF64-D331-411E-AFF7-1D699574E9FC}"/>
              </a:ext>
            </a:extLst>
          </p:cNvPr>
          <p:cNvSpPr>
            <a:spLocks noGrp="1"/>
          </p:cNvSpPr>
          <p:nvPr>
            <p:ph sz="half" idx="1"/>
          </p:nvPr>
        </p:nvSpPr>
        <p:spPr>
          <a:xfrm>
            <a:off x="544068" y="1313008"/>
            <a:ext cx="11119104" cy="4434840"/>
          </a:xfrm>
        </p:spPr>
        <p:txBody>
          <a:bodyPr/>
          <a:lstStyle/>
          <a:p>
            <a:r>
              <a:rPr lang="en-US" dirty="0"/>
              <a:t>In the third was : As you can see current abandon rate is approximately 30%. Propose a manpower plan required during each time bucket [between 9 am to 9 pm] to reduce the abandon rate to 10%. (i.e., You have to calculate a minimum number of agents required in each time bucket so that at least 90 calls should be answered out of 100.)</a:t>
            </a:r>
            <a:endParaRPr lang="en-IN" dirty="0"/>
          </a:p>
        </p:txBody>
      </p:sp>
      <p:sp>
        <p:nvSpPr>
          <p:cNvPr id="5" name="Slide Number Placeholder 4">
            <a:extLst>
              <a:ext uri="{FF2B5EF4-FFF2-40B4-BE49-F238E27FC236}">
                <a16:creationId xmlns:a16="http://schemas.microsoft.com/office/drawing/2014/main" id="{0591EDF6-835B-4E04-BF9A-8A2D78F0C045}"/>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2FBC4543-796B-4477-88F0-DF87B08E86BD}"/>
              </a:ext>
            </a:extLst>
          </p:cNvPr>
          <p:cNvPicPr>
            <a:picLocks noChangeAspect="1"/>
          </p:cNvPicPr>
          <p:nvPr/>
        </p:nvPicPr>
        <p:blipFill>
          <a:blip r:embed="rId2"/>
          <a:stretch>
            <a:fillRect/>
          </a:stretch>
        </p:blipFill>
        <p:spPr>
          <a:xfrm>
            <a:off x="974617" y="2521591"/>
            <a:ext cx="5121383" cy="4083395"/>
          </a:xfrm>
          <a:prstGeom prst="rect">
            <a:avLst/>
          </a:prstGeom>
        </p:spPr>
      </p:pic>
      <p:pic>
        <p:nvPicPr>
          <p:cNvPr id="11" name="Picture 10">
            <a:extLst>
              <a:ext uri="{FF2B5EF4-FFF2-40B4-BE49-F238E27FC236}">
                <a16:creationId xmlns:a16="http://schemas.microsoft.com/office/drawing/2014/main" id="{958B5D15-E93C-4983-904E-7BE555527A81}"/>
              </a:ext>
            </a:extLst>
          </p:cNvPr>
          <p:cNvPicPr>
            <a:picLocks noChangeAspect="1"/>
          </p:cNvPicPr>
          <p:nvPr/>
        </p:nvPicPr>
        <p:blipFill>
          <a:blip r:embed="rId3"/>
          <a:stretch>
            <a:fillRect/>
          </a:stretch>
        </p:blipFill>
        <p:spPr>
          <a:xfrm>
            <a:off x="6095999" y="2803582"/>
            <a:ext cx="5643077" cy="1886213"/>
          </a:xfrm>
          <a:prstGeom prst="rect">
            <a:avLst/>
          </a:prstGeom>
        </p:spPr>
      </p:pic>
    </p:spTree>
    <p:extLst>
      <p:ext uri="{BB962C8B-B14F-4D97-AF65-F5344CB8AC3E}">
        <p14:creationId xmlns:p14="http://schemas.microsoft.com/office/powerpoint/2010/main" val="68341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F982-6911-4442-85F9-354887A76AD6}"/>
              </a:ext>
            </a:extLst>
          </p:cNvPr>
          <p:cNvSpPr>
            <a:spLocks noGrp="1"/>
          </p:cNvSpPr>
          <p:nvPr>
            <p:ph type="title"/>
          </p:nvPr>
        </p:nvSpPr>
        <p:spPr>
          <a:xfrm>
            <a:off x="768096" y="448056"/>
            <a:ext cx="10671048" cy="768096"/>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90C5BF64-D331-411E-AFF7-1D699574E9FC}"/>
              </a:ext>
            </a:extLst>
          </p:cNvPr>
          <p:cNvSpPr>
            <a:spLocks noGrp="1"/>
          </p:cNvSpPr>
          <p:nvPr>
            <p:ph sz="half" idx="1"/>
          </p:nvPr>
        </p:nvSpPr>
        <p:spPr>
          <a:xfrm>
            <a:off x="544068" y="1313008"/>
            <a:ext cx="11119104" cy="4434840"/>
          </a:xfrm>
        </p:spPr>
        <p:txBody>
          <a:bodyPr/>
          <a:lstStyle/>
          <a:p>
            <a:r>
              <a:rPr lang="en-US" sz="2000" dirty="0"/>
              <a:t>In the pivot table Date &amp; Time is dragged down to Rows, call_status to the column while taking count of </a:t>
            </a:r>
            <a:r>
              <a:rPr lang="en-US" sz="2000" dirty="0" err="1"/>
              <a:t>call_duration</a:t>
            </a:r>
            <a:r>
              <a:rPr lang="en-US" sz="2000" dirty="0"/>
              <a:t> in the values section. </a:t>
            </a:r>
          </a:p>
          <a:p>
            <a:r>
              <a:rPr lang="en-US" sz="2000" dirty="0"/>
              <a:t>Then, we calculated the average of abandon, answered, and transfer by using the average formula in Excel. </a:t>
            </a:r>
          </a:p>
          <a:p>
            <a:r>
              <a:rPr lang="en-US" sz="2000" dirty="0"/>
              <a:t>29% of the calls are abandoned, 1% are transferred, and 70% of the calls are answered in the daytime.</a:t>
            </a:r>
          </a:p>
          <a:p>
            <a:r>
              <a:rPr lang="en-US" sz="2000" dirty="0"/>
              <a:t>Total agents working can be calculated by average calls on a single day divided by the total time spent by one man in a single day. </a:t>
            </a:r>
          </a:p>
          <a:p>
            <a:r>
              <a:rPr lang="en-US" sz="2000" b="1" dirty="0"/>
              <a:t>total agents = 187.96/5 = 37.59 </a:t>
            </a:r>
          </a:p>
          <a:p>
            <a:r>
              <a:rPr lang="en-US" sz="2000" dirty="0"/>
              <a:t>If agents are working for 5 hrs. a day and 60% of calls are getting answered. If we want 90% of the calls to get connected, we apply a unitary method to find how many more employees we want. </a:t>
            </a:r>
          </a:p>
          <a:p>
            <a:r>
              <a:rPr lang="en-US" sz="2000" b="1" dirty="0"/>
              <a:t>total agent = 90*37.59/60 = 57 agents.</a:t>
            </a:r>
            <a:endParaRPr lang="en-IN" sz="2000" b="1" dirty="0"/>
          </a:p>
        </p:txBody>
      </p:sp>
      <p:sp>
        <p:nvSpPr>
          <p:cNvPr id="5" name="Slide Number Placeholder 4">
            <a:extLst>
              <a:ext uri="{FF2B5EF4-FFF2-40B4-BE49-F238E27FC236}">
                <a16:creationId xmlns:a16="http://schemas.microsoft.com/office/drawing/2014/main" id="{0591EDF6-835B-4E04-BF9A-8A2D78F0C045}"/>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04877751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{CC474859-3766-4994-95C7-23CC9E995BE9}tf78438558_win32</Template>
  <TotalTime>462</TotalTime>
  <Words>1159</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Sabon Next LT</vt:lpstr>
      <vt:lpstr>Times New Roman</vt:lpstr>
      <vt:lpstr>Office Theme</vt:lpstr>
      <vt:lpstr>ABC call volume trend analysis</vt:lpstr>
      <vt:lpstr>Project description</vt:lpstr>
      <vt:lpstr>approach</vt:lpstr>
      <vt:lpstr>Tech-stack used</vt:lpstr>
      <vt:lpstr>Insights</vt:lpstr>
      <vt:lpstr>Insights</vt:lpstr>
      <vt:lpstr>PowerPoint Presentation</vt:lpstr>
      <vt:lpstr>Insights</vt:lpstr>
      <vt:lpstr>Insights</vt:lpstr>
      <vt:lpstr>Insights</vt:lpstr>
      <vt:lpstr>Insights</vt:lpstr>
      <vt:lpstr>Insights</vt:lpstr>
      <vt:lpstr>Insights</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subject/>
  <dc:creator>yadavmry5051@outlook.com</dc:creator>
  <cp:lastModifiedBy>yadavmry5051@outlook.com</cp:lastModifiedBy>
  <cp:revision>11</cp:revision>
  <dcterms:created xsi:type="dcterms:W3CDTF">2023-04-26T14:23:34Z</dcterms:created>
  <dcterms:modified xsi:type="dcterms:W3CDTF">2023-05-02T13:05:10Z</dcterms:modified>
</cp:coreProperties>
</file>