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4" r:id="rId1"/>
  </p:sldMasterIdLst>
  <p:notesMasterIdLst>
    <p:notesMasterId r:id="rId14"/>
  </p:notesMasterIdLst>
  <p:sldIdLst>
    <p:sldId id="256" r:id="rId2"/>
    <p:sldId id="258" r:id="rId3"/>
    <p:sldId id="336" r:id="rId4"/>
    <p:sldId id="257" r:id="rId5"/>
    <p:sldId id="260" r:id="rId6"/>
    <p:sldId id="259" r:id="rId7"/>
    <p:sldId id="337" r:id="rId8"/>
    <p:sldId id="342" r:id="rId9"/>
    <p:sldId id="339" r:id="rId10"/>
    <p:sldId id="338" r:id="rId11"/>
    <p:sldId id="341" r:id="rId12"/>
    <p:sldId id="262"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2321E8-7F77-424E-8C15-99961A274704}">
  <a:tblStyle styleId="{6F2321E8-7F77-424E-8C15-99961A2747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924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4747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53034354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53034354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77e31443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777e3144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77e31443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777e3144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310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1047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2237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230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294"/>
        <p:cNvGrpSpPr/>
        <p:nvPr/>
      </p:nvGrpSpPr>
      <p:grpSpPr>
        <a:xfrm>
          <a:off x="0" y="0"/>
          <a:ext cx="0" cy="0"/>
          <a:chOff x="0" y="0"/>
          <a:chExt cx="0" cy="0"/>
        </a:xfrm>
      </p:grpSpPr>
      <p:pic>
        <p:nvPicPr>
          <p:cNvPr id="295" name="Google Shape;295;p4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6" name="Google Shape;296;p43"/>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297"/>
        <p:cNvGrpSpPr/>
        <p:nvPr/>
      </p:nvGrpSpPr>
      <p:grpSpPr>
        <a:xfrm>
          <a:off x="0" y="0"/>
          <a:ext cx="0" cy="0"/>
          <a:chOff x="0" y="0"/>
          <a:chExt cx="0" cy="0"/>
        </a:xfrm>
      </p:grpSpPr>
      <p:pic>
        <p:nvPicPr>
          <p:cNvPr id="298" name="Google Shape;298;p4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9" name="Google Shape;299;p4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 name="Google Shape;17;p3"/>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8" name="Google Shape;18;p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20" name="Google Shape;20;p3"/>
          <p:cNvSpPr txBox="1">
            <a:spLocks noGrp="1"/>
          </p:cNvSpPr>
          <p:nvPr>
            <p:ph type="title" idx="2" hasCustomPrompt="1"/>
          </p:nvPr>
        </p:nvSpPr>
        <p:spPr>
          <a:xfrm>
            <a:off x="3778200" y="1403800"/>
            <a:ext cx="1587600" cy="10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800" b="0">
                <a:solidFill>
                  <a:schemeClr val="dk1"/>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3" name="Google Shape;23;p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24" name="Google Shape;24;p4"/>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lvl1pPr marL="457200" lvl="0" indent="-307975">
              <a:spcBef>
                <a:spcPts val="0"/>
              </a:spcBef>
              <a:spcAft>
                <a:spcPts val="0"/>
              </a:spcAft>
              <a:buSzPts val="1250"/>
              <a:buFont typeface="Concert One"/>
              <a:buAutoNum type="arabicPeriod"/>
              <a:defRPr sz="950">
                <a:solidFill>
                  <a:schemeClr val="dk2"/>
                </a:solidFill>
              </a:defRPr>
            </a:lvl1pPr>
            <a:lvl2pPr marL="914400" lvl="1" indent="-292100">
              <a:spcBef>
                <a:spcPts val="1600"/>
              </a:spcBef>
              <a:spcAft>
                <a:spcPts val="0"/>
              </a:spcAft>
              <a:buClr>
                <a:srgbClr val="4D719D"/>
              </a:buClr>
              <a:buSzPts val="1000"/>
              <a:buFont typeface="Muli"/>
              <a:buAutoNum type="alphaLcPeriod"/>
              <a:defRPr sz="950">
                <a:solidFill>
                  <a:schemeClr val="dk2"/>
                </a:solidFill>
              </a:defRPr>
            </a:lvl2pPr>
            <a:lvl3pPr marL="1371600" lvl="2" indent="-292100">
              <a:spcBef>
                <a:spcPts val="1600"/>
              </a:spcBef>
              <a:spcAft>
                <a:spcPts val="0"/>
              </a:spcAft>
              <a:buClr>
                <a:srgbClr val="4D719D"/>
              </a:buClr>
              <a:buSzPts val="1000"/>
              <a:buFont typeface="Muli"/>
              <a:buAutoNum type="romanLcPeriod"/>
              <a:defRPr sz="950">
                <a:solidFill>
                  <a:schemeClr val="dk2"/>
                </a:solidFill>
              </a:defRPr>
            </a:lvl3pPr>
            <a:lvl4pPr marL="1828800" lvl="3" indent="-292100">
              <a:spcBef>
                <a:spcPts val="1600"/>
              </a:spcBef>
              <a:spcAft>
                <a:spcPts val="0"/>
              </a:spcAft>
              <a:buClr>
                <a:srgbClr val="4D719D"/>
              </a:buClr>
              <a:buSzPts val="1000"/>
              <a:buFont typeface="Muli"/>
              <a:buAutoNum type="arabicPeriod"/>
              <a:defRPr sz="950">
                <a:solidFill>
                  <a:schemeClr val="dk2"/>
                </a:solidFill>
              </a:defRPr>
            </a:lvl4pPr>
            <a:lvl5pPr marL="2286000" lvl="4" indent="-292100">
              <a:spcBef>
                <a:spcPts val="1600"/>
              </a:spcBef>
              <a:spcAft>
                <a:spcPts val="0"/>
              </a:spcAft>
              <a:buClr>
                <a:srgbClr val="4D719D"/>
              </a:buClr>
              <a:buSzPts val="1000"/>
              <a:buFont typeface="Muli"/>
              <a:buAutoNum type="alphaLcPeriod"/>
              <a:defRPr sz="950">
                <a:solidFill>
                  <a:schemeClr val="dk2"/>
                </a:solidFill>
              </a:defRPr>
            </a:lvl5pPr>
            <a:lvl6pPr marL="2743200" lvl="5" indent="-292100">
              <a:spcBef>
                <a:spcPts val="1600"/>
              </a:spcBef>
              <a:spcAft>
                <a:spcPts val="0"/>
              </a:spcAft>
              <a:buClr>
                <a:srgbClr val="4D719D"/>
              </a:buClr>
              <a:buSzPts val="1000"/>
              <a:buFont typeface="Muli"/>
              <a:buAutoNum type="romanLcPeriod"/>
              <a:defRPr sz="950">
                <a:solidFill>
                  <a:schemeClr val="dk2"/>
                </a:solidFill>
              </a:defRPr>
            </a:lvl6pPr>
            <a:lvl7pPr marL="3200400" lvl="6" indent="-292100">
              <a:spcBef>
                <a:spcPts val="1600"/>
              </a:spcBef>
              <a:spcAft>
                <a:spcPts val="0"/>
              </a:spcAft>
              <a:buClr>
                <a:srgbClr val="4D719D"/>
              </a:buClr>
              <a:buSzPts val="1000"/>
              <a:buFont typeface="Muli"/>
              <a:buAutoNum type="arabicPeriod"/>
              <a:defRPr sz="950">
                <a:solidFill>
                  <a:schemeClr val="dk2"/>
                </a:solidFill>
              </a:defRPr>
            </a:lvl7pPr>
            <a:lvl8pPr marL="3657600" lvl="7" indent="-292100">
              <a:spcBef>
                <a:spcPts val="1600"/>
              </a:spcBef>
              <a:spcAft>
                <a:spcPts val="0"/>
              </a:spcAft>
              <a:buClr>
                <a:srgbClr val="4D719D"/>
              </a:buClr>
              <a:buSzPts val="1000"/>
              <a:buFont typeface="Muli"/>
              <a:buAutoNum type="alphaLcPeriod"/>
              <a:defRPr sz="950">
                <a:solidFill>
                  <a:schemeClr val="dk2"/>
                </a:solidFill>
              </a:defRPr>
            </a:lvl8pPr>
            <a:lvl9pPr marL="4114800" lvl="8" indent="-292100">
              <a:spcBef>
                <a:spcPts val="1600"/>
              </a:spcBef>
              <a:spcAft>
                <a:spcPts val="1600"/>
              </a:spcAft>
              <a:buClr>
                <a:srgbClr val="4D719D"/>
              </a:buClr>
              <a:buSzPts val="1000"/>
              <a:buFont typeface="Muli"/>
              <a:buAutoNum type="romanLcPeriod"/>
              <a:defRPr sz="95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8" name="Google Shape;38;p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9" name="Google Shape;39;p7"/>
          <p:cNvSpPr txBox="1">
            <a:spLocks noGrp="1"/>
          </p:cNvSpPr>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Char char="●"/>
              <a:defRPr sz="1600">
                <a:solidFill>
                  <a:schemeClr val="dk2"/>
                </a:solidFill>
              </a:defRPr>
            </a:lvl1pPr>
            <a:lvl2pPr marL="914400" lvl="1" indent="-330200">
              <a:lnSpc>
                <a:spcPct val="100000"/>
              </a:lnSpc>
              <a:spcBef>
                <a:spcPts val="1600"/>
              </a:spcBef>
              <a:spcAft>
                <a:spcPts val="0"/>
              </a:spcAft>
              <a:buClr>
                <a:schemeClr val="dk2"/>
              </a:buClr>
              <a:buSzPts val="1600"/>
              <a:buChar char="○"/>
              <a:defRPr sz="1600">
                <a:solidFill>
                  <a:schemeClr val="dk2"/>
                </a:solidFill>
              </a:defRPr>
            </a:lvl2pPr>
            <a:lvl3pPr marL="1371600" lvl="2" indent="-330200">
              <a:lnSpc>
                <a:spcPct val="100000"/>
              </a:lnSpc>
              <a:spcBef>
                <a:spcPts val="1600"/>
              </a:spcBef>
              <a:spcAft>
                <a:spcPts val="0"/>
              </a:spcAft>
              <a:buClr>
                <a:schemeClr val="dk2"/>
              </a:buClr>
              <a:buSzPts val="1600"/>
              <a:buChar char="■"/>
              <a:defRPr sz="1600">
                <a:solidFill>
                  <a:schemeClr val="dk2"/>
                </a:solidFill>
              </a:defRPr>
            </a:lvl3pPr>
            <a:lvl4pPr marL="1828800" lvl="3" indent="-330200">
              <a:lnSpc>
                <a:spcPct val="100000"/>
              </a:lnSpc>
              <a:spcBef>
                <a:spcPts val="1600"/>
              </a:spcBef>
              <a:spcAft>
                <a:spcPts val="0"/>
              </a:spcAft>
              <a:buClr>
                <a:schemeClr val="dk2"/>
              </a:buClr>
              <a:buSzPts val="1600"/>
              <a:buChar char="●"/>
              <a:defRPr sz="1600">
                <a:solidFill>
                  <a:schemeClr val="dk2"/>
                </a:solidFill>
              </a:defRPr>
            </a:lvl4pPr>
            <a:lvl5pPr marL="2286000" lvl="4" indent="-330200">
              <a:lnSpc>
                <a:spcPct val="100000"/>
              </a:lnSpc>
              <a:spcBef>
                <a:spcPts val="1600"/>
              </a:spcBef>
              <a:spcAft>
                <a:spcPts val="0"/>
              </a:spcAft>
              <a:buClr>
                <a:schemeClr val="dk2"/>
              </a:buClr>
              <a:buSzPts val="1600"/>
              <a:buChar char="○"/>
              <a:defRPr sz="1600">
                <a:solidFill>
                  <a:schemeClr val="dk2"/>
                </a:solidFill>
              </a:defRPr>
            </a:lvl5pPr>
            <a:lvl6pPr marL="2743200" lvl="5" indent="-330200">
              <a:lnSpc>
                <a:spcPct val="100000"/>
              </a:lnSpc>
              <a:spcBef>
                <a:spcPts val="1600"/>
              </a:spcBef>
              <a:spcAft>
                <a:spcPts val="0"/>
              </a:spcAft>
              <a:buClr>
                <a:schemeClr val="dk2"/>
              </a:buClr>
              <a:buSzPts val="1600"/>
              <a:buChar char="■"/>
              <a:defRPr sz="1600">
                <a:solidFill>
                  <a:schemeClr val="dk2"/>
                </a:solidFill>
              </a:defRPr>
            </a:lvl6pPr>
            <a:lvl7pPr marL="3200400" lvl="6" indent="-330200">
              <a:lnSpc>
                <a:spcPct val="100000"/>
              </a:lnSpc>
              <a:spcBef>
                <a:spcPts val="1600"/>
              </a:spcBef>
              <a:spcAft>
                <a:spcPts val="0"/>
              </a:spcAft>
              <a:buClr>
                <a:schemeClr val="dk2"/>
              </a:buClr>
              <a:buSzPts val="1600"/>
              <a:buChar char="●"/>
              <a:defRPr sz="1600">
                <a:solidFill>
                  <a:schemeClr val="dk2"/>
                </a:solidFill>
              </a:defRPr>
            </a:lvl7pPr>
            <a:lvl8pPr marL="3657600" lvl="7" indent="-330200">
              <a:lnSpc>
                <a:spcPct val="100000"/>
              </a:lnSpc>
              <a:spcBef>
                <a:spcPts val="1600"/>
              </a:spcBef>
              <a:spcAft>
                <a:spcPts val="0"/>
              </a:spcAft>
              <a:buClr>
                <a:schemeClr val="dk2"/>
              </a:buClr>
              <a:buSzPts val="1600"/>
              <a:buChar char="○"/>
              <a:defRPr sz="1600">
                <a:solidFill>
                  <a:schemeClr val="dk2"/>
                </a:solidFill>
              </a:defRPr>
            </a:lvl8pPr>
            <a:lvl9pPr marL="4114800" lvl="8" indent="-33020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40" name="Google Shape;40;p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64" name="Google Shape;64;p13"/>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65" name="Google Shape;65;p13"/>
          <p:cNvSpPr txBox="1">
            <a:spLocks noGrp="1"/>
          </p:cNvSpPr>
          <p:nvPr>
            <p:ph type="title"/>
          </p:nvPr>
        </p:nvSpPr>
        <p:spPr>
          <a:xfrm>
            <a:off x="90747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6" name="Google Shape;66;p13"/>
          <p:cNvSpPr txBox="1">
            <a:spLocks noGrp="1"/>
          </p:cNvSpPr>
          <p:nvPr>
            <p:ph type="subTitle" idx="1"/>
          </p:nvPr>
        </p:nvSpPr>
        <p:spPr>
          <a:xfrm>
            <a:off x="929350"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7" name="Google Shape;67;p13"/>
          <p:cNvSpPr txBox="1">
            <a:spLocks noGrp="1"/>
          </p:cNvSpPr>
          <p:nvPr>
            <p:ph type="title" idx="2"/>
          </p:nvPr>
        </p:nvSpPr>
        <p:spPr>
          <a:xfrm>
            <a:off x="531873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8" name="Google Shape;68;p13"/>
          <p:cNvSpPr txBox="1">
            <a:spLocks noGrp="1"/>
          </p:cNvSpPr>
          <p:nvPr>
            <p:ph type="subTitle" idx="3"/>
          </p:nvPr>
        </p:nvSpPr>
        <p:spPr>
          <a:xfrm>
            <a:off x="5340612"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9" name="Google Shape;69;p13"/>
          <p:cNvSpPr txBox="1">
            <a:spLocks noGrp="1"/>
          </p:cNvSpPr>
          <p:nvPr>
            <p:ph type="title" idx="4"/>
          </p:nvPr>
        </p:nvSpPr>
        <p:spPr>
          <a:xfrm>
            <a:off x="90747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0" name="Google Shape;70;p13"/>
          <p:cNvSpPr txBox="1">
            <a:spLocks noGrp="1"/>
          </p:cNvSpPr>
          <p:nvPr>
            <p:ph type="subTitle" idx="5"/>
          </p:nvPr>
        </p:nvSpPr>
        <p:spPr>
          <a:xfrm>
            <a:off x="929350" y="36858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1" name="Google Shape;71;p13"/>
          <p:cNvSpPr txBox="1">
            <a:spLocks noGrp="1"/>
          </p:cNvSpPr>
          <p:nvPr>
            <p:ph type="title" idx="6"/>
          </p:nvPr>
        </p:nvSpPr>
        <p:spPr>
          <a:xfrm>
            <a:off x="531873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2" name="Google Shape;72;p13"/>
          <p:cNvSpPr txBox="1">
            <a:spLocks noGrp="1"/>
          </p:cNvSpPr>
          <p:nvPr>
            <p:ph type="subTitle" idx="7"/>
          </p:nvPr>
        </p:nvSpPr>
        <p:spPr>
          <a:xfrm>
            <a:off x="5340612" y="3685874"/>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3" name="Google Shape;73;p13"/>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46"/>
        <p:cNvGrpSpPr/>
        <p:nvPr/>
      </p:nvGrpSpPr>
      <p:grpSpPr>
        <a:xfrm>
          <a:off x="0" y="0"/>
          <a:ext cx="0" cy="0"/>
          <a:chOff x="0" y="0"/>
          <a:chExt cx="0" cy="0"/>
        </a:xfrm>
      </p:grpSpPr>
      <p:pic>
        <p:nvPicPr>
          <p:cNvPr id="147" name="Google Shape;147;p2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48" name="Google Shape;148;p26"/>
          <p:cNvPicPr preferRelativeResize="0"/>
          <p:nvPr/>
        </p:nvPicPr>
        <p:blipFill rotWithShape="1">
          <a:blip r:embed="rId3">
            <a:alphaModFix/>
          </a:blip>
          <a:srcRect t="16734" r="8892" b="18300"/>
          <a:stretch/>
        </p:blipFill>
        <p:spPr>
          <a:xfrm rot="-5400000">
            <a:off x="650175" y="465007"/>
            <a:ext cx="2036850" cy="846042"/>
          </a:xfrm>
          <a:prstGeom prst="rect">
            <a:avLst/>
          </a:prstGeom>
          <a:noFill/>
          <a:ln>
            <a:noFill/>
          </a:ln>
        </p:spPr>
      </p:pic>
      <p:pic>
        <p:nvPicPr>
          <p:cNvPr id="149" name="Google Shape;149;p26"/>
          <p:cNvPicPr preferRelativeResize="0"/>
          <p:nvPr/>
        </p:nvPicPr>
        <p:blipFill rotWithShape="1">
          <a:blip r:embed="rId3">
            <a:alphaModFix/>
          </a:blip>
          <a:srcRect t="16734" r="8892" b="18300"/>
          <a:stretch/>
        </p:blipFill>
        <p:spPr>
          <a:xfrm rot="-5400000">
            <a:off x="1262550" y="465007"/>
            <a:ext cx="2036850" cy="846042"/>
          </a:xfrm>
          <a:prstGeom prst="rect">
            <a:avLst/>
          </a:prstGeom>
          <a:noFill/>
          <a:ln>
            <a:noFill/>
          </a:ln>
        </p:spPr>
      </p:pic>
      <p:pic>
        <p:nvPicPr>
          <p:cNvPr id="150" name="Google Shape;150;p26"/>
          <p:cNvPicPr preferRelativeResize="0"/>
          <p:nvPr/>
        </p:nvPicPr>
        <p:blipFill rotWithShape="1">
          <a:blip r:embed="rId4">
            <a:alphaModFix/>
          </a:blip>
          <a:srcRect r="1545" b="6838"/>
          <a:stretch/>
        </p:blipFill>
        <p:spPr>
          <a:xfrm>
            <a:off x="384887" y="134900"/>
            <a:ext cx="8374226" cy="4873724"/>
          </a:xfrm>
          <a:prstGeom prst="rect">
            <a:avLst/>
          </a:prstGeom>
          <a:noFill/>
          <a:ln>
            <a:noFill/>
          </a:ln>
        </p:spPr>
      </p:pic>
      <p:sp>
        <p:nvSpPr>
          <p:cNvPr id="151" name="Google Shape;151;p26"/>
          <p:cNvSpPr txBox="1">
            <a:spLocks noGrp="1"/>
          </p:cNvSpPr>
          <p:nvPr>
            <p:ph type="title"/>
          </p:nvPr>
        </p:nvSpPr>
        <p:spPr>
          <a:xfrm>
            <a:off x="1922400" y="3538630"/>
            <a:ext cx="2140200" cy="48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Anonymous Pro"/>
              <a:buNone/>
              <a:defRPr sz="1600" b="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152" name="Google Shape;152;p26"/>
          <p:cNvSpPr txBox="1">
            <a:spLocks noGrp="1"/>
          </p:cNvSpPr>
          <p:nvPr>
            <p:ph type="subTitle" idx="1"/>
          </p:nvPr>
        </p:nvSpPr>
        <p:spPr>
          <a:xfrm>
            <a:off x="1922400" y="1269487"/>
            <a:ext cx="3439500" cy="21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oncert One"/>
              <a:buNone/>
              <a:defRPr sz="2400" b="1">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291"/>
        <p:cNvGrpSpPr/>
        <p:nvPr/>
      </p:nvGrpSpPr>
      <p:grpSpPr>
        <a:xfrm>
          <a:off x="0" y="0"/>
          <a:ext cx="0" cy="0"/>
          <a:chOff x="0" y="0"/>
          <a:chExt cx="0" cy="0"/>
        </a:xfrm>
      </p:grpSpPr>
      <p:pic>
        <p:nvPicPr>
          <p:cNvPr id="292" name="Google Shape;292;p4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3" name="Google Shape;293;p42"/>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72" r:id="rId7"/>
    <p:sldLayoutId id="2147483687" r:id="rId8"/>
    <p:sldLayoutId id="2147483688" r:id="rId9"/>
    <p:sldLayoutId id="2147483689" r:id="rId10"/>
    <p:sldLayoutId id="2147483690" r:id="rId11"/>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13.jp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0"/>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Hiring Process Analytics</a:t>
            </a:r>
            <a:endParaRPr dirty="0">
              <a:solidFill>
                <a:schemeClr val="accent2"/>
              </a:solidFill>
            </a:endParaRPr>
          </a:p>
        </p:txBody>
      </p:sp>
      <p:sp>
        <p:nvSpPr>
          <p:cNvPr id="315" name="Google Shape;315;p50"/>
          <p:cNvSpPr txBox="1">
            <a:spLocks noGrp="1"/>
          </p:cNvSpPr>
          <p:nvPr>
            <p:ph type="subTitle" idx="1"/>
          </p:nvPr>
        </p:nvSpPr>
        <p:spPr>
          <a:xfrm>
            <a:off x="1672762" y="3769325"/>
            <a:ext cx="1538271"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Manan Yadav</a:t>
            </a:r>
          </a:p>
        </p:txBody>
      </p:sp>
      <p:sp>
        <p:nvSpPr>
          <p:cNvPr id="316" name="Google Shape;316;p50"/>
          <p:cNvSpPr/>
          <p:nvPr/>
        </p:nvSpPr>
        <p:spPr>
          <a:xfrm>
            <a:off x="2386313" y="2900336"/>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317" name="Google Shape;317;p50"/>
          <p:cNvSpPr/>
          <p:nvPr/>
        </p:nvSpPr>
        <p:spPr>
          <a:xfrm>
            <a:off x="6140614" y="2929881"/>
            <a:ext cx="613650" cy="45719"/>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sp>
      <p:sp>
        <p:nvSpPr>
          <p:cNvPr id="318" name="Google Shape;318;p50"/>
          <p:cNvSpPr/>
          <p:nvPr/>
        </p:nvSpPr>
        <p:spPr>
          <a:xfrm>
            <a:off x="1945472" y="408812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sp>
      <p:pic>
        <p:nvPicPr>
          <p:cNvPr id="319" name="Google Shape;319;p50"/>
          <p:cNvPicPr preferRelativeResize="0"/>
          <p:nvPr/>
        </p:nvPicPr>
        <p:blipFill rotWithShape="1">
          <a:blip r:embed="rId3">
            <a:alphaModFix/>
          </a:blip>
          <a:srcRect t="16970" r="8892" b="21025"/>
          <a:stretch/>
        </p:blipFill>
        <p:spPr>
          <a:xfrm>
            <a:off x="6539175" y="3603223"/>
            <a:ext cx="2036850" cy="810276"/>
          </a:xfrm>
          <a:prstGeom prst="rect">
            <a:avLst/>
          </a:prstGeom>
          <a:noFill/>
          <a:ln>
            <a:noFill/>
          </a:ln>
        </p:spPr>
      </p:pic>
      <p:pic>
        <p:nvPicPr>
          <p:cNvPr id="320" name="Google Shape;320;p50"/>
          <p:cNvPicPr preferRelativeResize="0"/>
          <p:nvPr/>
        </p:nvPicPr>
        <p:blipFill rotWithShape="1">
          <a:blip r:embed="rId4">
            <a:alphaModFix/>
          </a:blip>
          <a:srcRect t="16734" r="8892" b="18300"/>
          <a:stretch/>
        </p:blipFill>
        <p:spPr>
          <a:xfrm>
            <a:off x="6539175" y="3055100"/>
            <a:ext cx="2036850" cy="84604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14"/>
                                        </p:tgtEl>
                                        <p:attrNameLst>
                                          <p:attrName>style.visibility</p:attrName>
                                        </p:attrNameLst>
                                      </p:cBhvr>
                                      <p:to>
                                        <p:strVal val="visible"/>
                                      </p:to>
                                    </p:set>
                                    <p:anim calcmode="lin" valueType="num">
                                      <p:cBhvr additive="base">
                                        <p:cTn id="7" dur="1000"/>
                                        <p:tgtEl>
                                          <p:spTgt spid="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1"/>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 Different Post Tiers</a:t>
            </a:r>
            <a:endParaRPr dirty="0"/>
          </a:p>
        </p:txBody>
      </p:sp>
      <p:sp>
        <p:nvSpPr>
          <p:cNvPr id="326" name="Google Shape;326;p51"/>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1600"/>
              </a:spcAft>
              <a:buFont typeface="Arial" panose="020B0604020202020204" pitchFamily="34" charset="0"/>
              <a:buChar char="•"/>
            </a:pPr>
            <a:endParaRPr dirty="0"/>
          </a:p>
        </p:txBody>
      </p:sp>
      <p:pic>
        <p:nvPicPr>
          <p:cNvPr id="5" name="Picture 4">
            <a:extLst>
              <a:ext uri="{FF2B5EF4-FFF2-40B4-BE49-F238E27FC236}">
                <a16:creationId xmlns:a16="http://schemas.microsoft.com/office/drawing/2014/main" id="{2640B015-1AC2-467F-B0C9-3D9096E10596}"/>
              </a:ext>
            </a:extLst>
          </p:cNvPr>
          <p:cNvPicPr>
            <a:picLocks noChangeAspect="1"/>
          </p:cNvPicPr>
          <p:nvPr/>
        </p:nvPicPr>
        <p:blipFill>
          <a:blip r:embed="rId3"/>
          <a:stretch>
            <a:fillRect/>
          </a:stretch>
        </p:blipFill>
        <p:spPr>
          <a:xfrm>
            <a:off x="1318437" y="1401824"/>
            <a:ext cx="7223051" cy="3311943"/>
          </a:xfrm>
          <a:prstGeom prst="rect">
            <a:avLst/>
          </a:prstGeom>
        </p:spPr>
      </p:pic>
    </p:spTree>
    <p:extLst>
      <p:ext uri="{BB962C8B-B14F-4D97-AF65-F5344CB8AC3E}">
        <p14:creationId xmlns:p14="http://schemas.microsoft.com/office/powerpoint/2010/main" val="250312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1"/>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Insights</a:t>
            </a:r>
            <a:endParaRPr dirty="0"/>
          </a:p>
        </p:txBody>
      </p:sp>
      <p:sp>
        <p:nvSpPr>
          <p:cNvPr id="326" name="Google Shape;326;p51"/>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1600"/>
              </a:spcAft>
              <a:buFont typeface="Arial" panose="020B0604020202020204" pitchFamily="34" charset="0"/>
              <a:buChar char="•"/>
            </a:pPr>
            <a:r>
              <a:rPr lang="en-US" sz="1600" dirty="0"/>
              <a:t>In this project, we understand the importance of data manipulation from the given data set. From a single data set we can get any number of insights that we want which will help the various teams to take important decisions.</a:t>
            </a:r>
          </a:p>
          <a:p>
            <a:pPr marL="171450" lvl="0" indent="-171450" algn="l" rtl="0">
              <a:spcBef>
                <a:spcPts val="0"/>
              </a:spcBef>
              <a:spcAft>
                <a:spcPts val="1600"/>
              </a:spcAft>
              <a:buFont typeface="Arial" panose="020B0604020202020204" pitchFamily="34" charset="0"/>
              <a:buChar char="•"/>
            </a:pPr>
            <a:r>
              <a:rPr lang="en-US" sz="1600" dirty="0"/>
              <a:t>Excel being a very easy to use tool because of its wide range of functions makes the process of data cleaning, visualizing, manipulating very convenient so we can get various useful insights from the data set.</a:t>
            </a:r>
          </a:p>
          <a:p>
            <a:pPr marL="171450" lvl="0" indent="-171450" algn="l" rtl="0">
              <a:spcBef>
                <a:spcPts val="0"/>
              </a:spcBef>
              <a:spcAft>
                <a:spcPts val="1600"/>
              </a:spcAft>
              <a:buFont typeface="Arial" panose="020B0604020202020204" pitchFamily="34" charset="0"/>
              <a:buChar char="•"/>
            </a:pPr>
            <a:r>
              <a:rPr lang="en-US" sz="1600" dirty="0"/>
              <a:t>As a data analyst pulling out useful information from bulky datasets is very importance and especially the hiring process analysis through which the company can make decisions for future hiring process. </a:t>
            </a:r>
          </a:p>
          <a:p>
            <a:pPr marL="0" lvl="0" indent="0" algn="l" rtl="0">
              <a:spcBef>
                <a:spcPts val="0"/>
              </a:spcBef>
              <a:spcAft>
                <a:spcPts val="1600"/>
              </a:spcAft>
              <a:buNone/>
            </a:pPr>
            <a:endParaRPr lang="en-IN" sz="1600" dirty="0"/>
          </a:p>
          <a:p>
            <a:pPr marL="0" lvl="0" indent="0" algn="l" rtl="0">
              <a:spcBef>
                <a:spcPts val="0"/>
              </a:spcBef>
              <a:spcAft>
                <a:spcPts val="1600"/>
              </a:spcAft>
              <a:buNone/>
            </a:pPr>
            <a:endParaRPr lang="en-IN" sz="1600" dirty="0"/>
          </a:p>
          <a:p>
            <a:pPr marL="0" lvl="0" indent="0" algn="l" rtl="0">
              <a:spcBef>
                <a:spcPts val="0"/>
              </a:spcBef>
              <a:spcAft>
                <a:spcPts val="1600"/>
              </a:spcAft>
              <a:buNone/>
            </a:pPr>
            <a:endParaRPr lang="en-IN" sz="1600" dirty="0"/>
          </a:p>
          <a:p>
            <a:pPr marL="0" lvl="0" indent="0" algn="l" rtl="0">
              <a:spcBef>
                <a:spcPts val="0"/>
              </a:spcBef>
              <a:spcAft>
                <a:spcPts val="1600"/>
              </a:spcAft>
              <a:buNone/>
            </a:pPr>
            <a:endParaRPr lang="en-IN" sz="1600" dirty="0"/>
          </a:p>
        </p:txBody>
      </p:sp>
    </p:spTree>
    <p:extLst>
      <p:ext uri="{BB962C8B-B14F-4D97-AF65-F5344CB8AC3E}">
        <p14:creationId xmlns:p14="http://schemas.microsoft.com/office/powerpoint/2010/main" val="2606155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6"/>
          <p:cNvSpPr txBox="1">
            <a:spLocks noGrp="1"/>
          </p:cNvSpPr>
          <p:nvPr>
            <p:ph type="title"/>
          </p:nvPr>
        </p:nvSpPr>
        <p:spPr>
          <a:xfrm>
            <a:off x="1532301" y="1360967"/>
            <a:ext cx="4712664" cy="311296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T</a:t>
            </a:r>
            <a:r>
              <a:rPr lang="en-IN" dirty="0" err="1"/>
              <a:t>hrough</a:t>
            </a:r>
            <a:r>
              <a:rPr lang="en-IN" dirty="0"/>
              <a:t> this project I got to learn how we can use a powerful tool like excel on a dataset to get useful insights. The many functions in excel make it easier for us to manipulate data from the data set and get various insights which can also be used for data visualization. The visualization of the data helped us to get a deeper understanding and more appealing way to present the insights.</a:t>
            </a:r>
          </a:p>
        </p:txBody>
      </p:sp>
      <p:sp>
        <p:nvSpPr>
          <p:cNvPr id="381" name="Google Shape;381;p56"/>
          <p:cNvSpPr txBox="1">
            <a:spLocks noGrp="1"/>
          </p:cNvSpPr>
          <p:nvPr>
            <p:ph type="subTitle" idx="1"/>
          </p:nvPr>
        </p:nvSpPr>
        <p:spPr>
          <a:xfrm>
            <a:off x="1532301" y="723683"/>
            <a:ext cx="3500205" cy="6372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pic>
        <p:nvPicPr>
          <p:cNvPr id="382" name="Google Shape;382;p56"/>
          <p:cNvPicPr preferRelativeResize="0"/>
          <p:nvPr/>
        </p:nvPicPr>
        <p:blipFill>
          <a:blip r:embed="rId3">
            <a:alphaModFix/>
          </a:blip>
          <a:stretch>
            <a:fillRect/>
          </a:stretch>
        </p:blipFill>
        <p:spPr>
          <a:xfrm rot="-695460">
            <a:off x="6490380" y="2240688"/>
            <a:ext cx="1796100" cy="2099898"/>
          </a:xfrm>
          <a:prstGeom prst="rect">
            <a:avLst/>
          </a:prstGeom>
          <a:noFill/>
          <a:ln>
            <a:noFill/>
          </a:ln>
          <a:effectLst>
            <a:outerShdw blurRad="57150" dist="19050" dir="5400000" algn="bl" rotWithShape="0">
              <a:srgbClr val="000000">
                <a:alpha val="50000"/>
              </a:srgbClr>
            </a:outerShdw>
          </a:effectLst>
        </p:spPr>
      </p:pic>
      <p:grpSp>
        <p:nvGrpSpPr>
          <p:cNvPr id="383" name="Google Shape;383;p56"/>
          <p:cNvGrpSpPr/>
          <p:nvPr/>
        </p:nvGrpSpPr>
        <p:grpSpPr>
          <a:xfrm>
            <a:off x="6976338" y="3115531"/>
            <a:ext cx="824184" cy="712067"/>
            <a:chOff x="2341425" y="238100"/>
            <a:chExt cx="1328900" cy="1148125"/>
          </a:xfrm>
        </p:grpSpPr>
        <p:sp>
          <p:nvSpPr>
            <p:cNvPr id="384" name="Google Shape;384;p56"/>
            <p:cNvSpPr/>
            <p:nvPr/>
          </p:nvSpPr>
          <p:spPr>
            <a:xfrm>
              <a:off x="2341425" y="238100"/>
              <a:ext cx="1328900" cy="1148125"/>
            </a:xfrm>
            <a:custGeom>
              <a:avLst/>
              <a:gdLst/>
              <a:ahLst/>
              <a:cxnLst/>
              <a:rect l="l" t="t" r="r" b="b"/>
              <a:pathLst>
                <a:path w="53156" h="45925" extrusionOk="0">
                  <a:moveTo>
                    <a:pt x="49853" y="24103"/>
                  </a:moveTo>
                  <a:cubicBezTo>
                    <a:pt x="50212" y="24609"/>
                    <a:pt x="50681" y="25003"/>
                    <a:pt x="51172" y="25380"/>
                  </a:cubicBezTo>
                  <a:cubicBezTo>
                    <a:pt x="48199" y="26540"/>
                    <a:pt x="45438" y="28144"/>
                    <a:pt x="42987" y="30206"/>
                  </a:cubicBezTo>
                  <a:cubicBezTo>
                    <a:pt x="41727" y="31264"/>
                    <a:pt x="40396" y="32510"/>
                    <a:pt x="39238" y="33887"/>
                  </a:cubicBezTo>
                  <a:cubicBezTo>
                    <a:pt x="39347" y="33688"/>
                    <a:pt x="39460" y="33491"/>
                    <a:pt x="39578" y="33301"/>
                  </a:cubicBezTo>
                  <a:cubicBezTo>
                    <a:pt x="40490" y="31831"/>
                    <a:pt x="41539" y="30449"/>
                    <a:pt x="42711" y="29176"/>
                  </a:cubicBezTo>
                  <a:cubicBezTo>
                    <a:pt x="44775" y="26932"/>
                    <a:pt x="47091" y="25229"/>
                    <a:pt x="49853" y="24103"/>
                  </a:cubicBezTo>
                  <a:close/>
                  <a:moveTo>
                    <a:pt x="35117" y="1053"/>
                  </a:moveTo>
                  <a:lnTo>
                    <a:pt x="35117" y="1053"/>
                  </a:lnTo>
                  <a:cubicBezTo>
                    <a:pt x="36710" y="1715"/>
                    <a:pt x="38294" y="4814"/>
                    <a:pt x="38992" y="5799"/>
                  </a:cubicBezTo>
                  <a:cubicBezTo>
                    <a:pt x="40312" y="7660"/>
                    <a:pt x="41633" y="9523"/>
                    <a:pt x="42954" y="11383"/>
                  </a:cubicBezTo>
                  <a:cubicBezTo>
                    <a:pt x="44182" y="13110"/>
                    <a:pt x="45421" y="14827"/>
                    <a:pt x="46633" y="16564"/>
                  </a:cubicBezTo>
                  <a:cubicBezTo>
                    <a:pt x="46650" y="16588"/>
                    <a:pt x="46667" y="16613"/>
                    <a:pt x="46685" y="16638"/>
                  </a:cubicBezTo>
                  <a:cubicBezTo>
                    <a:pt x="47623" y="18397"/>
                    <a:pt x="48600" y="20134"/>
                    <a:pt x="49618" y="21849"/>
                  </a:cubicBezTo>
                  <a:cubicBezTo>
                    <a:pt x="48693" y="22281"/>
                    <a:pt x="47744" y="23007"/>
                    <a:pt x="47214" y="23343"/>
                  </a:cubicBezTo>
                  <a:cubicBezTo>
                    <a:pt x="45320" y="24544"/>
                    <a:pt x="43587" y="25982"/>
                    <a:pt x="42057" y="27622"/>
                  </a:cubicBezTo>
                  <a:cubicBezTo>
                    <a:pt x="40592" y="29191"/>
                    <a:pt x="39304" y="30938"/>
                    <a:pt x="38281" y="32827"/>
                  </a:cubicBezTo>
                  <a:cubicBezTo>
                    <a:pt x="37877" y="33573"/>
                    <a:pt x="37271" y="34533"/>
                    <a:pt x="36981" y="35496"/>
                  </a:cubicBezTo>
                  <a:cubicBezTo>
                    <a:pt x="36328" y="34434"/>
                    <a:pt x="35635" y="33395"/>
                    <a:pt x="34953" y="32353"/>
                  </a:cubicBezTo>
                  <a:cubicBezTo>
                    <a:pt x="33450" y="30055"/>
                    <a:pt x="31915" y="27777"/>
                    <a:pt x="30347" y="25524"/>
                  </a:cubicBezTo>
                  <a:cubicBezTo>
                    <a:pt x="28841" y="23359"/>
                    <a:pt x="27306" y="21217"/>
                    <a:pt x="25741" y="19095"/>
                  </a:cubicBezTo>
                  <a:cubicBezTo>
                    <a:pt x="24508" y="17421"/>
                    <a:pt x="23256" y="15382"/>
                    <a:pt x="21757" y="13843"/>
                  </a:cubicBezTo>
                  <a:cubicBezTo>
                    <a:pt x="22758" y="10753"/>
                    <a:pt x="24747" y="8361"/>
                    <a:pt x="26903" y="5992"/>
                  </a:cubicBezTo>
                  <a:cubicBezTo>
                    <a:pt x="27357" y="5493"/>
                    <a:pt x="27826" y="4981"/>
                    <a:pt x="28315" y="4481"/>
                  </a:cubicBezTo>
                  <a:cubicBezTo>
                    <a:pt x="29626" y="3498"/>
                    <a:pt x="31045" y="2668"/>
                    <a:pt x="32551" y="2018"/>
                  </a:cubicBezTo>
                  <a:cubicBezTo>
                    <a:pt x="33121" y="1772"/>
                    <a:pt x="33780" y="1496"/>
                    <a:pt x="34476" y="1255"/>
                  </a:cubicBezTo>
                  <a:cubicBezTo>
                    <a:pt x="34702" y="1206"/>
                    <a:pt x="34932" y="1166"/>
                    <a:pt x="35161" y="1125"/>
                  </a:cubicBezTo>
                  <a:cubicBezTo>
                    <a:pt x="35147" y="1101"/>
                    <a:pt x="35132" y="1076"/>
                    <a:pt x="35117" y="1053"/>
                  </a:cubicBezTo>
                  <a:close/>
                  <a:moveTo>
                    <a:pt x="49886" y="22296"/>
                  </a:moveTo>
                  <a:cubicBezTo>
                    <a:pt x="50069" y="22601"/>
                    <a:pt x="50253" y="22905"/>
                    <a:pt x="50437" y="23208"/>
                  </a:cubicBezTo>
                  <a:cubicBezTo>
                    <a:pt x="50328" y="23239"/>
                    <a:pt x="50219" y="23270"/>
                    <a:pt x="50110" y="23305"/>
                  </a:cubicBezTo>
                  <a:cubicBezTo>
                    <a:pt x="50098" y="23304"/>
                    <a:pt x="50086" y="23303"/>
                    <a:pt x="50074" y="23303"/>
                  </a:cubicBezTo>
                  <a:cubicBezTo>
                    <a:pt x="49989" y="23303"/>
                    <a:pt x="49905" y="23334"/>
                    <a:pt x="49839" y="23390"/>
                  </a:cubicBezTo>
                  <a:cubicBezTo>
                    <a:pt x="46983" y="24343"/>
                    <a:pt x="44499" y="26352"/>
                    <a:pt x="42469" y="28520"/>
                  </a:cubicBezTo>
                  <a:cubicBezTo>
                    <a:pt x="40592" y="30525"/>
                    <a:pt x="38254" y="33305"/>
                    <a:pt x="37357" y="36095"/>
                  </a:cubicBezTo>
                  <a:cubicBezTo>
                    <a:pt x="37306" y="36011"/>
                    <a:pt x="37249" y="35923"/>
                    <a:pt x="37190" y="35830"/>
                  </a:cubicBezTo>
                  <a:cubicBezTo>
                    <a:pt x="37565" y="34416"/>
                    <a:pt x="38696" y="32821"/>
                    <a:pt x="39296" y="31878"/>
                  </a:cubicBezTo>
                  <a:cubicBezTo>
                    <a:pt x="40239" y="30393"/>
                    <a:pt x="41330" y="29005"/>
                    <a:pt x="42550" y="27739"/>
                  </a:cubicBezTo>
                  <a:cubicBezTo>
                    <a:pt x="43708" y="26537"/>
                    <a:pt x="44980" y="25451"/>
                    <a:pt x="46348" y="24494"/>
                  </a:cubicBezTo>
                  <a:cubicBezTo>
                    <a:pt x="47234" y="23875"/>
                    <a:pt x="48600" y="22828"/>
                    <a:pt x="49886" y="22296"/>
                  </a:cubicBezTo>
                  <a:close/>
                  <a:moveTo>
                    <a:pt x="20475" y="13918"/>
                  </a:moveTo>
                  <a:cubicBezTo>
                    <a:pt x="20720" y="13985"/>
                    <a:pt x="20968" y="14054"/>
                    <a:pt x="21218" y="14127"/>
                  </a:cubicBezTo>
                  <a:lnTo>
                    <a:pt x="21219" y="14127"/>
                  </a:lnTo>
                  <a:cubicBezTo>
                    <a:pt x="22265" y="15897"/>
                    <a:pt x="23782" y="17534"/>
                    <a:pt x="24979" y="19160"/>
                  </a:cubicBezTo>
                  <a:cubicBezTo>
                    <a:pt x="26409" y="21107"/>
                    <a:pt x="27816" y="23071"/>
                    <a:pt x="29199" y="25052"/>
                  </a:cubicBezTo>
                  <a:cubicBezTo>
                    <a:pt x="30581" y="27035"/>
                    <a:pt x="31937" y="29034"/>
                    <a:pt x="33269" y="31050"/>
                  </a:cubicBezTo>
                  <a:cubicBezTo>
                    <a:pt x="33874" y="31967"/>
                    <a:pt x="34473" y="32886"/>
                    <a:pt x="35069" y="33809"/>
                  </a:cubicBezTo>
                  <a:cubicBezTo>
                    <a:pt x="35425" y="34364"/>
                    <a:pt x="35780" y="34920"/>
                    <a:pt x="36133" y="35475"/>
                  </a:cubicBezTo>
                  <a:lnTo>
                    <a:pt x="36486" y="36032"/>
                  </a:lnTo>
                  <a:cubicBezTo>
                    <a:pt x="36496" y="36074"/>
                    <a:pt x="36508" y="36115"/>
                    <a:pt x="36522" y="36155"/>
                  </a:cubicBezTo>
                  <a:cubicBezTo>
                    <a:pt x="33879" y="32306"/>
                    <a:pt x="31050" y="28568"/>
                    <a:pt x="28325" y="24779"/>
                  </a:cubicBezTo>
                  <a:cubicBezTo>
                    <a:pt x="25722" y="21160"/>
                    <a:pt x="23203" y="17449"/>
                    <a:pt x="20475" y="13918"/>
                  </a:cubicBezTo>
                  <a:close/>
                  <a:moveTo>
                    <a:pt x="37953" y="37630"/>
                  </a:moveTo>
                  <a:cubicBezTo>
                    <a:pt x="37851" y="37834"/>
                    <a:pt x="37753" y="38038"/>
                    <a:pt x="37661" y="38245"/>
                  </a:cubicBezTo>
                  <a:cubicBezTo>
                    <a:pt x="37630" y="38236"/>
                    <a:pt x="37597" y="38231"/>
                    <a:pt x="37565" y="38231"/>
                  </a:cubicBezTo>
                  <a:cubicBezTo>
                    <a:pt x="37533" y="38231"/>
                    <a:pt x="37500" y="38236"/>
                    <a:pt x="37470" y="38245"/>
                  </a:cubicBezTo>
                  <a:cubicBezTo>
                    <a:pt x="37633" y="38041"/>
                    <a:pt x="37793" y="37835"/>
                    <a:pt x="37953" y="37630"/>
                  </a:cubicBezTo>
                  <a:close/>
                  <a:moveTo>
                    <a:pt x="36509" y="38717"/>
                  </a:moveTo>
                  <a:cubicBezTo>
                    <a:pt x="36518" y="38717"/>
                    <a:pt x="36527" y="38717"/>
                    <a:pt x="36536" y="38717"/>
                  </a:cubicBezTo>
                  <a:cubicBezTo>
                    <a:pt x="36609" y="38809"/>
                    <a:pt x="36720" y="38864"/>
                    <a:pt x="36837" y="38865"/>
                  </a:cubicBezTo>
                  <a:cubicBezTo>
                    <a:pt x="36596" y="38971"/>
                    <a:pt x="36282" y="39011"/>
                    <a:pt x="35935" y="39011"/>
                  </a:cubicBezTo>
                  <a:cubicBezTo>
                    <a:pt x="35451" y="39011"/>
                    <a:pt x="34904" y="38934"/>
                    <a:pt x="34409" y="38856"/>
                  </a:cubicBezTo>
                  <a:cubicBezTo>
                    <a:pt x="35105" y="38764"/>
                    <a:pt x="35807" y="38717"/>
                    <a:pt x="36509" y="38717"/>
                  </a:cubicBezTo>
                  <a:close/>
                  <a:moveTo>
                    <a:pt x="15183" y="13113"/>
                  </a:moveTo>
                  <a:cubicBezTo>
                    <a:pt x="16769" y="13113"/>
                    <a:pt x="18319" y="13366"/>
                    <a:pt x="19934" y="13775"/>
                  </a:cubicBezTo>
                  <a:cubicBezTo>
                    <a:pt x="22531" y="17699"/>
                    <a:pt x="25404" y="21460"/>
                    <a:pt x="28149" y="25276"/>
                  </a:cubicBezTo>
                  <a:cubicBezTo>
                    <a:pt x="30879" y="29073"/>
                    <a:pt x="33528" y="32953"/>
                    <a:pt x="36351" y="36684"/>
                  </a:cubicBezTo>
                  <a:cubicBezTo>
                    <a:pt x="34542" y="35843"/>
                    <a:pt x="32568" y="35460"/>
                    <a:pt x="30570" y="35460"/>
                  </a:cubicBezTo>
                  <a:cubicBezTo>
                    <a:pt x="26406" y="35460"/>
                    <a:pt x="22142" y="37123"/>
                    <a:pt x="19074" y="39757"/>
                  </a:cubicBezTo>
                  <a:cubicBezTo>
                    <a:pt x="13793" y="32214"/>
                    <a:pt x="8154" y="24943"/>
                    <a:pt x="2157" y="17945"/>
                  </a:cubicBezTo>
                  <a:lnTo>
                    <a:pt x="2159" y="17945"/>
                  </a:lnTo>
                  <a:cubicBezTo>
                    <a:pt x="5055" y="16227"/>
                    <a:pt x="8015" y="14530"/>
                    <a:pt x="11283" y="13642"/>
                  </a:cubicBezTo>
                  <a:cubicBezTo>
                    <a:pt x="12638" y="13273"/>
                    <a:pt x="13922" y="13113"/>
                    <a:pt x="15183" y="13113"/>
                  </a:cubicBezTo>
                  <a:close/>
                  <a:moveTo>
                    <a:pt x="2578" y="20435"/>
                  </a:moveTo>
                  <a:cubicBezTo>
                    <a:pt x="8168" y="27062"/>
                    <a:pt x="13443" y="33937"/>
                    <a:pt x="18402" y="41058"/>
                  </a:cubicBezTo>
                  <a:cubicBezTo>
                    <a:pt x="18543" y="41262"/>
                    <a:pt x="18758" y="41377"/>
                    <a:pt x="18977" y="41377"/>
                  </a:cubicBezTo>
                  <a:cubicBezTo>
                    <a:pt x="19133" y="41377"/>
                    <a:pt x="19292" y="41318"/>
                    <a:pt x="19427" y="41190"/>
                  </a:cubicBezTo>
                  <a:cubicBezTo>
                    <a:pt x="21632" y="39103"/>
                    <a:pt x="24333" y="37693"/>
                    <a:pt x="27314" y="37090"/>
                  </a:cubicBezTo>
                  <a:cubicBezTo>
                    <a:pt x="28284" y="36894"/>
                    <a:pt x="29226" y="36809"/>
                    <a:pt x="30154" y="36809"/>
                  </a:cubicBezTo>
                  <a:cubicBezTo>
                    <a:pt x="30890" y="36809"/>
                    <a:pt x="31618" y="36863"/>
                    <a:pt x="32345" y="36959"/>
                  </a:cubicBezTo>
                  <a:cubicBezTo>
                    <a:pt x="32139" y="36996"/>
                    <a:pt x="31934" y="37038"/>
                    <a:pt x="31726" y="37085"/>
                  </a:cubicBezTo>
                  <a:cubicBezTo>
                    <a:pt x="29702" y="37535"/>
                    <a:pt x="27672" y="38191"/>
                    <a:pt x="25741" y="38939"/>
                  </a:cubicBezTo>
                  <a:cubicBezTo>
                    <a:pt x="24060" y="39590"/>
                    <a:pt x="22425" y="40379"/>
                    <a:pt x="20975" y="41459"/>
                  </a:cubicBezTo>
                  <a:cubicBezTo>
                    <a:pt x="20335" y="41934"/>
                    <a:pt x="18892" y="42836"/>
                    <a:pt x="18616" y="43758"/>
                  </a:cubicBezTo>
                  <a:cubicBezTo>
                    <a:pt x="15797" y="39642"/>
                    <a:pt x="12269" y="35871"/>
                    <a:pt x="9131" y="31993"/>
                  </a:cubicBezTo>
                  <a:cubicBezTo>
                    <a:pt x="7537" y="30022"/>
                    <a:pt x="5941" y="28055"/>
                    <a:pt x="4343" y="26088"/>
                  </a:cubicBezTo>
                  <a:cubicBezTo>
                    <a:pt x="3509" y="25063"/>
                    <a:pt x="2360" y="24025"/>
                    <a:pt x="1726" y="22872"/>
                  </a:cubicBezTo>
                  <a:lnTo>
                    <a:pt x="1290" y="22336"/>
                  </a:lnTo>
                  <a:cubicBezTo>
                    <a:pt x="1365" y="21812"/>
                    <a:pt x="1612" y="21399"/>
                    <a:pt x="2027" y="21097"/>
                  </a:cubicBezTo>
                  <a:cubicBezTo>
                    <a:pt x="2191" y="20870"/>
                    <a:pt x="2390" y="20654"/>
                    <a:pt x="2578" y="20435"/>
                  </a:cubicBezTo>
                  <a:close/>
                  <a:moveTo>
                    <a:pt x="34214" y="37438"/>
                  </a:moveTo>
                  <a:cubicBezTo>
                    <a:pt x="34480" y="37438"/>
                    <a:pt x="34745" y="37450"/>
                    <a:pt x="35009" y="37476"/>
                  </a:cubicBezTo>
                  <a:cubicBezTo>
                    <a:pt x="35056" y="37488"/>
                    <a:pt x="35104" y="37502"/>
                    <a:pt x="35153" y="37514"/>
                  </a:cubicBezTo>
                  <a:cubicBezTo>
                    <a:pt x="32341" y="37733"/>
                    <a:pt x="29659" y="38637"/>
                    <a:pt x="27141" y="39965"/>
                  </a:cubicBezTo>
                  <a:cubicBezTo>
                    <a:pt x="25564" y="40797"/>
                    <a:pt x="24060" y="41771"/>
                    <a:pt x="22625" y="42823"/>
                  </a:cubicBezTo>
                  <a:cubicBezTo>
                    <a:pt x="22053" y="43241"/>
                    <a:pt x="21266" y="44080"/>
                    <a:pt x="20621" y="44360"/>
                  </a:cubicBezTo>
                  <a:cubicBezTo>
                    <a:pt x="20405" y="44454"/>
                    <a:pt x="20198" y="44493"/>
                    <a:pt x="19997" y="44493"/>
                  </a:cubicBezTo>
                  <a:cubicBezTo>
                    <a:pt x="19802" y="44493"/>
                    <a:pt x="19613" y="44456"/>
                    <a:pt x="19427" y="44400"/>
                  </a:cubicBezTo>
                  <a:cubicBezTo>
                    <a:pt x="19434" y="44391"/>
                    <a:pt x="19440" y="44386"/>
                    <a:pt x="19448" y="44377"/>
                  </a:cubicBezTo>
                  <a:cubicBezTo>
                    <a:pt x="19593" y="44198"/>
                    <a:pt x="19599" y="43995"/>
                    <a:pt x="19448" y="43814"/>
                  </a:cubicBezTo>
                  <a:lnTo>
                    <a:pt x="19430" y="43792"/>
                  </a:lnTo>
                  <a:cubicBezTo>
                    <a:pt x="19697" y="43721"/>
                    <a:pt x="19911" y="43553"/>
                    <a:pt x="20074" y="43287"/>
                  </a:cubicBezTo>
                  <a:cubicBezTo>
                    <a:pt x="20320" y="43038"/>
                    <a:pt x="20576" y="42801"/>
                    <a:pt x="20843" y="42573"/>
                  </a:cubicBezTo>
                  <a:cubicBezTo>
                    <a:pt x="21485" y="42027"/>
                    <a:pt x="22180" y="41552"/>
                    <a:pt x="22907" y="41126"/>
                  </a:cubicBezTo>
                  <a:cubicBezTo>
                    <a:pt x="24188" y="40374"/>
                    <a:pt x="25559" y="39793"/>
                    <a:pt x="26955" y="39291"/>
                  </a:cubicBezTo>
                  <a:cubicBezTo>
                    <a:pt x="29199" y="38484"/>
                    <a:pt x="31750" y="37438"/>
                    <a:pt x="34214" y="37438"/>
                  </a:cubicBezTo>
                  <a:close/>
                  <a:moveTo>
                    <a:pt x="34842" y="0"/>
                  </a:moveTo>
                  <a:cubicBezTo>
                    <a:pt x="34343" y="0"/>
                    <a:pt x="33867" y="188"/>
                    <a:pt x="33507" y="630"/>
                  </a:cubicBezTo>
                  <a:cubicBezTo>
                    <a:pt x="31447" y="1151"/>
                    <a:pt x="29512" y="2015"/>
                    <a:pt x="27862" y="3526"/>
                  </a:cubicBezTo>
                  <a:cubicBezTo>
                    <a:pt x="27217" y="4115"/>
                    <a:pt x="26496" y="4800"/>
                    <a:pt x="25773" y="5555"/>
                  </a:cubicBezTo>
                  <a:cubicBezTo>
                    <a:pt x="23620" y="7604"/>
                    <a:pt x="21769" y="10148"/>
                    <a:pt x="20875" y="12916"/>
                  </a:cubicBezTo>
                  <a:cubicBezTo>
                    <a:pt x="19359" y="12052"/>
                    <a:pt x="17538" y="11727"/>
                    <a:pt x="15721" y="11727"/>
                  </a:cubicBezTo>
                  <a:cubicBezTo>
                    <a:pt x="14356" y="11727"/>
                    <a:pt x="12994" y="11911"/>
                    <a:pt x="11766" y="12185"/>
                  </a:cubicBezTo>
                  <a:cubicBezTo>
                    <a:pt x="7819" y="13067"/>
                    <a:pt x="4277" y="15176"/>
                    <a:pt x="838" y="17217"/>
                  </a:cubicBezTo>
                  <a:cubicBezTo>
                    <a:pt x="458" y="17444"/>
                    <a:pt x="436" y="17923"/>
                    <a:pt x="707" y="18237"/>
                  </a:cubicBezTo>
                  <a:cubicBezTo>
                    <a:pt x="1244" y="18859"/>
                    <a:pt x="1774" y="19488"/>
                    <a:pt x="2305" y="20116"/>
                  </a:cubicBezTo>
                  <a:cubicBezTo>
                    <a:pt x="1441" y="20484"/>
                    <a:pt x="862" y="21064"/>
                    <a:pt x="197" y="21811"/>
                  </a:cubicBezTo>
                  <a:cubicBezTo>
                    <a:pt x="77" y="21947"/>
                    <a:pt x="0" y="22200"/>
                    <a:pt x="127" y="22363"/>
                  </a:cubicBezTo>
                  <a:cubicBezTo>
                    <a:pt x="2951" y="26054"/>
                    <a:pt x="5928" y="29634"/>
                    <a:pt x="8843" y="33254"/>
                  </a:cubicBezTo>
                  <a:cubicBezTo>
                    <a:pt x="11749" y="36861"/>
                    <a:pt x="14485" y="40794"/>
                    <a:pt x="17652" y="44182"/>
                  </a:cubicBezTo>
                  <a:cubicBezTo>
                    <a:pt x="17664" y="44208"/>
                    <a:pt x="17679" y="44232"/>
                    <a:pt x="17699" y="44255"/>
                  </a:cubicBezTo>
                  <a:cubicBezTo>
                    <a:pt x="18282" y="44908"/>
                    <a:pt x="19219" y="45924"/>
                    <a:pt x="20167" y="45924"/>
                  </a:cubicBezTo>
                  <a:cubicBezTo>
                    <a:pt x="20277" y="45924"/>
                    <a:pt x="20387" y="45910"/>
                    <a:pt x="20497" y="45881"/>
                  </a:cubicBezTo>
                  <a:cubicBezTo>
                    <a:pt x="21148" y="45708"/>
                    <a:pt x="21757" y="44978"/>
                    <a:pt x="22286" y="44585"/>
                  </a:cubicBezTo>
                  <a:cubicBezTo>
                    <a:pt x="23162" y="43935"/>
                    <a:pt x="24053" y="43304"/>
                    <a:pt x="24965" y="42705"/>
                  </a:cubicBezTo>
                  <a:cubicBezTo>
                    <a:pt x="27366" y="41130"/>
                    <a:pt x="29934" y="39829"/>
                    <a:pt x="32678" y="39174"/>
                  </a:cubicBezTo>
                  <a:cubicBezTo>
                    <a:pt x="32752" y="39177"/>
                    <a:pt x="32826" y="39174"/>
                    <a:pt x="32900" y="39178"/>
                  </a:cubicBezTo>
                  <a:cubicBezTo>
                    <a:pt x="34054" y="39233"/>
                    <a:pt x="35153" y="39648"/>
                    <a:pt x="36288" y="39715"/>
                  </a:cubicBezTo>
                  <a:cubicBezTo>
                    <a:pt x="36337" y="39718"/>
                    <a:pt x="36385" y="39720"/>
                    <a:pt x="36433" y="39720"/>
                  </a:cubicBezTo>
                  <a:cubicBezTo>
                    <a:pt x="37209" y="39720"/>
                    <a:pt x="37750" y="39337"/>
                    <a:pt x="37827" y="38540"/>
                  </a:cubicBezTo>
                  <a:cubicBezTo>
                    <a:pt x="39593" y="36201"/>
                    <a:pt x="41115" y="33792"/>
                    <a:pt x="43273" y="31744"/>
                  </a:cubicBezTo>
                  <a:cubicBezTo>
                    <a:pt x="44449" y="30626"/>
                    <a:pt x="45716" y="29608"/>
                    <a:pt x="47060" y="28698"/>
                  </a:cubicBezTo>
                  <a:cubicBezTo>
                    <a:pt x="47079" y="28686"/>
                    <a:pt x="47099" y="28675"/>
                    <a:pt x="47118" y="28662"/>
                  </a:cubicBezTo>
                  <a:cubicBezTo>
                    <a:pt x="48826" y="27633"/>
                    <a:pt x="50637" y="26785"/>
                    <a:pt x="52524" y="26133"/>
                  </a:cubicBezTo>
                  <a:cubicBezTo>
                    <a:pt x="52902" y="26003"/>
                    <a:pt x="53156" y="25447"/>
                    <a:pt x="52785" y="25145"/>
                  </a:cubicBezTo>
                  <a:cubicBezTo>
                    <a:pt x="52171" y="24648"/>
                    <a:pt x="51613" y="24099"/>
                    <a:pt x="50959" y="23696"/>
                  </a:cubicBezTo>
                  <a:cubicBezTo>
                    <a:pt x="51006" y="23680"/>
                    <a:pt x="51050" y="23660"/>
                    <a:pt x="51097" y="23645"/>
                  </a:cubicBezTo>
                  <a:cubicBezTo>
                    <a:pt x="51251" y="23594"/>
                    <a:pt x="51309" y="23468"/>
                    <a:pt x="51300" y="23347"/>
                  </a:cubicBezTo>
                  <a:cubicBezTo>
                    <a:pt x="51345" y="23292"/>
                    <a:pt x="51376" y="23227"/>
                    <a:pt x="51391" y="23158"/>
                  </a:cubicBezTo>
                  <a:cubicBezTo>
                    <a:pt x="51657" y="23086"/>
                    <a:pt x="51868" y="22805"/>
                    <a:pt x="51676" y="22507"/>
                  </a:cubicBezTo>
                  <a:cubicBezTo>
                    <a:pt x="51561" y="22326"/>
                    <a:pt x="51447" y="22144"/>
                    <a:pt x="51333" y="21962"/>
                  </a:cubicBezTo>
                  <a:cubicBezTo>
                    <a:pt x="51345" y="21962"/>
                    <a:pt x="51359" y="21961"/>
                    <a:pt x="51371" y="21961"/>
                  </a:cubicBezTo>
                  <a:cubicBezTo>
                    <a:pt x="51374" y="21961"/>
                    <a:pt x="51377" y="21961"/>
                    <a:pt x="51379" y="21961"/>
                  </a:cubicBezTo>
                  <a:cubicBezTo>
                    <a:pt x="51539" y="21961"/>
                    <a:pt x="51585" y="21737"/>
                    <a:pt x="51453" y="21658"/>
                  </a:cubicBezTo>
                  <a:cubicBezTo>
                    <a:pt x="51333" y="21585"/>
                    <a:pt x="51198" y="21544"/>
                    <a:pt x="51056" y="21524"/>
                  </a:cubicBezTo>
                  <a:cubicBezTo>
                    <a:pt x="50796" y="21108"/>
                    <a:pt x="50546" y="20689"/>
                    <a:pt x="50290" y="20269"/>
                  </a:cubicBezTo>
                  <a:cubicBezTo>
                    <a:pt x="50030" y="19581"/>
                    <a:pt x="49589" y="18953"/>
                    <a:pt x="49191" y="18312"/>
                  </a:cubicBezTo>
                  <a:cubicBezTo>
                    <a:pt x="48421" y="17077"/>
                    <a:pt x="47572" y="15893"/>
                    <a:pt x="46728" y="14709"/>
                  </a:cubicBezTo>
                  <a:cubicBezTo>
                    <a:pt x="45005" y="12292"/>
                    <a:pt x="43280" y="9876"/>
                    <a:pt x="41551" y="7464"/>
                  </a:cubicBezTo>
                  <a:cubicBezTo>
                    <a:pt x="40019" y="5325"/>
                    <a:pt x="38618" y="2783"/>
                    <a:pt x="36781" y="897"/>
                  </a:cubicBezTo>
                  <a:cubicBezTo>
                    <a:pt x="36255" y="356"/>
                    <a:pt x="35527" y="0"/>
                    <a:pt x="34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6"/>
            <p:cNvSpPr/>
            <p:nvPr/>
          </p:nvSpPr>
          <p:spPr>
            <a:xfrm>
              <a:off x="2990175" y="381350"/>
              <a:ext cx="254450" cy="209600"/>
            </a:xfrm>
            <a:custGeom>
              <a:avLst/>
              <a:gdLst/>
              <a:ahLst/>
              <a:cxnLst/>
              <a:rect l="l" t="t" r="r" b="b"/>
              <a:pathLst>
                <a:path w="10178" h="8384" extrusionOk="0">
                  <a:moveTo>
                    <a:pt x="9489" y="1"/>
                  </a:moveTo>
                  <a:cubicBezTo>
                    <a:pt x="9460" y="1"/>
                    <a:pt x="9430" y="3"/>
                    <a:pt x="9398" y="7"/>
                  </a:cubicBezTo>
                  <a:cubicBezTo>
                    <a:pt x="5315" y="589"/>
                    <a:pt x="1324" y="4315"/>
                    <a:pt x="48" y="8144"/>
                  </a:cubicBezTo>
                  <a:cubicBezTo>
                    <a:pt x="1" y="8286"/>
                    <a:pt x="119" y="8384"/>
                    <a:pt x="239" y="8384"/>
                  </a:cubicBezTo>
                  <a:cubicBezTo>
                    <a:pt x="302" y="8384"/>
                    <a:pt x="366" y="8357"/>
                    <a:pt x="406" y="8294"/>
                  </a:cubicBezTo>
                  <a:cubicBezTo>
                    <a:pt x="1475" y="6637"/>
                    <a:pt x="2632" y="5068"/>
                    <a:pt x="4157" y="3799"/>
                  </a:cubicBezTo>
                  <a:cubicBezTo>
                    <a:pt x="5839" y="2399"/>
                    <a:pt x="7661" y="1727"/>
                    <a:pt x="9647" y="909"/>
                  </a:cubicBezTo>
                  <a:cubicBezTo>
                    <a:pt x="10177" y="691"/>
                    <a:pt x="10017" y="1"/>
                    <a:pt x="9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6"/>
            <p:cNvSpPr/>
            <p:nvPr/>
          </p:nvSpPr>
          <p:spPr>
            <a:xfrm>
              <a:off x="3026350" y="441550"/>
              <a:ext cx="247225" cy="201350"/>
            </a:xfrm>
            <a:custGeom>
              <a:avLst/>
              <a:gdLst/>
              <a:ahLst/>
              <a:cxnLst/>
              <a:rect l="l" t="t" r="r" b="b"/>
              <a:pathLst>
                <a:path w="9889" h="8054" extrusionOk="0">
                  <a:moveTo>
                    <a:pt x="9472" y="1"/>
                  </a:moveTo>
                  <a:cubicBezTo>
                    <a:pt x="9466" y="1"/>
                    <a:pt x="9460" y="1"/>
                    <a:pt x="9454" y="1"/>
                  </a:cubicBezTo>
                  <a:cubicBezTo>
                    <a:pt x="5735" y="204"/>
                    <a:pt x="1142" y="4281"/>
                    <a:pt x="59" y="7752"/>
                  </a:cubicBezTo>
                  <a:cubicBezTo>
                    <a:pt x="0" y="7941"/>
                    <a:pt x="141" y="8053"/>
                    <a:pt x="292" y="8053"/>
                  </a:cubicBezTo>
                  <a:cubicBezTo>
                    <a:pt x="375" y="8053"/>
                    <a:pt x="460" y="8019"/>
                    <a:pt x="517" y="7945"/>
                  </a:cubicBezTo>
                  <a:cubicBezTo>
                    <a:pt x="1756" y="6329"/>
                    <a:pt x="2771" y="4701"/>
                    <a:pt x="4382" y="3401"/>
                  </a:cubicBezTo>
                  <a:cubicBezTo>
                    <a:pt x="6005" y="2092"/>
                    <a:pt x="7844" y="1590"/>
                    <a:pt x="9618" y="609"/>
                  </a:cubicBezTo>
                  <a:cubicBezTo>
                    <a:pt x="9889" y="460"/>
                    <a:pt x="9783" y="1"/>
                    <a:pt x="9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6"/>
            <p:cNvSpPr/>
            <p:nvPr/>
          </p:nvSpPr>
          <p:spPr>
            <a:xfrm>
              <a:off x="3172850" y="661350"/>
              <a:ext cx="224850" cy="198300"/>
            </a:xfrm>
            <a:custGeom>
              <a:avLst/>
              <a:gdLst/>
              <a:ahLst/>
              <a:cxnLst/>
              <a:rect l="l" t="t" r="r" b="b"/>
              <a:pathLst>
                <a:path w="8994" h="7932" extrusionOk="0">
                  <a:moveTo>
                    <a:pt x="8456" y="0"/>
                  </a:moveTo>
                  <a:cubicBezTo>
                    <a:pt x="8425" y="0"/>
                    <a:pt x="8392" y="4"/>
                    <a:pt x="8358" y="11"/>
                  </a:cubicBezTo>
                  <a:cubicBezTo>
                    <a:pt x="5106" y="738"/>
                    <a:pt x="1076" y="4402"/>
                    <a:pt x="60" y="7579"/>
                  </a:cubicBezTo>
                  <a:cubicBezTo>
                    <a:pt x="1" y="7765"/>
                    <a:pt x="174" y="7931"/>
                    <a:pt x="343" y="7931"/>
                  </a:cubicBezTo>
                  <a:cubicBezTo>
                    <a:pt x="409" y="7931"/>
                    <a:pt x="474" y="7907"/>
                    <a:pt x="524" y="7849"/>
                  </a:cubicBezTo>
                  <a:cubicBezTo>
                    <a:pt x="1689" y="6518"/>
                    <a:pt x="2590" y="5030"/>
                    <a:pt x="3913" y="3818"/>
                  </a:cubicBezTo>
                  <a:cubicBezTo>
                    <a:pt x="5371" y="2483"/>
                    <a:pt x="7047" y="1783"/>
                    <a:pt x="8657" y="718"/>
                  </a:cubicBezTo>
                  <a:cubicBezTo>
                    <a:pt x="8993" y="494"/>
                    <a:pt x="8826" y="0"/>
                    <a:pt x="84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6"/>
            <p:cNvSpPr/>
            <p:nvPr/>
          </p:nvSpPr>
          <p:spPr>
            <a:xfrm>
              <a:off x="3219000" y="725650"/>
              <a:ext cx="226500" cy="215375"/>
            </a:xfrm>
            <a:custGeom>
              <a:avLst/>
              <a:gdLst/>
              <a:ahLst/>
              <a:cxnLst/>
              <a:rect l="l" t="t" r="r" b="b"/>
              <a:pathLst>
                <a:path w="9060" h="8615" extrusionOk="0">
                  <a:moveTo>
                    <a:pt x="8466" y="1"/>
                  </a:moveTo>
                  <a:cubicBezTo>
                    <a:pt x="8403" y="1"/>
                    <a:pt x="8336" y="16"/>
                    <a:pt x="8267" y="50"/>
                  </a:cubicBezTo>
                  <a:cubicBezTo>
                    <a:pt x="6348" y="1017"/>
                    <a:pt x="4571" y="2396"/>
                    <a:pt x="3025" y="3882"/>
                  </a:cubicBezTo>
                  <a:cubicBezTo>
                    <a:pt x="1836" y="5024"/>
                    <a:pt x="0" y="6568"/>
                    <a:pt x="62" y="8367"/>
                  </a:cubicBezTo>
                  <a:cubicBezTo>
                    <a:pt x="66" y="8507"/>
                    <a:pt x="206" y="8614"/>
                    <a:pt x="335" y="8614"/>
                  </a:cubicBezTo>
                  <a:cubicBezTo>
                    <a:pt x="409" y="8614"/>
                    <a:pt x="480" y="8578"/>
                    <a:pt x="518" y="8491"/>
                  </a:cubicBezTo>
                  <a:cubicBezTo>
                    <a:pt x="2016" y="5007"/>
                    <a:pt x="5594" y="2708"/>
                    <a:pt x="8679" y="755"/>
                  </a:cubicBezTo>
                  <a:cubicBezTo>
                    <a:pt x="9059" y="514"/>
                    <a:pt x="8832" y="1"/>
                    <a:pt x="8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6"/>
            <p:cNvSpPr/>
            <p:nvPr/>
          </p:nvSpPr>
          <p:spPr>
            <a:xfrm>
              <a:off x="2528200" y="658025"/>
              <a:ext cx="405900" cy="260600"/>
            </a:xfrm>
            <a:custGeom>
              <a:avLst/>
              <a:gdLst/>
              <a:ahLst/>
              <a:cxnLst/>
              <a:rect l="l" t="t" r="r" b="b"/>
              <a:pathLst>
                <a:path w="16236" h="10424" extrusionOk="0">
                  <a:moveTo>
                    <a:pt x="1382" y="2708"/>
                  </a:moveTo>
                  <a:cubicBezTo>
                    <a:pt x="2705" y="4465"/>
                    <a:pt x="4361" y="5818"/>
                    <a:pt x="5564" y="7549"/>
                  </a:cubicBezTo>
                  <a:cubicBezTo>
                    <a:pt x="5049" y="7000"/>
                    <a:pt x="4518" y="6467"/>
                    <a:pt x="3972" y="5947"/>
                  </a:cubicBezTo>
                  <a:cubicBezTo>
                    <a:pt x="3369" y="5370"/>
                    <a:pt x="2751" y="4825"/>
                    <a:pt x="2113" y="4299"/>
                  </a:cubicBezTo>
                  <a:cubicBezTo>
                    <a:pt x="2286" y="4264"/>
                    <a:pt x="2405" y="4031"/>
                    <a:pt x="2251" y="3877"/>
                  </a:cubicBezTo>
                  <a:cubicBezTo>
                    <a:pt x="1869" y="3498"/>
                    <a:pt x="1454" y="3168"/>
                    <a:pt x="1030" y="2840"/>
                  </a:cubicBezTo>
                  <a:lnTo>
                    <a:pt x="1382" y="2708"/>
                  </a:lnTo>
                  <a:close/>
                  <a:moveTo>
                    <a:pt x="9295" y="739"/>
                  </a:moveTo>
                  <a:cubicBezTo>
                    <a:pt x="10900" y="739"/>
                    <a:pt x="11714" y="2042"/>
                    <a:pt x="12738" y="3153"/>
                  </a:cubicBezTo>
                  <a:cubicBezTo>
                    <a:pt x="13607" y="4096"/>
                    <a:pt x="14464" y="5049"/>
                    <a:pt x="15310" y="6013"/>
                  </a:cubicBezTo>
                  <a:cubicBezTo>
                    <a:pt x="13936" y="6363"/>
                    <a:pt x="12589" y="6790"/>
                    <a:pt x="11275" y="7331"/>
                  </a:cubicBezTo>
                  <a:cubicBezTo>
                    <a:pt x="10703" y="7567"/>
                    <a:pt x="10139" y="7820"/>
                    <a:pt x="9583" y="8091"/>
                  </a:cubicBezTo>
                  <a:cubicBezTo>
                    <a:pt x="9104" y="8323"/>
                    <a:pt x="7997" y="9216"/>
                    <a:pt x="7494" y="9216"/>
                  </a:cubicBezTo>
                  <a:cubicBezTo>
                    <a:pt x="7280" y="9214"/>
                    <a:pt x="7087" y="9143"/>
                    <a:pt x="6911" y="9028"/>
                  </a:cubicBezTo>
                  <a:cubicBezTo>
                    <a:pt x="5976" y="6497"/>
                    <a:pt x="3660" y="4237"/>
                    <a:pt x="1564" y="2642"/>
                  </a:cubicBezTo>
                  <a:cubicBezTo>
                    <a:pt x="3992" y="1737"/>
                    <a:pt x="6804" y="749"/>
                    <a:pt x="9284" y="739"/>
                  </a:cubicBezTo>
                  <a:cubicBezTo>
                    <a:pt x="9288" y="739"/>
                    <a:pt x="9291" y="739"/>
                    <a:pt x="9295" y="739"/>
                  </a:cubicBezTo>
                  <a:close/>
                  <a:moveTo>
                    <a:pt x="9522" y="0"/>
                  </a:moveTo>
                  <a:cubicBezTo>
                    <a:pt x="8353" y="0"/>
                    <a:pt x="6970" y="475"/>
                    <a:pt x="5977" y="700"/>
                  </a:cubicBezTo>
                  <a:cubicBezTo>
                    <a:pt x="4041" y="1140"/>
                    <a:pt x="2155" y="1729"/>
                    <a:pt x="300" y="2432"/>
                  </a:cubicBezTo>
                  <a:cubicBezTo>
                    <a:pt x="25" y="2536"/>
                    <a:pt x="1" y="2846"/>
                    <a:pt x="223" y="3018"/>
                  </a:cubicBezTo>
                  <a:cubicBezTo>
                    <a:pt x="702" y="3388"/>
                    <a:pt x="1169" y="3763"/>
                    <a:pt x="1673" y="4093"/>
                  </a:cubicBezTo>
                  <a:cubicBezTo>
                    <a:pt x="3491" y="5760"/>
                    <a:pt x="5144" y="7550"/>
                    <a:pt x="6623" y="9541"/>
                  </a:cubicBezTo>
                  <a:cubicBezTo>
                    <a:pt x="6713" y="9781"/>
                    <a:pt x="6797" y="10028"/>
                    <a:pt x="6867" y="10287"/>
                  </a:cubicBezTo>
                  <a:cubicBezTo>
                    <a:pt x="6892" y="10382"/>
                    <a:pt x="6963" y="10423"/>
                    <a:pt x="7035" y="10423"/>
                  </a:cubicBezTo>
                  <a:cubicBezTo>
                    <a:pt x="7146" y="10423"/>
                    <a:pt x="7261" y="10329"/>
                    <a:pt x="7234" y="10186"/>
                  </a:cubicBezTo>
                  <a:cubicBezTo>
                    <a:pt x="7224" y="10130"/>
                    <a:pt x="7207" y="10076"/>
                    <a:pt x="7196" y="10021"/>
                  </a:cubicBezTo>
                  <a:cubicBezTo>
                    <a:pt x="7219" y="10016"/>
                    <a:pt x="7243" y="10009"/>
                    <a:pt x="7264" y="9998"/>
                  </a:cubicBezTo>
                  <a:cubicBezTo>
                    <a:pt x="9998" y="8390"/>
                    <a:pt x="12869" y="7216"/>
                    <a:pt x="15954" y="6481"/>
                  </a:cubicBezTo>
                  <a:cubicBezTo>
                    <a:pt x="16193" y="6424"/>
                    <a:pt x="16235" y="6133"/>
                    <a:pt x="16091" y="5967"/>
                  </a:cubicBezTo>
                  <a:cubicBezTo>
                    <a:pt x="14926" y="4637"/>
                    <a:pt x="13744" y="3322"/>
                    <a:pt x="12545" y="2023"/>
                  </a:cubicBezTo>
                  <a:cubicBezTo>
                    <a:pt x="11928" y="1357"/>
                    <a:pt x="11266" y="350"/>
                    <a:pt x="10341" y="98"/>
                  </a:cubicBezTo>
                  <a:cubicBezTo>
                    <a:pt x="10087" y="29"/>
                    <a:pt x="9811" y="0"/>
                    <a:pt x="95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6"/>
            <p:cNvSpPr/>
            <p:nvPr/>
          </p:nvSpPr>
          <p:spPr>
            <a:xfrm>
              <a:off x="2739725" y="878000"/>
              <a:ext cx="265375" cy="114400"/>
            </a:xfrm>
            <a:custGeom>
              <a:avLst/>
              <a:gdLst/>
              <a:ahLst/>
              <a:cxnLst/>
              <a:rect l="l" t="t" r="r" b="b"/>
              <a:pathLst>
                <a:path w="10615" h="4576" extrusionOk="0">
                  <a:moveTo>
                    <a:pt x="8807" y="0"/>
                  </a:moveTo>
                  <a:cubicBezTo>
                    <a:pt x="5620" y="0"/>
                    <a:pt x="1581" y="1966"/>
                    <a:pt x="54" y="4386"/>
                  </a:cubicBezTo>
                  <a:cubicBezTo>
                    <a:pt x="1" y="4471"/>
                    <a:pt x="79" y="4576"/>
                    <a:pt x="166" y="4576"/>
                  </a:cubicBezTo>
                  <a:cubicBezTo>
                    <a:pt x="186" y="4576"/>
                    <a:pt x="207" y="4570"/>
                    <a:pt x="226" y="4558"/>
                  </a:cubicBezTo>
                  <a:cubicBezTo>
                    <a:pt x="1875" y="3508"/>
                    <a:pt x="3258" y="2278"/>
                    <a:pt x="5131" y="1591"/>
                  </a:cubicBezTo>
                  <a:cubicBezTo>
                    <a:pt x="6861" y="957"/>
                    <a:pt x="8587" y="1026"/>
                    <a:pt x="10351" y="694"/>
                  </a:cubicBezTo>
                  <a:cubicBezTo>
                    <a:pt x="10615" y="644"/>
                    <a:pt x="10595" y="242"/>
                    <a:pt x="10351" y="180"/>
                  </a:cubicBezTo>
                  <a:cubicBezTo>
                    <a:pt x="9872" y="58"/>
                    <a:pt x="9352" y="0"/>
                    <a:pt x="8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6"/>
            <p:cNvSpPr/>
            <p:nvPr/>
          </p:nvSpPr>
          <p:spPr>
            <a:xfrm>
              <a:off x="2783475" y="946275"/>
              <a:ext cx="254775" cy="113000"/>
            </a:xfrm>
            <a:custGeom>
              <a:avLst/>
              <a:gdLst/>
              <a:ahLst/>
              <a:cxnLst/>
              <a:rect l="l" t="t" r="r" b="b"/>
              <a:pathLst>
                <a:path w="10191" h="4520" extrusionOk="0">
                  <a:moveTo>
                    <a:pt x="9024" y="1"/>
                  </a:moveTo>
                  <a:cubicBezTo>
                    <a:pt x="7296" y="1"/>
                    <a:pt x="5453" y="625"/>
                    <a:pt x="3919" y="1282"/>
                  </a:cubicBezTo>
                  <a:cubicBezTo>
                    <a:pt x="2789" y="1765"/>
                    <a:pt x="261" y="2658"/>
                    <a:pt x="23" y="4060"/>
                  </a:cubicBezTo>
                  <a:cubicBezTo>
                    <a:pt x="1" y="4188"/>
                    <a:pt x="41" y="4285"/>
                    <a:pt x="145" y="4359"/>
                  </a:cubicBezTo>
                  <a:lnTo>
                    <a:pt x="328" y="4490"/>
                  </a:lnTo>
                  <a:cubicBezTo>
                    <a:pt x="356" y="4510"/>
                    <a:pt x="386" y="4519"/>
                    <a:pt x="416" y="4519"/>
                  </a:cubicBezTo>
                  <a:cubicBezTo>
                    <a:pt x="528" y="4519"/>
                    <a:pt x="634" y="4397"/>
                    <a:pt x="599" y="4281"/>
                  </a:cubicBezTo>
                  <a:cubicBezTo>
                    <a:pt x="310" y="3333"/>
                    <a:pt x="4773" y="1735"/>
                    <a:pt x="5289" y="1569"/>
                  </a:cubicBezTo>
                  <a:cubicBezTo>
                    <a:pt x="6773" y="1093"/>
                    <a:pt x="8295" y="1027"/>
                    <a:pt x="9799" y="688"/>
                  </a:cubicBezTo>
                  <a:cubicBezTo>
                    <a:pt x="10190" y="600"/>
                    <a:pt x="10059" y="73"/>
                    <a:pt x="9711" y="36"/>
                  </a:cubicBezTo>
                  <a:cubicBezTo>
                    <a:pt x="9485" y="12"/>
                    <a:pt x="9255" y="1"/>
                    <a:pt x="9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6"/>
            <p:cNvSpPr/>
            <p:nvPr/>
          </p:nvSpPr>
          <p:spPr>
            <a:xfrm>
              <a:off x="2839925" y="1007825"/>
              <a:ext cx="259925" cy="117700"/>
            </a:xfrm>
            <a:custGeom>
              <a:avLst/>
              <a:gdLst/>
              <a:ahLst/>
              <a:cxnLst/>
              <a:rect l="l" t="t" r="r" b="b"/>
              <a:pathLst>
                <a:path w="10397" h="4708" extrusionOk="0">
                  <a:moveTo>
                    <a:pt x="9045" y="1"/>
                  </a:moveTo>
                  <a:cubicBezTo>
                    <a:pt x="5729" y="1"/>
                    <a:pt x="2019" y="2104"/>
                    <a:pt x="58" y="4551"/>
                  </a:cubicBezTo>
                  <a:cubicBezTo>
                    <a:pt x="0" y="4623"/>
                    <a:pt x="54" y="4707"/>
                    <a:pt x="124" y="4707"/>
                  </a:cubicBezTo>
                  <a:cubicBezTo>
                    <a:pt x="145" y="4707"/>
                    <a:pt x="167" y="4700"/>
                    <a:pt x="188" y="4683"/>
                  </a:cubicBezTo>
                  <a:cubicBezTo>
                    <a:pt x="1738" y="3418"/>
                    <a:pt x="3324" y="2289"/>
                    <a:pt x="5224" y="1613"/>
                  </a:cubicBezTo>
                  <a:cubicBezTo>
                    <a:pt x="6821" y="1047"/>
                    <a:pt x="8433" y="1014"/>
                    <a:pt x="10074" y="712"/>
                  </a:cubicBezTo>
                  <a:cubicBezTo>
                    <a:pt x="10385" y="655"/>
                    <a:pt x="10396" y="120"/>
                    <a:pt x="10074" y="73"/>
                  </a:cubicBezTo>
                  <a:cubicBezTo>
                    <a:pt x="9737" y="24"/>
                    <a:pt x="9393" y="1"/>
                    <a:pt x="9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56"/>
          <p:cNvSpPr txBox="1">
            <a:spLocks noGrp="1"/>
          </p:cNvSpPr>
          <p:nvPr>
            <p:ph type="title"/>
          </p:nvPr>
        </p:nvSpPr>
        <p:spPr>
          <a:xfrm rot="-694782">
            <a:off x="6689647" y="3673783"/>
            <a:ext cx="1661926" cy="4884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b="0" i="1" dirty="0">
                <a:latin typeface="Roboto Mono Medium"/>
                <a:ea typeface="Roboto Mono Medium"/>
                <a:cs typeface="Roboto Mono Medium"/>
                <a:sym typeface="Roboto Mono Medium"/>
              </a:rPr>
              <a:t>Book Title. P52</a:t>
            </a:r>
            <a:endParaRPr sz="1000" b="0" i="1" dirty="0">
              <a:latin typeface="Roboto Mono Medium"/>
              <a:ea typeface="Roboto Mono Medium"/>
              <a:cs typeface="Roboto Mono Medium"/>
              <a:sym typeface="Roboto Mono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81"/>
                                        </p:tgtEl>
                                        <p:attrNameLst>
                                          <p:attrName>style.visibility</p:attrName>
                                        </p:attrNameLst>
                                      </p:cBhvr>
                                      <p:to>
                                        <p:strVal val="visible"/>
                                      </p:to>
                                    </p:set>
                                    <p:anim calcmode="lin" valueType="num">
                                      <p:cBhvr additive="base">
                                        <p:cTn id="7" dur="1000"/>
                                        <p:tgtEl>
                                          <p:spTgt spid="3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2"/>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33" name="Google Shape;333;p52"/>
          <p:cNvSpPr/>
          <p:nvPr/>
        </p:nvSpPr>
        <p:spPr>
          <a:xfrm>
            <a:off x="7639575" y="711175"/>
            <a:ext cx="674863" cy="488424"/>
          </a:xfrm>
          <a:custGeom>
            <a:avLst/>
            <a:gdLst/>
            <a:ahLst/>
            <a:cxnLst/>
            <a:rect l="l" t="t" r="r" b="b"/>
            <a:pathLst>
              <a:path w="35347" h="25582" extrusionOk="0">
                <a:moveTo>
                  <a:pt x="32086" y="1331"/>
                </a:moveTo>
                <a:cubicBezTo>
                  <a:pt x="32060" y="1725"/>
                  <a:pt x="32014" y="2116"/>
                  <a:pt x="31884" y="2511"/>
                </a:cubicBezTo>
                <a:cubicBezTo>
                  <a:pt x="31710" y="3037"/>
                  <a:pt x="31422" y="3448"/>
                  <a:pt x="31140" y="3873"/>
                </a:cubicBezTo>
                <a:lnTo>
                  <a:pt x="31140" y="3875"/>
                </a:lnTo>
                <a:cubicBezTo>
                  <a:pt x="31045" y="3802"/>
                  <a:pt x="30957" y="3717"/>
                  <a:pt x="30879" y="3626"/>
                </a:cubicBezTo>
                <a:cubicBezTo>
                  <a:pt x="30960" y="3537"/>
                  <a:pt x="31004" y="3420"/>
                  <a:pt x="31004" y="3300"/>
                </a:cubicBezTo>
                <a:cubicBezTo>
                  <a:pt x="31012" y="2456"/>
                  <a:pt x="31170" y="1364"/>
                  <a:pt x="32086" y="1331"/>
                </a:cubicBezTo>
                <a:close/>
                <a:moveTo>
                  <a:pt x="33448" y="2151"/>
                </a:moveTo>
                <a:lnTo>
                  <a:pt x="33448" y="2151"/>
                </a:lnTo>
                <a:cubicBezTo>
                  <a:pt x="33674" y="2664"/>
                  <a:pt x="33586" y="3318"/>
                  <a:pt x="33167" y="3795"/>
                </a:cubicBezTo>
                <a:cubicBezTo>
                  <a:pt x="33046" y="3933"/>
                  <a:pt x="32896" y="4044"/>
                  <a:pt x="32729" y="4118"/>
                </a:cubicBezTo>
                <a:cubicBezTo>
                  <a:pt x="33098" y="3528"/>
                  <a:pt x="33326" y="2819"/>
                  <a:pt x="33448" y="2151"/>
                </a:cubicBezTo>
                <a:close/>
                <a:moveTo>
                  <a:pt x="32524" y="1387"/>
                </a:moveTo>
                <a:cubicBezTo>
                  <a:pt x="32540" y="1390"/>
                  <a:pt x="32555" y="1392"/>
                  <a:pt x="32571" y="1397"/>
                </a:cubicBezTo>
                <a:cubicBezTo>
                  <a:pt x="32884" y="1486"/>
                  <a:pt x="33123" y="1661"/>
                  <a:pt x="33289" y="1878"/>
                </a:cubicBezTo>
                <a:cubicBezTo>
                  <a:pt x="33081" y="2445"/>
                  <a:pt x="32804" y="2943"/>
                  <a:pt x="32503" y="3432"/>
                </a:cubicBezTo>
                <a:cubicBezTo>
                  <a:pt x="32416" y="3432"/>
                  <a:pt x="32336" y="3480"/>
                  <a:pt x="32295" y="3557"/>
                </a:cubicBezTo>
                <a:cubicBezTo>
                  <a:pt x="32169" y="3777"/>
                  <a:pt x="32049" y="4000"/>
                  <a:pt x="31925" y="4221"/>
                </a:cubicBezTo>
                <a:cubicBezTo>
                  <a:pt x="31817" y="4204"/>
                  <a:pt x="31712" y="4175"/>
                  <a:pt x="31611" y="4138"/>
                </a:cubicBezTo>
                <a:cubicBezTo>
                  <a:pt x="32171" y="3413"/>
                  <a:pt x="32513" y="2340"/>
                  <a:pt x="32524" y="1387"/>
                </a:cubicBezTo>
                <a:close/>
                <a:moveTo>
                  <a:pt x="9407" y="5159"/>
                </a:moveTo>
                <a:cubicBezTo>
                  <a:pt x="10187" y="6580"/>
                  <a:pt x="10603" y="7882"/>
                  <a:pt x="10645" y="9398"/>
                </a:cubicBezTo>
                <a:cubicBezTo>
                  <a:pt x="10279" y="9775"/>
                  <a:pt x="9939" y="10175"/>
                  <a:pt x="9627" y="10596"/>
                </a:cubicBezTo>
                <a:lnTo>
                  <a:pt x="9626" y="10596"/>
                </a:lnTo>
                <a:cubicBezTo>
                  <a:pt x="9570" y="10548"/>
                  <a:pt x="9511" y="10506"/>
                  <a:pt x="9457" y="10455"/>
                </a:cubicBezTo>
                <a:cubicBezTo>
                  <a:pt x="8958" y="9988"/>
                  <a:pt x="8631" y="9478"/>
                  <a:pt x="8445" y="8950"/>
                </a:cubicBezTo>
                <a:cubicBezTo>
                  <a:pt x="8239" y="7563"/>
                  <a:pt x="8522" y="6110"/>
                  <a:pt x="9407" y="5159"/>
                </a:cubicBezTo>
                <a:close/>
                <a:moveTo>
                  <a:pt x="14031" y="4662"/>
                </a:moveTo>
                <a:lnTo>
                  <a:pt x="14031" y="4662"/>
                </a:lnTo>
                <a:cubicBezTo>
                  <a:pt x="15409" y="5488"/>
                  <a:pt x="16195" y="7133"/>
                  <a:pt x="15661" y="8877"/>
                </a:cubicBezTo>
                <a:lnTo>
                  <a:pt x="15659" y="8877"/>
                </a:lnTo>
                <a:cubicBezTo>
                  <a:pt x="15430" y="9624"/>
                  <a:pt x="15018" y="10217"/>
                  <a:pt x="14503" y="10657"/>
                </a:cubicBezTo>
                <a:cubicBezTo>
                  <a:pt x="15162" y="8733"/>
                  <a:pt x="15142" y="6226"/>
                  <a:pt x="14031" y="4662"/>
                </a:cubicBezTo>
                <a:close/>
                <a:moveTo>
                  <a:pt x="12255" y="4111"/>
                </a:moveTo>
                <a:lnTo>
                  <a:pt x="12255" y="4111"/>
                </a:lnTo>
                <a:cubicBezTo>
                  <a:pt x="12734" y="4141"/>
                  <a:pt x="13204" y="4257"/>
                  <a:pt x="13641" y="4456"/>
                </a:cubicBezTo>
                <a:cubicBezTo>
                  <a:pt x="13946" y="5706"/>
                  <a:pt x="14445" y="6784"/>
                  <a:pt x="14438" y="8128"/>
                </a:cubicBezTo>
                <a:cubicBezTo>
                  <a:pt x="14433" y="9221"/>
                  <a:pt x="14153" y="10170"/>
                  <a:pt x="13778" y="11136"/>
                </a:cubicBezTo>
                <a:lnTo>
                  <a:pt x="13777" y="11136"/>
                </a:lnTo>
                <a:cubicBezTo>
                  <a:pt x="13579" y="11237"/>
                  <a:pt x="13371" y="11320"/>
                  <a:pt x="13158" y="11383"/>
                </a:cubicBezTo>
                <a:cubicBezTo>
                  <a:pt x="13508" y="10596"/>
                  <a:pt x="13480" y="9389"/>
                  <a:pt x="13480" y="8738"/>
                </a:cubicBezTo>
                <a:cubicBezTo>
                  <a:pt x="13481" y="7105"/>
                  <a:pt x="13101" y="5512"/>
                  <a:pt x="12255" y="4111"/>
                </a:cubicBezTo>
                <a:close/>
                <a:moveTo>
                  <a:pt x="10574" y="4370"/>
                </a:moveTo>
                <a:cubicBezTo>
                  <a:pt x="11032" y="5394"/>
                  <a:pt x="11434" y="6425"/>
                  <a:pt x="11654" y="7535"/>
                </a:cubicBezTo>
                <a:cubicBezTo>
                  <a:pt x="11731" y="7917"/>
                  <a:pt x="12221" y="10964"/>
                  <a:pt x="11674" y="11503"/>
                </a:cubicBezTo>
                <a:cubicBezTo>
                  <a:pt x="11256" y="11451"/>
                  <a:pt x="10850" y="11331"/>
                  <a:pt x="10471" y="11147"/>
                </a:cubicBezTo>
                <a:cubicBezTo>
                  <a:pt x="10513" y="11076"/>
                  <a:pt x="10551" y="11003"/>
                  <a:pt x="10593" y="10933"/>
                </a:cubicBezTo>
                <a:cubicBezTo>
                  <a:pt x="10613" y="10979"/>
                  <a:pt x="10666" y="11005"/>
                  <a:pt x="10718" y="11005"/>
                </a:cubicBezTo>
                <a:cubicBezTo>
                  <a:pt x="10776" y="11005"/>
                  <a:pt x="10833" y="10974"/>
                  <a:pt x="10849" y="10909"/>
                </a:cubicBezTo>
                <a:cubicBezTo>
                  <a:pt x="10901" y="10692"/>
                  <a:pt x="10939" y="10473"/>
                  <a:pt x="10966" y="10253"/>
                </a:cubicBezTo>
                <a:cubicBezTo>
                  <a:pt x="11086" y="10020"/>
                  <a:pt x="11201" y="9789"/>
                  <a:pt x="11304" y="9554"/>
                </a:cubicBezTo>
                <a:cubicBezTo>
                  <a:pt x="11399" y="9337"/>
                  <a:pt x="11239" y="9113"/>
                  <a:pt x="11045" y="9113"/>
                </a:cubicBezTo>
                <a:cubicBezTo>
                  <a:pt x="11035" y="9113"/>
                  <a:pt x="11025" y="9113"/>
                  <a:pt x="11016" y="9115"/>
                </a:cubicBezTo>
                <a:cubicBezTo>
                  <a:pt x="10959" y="7642"/>
                  <a:pt x="10449" y="6136"/>
                  <a:pt x="9532" y="5039"/>
                </a:cubicBezTo>
                <a:cubicBezTo>
                  <a:pt x="9833" y="4751"/>
                  <a:pt x="10187" y="4523"/>
                  <a:pt x="10574" y="4370"/>
                </a:cubicBezTo>
                <a:close/>
                <a:moveTo>
                  <a:pt x="12017" y="4105"/>
                </a:moveTo>
                <a:cubicBezTo>
                  <a:pt x="12017" y="4115"/>
                  <a:pt x="12020" y="4125"/>
                  <a:pt x="12023" y="4134"/>
                </a:cubicBezTo>
                <a:cubicBezTo>
                  <a:pt x="12459" y="5230"/>
                  <a:pt x="12828" y="6325"/>
                  <a:pt x="12963" y="7502"/>
                </a:cubicBezTo>
                <a:cubicBezTo>
                  <a:pt x="13008" y="7897"/>
                  <a:pt x="13034" y="10935"/>
                  <a:pt x="12588" y="11499"/>
                </a:cubicBezTo>
                <a:lnTo>
                  <a:pt x="12586" y="11499"/>
                </a:lnTo>
                <a:cubicBezTo>
                  <a:pt x="12468" y="11513"/>
                  <a:pt x="12349" y="11524"/>
                  <a:pt x="12230" y="11527"/>
                </a:cubicBezTo>
                <a:cubicBezTo>
                  <a:pt x="12489" y="10895"/>
                  <a:pt x="12334" y="9818"/>
                  <a:pt x="12313" y="9394"/>
                </a:cubicBezTo>
                <a:cubicBezTo>
                  <a:pt x="12224" y="7606"/>
                  <a:pt x="11756" y="5824"/>
                  <a:pt x="10864" y="4269"/>
                </a:cubicBezTo>
                <a:cubicBezTo>
                  <a:pt x="11115" y="4193"/>
                  <a:pt x="11375" y="4142"/>
                  <a:pt x="11637" y="4117"/>
                </a:cubicBezTo>
                <a:cubicBezTo>
                  <a:pt x="11766" y="4105"/>
                  <a:pt x="11891" y="4105"/>
                  <a:pt x="12017" y="4105"/>
                </a:cubicBezTo>
                <a:close/>
                <a:moveTo>
                  <a:pt x="25741" y="16319"/>
                </a:moveTo>
                <a:cubicBezTo>
                  <a:pt x="26033" y="16319"/>
                  <a:pt x="26325" y="16353"/>
                  <a:pt x="26608" y="16425"/>
                </a:cubicBezTo>
                <a:cubicBezTo>
                  <a:pt x="26757" y="16463"/>
                  <a:pt x="26903" y="16513"/>
                  <a:pt x="27044" y="16574"/>
                </a:cubicBezTo>
                <a:cubicBezTo>
                  <a:pt x="28124" y="17916"/>
                  <a:pt x="26413" y="20133"/>
                  <a:pt x="25036" y="20799"/>
                </a:cubicBezTo>
                <a:cubicBezTo>
                  <a:pt x="24616" y="21002"/>
                  <a:pt x="24156" y="21111"/>
                  <a:pt x="23701" y="21111"/>
                </a:cubicBezTo>
                <a:cubicBezTo>
                  <a:pt x="23171" y="21111"/>
                  <a:pt x="22648" y="20963"/>
                  <a:pt x="22200" y="20645"/>
                </a:cubicBezTo>
                <a:cubicBezTo>
                  <a:pt x="21851" y="20398"/>
                  <a:pt x="21618" y="20077"/>
                  <a:pt x="21492" y="19731"/>
                </a:cubicBezTo>
                <a:cubicBezTo>
                  <a:pt x="21476" y="19396"/>
                  <a:pt x="21503" y="19061"/>
                  <a:pt x="21572" y="18733"/>
                </a:cubicBezTo>
                <a:cubicBezTo>
                  <a:pt x="21617" y="18728"/>
                  <a:pt x="21662" y="18715"/>
                  <a:pt x="21702" y="18694"/>
                </a:cubicBezTo>
                <a:cubicBezTo>
                  <a:pt x="22164" y="18440"/>
                  <a:pt x="22446" y="18033"/>
                  <a:pt x="22768" y="17649"/>
                </a:cubicBezTo>
                <a:cubicBezTo>
                  <a:pt x="23416" y="18221"/>
                  <a:pt x="24064" y="18791"/>
                  <a:pt x="24704" y="19359"/>
                </a:cubicBezTo>
                <a:cubicBezTo>
                  <a:pt x="24857" y="19496"/>
                  <a:pt x="25027" y="19554"/>
                  <a:pt x="25190" y="19554"/>
                </a:cubicBezTo>
                <a:cubicBezTo>
                  <a:pt x="25767" y="19554"/>
                  <a:pt x="26268" y="18836"/>
                  <a:pt x="25734" y="18328"/>
                </a:cubicBezTo>
                <a:cubicBezTo>
                  <a:pt x="25166" y="17789"/>
                  <a:pt x="24597" y="17246"/>
                  <a:pt x="24027" y="16699"/>
                </a:cubicBezTo>
                <a:cubicBezTo>
                  <a:pt x="24563" y="16456"/>
                  <a:pt x="25153" y="16319"/>
                  <a:pt x="25741" y="16319"/>
                </a:cubicBezTo>
                <a:close/>
                <a:moveTo>
                  <a:pt x="27895" y="17098"/>
                </a:moveTo>
                <a:cubicBezTo>
                  <a:pt x="28227" y="17383"/>
                  <a:pt x="28508" y="17724"/>
                  <a:pt x="28723" y="18106"/>
                </a:cubicBezTo>
                <a:cubicBezTo>
                  <a:pt x="28458" y="19552"/>
                  <a:pt x="27924" y="20816"/>
                  <a:pt x="26655" y="21718"/>
                </a:cubicBezTo>
                <a:cubicBezTo>
                  <a:pt x="25884" y="22266"/>
                  <a:pt x="25025" y="22582"/>
                  <a:pt x="24076" y="22639"/>
                </a:cubicBezTo>
                <a:cubicBezTo>
                  <a:pt x="24017" y="22642"/>
                  <a:pt x="23950" y="22644"/>
                  <a:pt x="23875" y="22644"/>
                </a:cubicBezTo>
                <a:cubicBezTo>
                  <a:pt x="23571" y="22644"/>
                  <a:pt x="23149" y="22613"/>
                  <a:pt x="22716" y="22526"/>
                </a:cubicBezTo>
                <a:cubicBezTo>
                  <a:pt x="22231" y="22010"/>
                  <a:pt x="21886" y="21431"/>
                  <a:pt x="21690" y="20830"/>
                </a:cubicBezTo>
                <a:lnTo>
                  <a:pt x="21690" y="20830"/>
                </a:lnTo>
                <a:cubicBezTo>
                  <a:pt x="22236" y="21348"/>
                  <a:pt x="23021" y="21617"/>
                  <a:pt x="23774" y="21617"/>
                </a:cubicBezTo>
                <a:cubicBezTo>
                  <a:pt x="23888" y="21617"/>
                  <a:pt x="24001" y="21610"/>
                  <a:pt x="24112" y="21598"/>
                </a:cubicBezTo>
                <a:cubicBezTo>
                  <a:pt x="25882" y="21400"/>
                  <a:pt x="28208" y="18898"/>
                  <a:pt x="27895" y="17098"/>
                </a:cubicBezTo>
                <a:close/>
                <a:moveTo>
                  <a:pt x="4132" y="21347"/>
                </a:moveTo>
                <a:lnTo>
                  <a:pt x="4132" y="21347"/>
                </a:lnTo>
                <a:cubicBezTo>
                  <a:pt x="4450" y="21713"/>
                  <a:pt x="4661" y="22218"/>
                  <a:pt x="4648" y="22688"/>
                </a:cubicBezTo>
                <a:cubicBezTo>
                  <a:pt x="4476" y="22239"/>
                  <a:pt x="4293" y="21798"/>
                  <a:pt x="4132" y="21347"/>
                </a:cubicBezTo>
                <a:close/>
                <a:moveTo>
                  <a:pt x="2094" y="22062"/>
                </a:moveTo>
                <a:cubicBezTo>
                  <a:pt x="2166" y="22580"/>
                  <a:pt x="2241" y="23104"/>
                  <a:pt x="2354" y="23612"/>
                </a:cubicBezTo>
                <a:cubicBezTo>
                  <a:pt x="2209" y="23502"/>
                  <a:pt x="2084" y="23367"/>
                  <a:pt x="1985" y="23213"/>
                </a:cubicBezTo>
                <a:cubicBezTo>
                  <a:pt x="1858" y="23010"/>
                  <a:pt x="1761" y="22723"/>
                  <a:pt x="1712" y="22412"/>
                </a:cubicBezTo>
                <a:cubicBezTo>
                  <a:pt x="1816" y="22378"/>
                  <a:pt x="1908" y="22323"/>
                  <a:pt x="1972" y="22248"/>
                </a:cubicBezTo>
                <a:cubicBezTo>
                  <a:pt x="2019" y="22190"/>
                  <a:pt x="2059" y="22128"/>
                  <a:pt x="2094" y="22062"/>
                </a:cubicBezTo>
                <a:close/>
                <a:moveTo>
                  <a:pt x="29081" y="18929"/>
                </a:moveTo>
                <a:lnTo>
                  <a:pt x="29081" y="18930"/>
                </a:lnTo>
                <a:cubicBezTo>
                  <a:pt x="29363" y="19840"/>
                  <a:pt x="29336" y="20848"/>
                  <a:pt x="28921" y="21706"/>
                </a:cubicBezTo>
                <a:cubicBezTo>
                  <a:pt x="28288" y="23017"/>
                  <a:pt x="26888" y="23727"/>
                  <a:pt x="25492" y="23727"/>
                </a:cubicBezTo>
                <a:cubicBezTo>
                  <a:pt x="24668" y="23727"/>
                  <a:pt x="23846" y="23480"/>
                  <a:pt x="23183" y="22963"/>
                </a:cubicBezTo>
                <a:lnTo>
                  <a:pt x="23183" y="22963"/>
                </a:lnTo>
                <a:cubicBezTo>
                  <a:pt x="23552" y="23022"/>
                  <a:pt x="23905" y="23051"/>
                  <a:pt x="24198" y="23051"/>
                </a:cubicBezTo>
                <a:cubicBezTo>
                  <a:pt x="24347" y="23051"/>
                  <a:pt x="24480" y="23044"/>
                  <a:pt x="24592" y="23029"/>
                </a:cubicBezTo>
                <a:cubicBezTo>
                  <a:pt x="26773" y="22734"/>
                  <a:pt x="28616" y="21040"/>
                  <a:pt x="29081" y="18929"/>
                </a:cubicBezTo>
                <a:close/>
                <a:moveTo>
                  <a:pt x="3135" y="20825"/>
                </a:moveTo>
                <a:cubicBezTo>
                  <a:pt x="3311" y="20825"/>
                  <a:pt x="3491" y="20875"/>
                  <a:pt x="3656" y="20961"/>
                </a:cubicBezTo>
                <a:cubicBezTo>
                  <a:pt x="3657" y="20976"/>
                  <a:pt x="3661" y="20993"/>
                  <a:pt x="3663" y="21009"/>
                </a:cubicBezTo>
                <a:cubicBezTo>
                  <a:pt x="3656" y="21030"/>
                  <a:pt x="3647" y="21051"/>
                  <a:pt x="3641" y="21072"/>
                </a:cubicBezTo>
                <a:cubicBezTo>
                  <a:pt x="3621" y="21137"/>
                  <a:pt x="3651" y="21196"/>
                  <a:pt x="3697" y="21233"/>
                </a:cubicBezTo>
                <a:cubicBezTo>
                  <a:pt x="3821" y="21992"/>
                  <a:pt x="4033" y="22752"/>
                  <a:pt x="4420" y="23383"/>
                </a:cubicBezTo>
                <a:cubicBezTo>
                  <a:pt x="4377" y="23441"/>
                  <a:pt x="4329" y="23494"/>
                  <a:pt x="4277" y="23544"/>
                </a:cubicBezTo>
                <a:lnTo>
                  <a:pt x="4276" y="23544"/>
                </a:lnTo>
                <a:cubicBezTo>
                  <a:pt x="4147" y="23661"/>
                  <a:pt x="3999" y="23755"/>
                  <a:pt x="3838" y="23822"/>
                </a:cubicBezTo>
                <a:cubicBezTo>
                  <a:pt x="3681" y="23377"/>
                  <a:pt x="3463" y="22951"/>
                  <a:pt x="3325" y="22494"/>
                </a:cubicBezTo>
                <a:cubicBezTo>
                  <a:pt x="3162" y="21951"/>
                  <a:pt x="3080" y="21394"/>
                  <a:pt x="2974" y="20839"/>
                </a:cubicBezTo>
                <a:cubicBezTo>
                  <a:pt x="3027" y="20830"/>
                  <a:pt x="3081" y="20825"/>
                  <a:pt x="3135" y="20825"/>
                </a:cubicBezTo>
                <a:close/>
                <a:moveTo>
                  <a:pt x="2618" y="21003"/>
                </a:moveTo>
                <a:lnTo>
                  <a:pt x="2618" y="21003"/>
                </a:lnTo>
                <a:cubicBezTo>
                  <a:pt x="2610" y="21938"/>
                  <a:pt x="2832" y="23104"/>
                  <a:pt x="3325" y="23932"/>
                </a:cubicBezTo>
                <a:cubicBezTo>
                  <a:pt x="3310" y="23933"/>
                  <a:pt x="3294" y="23933"/>
                  <a:pt x="3278" y="23933"/>
                </a:cubicBezTo>
                <a:cubicBezTo>
                  <a:pt x="3134" y="23933"/>
                  <a:pt x="2991" y="23913"/>
                  <a:pt x="2853" y="23872"/>
                </a:cubicBezTo>
                <a:cubicBezTo>
                  <a:pt x="2744" y="23067"/>
                  <a:pt x="2516" y="22253"/>
                  <a:pt x="2314" y="21464"/>
                </a:cubicBezTo>
                <a:cubicBezTo>
                  <a:pt x="2350" y="21361"/>
                  <a:pt x="2400" y="21260"/>
                  <a:pt x="2462" y="21169"/>
                </a:cubicBezTo>
                <a:cubicBezTo>
                  <a:pt x="2506" y="21107"/>
                  <a:pt x="2558" y="21051"/>
                  <a:pt x="2618" y="21003"/>
                </a:cubicBezTo>
                <a:close/>
                <a:moveTo>
                  <a:pt x="32126" y="1"/>
                </a:moveTo>
                <a:cubicBezTo>
                  <a:pt x="31323" y="1"/>
                  <a:pt x="30546" y="369"/>
                  <a:pt x="30075" y="1049"/>
                </a:cubicBezTo>
                <a:cubicBezTo>
                  <a:pt x="29894" y="1313"/>
                  <a:pt x="29762" y="1606"/>
                  <a:pt x="29685" y="1915"/>
                </a:cubicBezTo>
                <a:cubicBezTo>
                  <a:pt x="29466" y="2456"/>
                  <a:pt x="29447" y="3070"/>
                  <a:pt x="29668" y="3630"/>
                </a:cubicBezTo>
                <a:cubicBezTo>
                  <a:pt x="29978" y="4415"/>
                  <a:pt x="30637" y="4960"/>
                  <a:pt x="31382" y="5195"/>
                </a:cubicBezTo>
                <a:cubicBezTo>
                  <a:pt x="30546" y="6732"/>
                  <a:pt x="29755" y="8294"/>
                  <a:pt x="29009" y="9878"/>
                </a:cubicBezTo>
                <a:cubicBezTo>
                  <a:pt x="28225" y="11546"/>
                  <a:pt x="27286" y="13351"/>
                  <a:pt x="26770" y="15158"/>
                </a:cubicBezTo>
                <a:cubicBezTo>
                  <a:pt x="26431" y="15086"/>
                  <a:pt x="26084" y="15051"/>
                  <a:pt x="25737" y="15051"/>
                </a:cubicBezTo>
                <a:cubicBezTo>
                  <a:pt x="25060" y="15051"/>
                  <a:pt x="24380" y="15183"/>
                  <a:pt x="23751" y="15430"/>
                </a:cubicBezTo>
                <a:cubicBezTo>
                  <a:pt x="23471" y="15476"/>
                  <a:pt x="23197" y="15553"/>
                  <a:pt x="22935" y="15660"/>
                </a:cubicBezTo>
                <a:cubicBezTo>
                  <a:pt x="20905" y="13737"/>
                  <a:pt x="18830" y="11837"/>
                  <a:pt x="16633" y="10158"/>
                </a:cubicBezTo>
                <a:cubicBezTo>
                  <a:pt x="16751" y="9931"/>
                  <a:pt x="16852" y="9696"/>
                  <a:pt x="16936" y="9456"/>
                </a:cubicBezTo>
                <a:cubicBezTo>
                  <a:pt x="18116" y="5988"/>
                  <a:pt x="15474" y="2670"/>
                  <a:pt x="12008" y="2670"/>
                </a:cubicBezTo>
                <a:cubicBezTo>
                  <a:pt x="11713" y="2670"/>
                  <a:pt x="11413" y="2694"/>
                  <a:pt x="11109" y="2743"/>
                </a:cubicBezTo>
                <a:cubicBezTo>
                  <a:pt x="7757" y="3292"/>
                  <a:pt x="5808" y="7543"/>
                  <a:pt x="7713" y="10306"/>
                </a:cubicBezTo>
                <a:cubicBezTo>
                  <a:pt x="7866" y="10571"/>
                  <a:pt x="8043" y="10822"/>
                  <a:pt x="8242" y="11054"/>
                </a:cubicBezTo>
                <a:cubicBezTo>
                  <a:pt x="8437" y="11277"/>
                  <a:pt x="8650" y="11485"/>
                  <a:pt x="8877" y="11673"/>
                </a:cubicBezTo>
                <a:cubicBezTo>
                  <a:pt x="8169" y="12760"/>
                  <a:pt x="7533" y="13914"/>
                  <a:pt x="6898" y="14949"/>
                </a:cubicBezTo>
                <a:cubicBezTo>
                  <a:pt x="6032" y="16364"/>
                  <a:pt x="5044" y="17822"/>
                  <a:pt x="4317" y="19357"/>
                </a:cubicBezTo>
                <a:cubicBezTo>
                  <a:pt x="3940" y="19175"/>
                  <a:pt x="3537" y="19084"/>
                  <a:pt x="3136" y="19084"/>
                </a:cubicBezTo>
                <a:cubicBezTo>
                  <a:pt x="2551" y="19084"/>
                  <a:pt x="1971" y="19278"/>
                  <a:pt x="1493" y="19666"/>
                </a:cubicBezTo>
                <a:cubicBezTo>
                  <a:pt x="1421" y="19724"/>
                  <a:pt x="1353" y="19788"/>
                  <a:pt x="1288" y="19853"/>
                </a:cubicBezTo>
                <a:cubicBezTo>
                  <a:pt x="1005" y="19986"/>
                  <a:pt x="760" y="20189"/>
                  <a:pt x="578" y="20442"/>
                </a:cubicBezTo>
                <a:cubicBezTo>
                  <a:pt x="3" y="21266"/>
                  <a:pt x="0" y="22476"/>
                  <a:pt x="318" y="23394"/>
                </a:cubicBezTo>
                <a:cubicBezTo>
                  <a:pt x="793" y="24766"/>
                  <a:pt x="2029" y="25582"/>
                  <a:pt x="3317" y="25582"/>
                </a:cubicBezTo>
                <a:cubicBezTo>
                  <a:pt x="3993" y="25582"/>
                  <a:pt x="4683" y="25357"/>
                  <a:pt x="5286" y="24870"/>
                </a:cubicBezTo>
                <a:cubicBezTo>
                  <a:pt x="6926" y="23545"/>
                  <a:pt x="6474" y="21038"/>
                  <a:pt x="4975" y="19786"/>
                </a:cubicBezTo>
                <a:cubicBezTo>
                  <a:pt x="5861" y="18451"/>
                  <a:pt x="6601" y="16991"/>
                  <a:pt x="7440" y="15647"/>
                </a:cubicBezTo>
                <a:cubicBezTo>
                  <a:pt x="8141" y="14525"/>
                  <a:pt x="8983" y="13408"/>
                  <a:pt x="9754" y="12263"/>
                </a:cubicBezTo>
                <a:cubicBezTo>
                  <a:pt x="10515" y="12669"/>
                  <a:pt x="11345" y="12866"/>
                  <a:pt x="12168" y="12866"/>
                </a:cubicBezTo>
                <a:cubicBezTo>
                  <a:pt x="13591" y="12866"/>
                  <a:pt x="14989" y="12276"/>
                  <a:pt x="15959" y="11158"/>
                </a:cubicBezTo>
                <a:cubicBezTo>
                  <a:pt x="17703" y="13071"/>
                  <a:pt x="19638" y="14863"/>
                  <a:pt x="21595" y="16608"/>
                </a:cubicBezTo>
                <a:cubicBezTo>
                  <a:pt x="20579" y="17737"/>
                  <a:pt x="20201" y="19474"/>
                  <a:pt x="20622" y="21087"/>
                </a:cubicBezTo>
                <a:cubicBezTo>
                  <a:pt x="20529" y="21504"/>
                  <a:pt x="20700" y="21849"/>
                  <a:pt x="21021" y="22127"/>
                </a:cubicBezTo>
                <a:cubicBezTo>
                  <a:pt x="21030" y="22145"/>
                  <a:pt x="21037" y="22162"/>
                  <a:pt x="21047" y="22181"/>
                </a:cubicBezTo>
                <a:cubicBezTo>
                  <a:pt x="21464" y="22969"/>
                  <a:pt x="22080" y="23635"/>
                  <a:pt x="22834" y="24112"/>
                </a:cubicBezTo>
                <a:cubicBezTo>
                  <a:pt x="23111" y="24337"/>
                  <a:pt x="23434" y="24500"/>
                  <a:pt x="23779" y="24592"/>
                </a:cubicBezTo>
                <a:cubicBezTo>
                  <a:pt x="24377" y="24820"/>
                  <a:pt x="25014" y="24938"/>
                  <a:pt x="25653" y="24938"/>
                </a:cubicBezTo>
                <a:cubicBezTo>
                  <a:pt x="26938" y="24938"/>
                  <a:pt x="28232" y="24460"/>
                  <a:pt x="29242" y="23441"/>
                </a:cubicBezTo>
                <a:cubicBezTo>
                  <a:pt x="31489" y="21171"/>
                  <a:pt x="30665" y="17008"/>
                  <a:pt x="27890" y="15554"/>
                </a:cubicBezTo>
                <a:cubicBezTo>
                  <a:pt x="27687" y="15450"/>
                  <a:pt x="27477" y="15363"/>
                  <a:pt x="27260" y="15293"/>
                </a:cubicBezTo>
                <a:cubicBezTo>
                  <a:pt x="28160" y="13554"/>
                  <a:pt x="28800" y="11634"/>
                  <a:pt x="29632" y="9868"/>
                </a:cubicBezTo>
                <a:cubicBezTo>
                  <a:pt x="30359" y="8325"/>
                  <a:pt x="31134" y="6808"/>
                  <a:pt x="31942" y="5308"/>
                </a:cubicBezTo>
                <a:cubicBezTo>
                  <a:pt x="32029" y="5316"/>
                  <a:pt x="32117" y="5321"/>
                  <a:pt x="32204" y="5321"/>
                </a:cubicBezTo>
                <a:cubicBezTo>
                  <a:pt x="32892" y="5321"/>
                  <a:pt x="33575" y="5053"/>
                  <a:pt x="34071" y="4464"/>
                </a:cubicBezTo>
                <a:cubicBezTo>
                  <a:pt x="35347" y="2948"/>
                  <a:pt x="34697" y="521"/>
                  <a:pt x="32711" y="67"/>
                </a:cubicBezTo>
                <a:cubicBezTo>
                  <a:pt x="32517" y="22"/>
                  <a:pt x="32320" y="1"/>
                  <a:pt x="32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2"/>
          <p:cNvSpPr/>
          <p:nvPr/>
        </p:nvSpPr>
        <p:spPr>
          <a:xfrm>
            <a:off x="7125750" y="544900"/>
            <a:ext cx="564034" cy="445373"/>
          </a:xfrm>
          <a:custGeom>
            <a:avLst/>
            <a:gdLst/>
            <a:ahLst/>
            <a:cxnLst/>
            <a:rect l="l" t="t" r="r" b="b"/>
            <a:pathLst>
              <a:path w="39020" h="30811" extrusionOk="0">
                <a:moveTo>
                  <a:pt x="30681" y="3474"/>
                </a:moveTo>
                <a:cubicBezTo>
                  <a:pt x="32090" y="5955"/>
                  <a:pt x="33478" y="8448"/>
                  <a:pt x="34883" y="10930"/>
                </a:cubicBezTo>
                <a:cubicBezTo>
                  <a:pt x="35369" y="11788"/>
                  <a:pt x="35855" y="12647"/>
                  <a:pt x="36340" y="13505"/>
                </a:cubicBezTo>
                <a:cubicBezTo>
                  <a:pt x="34784" y="12409"/>
                  <a:pt x="33095" y="11459"/>
                  <a:pt x="31412" y="10597"/>
                </a:cubicBezTo>
                <a:cubicBezTo>
                  <a:pt x="29978" y="9864"/>
                  <a:pt x="28301" y="8917"/>
                  <a:pt x="26670" y="8527"/>
                </a:cubicBezTo>
                <a:cubicBezTo>
                  <a:pt x="27959" y="6807"/>
                  <a:pt x="29296" y="5122"/>
                  <a:pt x="30681" y="3474"/>
                </a:cubicBezTo>
                <a:close/>
                <a:moveTo>
                  <a:pt x="29411" y="1254"/>
                </a:moveTo>
                <a:cubicBezTo>
                  <a:pt x="29708" y="1768"/>
                  <a:pt x="30001" y="2286"/>
                  <a:pt x="30296" y="2802"/>
                </a:cubicBezTo>
                <a:cubicBezTo>
                  <a:pt x="30250" y="2825"/>
                  <a:pt x="30209" y="2858"/>
                  <a:pt x="30176" y="2898"/>
                </a:cubicBezTo>
                <a:cubicBezTo>
                  <a:pt x="28464" y="4922"/>
                  <a:pt x="26824" y="7005"/>
                  <a:pt x="25256" y="9144"/>
                </a:cubicBezTo>
                <a:cubicBezTo>
                  <a:pt x="24435" y="10273"/>
                  <a:pt x="23639" y="11420"/>
                  <a:pt x="22870" y="12586"/>
                </a:cubicBezTo>
                <a:cubicBezTo>
                  <a:pt x="22370" y="13341"/>
                  <a:pt x="21985" y="14172"/>
                  <a:pt x="21048" y="14438"/>
                </a:cubicBezTo>
                <a:cubicBezTo>
                  <a:pt x="20343" y="14637"/>
                  <a:pt x="19521" y="14657"/>
                  <a:pt x="18799" y="14757"/>
                </a:cubicBezTo>
                <a:cubicBezTo>
                  <a:pt x="15724" y="15183"/>
                  <a:pt x="12643" y="15575"/>
                  <a:pt x="9548" y="15813"/>
                </a:cubicBezTo>
                <a:cubicBezTo>
                  <a:pt x="6956" y="16012"/>
                  <a:pt x="4377" y="15977"/>
                  <a:pt x="1788" y="16009"/>
                </a:cubicBezTo>
                <a:cubicBezTo>
                  <a:pt x="1837" y="15879"/>
                  <a:pt x="1855" y="15736"/>
                  <a:pt x="1816" y="15615"/>
                </a:cubicBezTo>
                <a:cubicBezTo>
                  <a:pt x="1798" y="15556"/>
                  <a:pt x="1778" y="15497"/>
                  <a:pt x="1759" y="15438"/>
                </a:cubicBezTo>
                <a:cubicBezTo>
                  <a:pt x="1745" y="15392"/>
                  <a:pt x="1726" y="15347"/>
                  <a:pt x="1703" y="15306"/>
                </a:cubicBezTo>
                <a:cubicBezTo>
                  <a:pt x="10986" y="10717"/>
                  <a:pt x="20120" y="5833"/>
                  <a:pt x="29411" y="1254"/>
                </a:cubicBezTo>
                <a:close/>
                <a:moveTo>
                  <a:pt x="26395" y="8892"/>
                </a:moveTo>
                <a:cubicBezTo>
                  <a:pt x="28004" y="9838"/>
                  <a:pt x="29911" y="10434"/>
                  <a:pt x="31549" y="11326"/>
                </a:cubicBezTo>
                <a:cubicBezTo>
                  <a:pt x="33390" y="12329"/>
                  <a:pt x="35083" y="13505"/>
                  <a:pt x="36814" y="14674"/>
                </a:cubicBezTo>
                <a:cubicBezTo>
                  <a:pt x="36810" y="14693"/>
                  <a:pt x="36810" y="14712"/>
                  <a:pt x="36805" y="14732"/>
                </a:cubicBezTo>
                <a:cubicBezTo>
                  <a:pt x="36673" y="15199"/>
                  <a:pt x="36153" y="15305"/>
                  <a:pt x="35745" y="15521"/>
                </a:cubicBezTo>
                <a:cubicBezTo>
                  <a:pt x="33939" y="16469"/>
                  <a:pt x="32140" y="17429"/>
                  <a:pt x="30339" y="18384"/>
                </a:cubicBezTo>
                <a:lnTo>
                  <a:pt x="10312" y="29005"/>
                </a:lnTo>
                <a:cubicBezTo>
                  <a:pt x="10650" y="26988"/>
                  <a:pt x="10593" y="24814"/>
                  <a:pt x="10861" y="22800"/>
                </a:cubicBezTo>
                <a:cubicBezTo>
                  <a:pt x="11148" y="20642"/>
                  <a:pt x="11717" y="18486"/>
                  <a:pt x="11935" y="16319"/>
                </a:cubicBezTo>
                <a:cubicBezTo>
                  <a:pt x="14570" y="16042"/>
                  <a:pt x="17185" y="15652"/>
                  <a:pt x="19712" y="15320"/>
                </a:cubicBezTo>
                <a:cubicBezTo>
                  <a:pt x="20602" y="15204"/>
                  <a:pt x="21612" y="15215"/>
                  <a:pt x="22318" y="14591"/>
                </a:cubicBezTo>
                <a:cubicBezTo>
                  <a:pt x="23239" y="13777"/>
                  <a:pt x="23839" y="12448"/>
                  <a:pt x="24543" y="11446"/>
                </a:cubicBezTo>
                <a:cubicBezTo>
                  <a:pt x="25149" y="10585"/>
                  <a:pt x="25769" y="9736"/>
                  <a:pt x="26395" y="8892"/>
                </a:cubicBezTo>
                <a:close/>
                <a:moveTo>
                  <a:pt x="11565" y="16355"/>
                </a:moveTo>
                <a:cubicBezTo>
                  <a:pt x="10848" y="18447"/>
                  <a:pt x="10590" y="20799"/>
                  <a:pt x="10286" y="22960"/>
                </a:cubicBezTo>
                <a:cubicBezTo>
                  <a:pt x="10010" y="24932"/>
                  <a:pt x="9540" y="27177"/>
                  <a:pt x="9673" y="29206"/>
                </a:cubicBezTo>
                <a:cubicBezTo>
                  <a:pt x="8215" y="27203"/>
                  <a:pt x="6825" y="25154"/>
                  <a:pt x="5529" y="23041"/>
                </a:cubicBezTo>
                <a:cubicBezTo>
                  <a:pt x="4815" y="21877"/>
                  <a:pt x="4127" y="20697"/>
                  <a:pt x="3466" y="19503"/>
                </a:cubicBezTo>
                <a:cubicBezTo>
                  <a:pt x="3136" y="18907"/>
                  <a:pt x="2811" y="18305"/>
                  <a:pt x="2495" y="17701"/>
                </a:cubicBezTo>
                <a:cubicBezTo>
                  <a:pt x="2372" y="17469"/>
                  <a:pt x="2008" y="16935"/>
                  <a:pt x="1782" y="16461"/>
                </a:cubicBezTo>
                <a:lnTo>
                  <a:pt x="1782" y="16461"/>
                </a:lnTo>
                <a:cubicBezTo>
                  <a:pt x="3104" y="16615"/>
                  <a:pt x="4445" y="16680"/>
                  <a:pt x="5796" y="16680"/>
                </a:cubicBezTo>
                <a:cubicBezTo>
                  <a:pt x="7709" y="16680"/>
                  <a:pt x="9641" y="16549"/>
                  <a:pt x="11565" y="16355"/>
                </a:cubicBezTo>
                <a:close/>
                <a:moveTo>
                  <a:pt x="29638" y="1"/>
                </a:moveTo>
                <a:cubicBezTo>
                  <a:pt x="29542" y="1"/>
                  <a:pt x="29444" y="23"/>
                  <a:pt x="29354" y="67"/>
                </a:cubicBezTo>
                <a:cubicBezTo>
                  <a:pt x="19808" y="4672"/>
                  <a:pt x="10218" y="9366"/>
                  <a:pt x="1071" y="14724"/>
                </a:cubicBezTo>
                <a:cubicBezTo>
                  <a:pt x="965" y="14785"/>
                  <a:pt x="908" y="14870"/>
                  <a:pt x="886" y="14959"/>
                </a:cubicBezTo>
                <a:cubicBezTo>
                  <a:pt x="700" y="14987"/>
                  <a:pt x="517" y="15082"/>
                  <a:pt x="443" y="15256"/>
                </a:cubicBezTo>
                <a:cubicBezTo>
                  <a:pt x="1" y="16298"/>
                  <a:pt x="752" y="17207"/>
                  <a:pt x="1237" y="18139"/>
                </a:cubicBezTo>
                <a:cubicBezTo>
                  <a:pt x="1987" y="19577"/>
                  <a:pt x="2773" y="20994"/>
                  <a:pt x="3599" y="22390"/>
                </a:cubicBezTo>
                <a:cubicBezTo>
                  <a:pt x="5248" y="25185"/>
                  <a:pt x="7051" y="27880"/>
                  <a:pt x="8980" y="30488"/>
                </a:cubicBezTo>
                <a:cubicBezTo>
                  <a:pt x="9128" y="30689"/>
                  <a:pt x="9332" y="30810"/>
                  <a:pt x="9556" y="30810"/>
                </a:cubicBezTo>
                <a:cubicBezTo>
                  <a:pt x="9661" y="30810"/>
                  <a:pt x="9771" y="30783"/>
                  <a:pt x="9882" y="30724"/>
                </a:cubicBezTo>
                <a:lnTo>
                  <a:pt x="33215" y="18348"/>
                </a:lnTo>
                <a:cubicBezTo>
                  <a:pt x="34116" y="17871"/>
                  <a:pt x="35016" y="17394"/>
                  <a:pt x="35917" y="16917"/>
                </a:cubicBezTo>
                <a:cubicBezTo>
                  <a:pt x="36568" y="16569"/>
                  <a:pt x="37474" y="16245"/>
                  <a:pt x="37968" y="15675"/>
                </a:cubicBezTo>
                <a:cubicBezTo>
                  <a:pt x="39019" y="14464"/>
                  <a:pt x="37236" y="12516"/>
                  <a:pt x="36631" y="11474"/>
                </a:cubicBezTo>
                <a:cubicBezTo>
                  <a:pt x="34460" y="7732"/>
                  <a:pt x="32244" y="4018"/>
                  <a:pt x="30100" y="262"/>
                </a:cubicBezTo>
                <a:cubicBezTo>
                  <a:pt x="29998" y="84"/>
                  <a:pt x="29822" y="1"/>
                  <a:pt x="29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2"/>
          <p:cNvSpPr txBox="1">
            <a:spLocks noGrp="1"/>
          </p:cNvSpPr>
          <p:nvPr>
            <p:ph type="title"/>
          </p:nvPr>
        </p:nvSpPr>
        <p:spPr>
          <a:xfrm>
            <a:off x="907470" y="1705233"/>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uFill>
                  <a:noFill/>
                </a:uFill>
              </a:rPr>
              <a:t>Project Description</a:t>
            </a:r>
            <a:endParaRPr dirty="0"/>
          </a:p>
        </p:txBody>
      </p:sp>
      <p:sp>
        <p:nvSpPr>
          <p:cNvPr id="336" name="Google Shape;336;p52"/>
          <p:cNvSpPr txBox="1">
            <a:spLocks noGrp="1"/>
          </p:cNvSpPr>
          <p:nvPr>
            <p:ph type="subTitle" idx="1"/>
          </p:nvPr>
        </p:nvSpPr>
        <p:spPr>
          <a:xfrm>
            <a:off x="929350" y="2161275"/>
            <a:ext cx="2874000" cy="71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 short overview of the project  </a:t>
            </a:r>
            <a:endParaRPr dirty="0"/>
          </a:p>
        </p:txBody>
      </p:sp>
      <p:sp>
        <p:nvSpPr>
          <p:cNvPr id="337" name="Google Shape;337;p52"/>
          <p:cNvSpPr txBox="1">
            <a:spLocks noGrp="1"/>
          </p:cNvSpPr>
          <p:nvPr>
            <p:ph type="title" idx="2"/>
          </p:nvPr>
        </p:nvSpPr>
        <p:spPr>
          <a:xfrm>
            <a:off x="5318730" y="1705233"/>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uFill>
                  <a:noFill/>
                </a:uFill>
              </a:rPr>
              <a:t>Tech – Stack Used</a:t>
            </a:r>
            <a:endParaRPr dirty="0"/>
          </a:p>
        </p:txBody>
      </p:sp>
      <p:sp>
        <p:nvSpPr>
          <p:cNvPr id="338" name="Google Shape;338;p52"/>
          <p:cNvSpPr txBox="1">
            <a:spLocks noGrp="1"/>
          </p:cNvSpPr>
          <p:nvPr>
            <p:ph type="subTitle" idx="3"/>
          </p:nvPr>
        </p:nvSpPr>
        <p:spPr>
          <a:xfrm>
            <a:off x="5340612" y="2161275"/>
            <a:ext cx="2874000" cy="71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Tools used to do the project</a:t>
            </a:r>
            <a:endParaRPr dirty="0"/>
          </a:p>
          <a:p>
            <a:pPr marL="0" lvl="0" indent="0" algn="ctr" rtl="0">
              <a:spcBef>
                <a:spcPts val="0"/>
              </a:spcBef>
              <a:spcAft>
                <a:spcPts val="0"/>
              </a:spcAft>
              <a:buNone/>
            </a:pPr>
            <a:endParaRPr dirty="0"/>
          </a:p>
        </p:txBody>
      </p:sp>
      <p:sp>
        <p:nvSpPr>
          <p:cNvPr id="339" name="Google Shape;339;p52"/>
          <p:cNvSpPr txBox="1">
            <a:spLocks noGrp="1"/>
          </p:cNvSpPr>
          <p:nvPr>
            <p:ph type="title" idx="4"/>
          </p:nvPr>
        </p:nvSpPr>
        <p:spPr>
          <a:xfrm>
            <a:off x="907470" y="3221098"/>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uFill>
                  <a:noFill/>
                </a:uFill>
              </a:rPr>
              <a:t>Approach</a:t>
            </a:r>
            <a:endParaRPr dirty="0"/>
          </a:p>
        </p:txBody>
      </p:sp>
      <p:sp>
        <p:nvSpPr>
          <p:cNvPr id="340" name="Google Shape;340;p52"/>
          <p:cNvSpPr txBox="1">
            <a:spLocks noGrp="1"/>
          </p:cNvSpPr>
          <p:nvPr>
            <p:ph type="subTitle" idx="5"/>
          </p:nvPr>
        </p:nvSpPr>
        <p:spPr>
          <a:xfrm>
            <a:off x="929350" y="3685875"/>
            <a:ext cx="2874000" cy="71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How I went through solving the project and derive useful insights</a:t>
            </a:r>
            <a:endParaRPr dirty="0"/>
          </a:p>
          <a:p>
            <a:pPr marL="0" lvl="0" indent="0" algn="ctr" rtl="0">
              <a:spcBef>
                <a:spcPts val="0"/>
              </a:spcBef>
              <a:spcAft>
                <a:spcPts val="0"/>
              </a:spcAft>
              <a:buNone/>
            </a:pPr>
            <a:endParaRPr dirty="0"/>
          </a:p>
        </p:txBody>
      </p:sp>
      <p:sp>
        <p:nvSpPr>
          <p:cNvPr id="341" name="Google Shape;341;p52"/>
          <p:cNvSpPr txBox="1">
            <a:spLocks noGrp="1"/>
          </p:cNvSpPr>
          <p:nvPr>
            <p:ph type="title" idx="6"/>
          </p:nvPr>
        </p:nvSpPr>
        <p:spPr>
          <a:xfrm>
            <a:off x="5318730" y="3221098"/>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uFill>
                  <a:noFill/>
                </a:uFill>
              </a:rPr>
              <a:t>Insights</a:t>
            </a:r>
            <a:endParaRPr dirty="0"/>
          </a:p>
        </p:txBody>
      </p:sp>
      <p:sp>
        <p:nvSpPr>
          <p:cNvPr id="342" name="Google Shape;342;p52"/>
          <p:cNvSpPr txBox="1">
            <a:spLocks noGrp="1"/>
          </p:cNvSpPr>
          <p:nvPr>
            <p:ph type="subTitle" idx="7"/>
          </p:nvPr>
        </p:nvSpPr>
        <p:spPr>
          <a:xfrm>
            <a:off x="5340612" y="3685874"/>
            <a:ext cx="2874000" cy="71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What I learned solving the project </a:t>
            </a:r>
            <a:endParaRPr dirty="0"/>
          </a:p>
          <a:p>
            <a:pPr marL="0" lvl="0" indent="0" algn="ctr" rtl="0">
              <a:spcBef>
                <a:spcPts val="0"/>
              </a:spcBef>
              <a:spcAft>
                <a:spcPts val="0"/>
              </a:spcAft>
              <a:buNone/>
            </a:pPr>
            <a:endParaRPr dirty="0"/>
          </a:p>
        </p:txBody>
      </p:sp>
      <p:pic>
        <p:nvPicPr>
          <p:cNvPr id="343" name="Google Shape;343;p52"/>
          <p:cNvPicPr preferRelativeResize="0"/>
          <p:nvPr/>
        </p:nvPicPr>
        <p:blipFill>
          <a:blip r:embed="rId3">
            <a:alphaModFix amt="80000"/>
          </a:blip>
          <a:stretch>
            <a:fillRect/>
          </a:stretch>
        </p:blipFill>
        <p:spPr>
          <a:xfrm rot="-8782544" flipH="1">
            <a:off x="2490549" y="1039473"/>
            <a:ext cx="1124399" cy="51003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35"/>
                                        </p:tgtEl>
                                        <p:attrNameLst>
                                          <p:attrName>style.visibility</p:attrName>
                                        </p:attrNameLst>
                                      </p:cBhvr>
                                      <p:to>
                                        <p:strVal val="visible"/>
                                      </p:to>
                                    </p:set>
                                    <p:anim calcmode="lin" valueType="num">
                                      <p:cBhvr additive="base">
                                        <p:cTn id="7" dur="1000"/>
                                        <p:tgtEl>
                                          <p:spTgt spid="335"/>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36"/>
                                        </p:tgtEl>
                                        <p:attrNameLst>
                                          <p:attrName>style.visibility</p:attrName>
                                        </p:attrNameLst>
                                      </p:cBhvr>
                                      <p:to>
                                        <p:strVal val="visible"/>
                                      </p:to>
                                    </p:set>
                                    <p:anim calcmode="lin" valueType="num">
                                      <p:cBhvr additive="base">
                                        <p:cTn id="10" dur="1000"/>
                                        <p:tgtEl>
                                          <p:spTgt spid="336"/>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339"/>
                                        </p:tgtEl>
                                        <p:attrNameLst>
                                          <p:attrName>style.visibility</p:attrName>
                                        </p:attrNameLst>
                                      </p:cBhvr>
                                      <p:to>
                                        <p:strVal val="visible"/>
                                      </p:to>
                                    </p:set>
                                    <p:anim calcmode="lin" valueType="num">
                                      <p:cBhvr additive="base">
                                        <p:cTn id="13" dur="1000"/>
                                        <p:tgtEl>
                                          <p:spTgt spid="339"/>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40"/>
                                        </p:tgtEl>
                                        <p:attrNameLst>
                                          <p:attrName>style.visibility</p:attrName>
                                        </p:attrNameLst>
                                      </p:cBhvr>
                                      <p:to>
                                        <p:strVal val="visible"/>
                                      </p:to>
                                    </p:set>
                                    <p:anim calcmode="lin" valueType="num">
                                      <p:cBhvr additive="base">
                                        <p:cTn id="16" dur="1000"/>
                                        <p:tgtEl>
                                          <p:spTgt spid="340"/>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37"/>
                                        </p:tgtEl>
                                        <p:attrNameLst>
                                          <p:attrName>style.visibility</p:attrName>
                                        </p:attrNameLst>
                                      </p:cBhvr>
                                      <p:to>
                                        <p:strVal val="visible"/>
                                      </p:to>
                                    </p:set>
                                    <p:anim calcmode="lin" valueType="num">
                                      <p:cBhvr additive="base">
                                        <p:cTn id="19" dur="1000"/>
                                        <p:tgtEl>
                                          <p:spTgt spid="337"/>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38"/>
                                        </p:tgtEl>
                                        <p:attrNameLst>
                                          <p:attrName>style.visibility</p:attrName>
                                        </p:attrNameLst>
                                      </p:cBhvr>
                                      <p:to>
                                        <p:strVal val="visible"/>
                                      </p:to>
                                    </p:set>
                                    <p:anim calcmode="lin" valueType="num">
                                      <p:cBhvr additive="base">
                                        <p:cTn id="22" dur="1000"/>
                                        <p:tgtEl>
                                          <p:spTgt spid="338"/>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41"/>
                                        </p:tgtEl>
                                        <p:attrNameLst>
                                          <p:attrName>style.visibility</p:attrName>
                                        </p:attrNameLst>
                                      </p:cBhvr>
                                      <p:to>
                                        <p:strVal val="visible"/>
                                      </p:to>
                                    </p:set>
                                    <p:anim calcmode="lin" valueType="num">
                                      <p:cBhvr additive="base">
                                        <p:cTn id="25" dur="1000"/>
                                        <p:tgtEl>
                                          <p:spTgt spid="341"/>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42"/>
                                        </p:tgtEl>
                                        <p:attrNameLst>
                                          <p:attrName>style.visibility</p:attrName>
                                        </p:attrNameLst>
                                      </p:cBhvr>
                                      <p:to>
                                        <p:strVal val="visible"/>
                                      </p:to>
                                    </p:set>
                                    <p:anim calcmode="lin" valueType="num">
                                      <p:cBhvr additive="base">
                                        <p:cTn id="28" dur="1000"/>
                                        <p:tgtEl>
                                          <p:spTgt spid="3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2"/>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33" name="Google Shape;333;p52"/>
          <p:cNvSpPr/>
          <p:nvPr/>
        </p:nvSpPr>
        <p:spPr>
          <a:xfrm>
            <a:off x="7639575" y="711175"/>
            <a:ext cx="674863" cy="488424"/>
          </a:xfrm>
          <a:custGeom>
            <a:avLst/>
            <a:gdLst/>
            <a:ahLst/>
            <a:cxnLst/>
            <a:rect l="l" t="t" r="r" b="b"/>
            <a:pathLst>
              <a:path w="35347" h="25582" extrusionOk="0">
                <a:moveTo>
                  <a:pt x="32086" y="1331"/>
                </a:moveTo>
                <a:cubicBezTo>
                  <a:pt x="32060" y="1725"/>
                  <a:pt x="32014" y="2116"/>
                  <a:pt x="31884" y="2511"/>
                </a:cubicBezTo>
                <a:cubicBezTo>
                  <a:pt x="31710" y="3037"/>
                  <a:pt x="31422" y="3448"/>
                  <a:pt x="31140" y="3873"/>
                </a:cubicBezTo>
                <a:lnTo>
                  <a:pt x="31140" y="3875"/>
                </a:lnTo>
                <a:cubicBezTo>
                  <a:pt x="31045" y="3802"/>
                  <a:pt x="30957" y="3717"/>
                  <a:pt x="30879" y="3626"/>
                </a:cubicBezTo>
                <a:cubicBezTo>
                  <a:pt x="30960" y="3537"/>
                  <a:pt x="31004" y="3420"/>
                  <a:pt x="31004" y="3300"/>
                </a:cubicBezTo>
                <a:cubicBezTo>
                  <a:pt x="31012" y="2456"/>
                  <a:pt x="31170" y="1364"/>
                  <a:pt x="32086" y="1331"/>
                </a:cubicBezTo>
                <a:close/>
                <a:moveTo>
                  <a:pt x="33448" y="2151"/>
                </a:moveTo>
                <a:lnTo>
                  <a:pt x="33448" y="2151"/>
                </a:lnTo>
                <a:cubicBezTo>
                  <a:pt x="33674" y="2664"/>
                  <a:pt x="33586" y="3318"/>
                  <a:pt x="33167" y="3795"/>
                </a:cubicBezTo>
                <a:cubicBezTo>
                  <a:pt x="33046" y="3933"/>
                  <a:pt x="32896" y="4044"/>
                  <a:pt x="32729" y="4118"/>
                </a:cubicBezTo>
                <a:cubicBezTo>
                  <a:pt x="33098" y="3528"/>
                  <a:pt x="33326" y="2819"/>
                  <a:pt x="33448" y="2151"/>
                </a:cubicBezTo>
                <a:close/>
                <a:moveTo>
                  <a:pt x="32524" y="1387"/>
                </a:moveTo>
                <a:cubicBezTo>
                  <a:pt x="32540" y="1390"/>
                  <a:pt x="32555" y="1392"/>
                  <a:pt x="32571" y="1397"/>
                </a:cubicBezTo>
                <a:cubicBezTo>
                  <a:pt x="32884" y="1486"/>
                  <a:pt x="33123" y="1661"/>
                  <a:pt x="33289" y="1878"/>
                </a:cubicBezTo>
                <a:cubicBezTo>
                  <a:pt x="33081" y="2445"/>
                  <a:pt x="32804" y="2943"/>
                  <a:pt x="32503" y="3432"/>
                </a:cubicBezTo>
                <a:cubicBezTo>
                  <a:pt x="32416" y="3432"/>
                  <a:pt x="32336" y="3480"/>
                  <a:pt x="32295" y="3557"/>
                </a:cubicBezTo>
                <a:cubicBezTo>
                  <a:pt x="32169" y="3777"/>
                  <a:pt x="32049" y="4000"/>
                  <a:pt x="31925" y="4221"/>
                </a:cubicBezTo>
                <a:cubicBezTo>
                  <a:pt x="31817" y="4204"/>
                  <a:pt x="31712" y="4175"/>
                  <a:pt x="31611" y="4138"/>
                </a:cubicBezTo>
                <a:cubicBezTo>
                  <a:pt x="32171" y="3413"/>
                  <a:pt x="32513" y="2340"/>
                  <a:pt x="32524" y="1387"/>
                </a:cubicBezTo>
                <a:close/>
                <a:moveTo>
                  <a:pt x="9407" y="5159"/>
                </a:moveTo>
                <a:cubicBezTo>
                  <a:pt x="10187" y="6580"/>
                  <a:pt x="10603" y="7882"/>
                  <a:pt x="10645" y="9398"/>
                </a:cubicBezTo>
                <a:cubicBezTo>
                  <a:pt x="10279" y="9775"/>
                  <a:pt x="9939" y="10175"/>
                  <a:pt x="9627" y="10596"/>
                </a:cubicBezTo>
                <a:lnTo>
                  <a:pt x="9626" y="10596"/>
                </a:lnTo>
                <a:cubicBezTo>
                  <a:pt x="9570" y="10548"/>
                  <a:pt x="9511" y="10506"/>
                  <a:pt x="9457" y="10455"/>
                </a:cubicBezTo>
                <a:cubicBezTo>
                  <a:pt x="8958" y="9988"/>
                  <a:pt x="8631" y="9478"/>
                  <a:pt x="8445" y="8950"/>
                </a:cubicBezTo>
                <a:cubicBezTo>
                  <a:pt x="8239" y="7563"/>
                  <a:pt x="8522" y="6110"/>
                  <a:pt x="9407" y="5159"/>
                </a:cubicBezTo>
                <a:close/>
                <a:moveTo>
                  <a:pt x="14031" y="4662"/>
                </a:moveTo>
                <a:lnTo>
                  <a:pt x="14031" y="4662"/>
                </a:lnTo>
                <a:cubicBezTo>
                  <a:pt x="15409" y="5488"/>
                  <a:pt x="16195" y="7133"/>
                  <a:pt x="15661" y="8877"/>
                </a:cubicBezTo>
                <a:lnTo>
                  <a:pt x="15659" y="8877"/>
                </a:lnTo>
                <a:cubicBezTo>
                  <a:pt x="15430" y="9624"/>
                  <a:pt x="15018" y="10217"/>
                  <a:pt x="14503" y="10657"/>
                </a:cubicBezTo>
                <a:cubicBezTo>
                  <a:pt x="15162" y="8733"/>
                  <a:pt x="15142" y="6226"/>
                  <a:pt x="14031" y="4662"/>
                </a:cubicBezTo>
                <a:close/>
                <a:moveTo>
                  <a:pt x="12255" y="4111"/>
                </a:moveTo>
                <a:lnTo>
                  <a:pt x="12255" y="4111"/>
                </a:lnTo>
                <a:cubicBezTo>
                  <a:pt x="12734" y="4141"/>
                  <a:pt x="13204" y="4257"/>
                  <a:pt x="13641" y="4456"/>
                </a:cubicBezTo>
                <a:cubicBezTo>
                  <a:pt x="13946" y="5706"/>
                  <a:pt x="14445" y="6784"/>
                  <a:pt x="14438" y="8128"/>
                </a:cubicBezTo>
                <a:cubicBezTo>
                  <a:pt x="14433" y="9221"/>
                  <a:pt x="14153" y="10170"/>
                  <a:pt x="13778" y="11136"/>
                </a:cubicBezTo>
                <a:lnTo>
                  <a:pt x="13777" y="11136"/>
                </a:lnTo>
                <a:cubicBezTo>
                  <a:pt x="13579" y="11237"/>
                  <a:pt x="13371" y="11320"/>
                  <a:pt x="13158" y="11383"/>
                </a:cubicBezTo>
                <a:cubicBezTo>
                  <a:pt x="13508" y="10596"/>
                  <a:pt x="13480" y="9389"/>
                  <a:pt x="13480" y="8738"/>
                </a:cubicBezTo>
                <a:cubicBezTo>
                  <a:pt x="13481" y="7105"/>
                  <a:pt x="13101" y="5512"/>
                  <a:pt x="12255" y="4111"/>
                </a:cubicBezTo>
                <a:close/>
                <a:moveTo>
                  <a:pt x="10574" y="4370"/>
                </a:moveTo>
                <a:cubicBezTo>
                  <a:pt x="11032" y="5394"/>
                  <a:pt x="11434" y="6425"/>
                  <a:pt x="11654" y="7535"/>
                </a:cubicBezTo>
                <a:cubicBezTo>
                  <a:pt x="11731" y="7917"/>
                  <a:pt x="12221" y="10964"/>
                  <a:pt x="11674" y="11503"/>
                </a:cubicBezTo>
                <a:cubicBezTo>
                  <a:pt x="11256" y="11451"/>
                  <a:pt x="10850" y="11331"/>
                  <a:pt x="10471" y="11147"/>
                </a:cubicBezTo>
                <a:cubicBezTo>
                  <a:pt x="10513" y="11076"/>
                  <a:pt x="10551" y="11003"/>
                  <a:pt x="10593" y="10933"/>
                </a:cubicBezTo>
                <a:cubicBezTo>
                  <a:pt x="10613" y="10979"/>
                  <a:pt x="10666" y="11005"/>
                  <a:pt x="10718" y="11005"/>
                </a:cubicBezTo>
                <a:cubicBezTo>
                  <a:pt x="10776" y="11005"/>
                  <a:pt x="10833" y="10974"/>
                  <a:pt x="10849" y="10909"/>
                </a:cubicBezTo>
                <a:cubicBezTo>
                  <a:pt x="10901" y="10692"/>
                  <a:pt x="10939" y="10473"/>
                  <a:pt x="10966" y="10253"/>
                </a:cubicBezTo>
                <a:cubicBezTo>
                  <a:pt x="11086" y="10020"/>
                  <a:pt x="11201" y="9789"/>
                  <a:pt x="11304" y="9554"/>
                </a:cubicBezTo>
                <a:cubicBezTo>
                  <a:pt x="11399" y="9337"/>
                  <a:pt x="11239" y="9113"/>
                  <a:pt x="11045" y="9113"/>
                </a:cubicBezTo>
                <a:cubicBezTo>
                  <a:pt x="11035" y="9113"/>
                  <a:pt x="11025" y="9113"/>
                  <a:pt x="11016" y="9115"/>
                </a:cubicBezTo>
                <a:cubicBezTo>
                  <a:pt x="10959" y="7642"/>
                  <a:pt x="10449" y="6136"/>
                  <a:pt x="9532" y="5039"/>
                </a:cubicBezTo>
                <a:cubicBezTo>
                  <a:pt x="9833" y="4751"/>
                  <a:pt x="10187" y="4523"/>
                  <a:pt x="10574" y="4370"/>
                </a:cubicBezTo>
                <a:close/>
                <a:moveTo>
                  <a:pt x="12017" y="4105"/>
                </a:moveTo>
                <a:cubicBezTo>
                  <a:pt x="12017" y="4115"/>
                  <a:pt x="12020" y="4125"/>
                  <a:pt x="12023" y="4134"/>
                </a:cubicBezTo>
                <a:cubicBezTo>
                  <a:pt x="12459" y="5230"/>
                  <a:pt x="12828" y="6325"/>
                  <a:pt x="12963" y="7502"/>
                </a:cubicBezTo>
                <a:cubicBezTo>
                  <a:pt x="13008" y="7897"/>
                  <a:pt x="13034" y="10935"/>
                  <a:pt x="12588" y="11499"/>
                </a:cubicBezTo>
                <a:lnTo>
                  <a:pt x="12586" y="11499"/>
                </a:lnTo>
                <a:cubicBezTo>
                  <a:pt x="12468" y="11513"/>
                  <a:pt x="12349" y="11524"/>
                  <a:pt x="12230" y="11527"/>
                </a:cubicBezTo>
                <a:cubicBezTo>
                  <a:pt x="12489" y="10895"/>
                  <a:pt x="12334" y="9818"/>
                  <a:pt x="12313" y="9394"/>
                </a:cubicBezTo>
                <a:cubicBezTo>
                  <a:pt x="12224" y="7606"/>
                  <a:pt x="11756" y="5824"/>
                  <a:pt x="10864" y="4269"/>
                </a:cubicBezTo>
                <a:cubicBezTo>
                  <a:pt x="11115" y="4193"/>
                  <a:pt x="11375" y="4142"/>
                  <a:pt x="11637" y="4117"/>
                </a:cubicBezTo>
                <a:cubicBezTo>
                  <a:pt x="11766" y="4105"/>
                  <a:pt x="11891" y="4105"/>
                  <a:pt x="12017" y="4105"/>
                </a:cubicBezTo>
                <a:close/>
                <a:moveTo>
                  <a:pt x="25741" y="16319"/>
                </a:moveTo>
                <a:cubicBezTo>
                  <a:pt x="26033" y="16319"/>
                  <a:pt x="26325" y="16353"/>
                  <a:pt x="26608" y="16425"/>
                </a:cubicBezTo>
                <a:cubicBezTo>
                  <a:pt x="26757" y="16463"/>
                  <a:pt x="26903" y="16513"/>
                  <a:pt x="27044" y="16574"/>
                </a:cubicBezTo>
                <a:cubicBezTo>
                  <a:pt x="28124" y="17916"/>
                  <a:pt x="26413" y="20133"/>
                  <a:pt x="25036" y="20799"/>
                </a:cubicBezTo>
                <a:cubicBezTo>
                  <a:pt x="24616" y="21002"/>
                  <a:pt x="24156" y="21111"/>
                  <a:pt x="23701" y="21111"/>
                </a:cubicBezTo>
                <a:cubicBezTo>
                  <a:pt x="23171" y="21111"/>
                  <a:pt x="22648" y="20963"/>
                  <a:pt x="22200" y="20645"/>
                </a:cubicBezTo>
                <a:cubicBezTo>
                  <a:pt x="21851" y="20398"/>
                  <a:pt x="21618" y="20077"/>
                  <a:pt x="21492" y="19731"/>
                </a:cubicBezTo>
                <a:cubicBezTo>
                  <a:pt x="21476" y="19396"/>
                  <a:pt x="21503" y="19061"/>
                  <a:pt x="21572" y="18733"/>
                </a:cubicBezTo>
                <a:cubicBezTo>
                  <a:pt x="21617" y="18728"/>
                  <a:pt x="21662" y="18715"/>
                  <a:pt x="21702" y="18694"/>
                </a:cubicBezTo>
                <a:cubicBezTo>
                  <a:pt x="22164" y="18440"/>
                  <a:pt x="22446" y="18033"/>
                  <a:pt x="22768" y="17649"/>
                </a:cubicBezTo>
                <a:cubicBezTo>
                  <a:pt x="23416" y="18221"/>
                  <a:pt x="24064" y="18791"/>
                  <a:pt x="24704" y="19359"/>
                </a:cubicBezTo>
                <a:cubicBezTo>
                  <a:pt x="24857" y="19496"/>
                  <a:pt x="25027" y="19554"/>
                  <a:pt x="25190" y="19554"/>
                </a:cubicBezTo>
                <a:cubicBezTo>
                  <a:pt x="25767" y="19554"/>
                  <a:pt x="26268" y="18836"/>
                  <a:pt x="25734" y="18328"/>
                </a:cubicBezTo>
                <a:cubicBezTo>
                  <a:pt x="25166" y="17789"/>
                  <a:pt x="24597" y="17246"/>
                  <a:pt x="24027" y="16699"/>
                </a:cubicBezTo>
                <a:cubicBezTo>
                  <a:pt x="24563" y="16456"/>
                  <a:pt x="25153" y="16319"/>
                  <a:pt x="25741" y="16319"/>
                </a:cubicBezTo>
                <a:close/>
                <a:moveTo>
                  <a:pt x="27895" y="17098"/>
                </a:moveTo>
                <a:cubicBezTo>
                  <a:pt x="28227" y="17383"/>
                  <a:pt x="28508" y="17724"/>
                  <a:pt x="28723" y="18106"/>
                </a:cubicBezTo>
                <a:cubicBezTo>
                  <a:pt x="28458" y="19552"/>
                  <a:pt x="27924" y="20816"/>
                  <a:pt x="26655" y="21718"/>
                </a:cubicBezTo>
                <a:cubicBezTo>
                  <a:pt x="25884" y="22266"/>
                  <a:pt x="25025" y="22582"/>
                  <a:pt x="24076" y="22639"/>
                </a:cubicBezTo>
                <a:cubicBezTo>
                  <a:pt x="24017" y="22642"/>
                  <a:pt x="23950" y="22644"/>
                  <a:pt x="23875" y="22644"/>
                </a:cubicBezTo>
                <a:cubicBezTo>
                  <a:pt x="23571" y="22644"/>
                  <a:pt x="23149" y="22613"/>
                  <a:pt x="22716" y="22526"/>
                </a:cubicBezTo>
                <a:cubicBezTo>
                  <a:pt x="22231" y="22010"/>
                  <a:pt x="21886" y="21431"/>
                  <a:pt x="21690" y="20830"/>
                </a:cubicBezTo>
                <a:lnTo>
                  <a:pt x="21690" y="20830"/>
                </a:lnTo>
                <a:cubicBezTo>
                  <a:pt x="22236" y="21348"/>
                  <a:pt x="23021" y="21617"/>
                  <a:pt x="23774" y="21617"/>
                </a:cubicBezTo>
                <a:cubicBezTo>
                  <a:pt x="23888" y="21617"/>
                  <a:pt x="24001" y="21610"/>
                  <a:pt x="24112" y="21598"/>
                </a:cubicBezTo>
                <a:cubicBezTo>
                  <a:pt x="25882" y="21400"/>
                  <a:pt x="28208" y="18898"/>
                  <a:pt x="27895" y="17098"/>
                </a:cubicBezTo>
                <a:close/>
                <a:moveTo>
                  <a:pt x="4132" y="21347"/>
                </a:moveTo>
                <a:lnTo>
                  <a:pt x="4132" y="21347"/>
                </a:lnTo>
                <a:cubicBezTo>
                  <a:pt x="4450" y="21713"/>
                  <a:pt x="4661" y="22218"/>
                  <a:pt x="4648" y="22688"/>
                </a:cubicBezTo>
                <a:cubicBezTo>
                  <a:pt x="4476" y="22239"/>
                  <a:pt x="4293" y="21798"/>
                  <a:pt x="4132" y="21347"/>
                </a:cubicBezTo>
                <a:close/>
                <a:moveTo>
                  <a:pt x="2094" y="22062"/>
                </a:moveTo>
                <a:cubicBezTo>
                  <a:pt x="2166" y="22580"/>
                  <a:pt x="2241" y="23104"/>
                  <a:pt x="2354" y="23612"/>
                </a:cubicBezTo>
                <a:cubicBezTo>
                  <a:pt x="2209" y="23502"/>
                  <a:pt x="2084" y="23367"/>
                  <a:pt x="1985" y="23213"/>
                </a:cubicBezTo>
                <a:cubicBezTo>
                  <a:pt x="1858" y="23010"/>
                  <a:pt x="1761" y="22723"/>
                  <a:pt x="1712" y="22412"/>
                </a:cubicBezTo>
                <a:cubicBezTo>
                  <a:pt x="1816" y="22378"/>
                  <a:pt x="1908" y="22323"/>
                  <a:pt x="1972" y="22248"/>
                </a:cubicBezTo>
                <a:cubicBezTo>
                  <a:pt x="2019" y="22190"/>
                  <a:pt x="2059" y="22128"/>
                  <a:pt x="2094" y="22062"/>
                </a:cubicBezTo>
                <a:close/>
                <a:moveTo>
                  <a:pt x="29081" y="18929"/>
                </a:moveTo>
                <a:lnTo>
                  <a:pt x="29081" y="18930"/>
                </a:lnTo>
                <a:cubicBezTo>
                  <a:pt x="29363" y="19840"/>
                  <a:pt x="29336" y="20848"/>
                  <a:pt x="28921" y="21706"/>
                </a:cubicBezTo>
                <a:cubicBezTo>
                  <a:pt x="28288" y="23017"/>
                  <a:pt x="26888" y="23727"/>
                  <a:pt x="25492" y="23727"/>
                </a:cubicBezTo>
                <a:cubicBezTo>
                  <a:pt x="24668" y="23727"/>
                  <a:pt x="23846" y="23480"/>
                  <a:pt x="23183" y="22963"/>
                </a:cubicBezTo>
                <a:lnTo>
                  <a:pt x="23183" y="22963"/>
                </a:lnTo>
                <a:cubicBezTo>
                  <a:pt x="23552" y="23022"/>
                  <a:pt x="23905" y="23051"/>
                  <a:pt x="24198" y="23051"/>
                </a:cubicBezTo>
                <a:cubicBezTo>
                  <a:pt x="24347" y="23051"/>
                  <a:pt x="24480" y="23044"/>
                  <a:pt x="24592" y="23029"/>
                </a:cubicBezTo>
                <a:cubicBezTo>
                  <a:pt x="26773" y="22734"/>
                  <a:pt x="28616" y="21040"/>
                  <a:pt x="29081" y="18929"/>
                </a:cubicBezTo>
                <a:close/>
                <a:moveTo>
                  <a:pt x="3135" y="20825"/>
                </a:moveTo>
                <a:cubicBezTo>
                  <a:pt x="3311" y="20825"/>
                  <a:pt x="3491" y="20875"/>
                  <a:pt x="3656" y="20961"/>
                </a:cubicBezTo>
                <a:cubicBezTo>
                  <a:pt x="3657" y="20976"/>
                  <a:pt x="3661" y="20993"/>
                  <a:pt x="3663" y="21009"/>
                </a:cubicBezTo>
                <a:cubicBezTo>
                  <a:pt x="3656" y="21030"/>
                  <a:pt x="3647" y="21051"/>
                  <a:pt x="3641" y="21072"/>
                </a:cubicBezTo>
                <a:cubicBezTo>
                  <a:pt x="3621" y="21137"/>
                  <a:pt x="3651" y="21196"/>
                  <a:pt x="3697" y="21233"/>
                </a:cubicBezTo>
                <a:cubicBezTo>
                  <a:pt x="3821" y="21992"/>
                  <a:pt x="4033" y="22752"/>
                  <a:pt x="4420" y="23383"/>
                </a:cubicBezTo>
                <a:cubicBezTo>
                  <a:pt x="4377" y="23441"/>
                  <a:pt x="4329" y="23494"/>
                  <a:pt x="4277" y="23544"/>
                </a:cubicBezTo>
                <a:lnTo>
                  <a:pt x="4276" y="23544"/>
                </a:lnTo>
                <a:cubicBezTo>
                  <a:pt x="4147" y="23661"/>
                  <a:pt x="3999" y="23755"/>
                  <a:pt x="3838" y="23822"/>
                </a:cubicBezTo>
                <a:cubicBezTo>
                  <a:pt x="3681" y="23377"/>
                  <a:pt x="3463" y="22951"/>
                  <a:pt x="3325" y="22494"/>
                </a:cubicBezTo>
                <a:cubicBezTo>
                  <a:pt x="3162" y="21951"/>
                  <a:pt x="3080" y="21394"/>
                  <a:pt x="2974" y="20839"/>
                </a:cubicBezTo>
                <a:cubicBezTo>
                  <a:pt x="3027" y="20830"/>
                  <a:pt x="3081" y="20825"/>
                  <a:pt x="3135" y="20825"/>
                </a:cubicBezTo>
                <a:close/>
                <a:moveTo>
                  <a:pt x="2618" y="21003"/>
                </a:moveTo>
                <a:lnTo>
                  <a:pt x="2618" y="21003"/>
                </a:lnTo>
                <a:cubicBezTo>
                  <a:pt x="2610" y="21938"/>
                  <a:pt x="2832" y="23104"/>
                  <a:pt x="3325" y="23932"/>
                </a:cubicBezTo>
                <a:cubicBezTo>
                  <a:pt x="3310" y="23933"/>
                  <a:pt x="3294" y="23933"/>
                  <a:pt x="3278" y="23933"/>
                </a:cubicBezTo>
                <a:cubicBezTo>
                  <a:pt x="3134" y="23933"/>
                  <a:pt x="2991" y="23913"/>
                  <a:pt x="2853" y="23872"/>
                </a:cubicBezTo>
                <a:cubicBezTo>
                  <a:pt x="2744" y="23067"/>
                  <a:pt x="2516" y="22253"/>
                  <a:pt x="2314" y="21464"/>
                </a:cubicBezTo>
                <a:cubicBezTo>
                  <a:pt x="2350" y="21361"/>
                  <a:pt x="2400" y="21260"/>
                  <a:pt x="2462" y="21169"/>
                </a:cubicBezTo>
                <a:cubicBezTo>
                  <a:pt x="2506" y="21107"/>
                  <a:pt x="2558" y="21051"/>
                  <a:pt x="2618" y="21003"/>
                </a:cubicBezTo>
                <a:close/>
                <a:moveTo>
                  <a:pt x="32126" y="1"/>
                </a:moveTo>
                <a:cubicBezTo>
                  <a:pt x="31323" y="1"/>
                  <a:pt x="30546" y="369"/>
                  <a:pt x="30075" y="1049"/>
                </a:cubicBezTo>
                <a:cubicBezTo>
                  <a:pt x="29894" y="1313"/>
                  <a:pt x="29762" y="1606"/>
                  <a:pt x="29685" y="1915"/>
                </a:cubicBezTo>
                <a:cubicBezTo>
                  <a:pt x="29466" y="2456"/>
                  <a:pt x="29447" y="3070"/>
                  <a:pt x="29668" y="3630"/>
                </a:cubicBezTo>
                <a:cubicBezTo>
                  <a:pt x="29978" y="4415"/>
                  <a:pt x="30637" y="4960"/>
                  <a:pt x="31382" y="5195"/>
                </a:cubicBezTo>
                <a:cubicBezTo>
                  <a:pt x="30546" y="6732"/>
                  <a:pt x="29755" y="8294"/>
                  <a:pt x="29009" y="9878"/>
                </a:cubicBezTo>
                <a:cubicBezTo>
                  <a:pt x="28225" y="11546"/>
                  <a:pt x="27286" y="13351"/>
                  <a:pt x="26770" y="15158"/>
                </a:cubicBezTo>
                <a:cubicBezTo>
                  <a:pt x="26431" y="15086"/>
                  <a:pt x="26084" y="15051"/>
                  <a:pt x="25737" y="15051"/>
                </a:cubicBezTo>
                <a:cubicBezTo>
                  <a:pt x="25060" y="15051"/>
                  <a:pt x="24380" y="15183"/>
                  <a:pt x="23751" y="15430"/>
                </a:cubicBezTo>
                <a:cubicBezTo>
                  <a:pt x="23471" y="15476"/>
                  <a:pt x="23197" y="15553"/>
                  <a:pt x="22935" y="15660"/>
                </a:cubicBezTo>
                <a:cubicBezTo>
                  <a:pt x="20905" y="13737"/>
                  <a:pt x="18830" y="11837"/>
                  <a:pt x="16633" y="10158"/>
                </a:cubicBezTo>
                <a:cubicBezTo>
                  <a:pt x="16751" y="9931"/>
                  <a:pt x="16852" y="9696"/>
                  <a:pt x="16936" y="9456"/>
                </a:cubicBezTo>
                <a:cubicBezTo>
                  <a:pt x="18116" y="5988"/>
                  <a:pt x="15474" y="2670"/>
                  <a:pt x="12008" y="2670"/>
                </a:cubicBezTo>
                <a:cubicBezTo>
                  <a:pt x="11713" y="2670"/>
                  <a:pt x="11413" y="2694"/>
                  <a:pt x="11109" y="2743"/>
                </a:cubicBezTo>
                <a:cubicBezTo>
                  <a:pt x="7757" y="3292"/>
                  <a:pt x="5808" y="7543"/>
                  <a:pt x="7713" y="10306"/>
                </a:cubicBezTo>
                <a:cubicBezTo>
                  <a:pt x="7866" y="10571"/>
                  <a:pt x="8043" y="10822"/>
                  <a:pt x="8242" y="11054"/>
                </a:cubicBezTo>
                <a:cubicBezTo>
                  <a:pt x="8437" y="11277"/>
                  <a:pt x="8650" y="11485"/>
                  <a:pt x="8877" y="11673"/>
                </a:cubicBezTo>
                <a:cubicBezTo>
                  <a:pt x="8169" y="12760"/>
                  <a:pt x="7533" y="13914"/>
                  <a:pt x="6898" y="14949"/>
                </a:cubicBezTo>
                <a:cubicBezTo>
                  <a:pt x="6032" y="16364"/>
                  <a:pt x="5044" y="17822"/>
                  <a:pt x="4317" y="19357"/>
                </a:cubicBezTo>
                <a:cubicBezTo>
                  <a:pt x="3940" y="19175"/>
                  <a:pt x="3537" y="19084"/>
                  <a:pt x="3136" y="19084"/>
                </a:cubicBezTo>
                <a:cubicBezTo>
                  <a:pt x="2551" y="19084"/>
                  <a:pt x="1971" y="19278"/>
                  <a:pt x="1493" y="19666"/>
                </a:cubicBezTo>
                <a:cubicBezTo>
                  <a:pt x="1421" y="19724"/>
                  <a:pt x="1353" y="19788"/>
                  <a:pt x="1288" y="19853"/>
                </a:cubicBezTo>
                <a:cubicBezTo>
                  <a:pt x="1005" y="19986"/>
                  <a:pt x="760" y="20189"/>
                  <a:pt x="578" y="20442"/>
                </a:cubicBezTo>
                <a:cubicBezTo>
                  <a:pt x="3" y="21266"/>
                  <a:pt x="0" y="22476"/>
                  <a:pt x="318" y="23394"/>
                </a:cubicBezTo>
                <a:cubicBezTo>
                  <a:pt x="793" y="24766"/>
                  <a:pt x="2029" y="25582"/>
                  <a:pt x="3317" y="25582"/>
                </a:cubicBezTo>
                <a:cubicBezTo>
                  <a:pt x="3993" y="25582"/>
                  <a:pt x="4683" y="25357"/>
                  <a:pt x="5286" y="24870"/>
                </a:cubicBezTo>
                <a:cubicBezTo>
                  <a:pt x="6926" y="23545"/>
                  <a:pt x="6474" y="21038"/>
                  <a:pt x="4975" y="19786"/>
                </a:cubicBezTo>
                <a:cubicBezTo>
                  <a:pt x="5861" y="18451"/>
                  <a:pt x="6601" y="16991"/>
                  <a:pt x="7440" y="15647"/>
                </a:cubicBezTo>
                <a:cubicBezTo>
                  <a:pt x="8141" y="14525"/>
                  <a:pt x="8983" y="13408"/>
                  <a:pt x="9754" y="12263"/>
                </a:cubicBezTo>
                <a:cubicBezTo>
                  <a:pt x="10515" y="12669"/>
                  <a:pt x="11345" y="12866"/>
                  <a:pt x="12168" y="12866"/>
                </a:cubicBezTo>
                <a:cubicBezTo>
                  <a:pt x="13591" y="12866"/>
                  <a:pt x="14989" y="12276"/>
                  <a:pt x="15959" y="11158"/>
                </a:cubicBezTo>
                <a:cubicBezTo>
                  <a:pt x="17703" y="13071"/>
                  <a:pt x="19638" y="14863"/>
                  <a:pt x="21595" y="16608"/>
                </a:cubicBezTo>
                <a:cubicBezTo>
                  <a:pt x="20579" y="17737"/>
                  <a:pt x="20201" y="19474"/>
                  <a:pt x="20622" y="21087"/>
                </a:cubicBezTo>
                <a:cubicBezTo>
                  <a:pt x="20529" y="21504"/>
                  <a:pt x="20700" y="21849"/>
                  <a:pt x="21021" y="22127"/>
                </a:cubicBezTo>
                <a:cubicBezTo>
                  <a:pt x="21030" y="22145"/>
                  <a:pt x="21037" y="22162"/>
                  <a:pt x="21047" y="22181"/>
                </a:cubicBezTo>
                <a:cubicBezTo>
                  <a:pt x="21464" y="22969"/>
                  <a:pt x="22080" y="23635"/>
                  <a:pt x="22834" y="24112"/>
                </a:cubicBezTo>
                <a:cubicBezTo>
                  <a:pt x="23111" y="24337"/>
                  <a:pt x="23434" y="24500"/>
                  <a:pt x="23779" y="24592"/>
                </a:cubicBezTo>
                <a:cubicBezTo>
                  <a:pt x="24377" y="24820"/>
                  <a:pt x="25014" y="24938"/>
                  <a:pt x="25653" y="24938"/>
                </a:cubicBezTo>
                <a:cubicBezTo>
                  <a:pt x="26938" y="24938"/>
                  <a:pt x="28232" y="24460"/>
                  <a:pt x="29242" y="23441"/>
                </a:cubicBezTo>
                <a:cubicBezTo>
                  <a:pt x="31489" y="21171"/>
                  <a:pt x="30665" y="17008"/>
                  <a:pt x="27890" y="15554"/>
                </a:cubicBezTo>
                <a:cubicBezTo>
                  <a:pt x="27687" y="15450"/>
                  <a:pt x="27477" y="15363"/>
                  <a:pt x="27260" y="15293"/>
                </a:cubicBezTo>
                <a:cubicBezTo>
                  <a:pt x="28160" y="13554"/>
                  <a:pt x="28800" y="11634"/>
                  <a:pt x="29632" y="9868"/>
                </a:cubicBezTo>
                <a:cubicBezTo>
                  <a:pt x="30359" y="8325"/>
                  <a:pt x="31134" y="6808"/>
                  <a:pt x="31942" y="5308"/>
                </a:cubicBezTo>
                <a:cubicBezTo>
                  <a:pt x="32029" y="5316"/>
                  <a:pt x="32117" y="5321"/>
                  <a:pt x="32204" y="5321"/>
                </a:cubicBezTo>
                <a:cubicBezTo>
                  <a:pt x="32892" y="5321"/>
                  <a:pt x="33575" y="5053"/>
                  <a:pt x="34071" y="4464"/>
                </a:cubicBezTo>
                <a:cubicBezTo>
                  <a:pt x="35347" y="2948"/>
                  <a:pt x="34697" y="521"/>
                  <a:pt x="32711" y="67"/>
                </a:cubicBezTo>
                <a:cubicBezTo>
                  <a:pt x="32517" y="22"/>
                  <a:pt x="32320" y="1"/>
                  <a:pt x="32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52"/>
          <p:cNvSpPr/>
          <p:nvPr/>
        </p:nvSpPr>
        <p:spPr>
          <a:xfrm>
            <a:off x="7125750" y="544900"/>
            <a:ext cx="564034" cy="445373"/>
          </a:xfrm>
          <a:custGeom>
            <a:avLst/>
            <a:gdLst/>
            <a:ahLst/>
            <a:cxnLst/>
            <a:rect l="l" t="t" r="r" b="b"/>
            <a:pathLst>
              <a:path w="39020" h="30811" extrusionOk="0">
                <a:moveTo>
                  <a:pt x="30681" y="3474"/>
                </a:moveTo>
                <a:cubicBezTo>
                  <a:pt x="32090" y="5955"/>
                  <a:pt x="33478" y="8448"/>
                  <a:pt x="34883" y="10930"/>
                </a:cubicBezTo>
                <a:cubicBezTo>
                  <a:pt x="35369" y="11788"/>
                  <a:pt x="35855" y="12647"/>
                  <a:pt x="36340" y="13505"/>
                </a:cubicBezTo>
                <a:cubicBezTo>
                  <a:pt x="34784" y="12409"/>
                  <a:pt x="33095" y="11459"/>
                  <a:pt x="31412" y="10597"/>
                </a:cubicBezTo>
                <a:cubicBezTo>
                  <a:pt x="29978" y="9864"/>
                  <a:pt x="28301" y="8917"/>
                  <a:pt x="26670" y="8527"/>
                </a:cubicBezTo>
                <a:cubicBezTo>
                  <a:pt x="27959" y="6807"/>
                  <a:pt x="29296" y="5122"/>
                  <a:pt x="30681" y="3474"/>
                </a:cubicBezTo>
                <a:close/>
                <a:moveTo>
                  <a:pt x="29411" y="1254"/>
                </a:moveTo>
                <a:cubicBezTo>
                  <a:pt x="29708" y="1768"/>
                  <a:pt x="30001" y="2286"/>
                  <a:pt x="30296" y="2802"/>
                </a:cubicBezTo>
                <a:cubicBezTo>
                  <a:pt x="30250" y="2825"/>
                  <a:pt x="30209" y="2858"/>
                  <a:pt x="30176" y="2898"/>
                </a:cubicBezTo>
                <a:cubicBezTo>
                  <a:pt x="28464" y="4922"/>
                  <a:pt x="26824" y="7005"/>
                  <a:pt x="25256" y="9144"/>
                </a:cubicBezTo>
                <a:cubicBezTo>
                  <a:pt x="24435" y="10273"/>
                  <a:pt x="23639" y="11420"/>
                  <a:pt x="22870" y="12586"/>
                </a:cubicBezTo>
                <a:cubicBezTo>
                  <a:pt x="22370" y="13341"/>
                  <a:pt x="21985" y="14172"/>
                  <a:pt x="21048" y="14438"/>
                </a:cubicBezTo>
                <a:cubicBezTo>
                  <a:pt x="20343" y="14637"/>
                  <a:pt x="19521" y="14657"/>
                  <a:pt x="18799" y="14757"/>
                </a:cubicBezTo>
                <a:cubicBezTo>
                  <a:pt x="15724" y="15183"/>
                  <a:pt x="12643" y="15575"/>
                  <a:pt x="9548" y="15813"/>
                </a:cubicBezTo>
                <a:cubicBezTo>
                  <a:pt x="6956" y="16012"/>
                  <a:pt x="4377" y="15977"/>
                  <a:pt x="1788" y="16009"/>
                </a:cubicBezTo>
                <a:cubicBezTo>
                  <a:pt x="1837" y="15879"/>
                  <a:pt x="1855" y="15736"/>
                  <a:pt x="1816" y="15615"/>
                </a:cubicBezTo>
                <a:cubicBezTo>
                  <a:pt x="1798" y="15556"/>
                  <a:pt x="1778" y="15497"/>
                  <a:pt x="1759" y="15438"/>
                </a:cubicBezTo>
                <a:cubicBezTo>
                  <a:pt x="1745" y="15392"/>
                  <a:pt x="1726" y="15347"/>
                  <a:pt x="1703" y="15306"/>
                </a:cubicBezTo>
                <a:cubicBezTo>
                  <a:pt x="10986" y="10717"/>
                  <a:pt x="20120" y="5833"/>
                  <a:pt x="29411" y="1254"/>
                </a:cubicBezTo>
                <a:close/>
                <a:moveTo>
                  <a:pt x="26395" y="8892"/>
                </a:moveTo>
                <a:cubicBezTo>
                  <a:pt x="28004" y="9838"/>
                  <a:pt x="29911" y="10434"/>
                  <a:pt x="31549" y="11326"/>
                </a:cubicBezTo>
                <a:cubicBezTo>
                  <a:pt x="33390" y="12329"/>
                  <a:pt x="35083" y="13505"/>
                  <a:pt x="36814" y="14674"/>
                </a:cubicBezTo>
                <a:cubicBezTo>
                  <a:pt x="36810" y="14693"/>
                  <a:pt x="36810" y="14712"/>
                  <a:pt x="36805" y="14732"/>
                </a:cubicBezTo>
                <a:cubicBezTo>
                  <a:pt x="36673" y="15199"/>
                  <a:pt x="36153" y="15305"/>
                  <a:pt x="35745" y="15521"/>
                </a:cubicBezTo>
                <a:cubicBezTo>
                  <a:pt x="33939" y="16469"/>
                  <a:pt x="32140" y="17429"/>
                  <a:pt x="30339" y="18384"/>
                </a:cubicBezTo>
                <a:lnTo>
                  <a:pt x="10312" y="29005"/>
                </a:lnTo>
                <a:cubicBezTo>
                  <a:pt x="10650" y="26988"/>
                  <a:pt x="10593" y="24814"/>
                  <a:pt x="10861" y="22800"/>
                </a:cubicBezTo>
                <a:cubicBezTo>
                  <a:pt x="11148" y="20642"/>
                  <a:pt x="11717" y="18486"/>
                  <a:pt x="11935" y="16319"/>
                </a:cubicBezTo>
                <a:cubicBezTo>
                  <a:pt x="14570" y="16042"/>
                  <a:pt x="17185" y="15652"/>
                  <a:pt x="19712" y="15320"/>
                </a:cubicBezTo>
                <a:cubicBezTo>
                  <a:pt x="20602" y="15204"/>
                  <a:pt x="21612" y="15215"/>
                  <a:pt x="22318" y="14591"/>
                </a:cubicBezTo>
                <a:cubicBezTo>
                  <a:pt x="23239" y="13777"/>
                  <a:pt x="23839" y="12448"/>
                  <a:pt x="24543" y="11446"/>
                </a:cubicBezTo>
                <a:cubicBezTo>
                  <a:pt x="25149" y="10585"/>
                  <a:pt x="25769" y="9736"/>
                  <a:pt x="26395" y="8892"/>
                </a:cubicBezTo>
                <a:close/>
                <a:moveTo>
                  <a:pt x="11565" y="16355"/>
                </a:moveTo>
                <a:cubicBezTo>
                  <a:pt x="10848" y="18447"/>
                  <a:pt x="10590" y="20799"/>
                  <a:pt x="10286" y="22960"/>
                </a:cubicBezTo>
                <a:cubicBezTo>
                  <a:pt x="10010" y="24932"/>
                  <a:pt x="9540" y="27177"/>
                  <a:pt x="9673" y="29206"/>
                </a:cubicBezTo>
                <a:cubicBezTo>
                  <a:pt x="8215" y="27203"/>
                  <a:pt x="6825" y="25154"/>
                  <a:pt x="5529" y="23041"/>
                </a:cubicBezTo>
                <a:cubicBezTo>
                  <a:pt x="4815" y="21877"/>
                  <a:pt x="4127" y="20697"/>
                  <a:pt x="3466" y="19503"/>
                </a:cubicBezTo>
                <a:cubicBezTo>
                  <a:pt x="3136" y="18907"/>
                  <a:pt x="2811" y="18305"/>
                  <a:pt x="2495" y="17701"/>
                </a:cubicBezTo>
                <a:cubicBezTo>
                  <a:pt x="2372" y="17469"/>
                  <a:pt x="2008" y="16935"/>
                  <a:pt x="1782" y="16461"/>
                </a:cubicBezTo>
                <a:lnTo>
                  <a:pt x="1782" y="16461"/>
                </a:lnTo>
                <a:cubicBezTo>
                  <a:pt x="3104" y="16615"/>
                  <a:pt x="4445" y="16680"/>
                  <a:pt x="5796" y="16680"/>
                </a:cubicBezTo>
                <a:cubicBezTo>
                  <a:pt x="7709" y="16680"/>
                  <a:pt x="9641" y="16549"/>
                  <a:pt x="11565" y="16355"/>
                </a:cubicBezTo>
                <a:close/>
                <a:moveTo>
                  <a:pt x="29638" y="1"/>
                </a:moveTo>
                <a:cubicBezTo>
                  <a:pt x="29542" y="1"/>
                  <a:pt x="29444" y="23"/>
                  <a:pt x="29354" y="67"/>
                </a:cubicBezTo>
                <a:cubicBezTo>
                  <a:pt x="19808" y="4672"/>
                  <a:pt x="10218" y="9366"/>
                  <a:pt x="1071" y="14724"/>
                </a:cubicBezTo>
                <a:cubicBezTo>
                  <a:pt x="965" y="14785"/>
                  <a:pt x="908" y="14870"/>
                  <a:pt x="886" y="14959"/>
                </a:cubicBezTo>
                <a:cubicBezTo>
                  <a:pt x="700" y="14987"/>
                  <a:pt x="517" y="15082"/>
                  <a:pt x="443" y="15256"/>
                </a:cubicBezTo>
                <a:cubicBezTo>
                  <a:pt x="1" y="16298"/>
                  <a:pt x="752" y="17207"/>
                  <a:pt x="1237" y="18139"/>
                </a:cubicBezTo>
                <a:cubicBezTo>
                  <a:pt x="1987" y="19577"/>
                  <a:pt x="2773" y="20994"/>
                  <a:pt x="3599" y="22390"/>
                </a:cubicBezTo>
                <a:cubicBezTo>
                  <a:pt x="5248" y="25185"/>
                  <a:pt x="7051" y="27880"/>
                  <a:pt x="8980" y="30488"/>
                </a:cubicBezTo>
                <a:cubicBezTo>
                  <a:pt x="9128" y="30689"/>
                  <a:pt x="9332" y="30810"/>
                  <a:pt x="9556" y="30810"/>
                </a:cubicBezTo>
                <a:cubicBezTo>
                  <a:pt x="9661" y="30810"/>
                  <a:pt x="9771" y="30783"/>
                  <a:pt x="9882" y="30724"/>
                </a:cubicBezTo>
                <a:lnTo>
                  <a:pt x="33215" y="18348"/>
                </a:lnTo>
                <a:cubicBezTo>
                  <a:pt x="34116" y="17871"/>
                  <a:pt x="35016" y="17394"/>
                  <a:pt x="35917" y="16917"/>
                </a:cubicBezTo>
                <a:cubicBezTo>
                  <a:pt x="36568" y="16569"/>
                  <a:pt x="37474" y="16245"/>
                  <a:pt x="37968" y="15675"/>
                </a:cubicBezTo>
                <a:cubicBezTo>
                  <a:pt x="39019" y="14464"/>
                  <a:pt x="37236" y="12516"/>
                  <a:pt x="36631" y="11474"/>
                </a:cubicBezTo>
                <a:cubicBezTo>
                  <a:pt x="34460" y="7732"/>
                  <a:pt x="32244" y="4018"/>
                  <a:pt x="30100" y="262"/>
                </a:cubicBezTo>
                <a:cubicBezTo>
                  <a:pt x="29998" y="84"/>
                  <a:pt x="29822" y="1"/>
                  <a:pt x="29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2"/>
          <p:cNvSpPr txBox="1">
            <a:spLocks noGrp="1"/>
          </p:cNvSpPr>
          <p:nvPr>
            <p:ph type="title"/>
          </p:nvPr>
        </p:nvSpPr>
        <p:spPr>
          <a:xfrm>
            <a:off x="907470" y="1705233"/>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uFill>
                  <a:noFill/>
                </a:uFill>
              </a:rPr>
              <a:t>Solutions</a:t>
            </a:r>
            <a:endParaRPr dirty="0"/>
          </a:p>
        </p:txBody>
      </p:sp>
      <p:sp>
        <p:nvSpPr>
          <p:cNvPr id="336" name="Google Shape;336;p52"/>
          <p:cNvSpPr txBox="1">
            <a:spLocks noGrp="1"/>
          </p:cNvSpPr>
          <p:nvPr>
            <p:ph type="subTitle" idx="1"/>
          </p:nvPr>
        </p:nvSpPr>
        <p:spPr>
          <a:xfrm>
            <a:off x="929350" y="2161275"/>
            <a:ext cx="2874000" cy="71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Solutions of the questions asked in the project</a:t>
            </a:r>
            <a:endParaRPr dirty="0"/>
          </a:p>
        </p:txBody>
      </p:sp>
      <p:sp>
        <p:nvSpPr>
          <p:cNvPr id="339" name="Google Shape;339;p52"/>
          <p:cNvSpPr txBox="1">
            <a:spLocks noGrp="1"/>
          </p:cNvSpPr>
          <p:nvPr>
            <p:ph type="title" idx="4"/>
          </p:nvPr>
        </p:nvSpPr>
        <p:spPr>
          <a:xfrm>
            <a:off x="907470" y="3221098"/>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Results</a:t>
            </a:r>
            <a:endParaRPr dirty="0"/>
          </a:p>
        </p:txBody>
      </p:sp>
      <p:sp>
        <p:nvSpPr>
          <p:cNvPr id="340" name="Google Shape;340;p52"/>
          <p:cNvSpPr txBox="1">
            <a:spLocks noGrp="1"/>
          </p:cNvSpPr>
          <p:nvPr>
            <p:ph type="subTitle" idx="5"/>
          </p:nvPr>
        </p:nvSpPr>
        <p:spPr>
          <a:xfrm>
            <a:off x="929350" y="3685875"/>
            <a:ext cx="2874000" cy="71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Final outcome of the project</a:t>
            </a:r>
            <a:endParaRPr dirty="0"/>
          </a:p>
          <a:p>
            <a:pPr marL="0" lvl="0" indent="0" algn="ctr" rtl="0">
              <a:spcBef>
                <a:spcPts val="0"/>
              </a:spcBef>
              <a:spcAft>
                <a:spcPts val="0"/>
              </a:spcAft>
              <a:buNone/>
            </a:pPr>
            <a:endParaRPr dirty="0"/>
          </a:p>
        </p:txBody>
      </p:sp>
      <p:pic>
        <p:nvPicPr>
          <p:cNvPr id="343" name="Google Shape;343;p52"/>
          <p:cNvPicPr preferRelativeResize="0"/>
          <p:nvPr/>
        </p:nvPicPr>
        <p:blipFill>
          <a:blip r:embed="rId3">
            <a:alphaModFix amt="80000"/>
          </a:blip>
          <a:stretch>
            <a:fillRect/>
          </a:stretch>
        </p:blipFill>
        <p:spPr>
          <a:xfrm rot="-8782544" flipH="1">
            <a:off x="2490549" y="1039473"/>
            <a:ext cx="1124399" cy="510031"/>
          </a:xfrm>
          <a:prstGeom prst="rect">
            <a:avLst/>
          </a:prstGeom>
          <a:noFill/>
          <a:ln>
            <a:noFill/>
          </a:ln>
        </p:spPr>
      </p:pic>
    </p:spTree>
    <p:extLst>
      <p:ext uri="{BB962C8B-B14F-4D97-AF65-F5344CB8AC3E}">
        <p14:creationId xmlns:p14="http://schemas.microsoft.com/office/powerpoint/2010/main" val="341045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35"/>
                                        </p:tgtEl>
                                        <p:attrNameLst>
                                          <p:attrName>style.visibility</p:attrName>
                                        </p:attrNameLst>
                                      </p:cBhvr>
                                      <p:to>
                                        <p:strVal val="visible"/>
                                      </p:to>
                                    </p:set>
                                    <p:anim calcmode="lin" valueType="num">
                                      <p:cBhvr additive="base">
                                        <p:cTn id="7" dur="1000"/>
                                        <p:tgtEl>
                                          <p:spTgt spid="335"/>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36"/>
                                        </p:tgtEl>
                                        <p:attrNameLst>
                                          <p:attrName>style.visibility</p:attrName>
                                        </p:attrNameLst>
                                      </p:cBhvr>
                                      <p:to>
                                        <p:strVal val="visible"/>
                                      </p:to>
                                    </p:set>
                                    <p:anim calcmode="lin" valueType="num">
                                      <p:cBhvr additive="base">
                                        <p:cTn id="10" dur="1000"/>
                                        <p:tgtEl>
                                          <p:spTgt spid="336"/>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339"/>
                                        </p:tgtEl>
                                        <p:attrNameLst>
                                          <p:attrName>style.visibility</p:attrName>
                                        </p:attrNameLst>
                                      </p:cBhvr>
                                      <p:to>
                                        <p:strVal val="visible"/>
                                      </p:to>
                                    </p:set>
                                    <p:anim calcmode="lin" valueType="num">
                                      <p:cBhvr additive="base">
                                        <p:cTn id="13" dur="1000"/>
                                        <p:tgtEl>
                                          <p:spTgt spid="339"/>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40"/>
                                        </p:tgtEl>
                                        <p:attrNameLst>
                                          <p:attrName>style.visibility</p:attrName>
                                        </p:attrNameLst>
                                      </p:cBhvr>
                                      <p:to>
                                        <p:strVal val="visible"/>
                                      </p:to>
                                    </p:set>
                                    <p:anim calcmode="lin" valueType="num">
                                      <p:cBhvr additive="base">
                                        <p:cTn id="16" dur="1000"/>
                                        <p:tgtEl>
                                          <p:spTgt spid="3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1"/>
          <p:cNvSpPr txBox="1">
            <a:spLocks noGrp="1"/>
          </p:cNvSpPr>
          <p:nvPr>
            <p:ph type="title"/>
          </p:nvPr>
        </p:nvSpPr>
        <p:spPr>
          <a:xfrm>
            <a:off x="1836900" y="626114"/>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Description</a:t>
            </a:r>
            <a:endParaRPr dirty="0"/>
          </a:p>
        </p:txBody>
      </p:sp>
      <p:sp>
        <p:nvSpPr>
          <p:cNvPr id="326" name="Google Shape;326;p51"/>
          <p:cNvSpPr txBox="1">
            <a:spLocks noGrp="1"/>
          </p:cNvSpPr>
          <p:nvPr>
            <p:ph type="body" idx="1"/>
          </p:nvPr>
        </p:nvSpPr>
        <p:spPr>
          <a:xfrm>
            <a:off x="1405364" y="1106206"/>
            <a:ext cx="6963300" cy="3326119"/>
          </a:xfrm>
          <a:prstGeom prst="rect">
            <a:avLst/>
          </a:prstGeom>
        </p:spPr>
        <p:txBody>
          <a:bodyPr spcFirstLastPara="1" wrap="square" lIns="91425" tIns="91425" rIns="91425" bIns="91425" anchor="t" anchorCtr="0">
            <a:noAutofit/>
          </a:bodyPr>
          <a:lstStyle/>
          <a:p>
            <a:pPr marL="171450" lvl="0" indent="-171450" algn="l" rtl="0">
              <a:spcBef>
                <a:spcPts val="0"/>
              </a:spcBef>
              <a:spcAft>
                <a:spcPts val="1600"/>
              </a:spcAft>
              <a:buFont typeface="Arial" panose="020B0604020202020204" pitchFamily="34" charset="0"/>
              <a:buChar char="•"/>
            </a:pPr>
            <a:r>
              <a:rPr lang="en-US" sz="1400" dirty="0"/>
              <a:t>In this project, a certain dataset is given which contains various records of the employees that were hired or not hired and other details about the employees which were collected during the hiring process done by the company. For every company, the hiring process is one of the most important processes, and as a number of employees apply for the job to get hired so that creates a huge amount of data, which can be used to get useful insights.</a:t>
            </a:r>
          </a:p>
          <a:p>
            <a:pPr marL="171450" lvl="0" indent="-171450" algn="l" rtl="0">
              <a:spcBef>
                <a:spcPts val="0"/>
              </a:spcBef>
              <a:spcAft>
                <a:spcPts val="1600"/>
              </a:spcAft>
              <a:buFont typeface="Arial" panose="020B0604020202020204" pitchFamily="34" charset="0"/>
              <a:buChar char="•"/>
            </a:pPr>
            <a:r>
              <a:rPr lang="en-US" sz="1400" dirty="0"/>
              <a:t>As a data analyst my job is to study the data and pull out various insights which can be very useful for the company in the future. Insights like the number of employees hired, the average salary offered by the company, and the number of employees working in different departments, etc.</a:t>
            </a:r>
          </a:p>
          <a:p>
            <a:pPr marL="171450" lvl="0" indent="-171450" algn="l" rtl="0">
              <a:spcBef>
                <a:spcPts val="0"/>
              </a:spcBef>
              <a:spcAft>
                <a:spcPts val="1600"/>
              </a:spcAft>
              <a:buFont typeface="Arial" panose="020B0604020202020204" pitchFamily="34" charset="0"/>
              <a:buChar char="•"/>
            </a:pPr>
            <a:r>
              <a:rPr lang="en-US" sz="1400" dirty="0"/>
              <a:t>To solve this project I need to first study the dataset thoroughly and understand the different columns given, then use various formulas in excel to get the needed insights. To get certain insights I need to use multiple formulas or a combination of multiple formulas.</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4"/>
          <p:cNvSpPr txBox="1">
            <a:spLocks noGrp="1"/>
          </p:cNvSpPr>
          <p:nvPr>
            <p:ph type="body" idx="1"/>
          </p:nvPr>
        </p:nvSpPr>
        <p:spPr>
          <a:xfrm>
            <a:off x="894026" y="1637775"/>
            <a:ext cx="3481816" cy="227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dirty="0"/>
              <a:t>The approach was to study the given dataset so </a:t>
            </a:r>
            <a:r>
              <a:rPr lang="en-IN" sz="2000" dirty="0"/>
              <a:t>I</a:t>
            </a:r>
            <a:r>
              <a:rPr lang="en" sz="2000" dirty="0"/>
              <a:t> know how the dataset is made and then use various formulas to get the needed insights from the data.</a:t>
            </a:r>
            <a:endParaRPr sz="2000" dirty="0"/>
          </a:p>
        </p:txBody>
      </p:sp>
      <p:sp>
        <p:nvSpPr>
          <p:cNvPr id="359" name="Google Shape;359;p54"/>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Approach</a:t>
            </a:r>
            <a:endParaRPr dirty="0"/>
          </a:p>
        </p:txBody>
      </p:sp>
      <p:pic>
        <p:nvPicPr>
          <p:cNvPr id="360" name="Google Shape;360;p54"/>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pic>
        <p:nvPicPr>
          <p:cNvPr id="361" name="Google Shape;361;p54"/>
          <p:cNvPicPr preferRelativeResize="0"/>
          <p:nvPr/>
        </p:nvPicPr>
        <p:blipFill rotWithShape="1">
          <a:blip r:embed="rId4">
            <a:alphaModFix/>
          </a:blip>
          <a:srcRect l="8880" r="18745"/>
          <a:stretch/>
        </p:blipFill>
        <p:spPr>
          <a:xfrm rot="473094">
            <a:off x="6001750" y="2654026"/>
            <a:ext cx="1844901" cy="1699400"/>
          </a:xfrm>
          <a:prstGeom prst="rect">
            <a:avLst/>
          </a:prstGeom>
          <a:noFill/>
          <a:ln>
            <a:noFill/>
          </a:ln>
          <a:effectLst>
            <a:outerShdw blurRad="57150" dist="19050" dir="5400000" algn="bl" rotWithShape="0">
              <a:srgbClr val="000000">
                <a:alpha val="50000"/>
              </a:srgbClr>
            </a:outerShdw>
          </a:effectLst>
        </p:spPr>
      </p:pic>
      <p:sp>
        <p:nvSpPr>
          <p:cNvPr id="362" name="Google Shape;362;p54"/>
          <p:cNvSpPr/>
          <p:nvPr/>
        </p:nvSpPr>
        <p:spPr>
          <a:xfrm rot="-391042">
            <a:off x="5665714" y="2448475"/>
            <a:ext cx="1101258" cy="649000"/>
          </a:xfrm>
          <a:custGeom>
            <a:avLst/>
            <a:gdLst/>
            <a:ahLst/>
            <a:cxnLst/>
            <a:rect l="l" t="t" r="r" b="b"/>
            <a:pathLst>
              <a:path w="44052" h="25961" extrusionOk="0">
                <a:moveTo>
                  <a:pt x="0" y="15402"/>
                </a:moveTo>
                <a:lnTo>
                  <a:pt x="40035" y="0"/>
                </a:lnTo>
                <a:cubicBezTo>
                  <a:pt x="40035" y="0"/>
                  <a:pt x="39175" y="1442"/>
                  <a:pt x="39491" y="2221"/>
                </a:cubicBezTo>
                <a:cubicBezTo>
                  <a:pt x="39806" y="2993"/>
                  <a:pt x="41434" y="3418"/>
                  <a:pt x="41434" y="3418"/>
                </a:cubicBezTo>
                <a:cubicBezTo>
                  <a:pt x="41434" y="3418"/>
                  <a:pt x="40574" y="5040"/>
                  <a:pt x="41047" y="5753"/>
                </a:cubicBezTo>
                <a:cubicBezTo>
                  <a:pt x="41521" y="6466"/>
                  <a:pt x="42609" y="7168"/>
                  <a:pt x="42609" y="7168"/>
                </a:cubicBezTo>
                <a:cubicBezTo>
                  <a:pt x="42609" y="7168"/>
                  <a:pt x="41510" y="9791"/>
                  <a:pt x="44051" y="10684"/>
                </a:cubicBezTo>
                <a:lnTo>
                  <a:pt x="4327" y="25960"/>
                </a:lnTo>
                <a:cubicBezTo>
                  <a:pt x="4327" y="25960"/>
                  <a:pt x="4958" y="24252"/>
                  <a:pt x="4703" y="23631"/>
                </a:cubicBezTo>
                <a:cubicBezTo>
                  <a:pt x="4447" y="23011"/>
                  <a:pt x="2885" y="22439"/>
                  <a:pt x="2885" y="22439"/>
                </a:cubicBezTo>
                <a:cubicBezTo>
                  <a:pt x="2885" y="22439"/>
                  <a:pt x="3767" y="20752"/>
                  <a:pt x="3380" y="19816"/>
                </a:cubicBezTo>
                <a:cubicBezTo>
                  <a:pt x="2999" y="18885"/>
                  <a:pt x="1524" y="18526"/>
                  <a:pt x="1524" y="18526"/>
                </a:cubicBezTo>
                <a:cubicBezTo>
                  <a:pt x="1524" y="18526"/>
                  <a:pt x="2237" y="17514"/>
                  <a:pt x="1873" y="16638"/>
                </a:cubicBezTo>
                <a:cubicBezTo>
                  <a:pt x="1513" y="15761"/>
                  <a:pt x="0" y="15402"/>
                  <a:pt x="0" y="15402"/>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3" name="Google Shape;363;p54"/>
          <p:cNvPicPr preferRelativeResize="0"/>
          <p:nvPr/>
        </p:nvPicPr>
        <p:blipFill>
          <a:blip r:embed="rId5">
            <a:alphaModFix/>
          </a:blip>
          <a:stretch>
            <a:fillRect/>
          </a:stretch>
        </p:blipFill>
        <p:spPr>
          <a:xfrm>
            <a:off x="5860267" y="1103650"/>
            <a:ext cx="1999856" cy="1334776"/>
          </a:xfrm>
          <a:prstGeom prst="rect">
            <a:avLst/>
          </a:prstGeom>
          <a:noFill/>
          <a:ln>
            <a:noFill/>
          </a:ln>
          <a:effectLst>
            <a:outerShdw blurRad="57150" dist="19050" dir="5400000" algn="bl" rotWithShape="0">
              <a:srgbClr val="000000">
                <a:alpha val="50000"/>
              </a:srgbClr>
            </a:outerShdw>
          </a:effectLst>
        </p:spPr>
      </p:pic>
      <p:sp>
        <p:nvSpPr>
          <p:cNvPr id="364" name="Google Shape;364;p54"/>
          <p:cNvSpPr/>
          <p:nvPr/>
        </p:nvSpPr>
        <p:spPr>
          <a:xfrm rot="-2148808">
            <a:off x="5649174" y="1078575"/>
            <a:ext cx="647414" cy="266322"/>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789"/>
            </a:scheme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65" name="Google Shape;365;p54"/>
          <p:cNvSpPr/>
          <p:nvPr/>
        </p:nvSpPr>
        <p:spPr>
          <a:xfrm>
            <a:off x="7449875" y="914336"/>
            <a:ext cx="504629" cy="656495"/>
          </a:xfrm>
          <a:custGeom>
            <a:avLst/>
            <a:gdLst/>
            <a:ahLst/>
            <a:cxnLst/>
            <a:rect l="l" t="t" r="r" b="b"/>
            <a:pathLst>
              <a:path w="28231" h="36727" extrusionOk="0">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pic>
        <p:nvPicPr>
          <p:cNvPr id="366" name="Google Shape;366;p54"/>
          <p:cNvPicPr preferRelativeResize="0"/>
          <p:nvPr/>
        </p:nvPicPr>
        <p:blipFill>
          <a:blip r:embed="rId6">
            <a:alphaModFix amt="80000"/>
          </a:blip>
          <a:stretch>
            <a:fillRect/>
          </a:stretch>
        </p:blipFill>
        <p:spPr>
          <a:xfrm rot="6023610" flipH="1">
            <a:off x="4575756" y="2456753"/>
            <a:ext cx="1579416" cy="71644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1"/>
                                        </p:tgtEl>
                                        <p:attrNameLst>
                                          <p:attrName>style.visibility</p:attrName>
                                        </p:attrNameLst>
                                      </p:cBhvr>
                                      <p:to>
                                        <p:strVal val="visible"/>
                                      </p:to>
                                    </p:set>
                                    <p:animEffect transition="in" filter="fade">
                                      <p:cBhvr>
                                        <p:cTn id="7" dur="1000"/>
                                        <p:tgtEl>
                                          <p:spTgt spid="361"/>
                                        </p:tgtEl>
                                      </p:cBhvr>
                                    </p:animEffect>
                                  </p:childTnLst>
                                </p:cTn>
                              </p:par>
                              <p:par>
                                <p:cTn id="8" presetID="10" presetClass="entr" presetSubtype="0" fill="hold" nodeType="withEffect">
                                  <p:stCondLst>
                                    <p:cond delay="0"/>
                                  </p:stCondLst>
                                  <p:childTnLst>
                                    <p:set>
                                      <p:cBhvr>
                                        <p:cTn id="9" dur="1" fill="hold">
                                          <p:stCondLst>
                                            <p:cond delay="0"/>
                                          </p:stCondLst>
                                        </p:cTn>
                                        <p:tgtEl>
                                          <p:spTgt spid="362"/>
                                        </p:tgtEl>
                                        <p:attrNameLst>
                                          <p:attrName>style.visibility</p:attrName>
                                        </p:attrNameLst>
                                      </p:cBhvr>
                                      <p:to>
                                        <p:strVal val="visible"/>
                                      </p:to>
                                    </p:set>
                                    <p:animEffect transition="in" filter="fade">
                                      <p:cBhvr>
                                        <p:cTn id="10" dur="1000"/>
                                        <p:tgtEl>
                                          <p:spTgt spid="362"/>
                                        </p:tgtEl>
                                      </p:cBhvr>
                                    </p:animEffect>
                                  </p:childTnLst>
                                </p:cTn>
                              </p:par>
                              <p:par>
                                <p:cTn id="11" presetID="10" presetClass="entr" presetSubtype="0" fill="hold" nodeType="withEffect">
                                  <p:stCondLst>
                                    <p:cond delay="0"/>
                                  </p:stCondLst>
                                  <p:childTnLst>
                                    <p:set>
                                      <p:cBhvr>
                                        <p:cTn id="12" dur="1" fill="hold">
                                          <p:stCondLst>
                                            <p:cond delay="0"/>
                                          </p:stCondLst>
                                        </p:cTn>
                                        <p:tgtEl>
                                          <p:spTgt spid="363"/>
                                        </p:tgtEl>
                                        <p:attrNameLst>
                                          <p:attrName>style.visibility</p:attrName>
                                        </p:attrNameLst>
                                      </p:cBhvr>
                                      <p:to>
                                        <p:strVal val="visible"/>
                                      </p:to>
                                    </p:set>
                                    <p:animEffect transition="in" filter="fade">
                                      <p:cBhvr>
                                        <p:cTn id="13" dur="1000"/>
                                        <p:tgtEl>
                                          <p:spTgt spid="363"/>
                                        </p:tgtEl>
                                      </p:cBhvr>
                                    </p:animEffect>
                                  </p:childTnLst>
                                </p:cTn>
                              </p:par>
                              <p:par>
                                <p:cTn id="14" presetID="10" presetClass="entr" presetSubtype="0" fill="hold" nodeType="withEffect">
                                  <p:stCondLst>
                                    <p:cond delay="0"/>
                                  </p:stCondLst>
                                  <p:childTnLst>
                                    <p:set>
                                      <p:cBhvr>
                                        <p:cTn id="15" dur="1" fill="hold">
                                          <p:stCondLst>
                                            <p:cond delay="0"/>
                                          </p:stCondLst>
                                        </p:cTn>
                                        <p:tgtEl>
                                          <p:spTgt spid="364"/>
                                        </p:tgtEl>
                                        <p:attrNameLst>
                                          <p:attrName>style.visibility</p:attrName>
                                        </p:attrNameLst>
                                      </p:cBhvr>
                                      <p:to>
                                        <p:strVal val="visible"/>
                                      </p:to>
                                    </p:set>
                                    <p:animEffect transition="in" filter="fade">
                                      <p:cBhvr>
                                        <p:cTn id="16" dur="1000"/>
                                        <p:tgtEl>
                                          <p:spTgt spid="364"/>
                                        </p:tgtEl>
                                      </p:cBhvr>
                                    </p:animEffect>
                                  </p:childTnLst>
                                </p:cTn>
                              </p:par>
                              <p:par>
                                <p:cTn id="17" presetID="10" presetClass="entr" presetSubtype="0" fill="hold" nodeType="withEffect">
                                  <p:stCondLst>
                                    <p:cond delay="0"/>
                                  </p:stCondLst>
                                  <p:childTnLst>
                                    <p:set>
                                      <p:cBhvr>
                                        <p:cTn id="18" dur="1" fill="hold">
                                          <p:stCondLst>
                                            <p:cond delay="0"/>
                                          </p:stCondLst>
                                        </p:cTn>
                                        <p:tgtEl>
                                          <p:spTgt spid="365"/>
                                        </p:tgtEl>
                                        <p:attrNameLst>
                                          <p:attrName>style.visibility</p:attrName>
                                        </p:attrNameLst>
                                      </p:cBhvr>
                                      <p:to>
                                        <p:strVal val="visible"/>
                                      </p:to>
                                    </p:set>
                                    <p:animEffect transition="in" filter="fade">
                                      <p:cBhvr>
                                        <p:cTn id="19" dur="10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50" name="Google Shape;350;p53"/>
          <p:cNvPicPr preferRelativeResize="0"/>
          <p:nvPr/>
        </p:nvPicPr>
        <p:blipFill rotWithShape="1">
          <a:blip r:embed="rId3">
            <a:alphaModFix/>
          </a:blip>
          <a:srcRect t="16970" r="8892" b="21025"/>
          <a:stretch/>
        </p:blipFill>
        <p:spPr>
          <a:xfrm rot="10800000">
            <a:off x="833700" y="1225600"/>
            <a:ext cx="2036850" cy="810276"/>
          </a:xfrm>
          <a:prstGeom prst="rect">
            <a:avLst/>
          </a:prstGeom>
          <a:noFill/>
          <a:ln>
            <a:noFill/>
          </a:ln>
        </p:spPr>
      </p:pic>
      <p:pic>
        <p:nvPicPr>
          <p:cNvPr id="351" name="Google Shape;351;p53"/>
          <p:cNvPicPr preferRelativeResize="0"/>
          <p:nvPr/>
        </p:nvPicPr>
        <p:blipFill rotWithShape="1">
          <a:blip r:embed="rId4">
            <a:alphaModFix/>
          </a:blip>
          <a:srcRect t="16734" r="8892" b="18300"/>
          <a:stretch/>
        </p:blipFill>
        <p:spPr>
          <a:xfrm rot="10800000">
            <a:off x="833700" y="1737957"/>
            <a:ext cx="2036850" cy="846042"/>
          </a:xfrm>
          <a:prstGeom prst="rect">
            <a:avLst/>
          </a:prstGeom>
          <a:noFill/>
          <a:ln>
            <a:noFill/>
          </a:ln>
        </p:spPr>
      </p:pic>
      <p:sp>
        <p:nvSpPr>
          <p:cNvPr id="352" name="Google Shape;352;p53"/>
          <p:cNvSpPr txBox="1">
            <a:spLocks noGrp="1"/>
          </p:cNvSpPr>
          <p:nvPr>
            <p:ph type="title"/>
          </p:nvPr>
        </p:nvSpPr>
        <p:spPr>
          <a:xfrm>
            <a:off x="2870549" y="1428299"/>
            <a:ext cx="4111497" cy="13219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Tech–Stack Used:</a:t>
            </a:r>
            <a:endParaRPr dirty="0"/>
          </a:p>
        </p:txBody>
      </p:sp>
      <p:sp>
        <p:nvSpPr>
          <p:cNvPr id="353" name="Google Shape;353;p53"/>
          <p:cNvSpPr txBox="1">
            <a:spLocks noGrp="1"/>
          </p:cNvSpPr>
          <p:nvPr>
            <p:ph type="subTitle" idx="1"/>
          </p:nvPr>
        </p:nvSpPr>
        <p:spPr>
          <a:xfrm>
            <a:off x="2937750" y="2187700"/>
            <a:ext cx="3268500" cy="792600"/>
          </a:xfrm>
          <a:prstGeom prst="rect">
            <a:avLst/>
          </a:prstGeom>
        </p:spPr>
        <p:txBody>
          <a:bodyPr spcFirstLastPara="1" wrap="square" lIns="91425" tIns="91425" rIns="91425" bIns="91425" anchor="t" anchorCtr="0">
            <a:noAutofit/>
          </a:bodyPr>
          <a:lstStyle/>
          <a:p>
            <a:pPr marL="285750" lvl="0" indent="-285750" algn="ctr" rtl="0">
              <a:lnSpc>
                <a:spcPct val="100000"/>
              </a:lnSpc>
              <a:spcBef>
                <a:spcPts val="0"/>
              </a:spcBef>
              <a:spcAft>
                <a:spcPts val="0"/>
              </a:spcAft>
              <a:buClr>
                <a:schemeClr val="dk1"/>
              </a:buClr>
              <a:buSzPts val="1100"/>
              <a:buFont typeface="Arial" panose="020B0604020202020204" pitchFamily="34" charset="0"/>
              <a:buChar char="•"/>
            </a:pPr>
            <a:endParaRPr lang="en-US" dirty="0"/>
          </a:p>
          <a:p>
            <a:pPr marL="285750" lvl="0" indent="-285750" algn="ctr" rtl="0">
              <a:lnSpc>
                <a:spcPct val="100000"/>
              </a:lnSpc>
              <a:spcBef>
                <a:spcPts val="0"/>
              </a:spcBef>
              <a:spcAft>
                <a:spcPts val="0"/>
              </a:spcAft>
              <a:buClr>
                <a:schemeClr val="dk1"/>
              </a:buClr>
              <a:buSzPts val="1100"/>
              <a:buFont typeface="Arial" panose="020B0604020202020204" pitchFamily="34" charset="0"/>
              <a:buChar char="•"/>
            </a:pPr>
            <a:endParaRPr lang="en-US" dirty="0"/>
          </a:p>
          <a:p>
            <a:pPr marL="285750" lvl="0" indent="-285750" algn="ctr" rtl="0">
              <a:lnSpc>
                <a:spcPct val="100000"/>
              </a:lnSpc>
              <a:spcBef>
                <a:spcPts val="0"/>
              </a:spcBef>
              <a:spcAft>
                <a:spcPts val="0"/>
              </a:spcAft>
              <a:buClr>
                <a:schemeClr val="dk1"/>
              </a:buClr>
              <a:buSzPts val="1100"/>
              <a:buFont typeface="Arial" panose="020B0604020202020204" pitchFamily="34" charset="0"/>
              <a:buChar char="•"/>
            </a:pPr>
            <a:r>
              <a:rPr lang="en-US" dirty="0"/>
              <a:t>Microsoft Excel</a:t>
            </a:r>
          </a:p>
          <a:p>
            <a:pPr marL="285750" lvl="0" indent="-285750" algn="ctr" rtl="0">
              <a:lnSpc>
                <a:spcPct val="100000"/>
              </a:lnSpc>
              <a:spcBef>
                <a:spcPts val="0"/>
              </a:spcBef>
              <a:spcAft>
                <a:spcPts val="0"/>
              </a:spcAft>
              <a:buClr>
                <a:schemeClr val="dk1"/>
              </a:buClr>
              <a:buSzPts val="1100"/>
              <a:buFont typeface="Arial" panose="020B0604020202020204" pitchFamily="34" charset="0"/>
              <a:buChar char="•"/>
            </a:pPr>
            <a:r>
              <a:rPr lang="en-US" dirty="0"/>
              <a:t>Microsoft PowerPoint</a:t>
            </a:r>
            <a:endParaRPr dirty="0"/>
          </a:p>
          <a:p>
            <a:pPr marL="0" lvl="0" indent="0" algn="ctr"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53"/>
                                        </p:tgtEl>
                                        <p:attrNameLst>
                                          <p:attrName>style.visibility</p:attrName>
                                        </p:attrNameLst>
                                      </p:cBhvr>
                                      <p:to>
                                        <p:strVal val="visible"/>
                                      </p:to>
                                    </p:set>
                                    <p:anim calcmode="lin" valueType="num">
                                      <p:cBhvr additive="base">
                                        <p:cTn id="7" dur="1000"/>
                                        <p:tgtEl>
                                          <p:spTgt spid="353"/>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52"/>
                                        </p:tgtEl>
                                        <p:attrNameLst>
                                          <p:attrName>style.visibility</p:attrName>
                                        </p:attrNameLst>
                                      </p:cBhvr>
                                      <p:to>
                                        <p:strVal val="visible"/>
                                      </p:to>
                                    </p:set>
                                    <p:anim calcmode="lin" valueType="num">
                                      <p:cBhvr additive="base">
                                        <p:cTn id="10" dur="1000"/>
                                        <p:tgtEl>
                                          <p:spTgt spid="3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1"/>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Solutions</a:t>
            </a:r>
            <a:endParaRPr dirty="0"/>
          </a:p>
        </p:txBody>
      </p:sp>
      <p:sp>
        <p:nvSpPr>
          <p:cNvPr id="326" name="Google Shape;326;p51"/>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1600"/>
              </a:spcAft>
              <a:buFont typeface="Arial" panose="020B0604020202020204" pitchFamily="34" charset="0"/>
              <a:buChar char="•"/>
            </a:pPr>
            <a:r>
              <a:rPr lang="en-US" sz="1400" b="1" dirty="0"/>
              <a:t>A. Number of Males and Females hired: </a:t>
            </a:r>
          </a:p>
          <a:p>
            <a:pPr marL="171450" lvl="0" indent="-171450" algn="l" rtl="0">
              <a:spcBef>
                <a:spcPts val="0"/>
              </a:spcBef>
              <a:spcAft>
                <a:spcPts val="1600"/>
              </a:spcAft>
              <a:buFont typeface="Arial" panose="020B0604020202020204" pitchFamily="34" charset="0"/>
              <a:buChar char="•"/>
            </a:pPr>
            <a:endParaRPr lang="en-US" dirty="0"/>
          </a:p>
          <a:p>
            <a:pPr marL="171450" lvl="0" indent="-171450" algn="l" rtl="0">
              <a:spcBef>
                <a:spcPts val="0"/>
              </a:spcBef>
              <a:spcAft>
                <a:spcPts val="1600"/>
              </a:spcAft>
              <a:buFont typeface="Arial" panose="020B0604020202020204" pitchFamily="34" charset="0"/>
              <a:buChar char="•"/>
            </a:pPr>
            <a:endParaRPr lang="en-US" dirty="0"/>
          </a:p>
          <a:p>
            <a:pPr marL="0" lvl="0" indent="0" algn="l" rtl="0">
              <a:spcBef>
                <a:spcPts val="0"/>
              </a:spcBef>
              <a:spcAft>
                <a:spcPts val="1600"/>
              </a:spcAft>
              <a:buNone/>
            </a:pPr>
            <a:endParaRPr lang="en-US" dirty="0"/>
          </a:p>
          <a:p>
            <a:pPr marL="171450" lvl="0" indent="-171450" algn="l" rtl="0">
              <a:spcBef>
                <a:spcPts val="0"/>
              </a:spcBef>
              <a:spcAft>
                <a:spcPts val="1600"/>
              </a:spcAft>
              <a:buFont typeface="Arial" panose="020B0604020202020204" pitchFamily="34" charset="0"/>
              <a:buChar char="•"/>
            </a:pPr>
            <a:r>
              <a:rPr lang="en-US" sz="1400" b="1" dirty="0"/>
              <a:t>B. Average Salary Offered in the Company</a:t>
            </a:r>
          </a:p>
          <a:p>
            <a:pPr marL="171450" lvl="0" indent="-171450" algn="l" rtl="0">
              <a:spcBef>
                <a:spcPts val="0"/>
              </a:spcBef>
              <a:spcAft>
                <a:spcPts val="1600"/>
              </a:spcAft>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30A64278-478F-404E-B1FA-C24749B14F8E}"/>
              </a:ext>
            </a:extLst>
          </p:cNvPr>
          <p:cNvPicPr>
            <a:picLocks noChangeAspect="1"/>
          </p:cNvPicPr>
          <p:nvPr/>
        </p:nvPicPr>
        <p:blipFill>
          <a:blip r:embed="rId3"/>
          <a:stretch>
            <a:fillRect/>
          </a:stretch>
        </p:blipFill>
        <p:spPr>
          <a:xfrm>
            <a:off x="2254103" y="1769256"/>
            <a:ext cx="4175051" cy="981212"/>
          </a:xfrm>
          <a:prstGeom prst="rect">
            <a:avLst/>
          </a:prstGeom>
        </p:spPr>
      </p:pic>
      <p:pic>
        <p:nvPicPr>
          <p:cNvPr id="8" name="Picture 7">
            <a:extLst>
              <a:ext uri="{FF2B5EF4-FFF2-40B4-BE49-F238E27FC236}">
                <a16:creationId xmlns:a16="http://schemas.microsoft.com/office/drawing/2014/main" id="{7B22CB27-0372-4B22-B322-521E5CBC1DB9}"/>
              </a:ext>
            </a:extLst>
          </p:cNvPr>
          <p:cNvPicPr>
            <a:picLocks noChangeAspect="1"/>
          </p:cNvPicPr>
          <p:nvPr/>
        </p:nvPicPr>
        <p:blipFill>
          <a:blip r:embed="rId4"/>
          <a:stretch>
            <a:fillRect/>
          </a:stretch>
        </p:blipFill>
        <p:spPr>
          <a:xfrm>
            <a:off x="1328246" y="3443915"/>
            <a:ext cx="7033329" cy="773666"/>
          </a:xfrm>
          <a:prstGeom prst="rect">
            <a:avLst/>
          </a:prstGeom>
        </p:spPr>
      </p:pic>
    </p:spTree>
    <p:extLst>
      <p:ext uri="{BB962C8B-B14F-4D97-AF65-F5344CB8AC3E}">
        <p14:creationId xmlns:p14="http://schemas.microsoft.com/office/powerpoint/2010/main" val="4185650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1"/>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 Class intervals for the salary </a:t>
            </a:r>
            <a:endParaRPr dirty="0"/>
          </a:p>
        </p:txBody>
      </p:sp>
      <p:sp>
        <p:nvSpPr>
          <p:cNvPr id="326" name="Google Shape;326;p51"/>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US" dirty="0"/>
          </a:p>
          <a:p>
            <a:pPr marL="171450" lvl="0" indent="-171450" algn="l" rtl="0">
              <a:spcBef>
                <a:spcPts val="0"/>
              </a:spcBef>
              <a:spcAft>
                <a:spcPts val="1600"/>
              </a:spcAft>
              <a:buFont typeface="Arial" panose="020B0604020202020204" pitchFamily="34" charset="0"/>
              <a:buChar char="•"/>
            </a:pPr>
            <a:endParaRPr lang="en-US" dirty="0"/>
          </a:p>
          <a:p>
            <a:pPr marL="0" lvl="0" indent="0" algn="l" rtl="0">
              <a:spcBef>
                <a:spcPts val="0"/>
              </a:spcBef>
              <a:spcAft>
                <a:spcPts val="1600"/>
              </a:spcAft>
              <a:buNone/>
            </a:pPr>
            <a:endParaRPr lang="en-US" dirty="0"/>
          </a:p>
          <a:p>
            <a:pPr marL="171450" lvl="0" indent="-171450" algn="l" rtl="0">
              <a:spcBef>
                <a:spcPts val="0"/>
              </a:spcBef>
              <a:spcAft>
                <a:spcPts val="1600"/>
              </a:spcAft>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5192B028-DB94-4315-BFAC-32047BCEDA9B}"/>
              </a:ext>
            </a:extLst>
          </p:cNvPr>
          <p:cNvPicPr>
            <a:picLocks noChangeAspect="1"/>
          </p:cNvPicPr>
          <p:nvPr/>
        </p:nvPicPr>
        <p:blipFill>
          <a:blip r:embed="rId3"/>
          <a:stretch>
            <a:fillRect/>
          </a:stretch>
        </p:blipFill>
        <p:spPr>
          <a:xfrm>
            <a:off x="2261190" y="1524495"/>
            <a:ext cx="4175051" cy="3157902"/>
          </a:xfrm>
          <a:prstGeom prst="rect">
            <a:avLst/>
          </a:prstGeom>
        </p:spPr>
      </p:pic>
    </p:spTree>
    <p:extLst>
      <p:ext uri="{BB962C8B-B14F-4D97-AF65-F5344CB8AC3E}">
        <p14:creationId xmlns:p14="http://schemas.microsoft.com/office/powerpoint/2010/main" val="84960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1"/>
          <p:cNvSpPr txBox="1">
            <a:spLocks noGrp="1"/>
          </p:cNvSpPr>
          <p:nvPr>
            <p:ph type="title"/>
          </p:nvPr>
        </p:nvSpPr>
        <p:spPr>
          <a:xfrm>
            <a:off x="1836900" y="641424"/>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D. Proportion of People working in different Departments</a:t>
            </a:r>
            <a:endParaRPr sz="2400" dirty="0"/>
          </a:p>
        </p:txBody>
      </p:sp>
      <p:sp>
        <p:nvSpPr>
          <p:cNvPr id="326" name="Google Shape;326;p51"/>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1600"/>
              </a:spcAft>
              <a:buFont typeface="Arial" panose="020B0604020202020204" pitchFamily="34" charset="0"/>
              <a:buChar char="•"/>
            </a:pPr>
            <a:endParaRPr dirty="0"/>
          </a:p>
        </p:txBody>
      </p:sp>
      <p:pic>
        <p:nvPicPr>
          <p:cNvPr id="3" name="Picture 2">
            <a:extLst>
              <a:ext uri="{FF2B5EF4-FFF2-40B4-BE49-F238E27FC236}">
                <a16:creationId xmlns:a16="http://schemas.microsoft.com/office/drawing/2014/main" id="{528FF465-F8CF-444E-AE85-D106CC3FB7BD}"/>
              </a:ext>
            </a:extLst>
          </p:cNvPr>
          <p:cNvPicPr>
            <a:picLocks noChangeAspect="1"/>
          </p:cNvPicPr>
          <p:nvPr/>
        </p:nvPicPr>
        <p:blipFill>
          <a:blip r:embed="rId3"/>
          <a:stretch>
            <a:fillRect/>
          </a:stretch>
        </p:blipFill>
        <p:spPr>
          <a:xfrm>
            <a:off x="1332614" y="1401825"/>
            <a:ext cx="7247441" cy="3272268"/>
          </a:xfrm>
          <a:prstGeom prst="rect">
            <a:avLst/>
          </a:prstGeom>
        </p:spPr>
      </p:pic>
    </p:spTree>
    <p:extLst>
      <p:ext uri="{BB962C8B-B14F-4D97-AF65-F5344CB8AC3E}">
        <p14:creationId xmlns:p14="http://schemas.microsoft.com/office/powerpoint/2010/main" val="517498432"/>
      </p:ext>
    </p:extLst>
  </p:cSld>
  <p:clrMapOvr>
    <a:masterClrMapping/>
  </p:clrMapOvr>
</p:sld>
</file>

<file path=ppt/theme/theme1.xml><?xml version="1.0" encoding="utf-8"?>
<a:theme xmlns:a="http://schemas.openxmlformats.org/drawingml/2006/main"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1738</TotalTime>
  <Words>532</Words>
  <Application>Microsoft Office PowerPoint</Application>
  <PresentationFormat>On-screen Show (16:9)</PresentationFormat>
  <Paragraphs>47</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Anonymous Pro</vt:lpstr>
      <vt:lpstr>Arial</vt:lpstr>
      <vt:lpstr>Coming Soon</vt:lpstr>
      <vt:lpstr>Concert One</vt:lpstr>
      <vt:lpstr>Muli</vt:lpstr>
      <vt:lpstr>Roboto Mono Medium</vt:lpstr>
      <vt:lpstr>Notebook Lesson by Slidesgo</vt:lpstr>
      <vt:lpstr>Hiring Process Analytics</vt:lpstr>
      <vt:lpstr>Table of Contents!</vt:lpstr>
      <vt:lpstr>Table of Contents!</vt:lpstr>
      <vt:lpstr>Project Description</vt:lpstr>
      <vt:lpstr>Approach</vt:lpstr>
      <vt:lpstr>Tech–Stack Used:</vt:lpstr>
      <vt:lpstr>Solutions</vt:lpstr>
      <vt:lpstr>C. Class intervals for the salary </vt:lpstr>
      <vt:lpstr>D. Proportion of People working in different Departments</vt:lpstr>
      <vt:lpstr>E. Different Post Tiers</vt:lpstr>
      <vt:lpstr>Insights</vt:lpstr>
      <vt:lpstr>Through this project I got to learn how we can use a powerful tool like excel on a dataset to get useful insights. The many functions in excel make it easier for us to manipulate data from the data set and get various insights which can also be used for data visualization. The visualization of the data helped us to get a deeper understanding and more appealing way to present the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dc:title>
  <dc:creator>DELL</dc:creator>
  <cp:lastModifiedBy>yadavmry5051@outlook.com</cp:lastModifiedBy>
  <cp:revision>22</cp:revision>
  <dcterms:modified xsi:type="dcterms:W3CDTF">2023-03-16T10:29:24Z</dcterms:modified>
</cp:coreProperties>
</file>