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638763a17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638763a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63897ea04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63897ea0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63897ea04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63897ea0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63897ea04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63897ea0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63897ea04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63897ea0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63897ea04_3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63897ea0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133" cy="6866580"/>
            <a:chOff x="0" y="-8467"/>
            <a:chExt cx="12192133" cy="6866580"/>
          </a:xfrm>
        </p:grpSpPr>
        <p:sp>
          <p:nvSpPr>
            <p:cNvPr id="24" name="Google Shape;24;p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0"/>
              </a:schemeClr>
            </a:solidFill>
            <a:ln>
              <a:noFill/>
            </a:ln>
          </p:spPr>
        </p:sp>
        <p:cxnSp>
          <p:nvCxnSpPr>
            <p:cNvPr id="25" name="Google Shape;25;p2"/>
            <p:cNvCxnSpPr/>
            <p:nvPr/>
          </p:nvCxnSpPr>
          <p:spPr>
            <a:xfrm>
              <a:off x="9371012" y="0"/>
              <a:ext cx="1219200" cy="6858000"/>
            </a:xfrm>
            <a:prstGeom prst="straightConnector1">
              <a:avLst/>
            </a:prstGeom>
            <a:noFill/>
            <a:ln cap="flat" cmpd="sng" w="9525">
              <a:solidFill>
                <a:schemeClr val="accent1">
                  <a:alpha val="69800"/>
                </a:schemeClr>
              </a:solidFill>
              <a:prstDash val="solid"/>
              <a:round/>
              <a:headEnd len="sm" w="sm" type="none"/>
              <a:tailEnd len="sm" w="sm" type="none"/>
            </a:ln>
          </p:spPr>
        </p:cxnSp>
        <p:cxnSp>
          <p:nvCxnSpPr>
            <p:cNvPr id="26" name="Google Shape;26;p2"/>
            <p:cNvCxnSpPr/>
            <p:nvPr/>
          </p:nvCxnSpPr>
          <p:spPr>
            <a:xfrm flipH="1">
              <a:off x="7425125" y="3681413"/>
              <a:ext cx="4763700" cy="3176700"/>
            </a:xfrm>
            <a:prstGeom prst="straightConnector1">
              <a:avLst/>
            </a:prstGeom>
            <a:noFill/>
            <a:ln cap="flat" cmpd="sng" w="9525">
              <a:solidFill>
                <a:schemeClr val="accent1">
                  <a:alpha val="69800"/>
                </a:schemeClr>
              </a:solidFill>
              <a:prstDash val="solid"/>
              <a:round/>
              <a:headEnd len="sm" w="sm" type="none"/>
              <a:tailEnd len="sm" w="sm" type="none"/>
            </a:ln>
          </p:spPr>
        </p:cxnSp>
        <p:sp>
          <p:nvSpPr>
            <p:cNvPr id="27" name="Google Shape;27;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90"/>
              </a:schemeClr>
            </a:solidFill>
            <a:ln>
              <a:noFill/>
            </a:ln>
          </p:spPr>
        </p:sp>
        <p:sp>
          <p:nvSpPr>
            <p:cNvPr id="28" name="Google Shape;28;p2"/>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2"/>
            <p:cNvSpPr/>
            <p:nvPr/>
          </p:nvSpPr>
          <p:spPr>
            <a:xfrm>
              <a:off x="8932333" y="3048000"/>
              <a:ext cx="3259800" cy="3810000"/>
            </a:xfrm>
            <a:prstGeom prst="triangle">
              <a:avLst>
                <a:gd fmla="val 100000" name="adj"/>
              </a:avLst>
            </a:prstGeom>
            <a:solidFill>
              <a:srgbClr val="16B0E3">
                <a:alpha val="6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0"/>
              </a:srgbClr>
            </a:solidFill>
            <a:ln>
              <a:noFill/>
            </a:ln>
          </p:spPr>
        </p:sp>
        <p:sp>
          <p:nvSpPr>
            <p:cNvPr id="31" name="Google Shape;31;p2"/>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0"/>
              </a:schemeClr>
            </a:solidFill>
            <a:ln>
              <a:noFill/>
            </a:ln>
          </p:spPr>
        </p:sp>
        <p:sp>
          <p:nvSpPr>
            <p:cNvPr id="32" name="Google Shape;32;p2"/>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2"/>
            <p:cNvSpPr/>
            <p:nvPr/>
          </p:nvSpPr>
          <p:spPr>
            <a:xfrm>
              <a:off x="10371666" y="3589867"/>
              <a:ext cx="1817100" cy="3268200"/>
            </a:xfrm>
            <a:prstGeom prst="triangle">
              <a:avLst>
                <a:gd fmla="val 100000" name="adj"/>
              </a:avLst>
            </a:prstGeom>
            <a:solidFill>
              <a:srgbClr val="16B0E3">
                <a:alpha val="6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507067" y="2404534"/>
            <a:ext cx="7767000" cy="1646400"/>
          </a:xfrm>
          <a:prstGeom prst="rect">
            <a:avLst/>
          </a:prstGeom>
          <a:noFill/>
          <a:ln>
            <a:noFill/>
          </a:ln>
        </p:spPr>
        <p:txBody>
          <a:bodyPr anchorCtr="0" anchor="b" bIns="45700" lIns="91425" spcFirstLastPara="1" rIns="91425" wrap="square" tIns="45700"/>
          <a:lstStyle>
            <a:lvl1pPr lvl="0" rtl="0" algn="r">
              <a:spcBef>
                <a:spcPts val="0"/>
              </a:spcBef>
              <a:spcAft>
                <a:spcPts val="0"/>
              </a:spcAft>
              <a:buClr>
                <a:schemeClr val="accent1"/>
              </a:buClr>
              <a:buSzPts val="5400"/>
              <a:buFont typeface="Trebuchet MS"/>
              <a:buNone/>
              <a:defRPr sz="5400">
                <a:solidFill>
                  <a:schemeClr val="accen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2"/>
          <p:cNvSpPr txBox="1"/>
          <p:nvPr>
            <p:ph idx="1" type="subTitle"/>
          </p:nvPr>
        </p:nvSpPr>
        <p:spPr>
          <a:xfrm>
            <a:off x="1507067" y="4050833"/>
            <a:ext cx="7767000" cy="1096800"/>
          </a:xfrm>
          <a:prstGeom prst="rect">
            <a:avLst/>
          </a:prstGeom>
          <a:noFill/>
          <a:ln>
            <a:noFill/>
          </a:ln>
        </p:spPr>
        <p:txBody>
          <a:bodyPr anchorCtr="0" anchor="t" bIns="45700" lIns="91425" spcFirstLastPara="1" rIns="91425" wrap="square" tIns="45700"/>
          <a:lstStyle>
            <a:lvl1pPr lvl="0" rtl="0" algn="r">
              <a:spcBef>
                <a:spcPts val="1000"/>
              </a:spcBef>
              <a:spcAft>
                <a:spcPts val="0"/>
              </a:spcAft>
              <a:buSzPts val="1440"/>
              <a:buNone/>
              <a:defRPr>
                <a:solidFill>
                  <a:srgbClr val="7F7F7F"/>
                </a:solidFill>
              </a:defRPr>
            </a:lvl1pPr>
            <a:lvl2pPr lvl="1" rtl="0" algn="ctr">
              <a:spcBef>
                <a:spcPts val="1000"/>
              </a:spcBef>
              <a:spcAft>
                <a:spcPts val="0"/>
              </a:spcAft>
              <a:buSzPts val="1280"/>
              <a:buNone/>
              <a:defRPr>
                <a:solidFill>
                  <a:srgbClr val="888888"/>
                </a:solidFill>
              </a:defRPr>
            </a:lvl2pPr>
            <a:lvl3pPr lvl="2" rtl="0" algn="ctr">
              <a:spcBef>
                <a:spcPts val="1000"/>
              </a:spcBef>
              <a:spcAft>
                <a:spcPts val="0"/>
              </a:spcAft>
              <a:buSzPts val="1120"/>
              <a:buNone/>
              <a:defRPr>
                <a:solidFill>
                  <a:srgbClr val="888888"/>
                </a:solidFill>
              </a:defRPr>
            </a:lvl3pPr>
            <a:lvl4pPr lvl="3" rtl="0" algn="ctr">
              <a:spcBef>
                <a:spcPts val="1000"/>
              </a:spcBef>
              <a:spcAft>
                <a:spcPts val="0"/>
              </a:spcAft>
              <a:buSzPts val="960"/>
              <a:buNone/>
              <a:defRPr>
                <a:solidFill>
                  <a:srgbClr val="888888"/>
                </a:solidFill>
              </a:defRPr>
            </a:lvl4pPr>
            <a:lvl5pPr lvl="4" rtl="0" algn="ctr">
              <a:spcBef>
                <a:spcPts val="1000"/>
              </a:spcBef>
              <a:spcAft>
                <a:spcPts val="0"/>
              </a:spcAft>
              <a:buSzPts val="960"/>
              <a:buNone/>
              <a:defRPr>
                <a:solidFill>
                  <a:srgbClr val="888888"/>
                </a:solidFill>
              </a:defRPr>
            </a:lvl5pPr>
            <a:lvl6pPr lvl="5" rtl="0" algn="ctr">
              <a:spcBef>
                <a:spcPts val="1000"/>
              </a:spcBef>
              <a:spcAft>
                <a:spcPts val="0"/>
              </a:spcAft>
              <a:buSzPts val="960"/>
              <a:buNone/>
              <a:defRPr>
                <a:solidFill>
                  <a:srgbClr val="888888"/>
                </a:solidFill>
              </a:defRPr>
            </a:lvl6pPr>
            <a:lvl7pPr lvl="6" rtl="0" algn="ctr">
              <a:spcBef>
                <a:spcPts val="1000"/>
              </a:spcBef>
              <a:spcAft>
                <a:spcPts val="0"/>
              </a:spcAft>
              <a:buSzPts val="960"/>
              <a:buNone/>
              <a:defRPr>
                <a:solidFill>
                  <a:srgbClr val="888888"/>
                </a:solidFill>
              </a:defRPr>
            </a:lvl7pPr>
            <a:lvl8pPr lvl="7" rtl="0" algn="ctr">
              <a:spcBef>
                <a:spcPts val="1000"/>
              </a:spcBef>
              <a:spcAft>
                <a:spcPts val="0"/>
              </a:spcAft>
              <a:buSzPts val="960"/>
              <a:buNone/>
              <a:defRPr>
                <a:solidFill>
                  <a:srgbClr val="888888"/>
                </a:solidFill>
              </a:defRPr>
            </a:lvl8pPr>
            <a:lvl9pPr lvl="8" rtl="0" algn="ctr">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 name="Google Shape;37;p2"/>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77335" y="609600"/>
            <a:ext cx="8596800" cy="3403500"/>
          </a:xfrm>
          <a:prstGeom prst="rect">
            <a:avLst/>
          </a:prstGeom>
          <a:noFill/>
          <a:ln>
            <a:noFill/>
          </a:ln>
        </p:spPr>
        <p:txBody>
          <a:bodyPr anchorCtr="0" anchor="ctr" bIns="45700" lIns="91425" spcFirstLastPara="1" rIns="91425" wrap="square" tIns="45700"/>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p11"/>
          <p:cNvSpPr txBox="1"/>
          <p:nvPr>
            <p:ph idx="1" type="body"/>
          </p:nvPr>
        </p:nvSpPr>
        <p:spPr>
          <a:xfrm>
            <a:off x="677335" y="4470400"/>
            <a:ext cx="8596800" cy="1571100"/>
          </a:xfrm>
          <a:prstGeom prst="rect">
            <a:avLst/>
          </a:prstGeom>
          <a:noFill/>
          <a:ln>
            <a:noFill/>
          </a:ln>
        </p:spPr>
        <p:txBody>
          <a:bodyPr anchorCtr="0" anchor="ctr" bIns="45700" lIns="91425" spcFirstLastPara="1" rIns="91425" wrap="square" tIns="45700"/>
          <a:lstStyle>
            <a:lvl1pPr indent="-228600" lvl="0" marL="457200" rtl="0" algn="l">
              <a:spcBef>
                <a:spcPts val="1000"/>
              </a:spcBef>
              <a:spcAft>
                <a:spcPts val="0"/>
              </a:spcAft>
              <a:buSzPts val="1440"/>
              <a:buNone/>
              <a:defRPr sz="1800">
                <a:solidFill>
                  <a:srgbClr val="3F3F3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93" name="Google Shape;93;p11"/>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11"/>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p1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931334" y="609600"/>
            <a:ext cx="8094000" cy="3022500"/>
          </a:xfrm>
          <a:prstGeom prst="rect">
            <a:avLst/>
          </a:prstGeom>
          <a:noFill/>
          <a:ln>
            <a:noFill/>
          </a:ln>
        </p:spPr>
        <p:txBody>
          <a:bodyPr anchorCtr="0" anchor="ctr" bIns="45700" lIns="91425" spcFirstLastPara="1" rIns="91425" wrap="square" tIns="45700"/>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2"/>
          <p:cNvSpPr txBox="1"/>
          <p:nvPr>
            <p:ph idx="1" type="body"/>
          </p:nvPr>
        </p:nvSpPr>
        <p:spPr>
          <a:xfrm>
            <a:off x="1366139" y="3632200"/>
            <a:ext cx="7224600" cy="381000"/>
          </a:xfrm>
          <a:prstGeom prst="rect">
            <a:avLst/>
          </a:prstGeom>
          <a:noFill/>
          <a:ln>
            <a:noFill/>
          </a:ln>
        </p:spPr>
        <p:txBody>
          <a:bodyPr anchorCtr="0" anchor="ctr" bIns="45700" lIns="91425" spcFirstLastPara="1" rIns="91425" wrap="square" tIns="45700"/>
          <a:lstStyle>
            <a:lvl1pPr indent="-228600" lvl="0" marL="457200" rtl="0" algn="l">
              <a:spcBef>
                <a:spcPts val="1000"/>
              </a:spcBef>
              <a:spcAft>
                <a:spcPts val="0"/>
              </a:spcAft>
              <a:buSzPts val="1280"/>
              <a:buFont typeface="Trebuchet MS"/>
              <a:buNone/>
              <a:defRPr sz="1600">
                <a:solidFill>
                  <a:srgbClr val="7F7F7F"/>
                </a:solidFill>
              </a:defRPr>
            </a:lvl1pPr>
            <a:lvl2pPr indent="-228600" lvl="1" marL="914400" rtl="0" algn="l">
              <a:spcBef>
                <a:spcPts val="1000"/>
              </a:spcBef>
              <a:spcAft>
                <a:spcPts val="0"/>
              </a:spcAft>
              <a:buSzPts val="1280"/>
              <a:buFont typeface="Trebuchet MS"/>
              <a:buNone/>
              <a:defRPr/>
            </a:lvl2pPr>
            <a:lvl3pPr indent="-228600" lvl="2" marL="1371600" rtl="0" algn="l">
              <a:spcBef>
                <a:spcPts val="1000"/>
              </a:spcBef>
              <a:spcAft>
                <a:spcPts val="0"/>
              </a:spcAft>
              <a:buSzPts val="1120"/>
              <a:buFont typeface="Trebuchet MS"/>
              <a:buNone/>
              <a:defRPr/>
            </a:lvl3pPr>
            <a:lvl4pPr indent="-228600" lvl="3" marL="1828800" rtl="0" algn="l">
              <a:spcBef>
                <a:spcPts val="1000"/>
              </a:spcBef>
              <a:spcAft>
                <a:spcPts val="0"/>
              </a:spcAft>
              <a:buSzPts val="960"/>
              <a:buFont typeface="Trebuchet MS"/>
              <a:buNone/>
              <a:defRPr/>
            </a:lvl4pPr>
            <a:lvl5pPr indent="-228600" lvl="4" marL="2286000" rtl="0" algn="l">
              <a:spcBef>
                <a:spcPts val="1000"/>
              </a:spcBef>
              <a:spcAft>
                <a:spcPts val="0"/>
              </a:spcAft>
              <a:buSzPts val="960"/>
              <a:buFont typeface="Trebuchet MS"/>
              <a:buNone/>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99" name="Google Shape;99;p12"/>
          <p:cNvSpPr txBox="1"/>
          <p:nvPr>
            <p:ph idx="2" type="body"/>
          </p:nvPr>
        </p:nvSpPr>
        <p:spPr>
          <a:xfrm>
            <a:off x="677335" y="4470400"/>
            <a:ext cx="8596800" cy="1571100"/>
          </a:xfrm>
          <a:prstGeom prst="rect">
            <a:avLst/>
          </a:prstGeom>
          <a:noFill/>
          <a:ln>
            <a:noFill/>
          </a:ln>
        </p:spPr>
        <p:txBody>
          <a:bodyPr anchorCtr="0" anchor="ctr" bIns="45700" lIns="91425" spcFirstLastPara="1" rIns="91425" wrap="square" tIns="45700"/>
          <a:lstStyle>
            <a:lvl1pPr indent="-228600" lvl="0" marL="457200" rtl="0" algn="l">
              <a:spcBef>
                <a:spcPts val="1000"/>
              </a:spcBef>
              <a:spcAft>
                <a:spcPts val="0"/>
              </a:spcAft>
              <a:buSzPts val="1440"/>
              <a:buNone/>
              <a:defRPr sz="1800">
                <a:solidFill>
                  <a:srgbClr val="3F3F3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100" name="Google Shape;100;p12"/>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p12"/>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1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04" name="Google Shape;104;p12"/>
          <p:cNvSpPr txBox="1"/>
          <p:nvPr/>
        </p:nvSpPr>
        <p:spPr>
          <a:xfrm>
            <a:off x="8893011" y="2886556"/>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77335" y="1931988"/>
            <a:ext cx="8596800" cy="2595600"/>
          </a:xfrm>
          <a:prstGeom prst="rect">
            <a:avLst/>
          </a:prstGeom>
          <a:noFill/>
          <a:ln>
            <a:noFill/>
          </a:ln>
        </p:spPr>
        <p:txBody>
          <a:bodyPr anchorCtr="0" anchor="b" bIns="45700" lIns="91425" spcFirstLastPara="1" rIns="91425" wrap="square" tIns="45700"/>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13"/>
          <p:cNvSpPr txBox="1"/>
          <p:nvPr>
            <p:ph idx="1" type="body"/>
          </p:nvPr>
        </p:nvSpPr>
        <p:spPr>
          <a:xfrm>
            <a:off x="677335" y="4527448"/>
            <a:ext cx="8596800" cy="1513800"/>
          </a:xfrm>
          <a:prstGeom prst="rect">
            <a:avLst/>
          </a:prstGeom>
          <a:noFill/>
          <a:ln>
            <a:noFill/>
          </a:ln>
        </p:spPr>
        <p:txBody>
          <a:bodyPr anchorCtr="0" anchor="t" bIns="45700" lIns="91425" spcFirstLastPara="1" rIns="91425" wrap="square" tIns="45700"/>
          <a:lstStyle>
            <a:lvl1pPr indent="-228600" lvl="0" marL="457200" rtl="0" algn="l">
              <a:spcBef>
                <a:spcPts val="1000"/>
              </a:spcBef>
              <a:spcAft>
                <a:spcPts val="0"/>
              </a:spcAft>
              <a:buSzPts val="1440"/>
              <a:buNone/>
              <a:defRPr sz="1800">
                <a:solidFill>
                  <a:srgbClr val="3F3F3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108" name="Google Shape;108;p13"/>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9" name="Google Shape;109;p13"/>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0" name="Google Shape;110;p1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000" cy="3022500"/>
          </a:xfrm>
          <a:prstGeom prst="rect">
            <a:avLst/>
          </a:prstGeom>
          <a:noFill/>
          <a:ln>
            <a:noFill/>
          </a:ln>
        </p:spPr>
        <p:txBody>
          <a:bodyPr anchorCtr="0" anchor="ctr" bIns="45700" lIns="91425" spcFirstLastPara="1" rIns="91425" wrap="square" tIns="45700"/>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p14"/>
          <p:cNvSpPr txBox="1"/>
          <p:nvPr>
            <p:ph idx="1" type="body"/>
          </p:nvPr>
        </p:nvSpPr>
        <p:spPr>
          <a:xfrm>
            <a:off x="677332" y="4013200"/>
            <a:ext cx="8596800" cy="514200"/>
          </a:xfrm>
          <a:prstGeom prst="rect">
            <a:avLst/>
          </a:prstGeom>
          <a:noFill/>
          <a:ln>
            <a:noFill/>
          </a:ln>
        </p:spPr>
        <p:txBody>
          <a:bodyPr anchorCtr="0" anchor="b" bIns="45700" lIns="91425" spcFirstLastPara="1" rIns="91425" wrap="square" tIns="45700"/>
          <a:lstStyle>
            <a:lvl1pPr indent="-228600" lvl="0" marL="457200" rtl="0" algn="l">
              <a:spcBef>
                <a:spcPts val="1000"/>
              </a:spcBef>
              <a:spcAft>
                <a:spcPts val="0"/>
              </a:spcAft>
              <a:buSzPts val="1920"/>
              <a:buFont typeface="Trebuchet MS"/>
              <a:buNone/>
              <a:defRPr sz="2400">
                <a:solidFill>
                  <a:srgbClr val="3F3F3F"/>
                </a:solidFill>
              </a:defRPr>
            </a:lvl1pPr>
            <a:lvl2pPr indent="-228600" lvl="1" marL="914400" rtl="0" algn="l">
              <a:spcBef>
                <a:spcPts val="1000"/>
              </a:spcBef>
              <a:spcAft>
                <a:spcPts val="0"/>
              </a:spcAft>
              <a:buSzPts val="1280"/>
              <a:buFont typeface="Trebuchet MS"/>
              <a:buNone/>
              <a:defRPr/>
            </a:lvl2pPr>
            <a:lvl3pPr indent="-228600" lvl="2" marL="1371600" rtl="0" algn="l">
              <a:spcBef>
                <a:spcPts val="1000"/>
              </a:spcBef>
              <a:spcAft>
                <a:spcPts val="0"/>
              </a:spcAft>
              <a:buSzPts val="1120"/>
              <a:buFont typeface="Trebuchet MS"/>
              <a:buNone/>
              <a:defRPr/>
            </a:lvl3pPr>
            <a:lvl4pPr indent="-228600" lvl="3" marL="1828800" rtl="0" algn="l">
              <a:spcBef>
                <a:spcPts val="1000"/>
              </a:spcBef>
              <a:spcAft>
                <a:spcPts val="0"/>
              </a:spcAft>
              <a:buSzPts val="960"/>
              <a:buFont typeface="Trebuchet MS"/>
              <a:buNone/>
              <a:defRPr/>
            </a:lvl4pPr>
            <a:lvl5pPr indent="-228600" lvl="4" marL="2286000" rtl="0" algn="l">
              <a:spcBef>
                <a:spcPts val="1000"/>
              </a:spcBef>
              <a:spcAft>
                <a:spcPts val="0"/>
              </a:spcAft>
              <a:buSzPts val="960"/>
              <a:buFont typeface="Trebuchet MS"/>
              <a:buNone/>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14" name="Google Shape;114;p14"/>
          <p:cNvSpPr txBox="1"/>
          <p:nvPr>
            <p:ph idx="2" type="body"/>
          </p:nvPr>
        </p:nvSpPr>
        <p:spPr>
          <a:xfrm>
            <a:off x="677335" y="4527448"/>
            <a:ext cx="8596800" cy="1513800"/>
          </a:xfrm>
          <a:prstGeom prst="rect">
            <a:avLst/>
          </a:prstGeom>
          <a:noFill/>
          <a:ln>
            <a:noFill/>
          </a:ln>
        </p:spPr>
        <p:txBody>
          <a:bodyPr anchorCtr="0" anchor="t" bIns="45700" lIns="91425" spcFirstLastPara="1" rIns="91425" wrap="square" tIns="45700"/>
          <a:lstStyle>
            <a:lvl1pPr indent="-228600" lvl="0" marL="457200" rtl="0" algn="l">
              <a:spcBef>
                <a:spcPts val="1000"/>
              </a:spcBef>
              <a:spcAft>
                <a:spcPts val="0"/>
              </a:spcAft>
              <a:buSzPts val="1440"/>
              <a:buNone/>
              <a:defRPr sz="1800">
                <a:solidFill>
                  <a:srgbClr val="7F7F7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115" name="Google Shape;115;p14"/>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6" name="Google Shape;116;p1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p1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19" name="Google Shape;119;p14"/>
          <p:cNvSpPr txBox="1"/>
          <p:nvPr/>
        </p:nvSpPr>
        <p:spPr>
          <a:xfrm>
            <a:off x="8893011" y="2886556"/>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100" cy="3022500"/>
          </a:xfrm>
          <a:prstGeom prst="rect">
            <a:avLst/>
          </a:prstGeom>
          <a:noFill/>
          <a:ln>
            <a:noFill/>
          </a:ln>
        </p:spPr>
        <p:txBody>
          <a:bodyPr anchorCtr="0" anchor="ctr" bIns="45700" lIns="91425" spcFirstLastPara="1" rIns="91425" wrap="square" tIns="45700"/>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p15"/>
          <p:cNvSpPr txBox="1"/>
          <p:nvPr>
            <p:ph idx="1" type="body"/>
          </p:nvPr>
        </p:nvSpPr>
        <p:spPr>
          <a:xfrm>
            <a:off x="677332" y="4013200"/>
            <a:ext cx="8596800" cy="514200"/>
          </a:xfrm>
          <a:prstGeom prst="rect">
            <a:avLst/>
          </a:prstGeom>
          <a:noFill/>
          <a:ln>
            <a:noFill/>
          </a:ln>
        </p:spPr>
        <p:txBody>
          <a:bodyPr anchorCtr="0" anchor="b" bIns="45700" lIns="91425" spcFirstLastPara="1" rIns="91425" wrap="square" tIns="45700"/>
          <a:lstStyle>
            <a:lvl1pPr indent="-228600" lvl="0" marL="457200" rtl="0" algn="l">
              <a:spcBef>
                <a:spcPts val="1000"/>
              </a:spcBef>
              <a:spcAft>
                <a:spcPts val="0"/>
              </a:spcAft>
              <a:buSzPts val="1920"/>
              <a:buFont typeface="Trebuchet MS"/>
              <a:buNone/>
              <a:defRPr sz="2400">
                <a:solidFill>
                  <a:schemeClr val="accent1"/>
                </a:solidFill>
              </a:defRPr>
            </a:lvl1pPr>
            <a:lvl2pPr indent="-228600" lvl="1" marL="914400" rtl="0" algn="l">
              <a:spcBef>
                <a:spcPts val="1000"/>
              </a:spcBef>
              <a:spcAft>
                <a:spcPts val="0"/>
              </a:spcAft>
              <a:buSzPts val="1280"/>
              <a:buFont typeface="Trebuchet MS"/>
              <a:buNone/>
              <a:defRPr/>
            </a:lvl2pPr>
            <a:lvl3pPr indent="-228600" lvl="2" marL="1371600" rtl="0" algn="l">
              <a:spcBef>
                <a:spcPts val="1000"/>
              </a:spcBef>
              <a:spcAft>
                <a:spcPts val="0"/>
              </a:spcAft>
              <a:buSzPts val="1120"/>
              <a:buFont typeface="Trebuchet MS"/>
              <a:buNone/>
              <a:defRPr/>
            </a:lvl3pPr>
            <a:lvl4pPr indent="-228600" lvl="3" marL="1828800" rtl="0" algn="l">
              <a:spcBef>
                <a:spcPts val="1000"/>
              </a:spcBef>
              <a:spcAft>
                <a:spcPts val="0"/>
              </a:spcAft>
              <a:buSzPts val="960"/>
              <a:buFont typeface="Trebuchet MS"/>
              <a:buNone/>
              <a:defRPr/>
            </a:lvl4pPr>
            <a:lvl5pPr indent="-228600" lvl="4" marL="2286000" rtl="0" algn="l">
              <a:spcBef>
                <a:spcPts val="1000"/>
              </a:spcBef>
              <a:spcAft>
                <a:spcPts val="0"/>
              </a:spcAft>
              <a:buSzPts val="960"/>
              <a:buFont typeface="Trebuchet MS"/>
              <a:buNone/>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23" name="Google Shape;123;p15"/>
          <p:cNvSpPr txBox="1"/>
          <p:nvPr>
            <p:ph idx="2" type="body"/>
          </p:nvPr>
        </p:nvSpPr>
        <p:spPr>
          <a:xfrm>
            <a:off x="677335" y="4527448"/>
            <a:ext cx="8596800" cy="1513800"/>
          </a:xfrm>
          <a:prstGeom prst="rect">
            <a:avLst/>
          </a:prstGeom>
          <a:noFill/>
          <a:ln>
            <a:noFill/>
          </a:ln>
        </p:spPr>
        <p:txBody>
          <a:bodyPr anchorCtr="0" anchor="t" bIns="45700" lIns="91425" spcFirstLastPara="1" rIns="91425" wrap="square" tIns="45700"/>
          <a:lstStyle>
            <a:lvl1pPr indent="-228600" lvl="0" marL="457200" rtl="0" algn="l">
              <a:spcBef>
                <a:spcPts val="1000"/>
              </a:spcBef>
              <a:spcAft>
                <a:spcPts val="0"/>
              </a:spcAft>
              <a:buSzPts val="1440"/>
              <a:buNone/>
              <a:defRPr sz="1800">
                <a:solidFill>
                  <a:srgbClr val="7F7F7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124" name="Google Shape;124;p15"/>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5" name="Google Shape;125;p15"/>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6" name="Google Shape;126;p1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lstStyle>
            <a:lvl1pPr lvl="0" rtl="0" algn="l">
              <a:spcBef>
                <a:spcPts val="0"/>
              </a:spcBef>
              <a:spcAft>
                <a:spcPts val="0"/>
              </a:spcAft>
              <a:buClr>
                <a:schemeClr val="accen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p16"/>
          <p:cNvSpPr txBox="1"/>
          <p:nvPr>
            <p:ph idx="1" type="body"/>
          </p:nvPr>
        </p:nvSpPr>
        <p:spPr>
          <a:xfrm rot="5400000">
            <a:off x="3035202" y="-197411"/>
            <a:ext cx="3880800" cy="8596800"/>
          </a:xfrm>
          <a:prstGeom prst="rect">
            <a:avLst/>
          </a:prstGeom>
          <a:noFill/>
          <a:ln>
            <a:noFill/>
          </a:ln>
        </p:spPr>
        <p:txBody>
          <a:bodyPr anchorCtr="0" anchor="t" bIns="45700" lIns="91425" spcFirstLastPara="1" rIns="91425" wrap="square" tIns="45700"/>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30" name="Google Shape;130;p16"/>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1" name="Google Shape;131;p16"/>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2" name="Google Shape;132;p1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6" y="2582999"/>
            <a:ext cx="5251500" cy="1304700"/>
          </a:xfrm>
          <a:prstGeom prst="rect">
            <a:avLst/>
          </a:prstGeom>
          <a:noFill/>
          <a:ln>
            <a:noFill/>
          </a:ln>
        </p:spPr>
        <p:txBody>
          <a:bodyPr anchorCtr="0" anchor="ctr" bIns="45700" lIns="91425" spcFirstLastPara="1" rIns="91425" wrap="square" tIns="45700"/>
          <a:lstStyle>
            <a:lvl1pPr lvl="0" rtl="0" algn="l">
              <a:spcBef>
                <a:spcPts val="0"/>
              </a:spcBef>
              <a:spcAft>
                <a:spcPts val="0"/>
              </a:spcAft>
              <a:buClr>
                <a:schemeClr val="accen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17"/>
          <p:cNvSpPr txBox="1"/>
          <p:nvPr>
            <p:ph idx="1" type="body"/>
          </p:nvPr>
        </p:nvSpPr>
        <p:spPr>
          <a:xfrm rot="5400000">
            <a:off x="1581635" y="-294750"/>
            <a:ext cx="5251500" cy="7060200"/>
          </a:xfrm>
          <a:prstGeom prst="rect">
            <a:avLst/>
          </a:prstGeom>
          <a:noFill/>
          <a:ln>
            <a:noFill/>
          </a:ln>
        </p:spPr>
        <p:txBody>
          <a:bodyPr anchorCtr="0" anchor="t" bIns="45700" lIns="91425" spcFirstLastPara="1" rIns="91425" wrap="square" tIns="45700"/>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36" name="Google Shape;136;p17"/>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7" name="Google Shape;137;p17"/>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p1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lstStyle>
            <a:lvl1pPr lvl="0" rtl="0" algn="l">
              <a:spcBef>
                <a:spcPts val="0"/>
              </a:spcBef>
              <a:spcAft>
                <a:spcPts val="0"/>
              </a:spcAft>
              <a:buClr>
                <a:schemeClr val="accen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3"/>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42" name="Google Shape;42;p3"/>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3"/>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5" name="Shape 45"/>
        <p:cNvGrpSpPr/>
        <p:nvPr/>
      </p:nvGrpSpPr>
      <p:grpSpPr>
        <a:xfrm>
          <a:off x="0" y="0"/>
          <a:ext cx="0" cy="0"/>
          <a:chOff x="0" y="0"/>
          <a:chExt cx="0" cy="0"/>
        </a:xfrm>
      </p:grpSpPr>
      <p:sp>
        <p:nvSpPr>
          <p:cNvPr id="46" name="Google Shape;46;p4"/>
          <p:cNvSpPr txBox="1"/>
          <p:nvPr>
            <p:ph type="title"/>
          </p:nvPr>
        </p:nvSpPr>
        <p:spPr>
          <a:xfrm>
            <a:off x="677335" y="2700867"/>
            <a:ext cx="8596800" cy="1826700"/>
          </a:xfrm>
          <a:prstGeom prst="rect">
            <a:avLst/>
          </a:prstGeom>
          <a:noFill/>
          <a:ln>
            <a:noFill/>
          </a:ln>
        </p:spPr>
        <p:txBody>
          <a:bodyPr anchorCtr="0" anchor="b" bIns="45700" lIns="91425" spcFirstLastPara="1" rIns="91425" wrap="square" tIns="45700"/>
          <a:lstStyle>
            <a:lvl1pPr lvl="0" rtl="0" algn="l">
              <a:spcBef>
                <a:spcPts val="0"/>
              </a:spcBef>
              <a:spcAft>
                <a:spcPts val="0"/>
              </a:spcAft>
              <a:buClr>
                <a:schemeClr val="accent1"/>
              </a:buClr>
              <a:buSzPts val="4000"/>
              <a:buFont typeface="Trebuchet MS"/>
              <a:buNone/>
              <a:defRPr b="0"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4"/>
          <p:cNvSpPr txBox="1"/>
          <p:nvPr>
            <p:ph idx="1" type="body"/>
          </p:nvPr>
        </p:nvSpPr>
        <p:spPr>
          <a:xfrm>
            <a:off x="677335" y="4527448"/>
            <a:ext cx="8596800" cy="860400"/>
          </a:xfrm>
          <a:prstGeom prst="rect">
            <a:avLst/>
          </a:prstGeom>
          <a:noFill/>
          <a:ln>
            <a:noFill/>
          </a:ln>
        </p:spPr>
        <p:txBody>
          <a:bodyPr anchorCtr="0" anchor="t" bIns="45700" lIns="91425" spcFirstLastPara="1" rIns="91425" wrap="square" tIns="45700"/>
          <a:lstStyle>
            <a:lvl1pPr indent="-228600" lvl="0" marL="457200" rtl="0" algn="l">
              <a:spcBef>
                <a:spcPts val="1000"/>
              </a:spcBef>
              <a:spcAft>
                <a:spcPts val="0"/>
              </a:spcAft>
              <a:buSzPts val="1600"/>
              <a:buNone/>
              <a:defRPr sz="2000">
                <a:solidFill>
                  <a:srgbClr val="7F7F7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48" name="Google Shape;48;p4"/>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1" name="Shape 51"/>
        <p:cNvGrpSpPr/>
        <p:nvPr/>
      </p:nvGrpSpPr>
      <p:grpSpPr>
        <a:xfrm>
          <a:off x="0" y="0"/>
          <a:ext cx="0" cy="0"/>
          <a:chOff x="0" y="0"/>
          <a:chExt cx="0" cy="0"/>
        </a:xfrm>
      </p:grpSpPr>
      <p:sp>
        <p:nvSpPr>
          <p:cNvPr id="52" name="Google Shape;52;p5"/>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lstStyle>
            <a:lvl1pPr lvl="0" rtl="0" algn="l">
              <a:spcBef>
                <a:spcPts val="0"/>
              </a:spcBef>
              <a:spcAft>
                <a:spcPts val="0"/>
              </a:spcAft>
              <a:buClr>
                <a:schemeClr val="accen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5"/>
          <p:cNvSpPr txBox="1"/>
          <p:nvPr>
            <p:ph idx="1" type="body"/>
          </p:nvPr>
        </p:nvSpPr>
        <p:spPr>
          <a:xfrm>
            <a:off x="677334" y="2160589"/>
            <a:ext cx="4184100" cy="3880800"/>
          </a:xfrm>
          <a:prstGeom prst="rect">
            <a:avLst/>
          </a:prstGeom>
          <a:noFill/>
          <a:ln>
            <a:noFill/>
          </a:ln>
        </p:spPr>
        <p:txBody>
          <a:bodyPr anchorCtr="0" anchor="t" bIns="45700" lIns="91425" spcFirstLastPara="1" rIns="91425" wrap="square" tIns="45700"/>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54" name="Google Shape;54;p5"/>
          <p:cNvSpPr txBox="1"/>
          <p:nvPr>
            <p:ph idx="2" type="body"/>
          </p:nvPr>
        </p:nvSpPr>
        <p:spPr>
          <a:xfrm>
            <a:off x="5089970" y="2160589"/>
            <a:ext cx="4184100" cy="3880800"/>
          </a:xfrm>
          <a:prstGeom prst="rect">
            <a:avLst/>
          </a:prstGeom>
          <a:noFill/>
          <a:ln>
            <a:noFill/>
          </a:ln>
        </p:spPr>
        <p:txBody>
          <a:bodyPr anchorCtr="0" anchor="t" bIns="45700" lIns="91425" spcFirstLastPara="1" rIns="91425" wrap="square" tIns="45700"/>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55" name="Google Shape;55;p5"/>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5"/>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6"/>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lstStyle>
            <a:lvl1pPr lvl="0" rtl="0" algn="l">
              <a:spcBef>
                <a:spcPts val="0"/>
              </a:spcBef>
              <a:spcAft>
                <a:spcPts val="0"/>
              </a:spcAft>
              <a:buClr>
                <a:schemeClr val="accent1"/>
              </a:buClr>
              <a:buSzPts val="3600"/>
              <a:buFont typeface="Trebuchet MS"/>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6"/>
          <p:cNvSpPr txBox="1"/>
          <p:nvPr>
            <p:ph idx="1" type="body"/>
          </p:nvPr>
        </p:nvSpPr>
        <p:spPr>
          <a:xfrm>
            <a:off x="675745" y="2160983"/>
            <a:ext cx="4185600" cy="576300"/>
          </a:xfrm>
          <a:prstGeom prst="rect">
            <a:avLst/>
          </a:prstGeom>
          <a:noFill/>
          <a:ln>
            <a:noFill/>
          </a:ln>
        </p:spPr>
        <p:txBody>
          <a:bodyPr anchorCtr="0" anchor="b" bIns="45700" lIns="91425" spcFirstLastPara="1" rIns="91425" wrap="square" tIns="45700"/>
          <a:lstStyle>
            <a:lvl1pPr indent="-228600" lvl="0" marL="457200" rtl="0" algn="l">
              <a:spcBef>
                <a:spcPts val="1000"/>
              </a:spcBef>
              <a:spcAft>
                <a:spcPts val="0"/>
              </a:spcAft>
              <a:buSzPts val="1920"/>
              <a:buNone/>
              <a:defRPr b="0" sz="2400"/>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61" name="Google Shape;61;p6"/>
          <p:cNvSpPr txBox="1"/>
          <p:nvPr>
            <p:ph idx="2" type="body"/>
          </p:nvPr>
        </p:nvSpPr>
        <p:spPr>
          <a:xfrm>
            <a:off x="675745" y="2737245"/>
            <a:ext cx="4185600" cy="3304200"/>
          </a:xfrm>
          <a:prstGeom prst="rect">
            <a:avLst/>
          </a:prstGeom>
          <a:noFill/>
          <a:ln>
            <a:noFill/>
          </a:ln>
        </p:spPr>
        <p:txBody>
          <a:bodyPr anchorCtr="0" anchor="t" bIns="45700" lIns="91425" spcFirstLastPara="1" rIns="91425" wrap="square" tIns="45700"/>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62" name="Google Shape;62;p6"/>
          <p:cNvSpPr txBox="1"/>
          <p:nvPr>
            <p:ph idx="3" type="body"/>
          </p:nvPr>
        </p:nvSpPr>
        <p:spPr>
          <a:xfrm>
            <a:off x="5088383" y="2160983"/>
            <a:ext cx="4185600" cy="576300"/>
          </a:xfrm>
          <a:prstGeom prst="rect">
            <a:avLst/>
          </a:prstGeom>
          <a:noFill/>
          <a:ln>
            <a:noFill/>
          </a:ln>
        </p:spPr>
        <p:txBody>
          <a:bodyPr anchorCtr="0" anchor="b" bIns="45700" lIns="91425" spcFirstLastPara="1" rIns="91425" wrap="square" tIns="45700"/>
          <a:lstStyle>
            <a:lvl1pPr indent="-228600" lvl="0" marL="457200" rtl="0" algn="l">
              <a:spcBef>
                <a:spcPts val="1000"/>
              </a:spcBef>
              <a:spcAft>
                <a:spcPts val="0"/>
              </a:spcAft>
              <a:buSzPts val="1920"/>
              <a:buNone/>
              <a:defRPr b="0" sz="2400"/>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63" name="Google Shape;63;p6"/>
          <p:cNvSpPr txBox="1"/>
          <p:nvPr>
            <p:ph idx="4" type="body"/>
          </p:nvPr>
        </p:nvSpPr>
        <p:spPr>
          <a:xfrm>
            <a:off x="5088384" y="2737245"/>
            <a:ext cx="4185600" cy="3304200"/>
          </a:xfrm>
          <a:prstGeom prst="rect">
            <a:avLst/>
          </a:prstGeom>
          <a:noFill/>
          <a:ln>
            <a:noFill/>
          </a:ln>
        </p:spPr>
        <p:txBody>
          <a:bodyPr anchorCtr="0" anchor="t" bIns="45700" lIns="91425" spcFirstLastPara="1" rIns="91425" wrap="square" tIns="45700"/>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64" name="Google Shape;64;p6"/>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6"/>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Google Shape;68;p7"/>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lstStyle>
            <a:lvl1pPr lvl="0" rtl="0" algn="l">
              <a:spcBef>
                <a:spcPts val="0"/>
              </a:spcBef>
              <a:spcAft>
                <a:spcPts val="0"/>
              </a:spcAft>
              <a:buClr>
                <a:schemeClr val="accen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p7"/>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7"/>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Google Shape;73;p8"/>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8"/>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p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677334" y="1498604"/>
            <a:ext cx="3854400" cy="1278600"/>
          </a:xfrm>
          <a:prstGeom prst="rect">
            <a:avLst/>
          </a:prstGeom>
          <a:noFill/>
          <a:ln>
            <a:noFill/>
          </a:ln>
        </p:spPr>
        <p:txBody>
          <a:bodyPr anchorCtr="0" anchor="b" bIns="45700" lIns="91425" spcFirstLastPara="1" rIns="91425" wrap="square" tIns="45700"/>
          <a:lstStyle>
            <a:lvl1pPr lvl="0" rtl="0" algn="l">
              <a:spcBef>
                <a:spcPts val="0"/>
              </a:spcBef>
              <a:spcAft>
                <a:spcPts val="0"/>
              </a:spcAft>
              <a:buClr>
                <a:schemeClr val="accent1"/>
              </a:buClr>
              <a:buSzPts val="2000"/>
              <a:buFont typeface="Trebuchet MS"/>
              <a:buNone/>
              <a:defRPr sz="2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9"/>
          <p:cNvSpPr txBox="1"/>
          <p:nvPr>
            <p:ph idx="1" type="body"/>
          </p:nvPr>
        </p:nvSpPr>
        <p:spPr>
          <a:xfrm>
            <a:off x="4760461" y="514924"/>
            <a:ext cx="4513500" cy="5526300"/>
          </a:xfrm>
          <a:prstGeom prst="rect">
            <a:avLst/>
          </a:prstGeom>
          <a:noFill/>
          <a:ln>
            <a:noFill/>
          </a:ln>
        </p:spPr>
        <p:txBody>
          <a:bodyPr anchorCtr="0" anchor="t" bIns="45700" lIns="91425" spcFirstLastPara="1" rIns="91425" wrap="square" tIns="45700"/>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79" name="Google Shape;79;p9"/>
          <p:cNvSpPr txBox="1"/>
          <p:nvPr>
            <p:ph idx="2" type="body"/>
          </p:nvPr>
        </p:nvSpPr>
        <p:spPr>
          <a:xfrm>
            <a:off x="677334" y="2777069"/>
            <a:ext cx="3854400" cy="2584500"/>
          </a:xfrm>
          <a:prstGeom prst="rect">
            <a:avLst/>
          </a:prstGeom>
          <a:noFill/>
          <a:ln>
            <a:noFill/>
          </a:ln>
        </p:spPr>
        <p:txBody>
          <a:bodyPr anchorCtr="0" anchor="t" bIns="45700" lIns="91425" spcFirstLastPara="1" rIns="91425" wrap="square" tIns="45700"/>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1120"/>
              <a:buNone/>
              <a:defRPr sz="1400"/>
            </a:lvl2pPr>
            <a:lvl3pPr indent="-228600" lvl="2" marL="1371600" rtl="0" algn="l">
              <a:spcBef>
                <a:spcPts val="1000"/>
              </a:spcBef>
              <a:spcAft>
                <a:spcPts val="0"/>
              </a:spcAft>
              <a:buSzPts val="960"/>
              <a:buNone/>
              <a:defRPr sz="1200"/>
            </a:lvl3pPr>
            <a:lvl4pPr indent="-228600" lvl="3" marL="1828800" rtl="0" algn="l">
              <a:spcBef>
                <a:spcPts val="1000"/>
              </a:spcBef>
              <a:spcAft>
                <a:spcPts val="0"/>
              </a:spcAft>
              <a:buSzPts val="800"/>
              <a:buNone/>
              <a:defRPr sz="1000"/>
            </a:lvl4pPr>
            <a:lvl5pPr indent="-228600" lvl="4" marL="2286000" rtl="0" algn="l">
              <a:spcBef>
                <a:spcPts val="1000"/>
              </a:spcBef>
              <a:spcAft>
                <a:spcPts val="0"/>
              </a:spcAft>
              <a:buSzPts val="800"/>
              <a:buNone/>
              <a:defRPr sz="1000"/>
            </a:lvl5pPr>
            <a:lvl6pPr indent="-228600" lvl="5" marL="2743200" rtl="0" algn="l">
              <a:spcBef>
                <a:spcPts val="1000"/>
              </a:spcBef>
              <a:spcAft>
                <a:spcPts val="0"/>
              </a:spcAft>
              <a:buSzPts val="800"/>
              <a:buNone/>
              <a:defRPr sz="1000"/>
            </a:lvl6pPr>
            <a:lvl7pPr indent="-228600" lvl="6" marL="3200400" rtl="0" algn="l">
              <a:spcBef>
                <a:spcPts val="1000"/>
              </a:spcBef>
              <a:spcAft>
                <a:spcPts val="0"/>
              </a:spcAft>
              <a:buSzPts val="800"/>
              <a:buNone/>
              <a:defRPr sz="1000"/>
            </a:lvl7pPr>
            <a:lvl8pPr indent="-228600" lvl="7" marL="3657600" rtl="0" algn="l">
              <a:spcBef>
                <a:spcPts val="1000"/>
              </a:spcBef>
              <a:spcAft>
                <a:spcPts val="0"/>
              </a:spcAft>
              <a:buSzPts val="800"/>
              <a:buNone/>
              <a:defRPr sz="1000"/>
            </a:lvl8pPr>
            <a:lvl9pPr indent="-228600" lvl="8" marL="4114800" rtl="0" algn="l">
              <a:spcBef>
                <a:spcPts val="1000"/>
              </a:spcBef>
              <a:spcAft>
                <a:spcPts val="0"/>
              </a:spcAft>
              <a:buSzPts val="800"/>
              <a:buNone/>
              <a:defRPr sz="1000"/>
            </a:lvl9pPr>
          </a:lstStyle>
          <a:p/>
        </p:txBody>
      </p:sp>
      <p:sp>
        <p:nvSpPr>
          <p:cNvPr id="80" name="Google Shape;80;p9"/>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9"/>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77334" y="4800600"/>
            <a:ext cx="8596800" cy="566700"/>
          </a:xfrm>
          <a:prstGeom prst="rect">
            <a:avLst/>
          </a:prstGeom>
          <a:noFill/>
          <a:ln>
            <a:noFill/>
          </a:ln>
        </p:spPr>
        <p:txBody>
          <a:bodyPr anchorCtr="0" anchor="b" bIns="45700" lIns="91425" spcFirstLastPara="1" rIns="91425" wrap="square" tIns="45700"/>
          <a:lstStyle>
            <a:lvl1pPr lvl="0" rtl="0" algn="l">
              <a:spcBef>
                <a:spcPts val="0"/>
              </a:spcBef>
              <a:spcAft>
                <a:spcPts val="0"/>
              </a:spcAft>
              <a:buClr>
                <a:schemeClr val="accent1"/>
              </a:buClr>
              <a:buSzPts val="2400"/>
              <a:buFont typeface="Trebuchet MS"/>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10"/>
          <p:cNvSpPr/>
          <p:nvPr>
            <p:ph idx="2" type="pic"/>
          </p:nvPr>
        </p:nvSpPr>
        <p:spPr>
          <a:xfrm>
            <a:off x="677334" y="609600"/>
            <a:ext cx="8596800" cy="3845700"/>
          </a:xfrm>
          <a:prstGeom prst="rect">
            <a:avLst/>
          </a:prstGeom>
          <a:noFill/>
          <a:ln>
            <a:noFill/>
          </a:ln>
        </p:spPr>
        <p:txBody>
          <a:bodyPr anchorCtr="0" anchor="t" bIns="45700" lIns="91425" spcFirstLastPara="1" rIns="91425" wrap="square" tIns="45700"/>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10"/>
          <p:cNvSpPr txBox="1"/>
          <p:nvPr>
            <p:ph idx="1" type="body"/>
          </p:nvPr>
        </p:nvSpPr>
        <p:spPr>
          <a:xfrm>
            <a:off x="677334" y="5367338"/>
            <a:ext cx="8596800" cy="674100"/>
          </a:xfrm>
          <a:prstGeom prst="rect">
            <a:avLst/>
          </a:prstGeom>
          <a:noFill/>
          <a:ln>
            <a:noFill/>
          </a:ln>
        </p:spPr>
        <p:txBody>
          <a:bodyPr anchorCtr="0" anchor="t" bIns="45700" lIns="91425" spcFirstLastPara="1" rIns="91425" wrap="square" tIns="45700"/>
          <a:lstStyle>
            <a:lvl1pPr indent="-228600" lvl="0" marL="457200" rtl="0" algn="l">
              <a:spcBef>
                <a:spcPts val="1000"/>
              </a:spcBef>
              <a:spcAft>
                <a:spcPts val="0"/>
              </a:spcAft>
              <a:buSzPts val="960"/>
              <a:buNone/>
              <a:defRPr sz="12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87" name="Google Shape;87;p10"/>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1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10"/>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133" cy="6866580"/>
            <a:chOff x="0" y="-8467"/>
            <a:chExt cx="12192133" cy="6866580"/>
          </a:xfrm>
        </p:grpSpPr>
        <p:cxnSp>
          <p:nvCxnSpPr>
            <p:cNvPr id="7" name="Google Shape;7;p1"/>
            <p:cNvCxnSpPr/>
            <p:nvPr/>
          </p:nvCxnSpPr>
          <p:spPr>
            <a:xfrm>
              <a:off x="9371012" y="0"/>
              <a:ext cx="1219200" cy="6858000"/>
            </a:xfrm>
            <a:prstGeom prst="straightConnector1">
              <a:avLst/>
            </a:prstGeom>
            <a:noFill/>
            <a:ln cap="flat" cmpd="sng" w="9525">
              <a:solidFill>
                <a:schemeClr val="accent1">
                  <a:alpha val="69800"/>
                </a:schemeClr>
              </a:solidFill>
              <a:prstDash val="solid"/>
              <a:round/>
              <a:headEnd len="sm" w="sm" type="none"/>
              <a:tailEnd len="sm" w="sm" type="none"/>
            </a:ln>
          </p:spPr>
        </p:cxnSp>
        <p:cxnSp>
          <p:nvCxnSpPr>
            <p:cNvPr id="8" name="Google Shape;8;p1"/>
            <p:cNvCxnSpPr/>
            <p:nvPr/>
          </p:nvCxnSpPr>
          <p:spPr>
            <a:xfrm flipH="1">
              <a:off x="7425125" y="3681413"/>
              <a:ext cx="4763700" cy="3176700"/>
            </a:xfrm>
            <a:prstGeom prst="straightConnector1">
              <a:avLst/>
            </a:prstGeom>
            <a:noFill/>
            <a:ln cap="flat" cmpd="sng" w="9525">
              <a:solidFill>
                <a:schemeClr val="accent1">
                  <a:alpha val="69800"/>
                </a:schemeClr>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90"/>
              </a:schemeClr>
            </a:solidFill>
            <a:ln>
              <a:noFill/>
            </a:ln>
          </p:spPr>
        </p:sp>
        <p:sp>
          <p:nvSpPr>
            <p:cNvPr id="10" name="Google Shape;10;p1"/>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800" cy="3810000"/>
            </a:xfrm>
            <a:prstGeom prst="triangle">
              <a:avLst>
                <a:gd fmla="val 100000" name="adj"/>
              </a:avLst>
            </a:prstGeom>
            <a:solidFill>
              <a:srgbClr val="16B0E3">
                <a:alpha val="6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0"/>
              </a:srgbClr>
            </a:solidFill>
            <a:ln>
              <a:noFill/>
            </a:ln>
          </p:spPr>
        </p:sp>
        <p:sp>
          <p:nvSpPr>
            <p:cNvPr id="13" name="Google Shape;13;p1"/>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0"/>
              </a:schemeClr>
            </a:solidFill>
            <a:ln>
              <a:noFill/>
            </a:ln>
          </p:spPr>
        </p:sp>
        <p:sp>
          <p:nvSpPr>
            <p:cNvPr id="14" name="Google Shape;14;p1"/>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
            <p:cNvSpPr/>
            <p:nvPr/>
          </p:nvSpPr>
          <p:spPr>
            <a:xfrm>
              <a:off x="10371666" y="3589867"/>
              <a:ext cx="1817100" cy="3268200"/>
            </a:xfrm>
            <a:prstGeom prst="triangle">
              <a:avLst>
                <a:gd fmla="val 100000" name="adj"/>
              </a:avLst>
            </a:prstGeom>
            <a:solidFill>
              <a:srgbClr val="16B0E3">
                <a:alpha val="6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800" cy="2844900"/>
            </a:xfrm>
            <a:prstGeom prst="triangle">
              <a:avLst>
                <a:gd fmla="val 0" name="adj"/>
              </a:avLst>
            </a:prstGeom>
            <a:solidFill>
              <a:schemeClr val="accent1">
                <a:alpha val="698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8"/>
          <p:cNvSpPr txBox="1"/>
          <p:nvPr>
            <p:ph type="ctrTitle"/>
          </p:nvPr>
        </p:nvSpPr>
        <p:spPr>
          <a:xfrm>
            <a:off x="346300" y="1170075"/>
            <a:ext cx="10190100" cy="1646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4860"/>
              <a:buFont typeface="Trebuchet MS"/>
              <a:buNone/>
            </a:pPr>
            <a:r>
              <a:rPr lang="en-US" sz="4860"/>
              <a:t>Satisfaction Survey  </a:t>
            </a:r>
            <a:endParaRPr sz="4860"/>
          </a:p>
          <a:p>
            <a:pPr indent="0" lvl="0" marL="0" rtl="0" algn="ctr">
              <a:spcBef>
                <a:spcPts val="0"/>
              </a:spcBef>
              <a:spcAft>
                <a:spcPts val="0"/>
              </a:spcAft>
              <a:buClr>
                <a:schemeClr val="accent1"/>
              </a:buClr>
              <a:buSzPts val="4860"/>
              <a:buFont typeface="Trebuchet MS"/>
              <a:buNone/>
            </a:pPr>
            <a:r>
              <a:rPr lang="en-US" sz="4860"/>
              <a:t>Flyfast Airlines</a:t>
            </a:r>
            <a:endParaRPr/>
          </a:p>
        </p:txBody>
      </p:sp>
      <p:sp>
        <p:nvSpPr>
          <p:cNvPr id="144" name="Google Shape;144;p18"/>
          <p:cNvSpPr txBox="1"/>
          <p:nvPr>
            <p:ph idx="1" type="subTitle"/>
          </p:nvPr>
        </p:nvSpPr>
        <p:spPr>
          <a:xfrm>
            <a:off x="1154950" y="4777375"/>
            <a:ext cx="7860000" cy="18609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SzPts val="1332"/>
              <a:buNone/>
            </a:pPr>
            <a:r>
              <a:rPr lang="en-US" sz="1665"/>
              <a:t>Sneha Binani </a:t>
            </a:r>
            <a:endParaRPr/>
          </a:p>
          <a:p>
            <a:pPr indent="0" lvl="0" marL="0" rtl="0" algn="r">
              <a:lnSpc>
                <a:spcPct val="90000"/>
              </a:lnSpc>
              <a:spcBef>
                <a:spcPts val="1000"/>
              </a:spcBef>
              <a:spcAft>
                <a:spcPts val="0"/>
              </a:spcAft>
              <a:buSzPts val="1332"/>
              <a:buNone/>
            </a:pPr>
            <a:r>
              <a:rPr lang="en-US" sz="1665"/>
              <a:t>Manasi Gokhale </a:t>
            </a:r>
            <a:endParaRPr/>
          </a:p>
          <a:p>
            <a:pPr indent="0" lvl="0" marL="0" rtl="0" algn="r">
              <a:lnSpc>
                <a:spcPct val="90000"/>
              </a:lnSpc>
              <a:spcBef>
                <a:spcPts val="1000"/>
              </a:spcBef>
              <a:spcAft>
                <a:spcPts val="0"/>
              </a:spcAft>
              <a:buSzPts val="1332"/>
              <a:buNone/>
            </a:pPr>
            <a:r>
              <a:rPr lang="en-US" sz="1665"/>
              <a:t>Manan Dedhia </a:t>
            </a:r>
            <a:endParaRPr/>
          </a:p>
          <a:p>
            <a:pPr indent="0" lvl="0" marL="0" rtl="0" algn="r">
              <a:lnSpc>
                <a:spcPct val="90000"/>
              </a:lnSpc>
              <a:spcBef>
                <a:spcPts val="1000"/>
              </a:spcBef>
              <a:spcAft>
                <a:spcPts val="0"/>
              </a:spcAft>
              <a:buSzPts val="1332"/>
              <a:buNone/>
            </a:pPr>
            <a:r>
              <a:rPr lang="en-US" sz="1665"/>
              <a:t>Sudhanshu Kulkarni </a:t>
            </a:r>
            <a:endParaRPr/>
          </a:p>
          <a:p>
            <a:pPr indent="0" lvl="0" marL="0" rtl="0" algn="r">
              <a:lnSpc>
                <a:spcPct val="90000"/>
              </a:lnSpc>
              <a:spcBef>
                <a:spcPts val="1000"/>
              </a:spcBef>
              <a:spcAft>
                <a:spcPts val="0"/>
              </a:spcAft>
              <a:buSzPts val="1332"/>
              <a:buNone/>
            </a:pPr>
            <a:r>
              <a:rPr lang="en-US" sz="1665"/>
              <a:t>Amit jadhav</a:t>
            </a:r>
            <a:endParaRPr sz="166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Plots - Dissatisfaction based on Age</a:t>
            </a:r>
            <a:endParaRPr/>
          </a:p>
        </p:txBody>
      </p:sp>
      <p:sp>
        <p:nvSpPr>
          <p:cNvPr id="202" name="Google Shape;202;p27"/>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03" name="Google Shape;203;p27"/>
          <p:cNvPicPr preferRelativeResize="0"/>
          <p:nvPr/>
        </p:nvPicPr>
        <p:blipFill>
          <a:blip r:embed="rId3">
            <a:alphaModFix/>
          </a:blip>
          <a:stretch>
            <a:fillRect/>
          </a:stretch>
        </p:blipFill>
        <p:spPr>
          <a:xfrm>
            <a:off x="677325" y="1756200"/>
            <a:ext cx="8596800" cy="4689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9" y="0"/>
            <a:ext cx="8596800" cy="132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Trebuchet MS"/>
              <a:buNone/>
            </a:pPr>
            <a:r>
              <a:rPr lang="en-US"/>
              <a:t>Linear</a:t>
            </a:r>
            <a:r>
              <a:rPr lang="en-US">
                <a:solidFill>
                  <a:schemeClr val="dk1"/>
                </a:solidFill>
              </a:rPr>
              <a:t> </a:t>
            </a:r>
            <a:r>
              <a:rPr lang="en-US"/>
              <a:t>Modelling</a:t>
            </a:r>
            <a:endParaRPr/>
          </a:p>
        </p:txBody>
      </p:sp>
      <p:sp>
        <p:nvSpPr>
          <p:cNvPr id="209" name="Google Shape;209;p28"/>
          <p:cNvSpPr txBox="1"/>
          <p:nvPr>
            <p:ph idx="1" type="body"/>
          </p:nvPr>
        </p:nvSpPr>
        <p:spPr>
          <a:xfrm>
            <a:off x="80975" y="669750"/>
            <a:ext cx="11846100" cy="3411300"/>
          </a:xfrm>
          <a:prstGeom prst="rect">
            <a:avLst/>
          </a:prstGeom>
          <a:noFill/>
          <a:ln>
            <a:noFill/>
          </a:ln>
        </p:spPr>
        <p:txBody>
          <a:bodyPr anchorCtr="0" anchor="t" bIns="45700" lIns="91425" spcFirstLastPara="1" rIns="91425" wrap="square" tIns="45700">
            <a:noAutofit/>
          </a:bodyPr>
          <a:lstStyle/>
          <a:p>
            <a:pPr indent="-251459" lvl="0" marL="342900" rtl="0" algn="l">
              <a:spcBef>
                <a:spcPts val="0"/>
              </a:spcBef>
              <a:spcAft>
                <a:spcPts val="0"/>
              </a:spcAft>
              <a:buSzPts val="1440"/>
              <a:buNone/>
            </a:pPr>
            <a:r>
              <a:rPr b="1" lang="en-US" u="sng">
                <a:latin typeface="Arial"/>
                <a:ea typeface="Arial"/>
                <a:cs typeface="Arial"/>
                <a:sym typeface="Arial"/>
              </a:rPr>
              <a:t>Statistically significant variables:</a:t>
            </a:r>
            <a:endParaRPr b="1" u="sng">
              <a:latin typeface="Arial"/>
              <a:ea typeface="Arial"/>
              <a:cs typeface="Arial"/>
              <a:sym typeface="Arial"/>
            </a:endParaRPr>
          </a:p>
          <a:p>
            <a:pPr indent="0" lvl="0" marL="457200" rtl="0" algn="l">
              <a:spcBef>
                <a:spcPts val="0"/>
              </a:spcBef>
              <a:spcAft>
                <a:spcPts val="0"/>
              </a:spcAft>
              <a:buNone/>
            </a:pPr>
            <a:r>
              <a:rPr lang="en-US">
                <a:latin typeface="Arial"/>
                <a:ea typeface="Arial"/>
                <a:cs typeface="Arial"/>
                <a:sym typeface="Arial"/>
              </a:rPr>
              <a:t>-</a:t>
            </a:r>
            <a:r>
              <a:rPr lang="en-US">
                <a:latin typeface="Arial"/>
                <a:ea typeface="Arial"/>
                <a:cs typeface="Arial"/>
                <a:sym typeface="Arial"/>
              </a:rPr>
              <a:t>Airline_Status					-</a:t>
            </a:r>
            <a:r>
              <a:rPr lang="en-US">
                <a:latin typeface="Arial"/>
                <a:ea typeface="Arial"/>
                <a:cs typeface="Arial"/>
                <a:sym typeface="Arial"/>
              </a:rPr>
              <a:t>No_of_Flights_per_annum</a:t>
            </a:r>
            <a:r>
              <a:rPr lang="en-US">
                <a:latin typeface="Arial"/>
                <a:ea typeface="Arial"/>
                <a:cs typeface="Arial"/>
                <a:sym typeface="Arial"/>
              </a:rPr>
              <a:t>	</a:t>
            </a:r>
            <a:endParaRPr>
              <a:latin typeface="Arial"/>
              <a:ea typeface="Arial"/>
              <a:cs typeface="Arial"/>
              <a:sym typeface="Arial"/>
            </a:endParaRPr>
          </a:p>
          <a:p>
            <a:pPr indent="0" lvl="0" marL="457200" rtl="0" algn="l">
              <a:spcBef>
                <a:spcPts val="0"/>
              </a:spcBef>
              <a:spcAft>
                <a:spcPts val="0"/>
              </a:spcAft>
              <a:buNone/>
            </a:pPr>
            <a:r>
              <a:rPr lang="en-US">
                <a:latin typeface="Arial"/>
                <a:ea typeface="Arial"/>
                <a:cs typeface="Arial"/>
                <a:sym typeface="Arial"/>
              </a:rPr>
              <a:t>-Age							-</a:t>
            </a:r>
            <a:r>
              <a:rPr lang="en-US">
                <a:latin typeface="Arial"/>
                <a:ea typeface="Arial"/>
                <a:cs typeface="Arial"/>
                <a:sym typeface="Arial"/>
              </a:rPr>
              <a:t>Type_of_Travel</a:t>
            </a:r>
            <a:endParaRPr>
              <a:latin typeface="Arial"/>
              <a:ea typeface="Arial"/>
              <a:cs typeface="Arial"/>
              <a:sym typeface="Arial"/>
            </a:endParaRPr>
          </a:p>
          <a:p>
            <a:pPr indent="0" lvl="0" marL="457200" rtl="0" algn="l">
              <a:spcBef>
                <a:spcPts val="0"/>
              </a:spcBef>
              <a:spcAft>
                <a:spcPts val="0"/>
              </a:spcAft>
              <a:buNone/>
            </a:pPr>
            <a:r>
              <a:rPr lang="en-US">
                <a:latin typeface="Arial"/>
                <a:ea typeface="Arial"/>
                <a:cs typeface="Arial"/>
                <a:sym typeface="Arial"/>
              </a:rPr>
              <a:t>-Gender							-</a:t>
            </a:r>
            <a:r>
              <a:rPr lang="en-US">
                <a:latin typeface="Arial"/>
                <a:ea typeface="Arial"/>
                <a:cs typeface="Arial"/>
                <a:sym typeface="Arial"/>
              </a:rPr>
              <a:t>Scheduled_Departure_Hour</a:t>
            </a:r>
            <a:endParaRPr>
              <a:latin typeface="Arial"/>
              <a:ea typeface="Arial"/>
              <a:cs typeface="Arial"/>
              <a:sym typeface="Arial"/>
            </a:endParaRPr>
          </a:p>
          <a:p>
            <a:pPr indent="0" lvl="0" marL="457200" rtl="0" algn="l">
              <a:spcBef>
                <a:spcPts val="0"/>
              </a:spcBef>
              <a:spcAft>
                <a:spcPts val="0"/>
              </a:spcAft>
              <a:buNone/>
            </a:pPr>
            <a:r>
              <a:rPr lang="en-US">
                <a:latin typeface="Arial"/>
                <a:ea typeface="Arial"/>
                <a:cs typeface="Arial"/>
                <a:sym typeface="Arial"/>
              </a:rPr>
              <a:t>-Year_of_First_Flight				-</a:t>
            </a:r>
            <a:r>
              <a:rPr lang="en-US">
                <a:latin typeface="Arial"/>
                <a:ea typeface="Arial"/>
                <a:cs typeface="Arial"/>
                <a:sym typeface="Arial"/>
              </a:rPr>
              <a:t>Flight_cancelled</a:t>
            </a:r>
            <a:endParaRPr>
              <a:latin typeface="Arial"/>
              <a:ea typeface="Arial"/>
              <a:cs typeface="Arial"/>
              <a:sym typeface="Arial"/>
            </a:endParaRPr>
          </a:p>
          <a:p>
            <a:pPr indent="0" lvl="0" marL="457200" rtl="0" algn="l">
              <a:spcBef>
                <a:spcPts val="0"/>
              </a:spcBef>
              <a:spcAft>
                <a:spcPts val="0"/>
              </a:spcAft>
              <a:buNone/>
            </a:pPr>
            <a:r>
              <a:rPr lang="en-US">
                <a:latin typeface="Arial"/>
                <a:ea typeface="Arial"/>
                <a:cs typeface="Arial"/>
                <a:sym typeface="Arial"/>
              </a:rPr>
              <a:t>-Arrival_Delay_greater_5_Mins</a:t>
            </a:r>
            <a:endParaRPr>
              <a:latin typeface="Arial"/>
              <a:ea typeface="Arial"/>
              <a:cs typeface="Arial"/>
              <a:sym typeface="Arial"/>
            </a:endParaRPr>
          </a:p>
          <a:p>
            <a:pPr indent="0" lvl="0" marL="0" rtl="0" algn="l">
              <a:spcBef>
                <a:spcPts val="0"/>
              </a:spcBef>
              <a:spcAft>
                <a:spcPts val="0"/>
              </a:spcAft>
              <a:buNone/>
            </a:pPr>
            <a:r>
              <a:rPr lang="en-US">
                <a:latin typeface="Arial"/>
                <a:ea typeface="Arial"/>
                <a:cs typeface="Arial"/>
                <a:sym typeface="Arial"/>
              </a:rPr>
              <a:t>We have performed linear modelling on all the variables by removing one variables and checking the fluctuations of R </a:t>
            </a:r>
            <a:r>
              <a:rPr lang="en-US">
                <a:latin typeface="Arial"/>
                <a:ea typeface="Arial"/>
                <a:cs typeface="Arial"/>
                <a:sym typeface="Arial"/>
              </a:rPr>
              <a:t>square</a:t>
            </a:r>
            <a:r>
              <a:rPr lang="en-US">
                <a:latin typeface="Arial"/>
                <a:ea typeface="Arial"/>
                <a:cs typeface="Arial"/>
                <a:sym typeface="Arial"/>
              </a:rPr>
              <a:t> value. </a:t>
            </a:r>
            <a:endParaRPr>
              <a:latin typeface="Arial"/>
              <a:ea typeface="Arial"/>
              <a:cs typeface="Arial"/>
              <a:sym typeface="Arial"/>
            </a:endParaRPr>
          </a:p>
        </p:txBody>
      </p:sp>
      <p:sp>
        <p:nvSpPr>
          <p:cNvPr id="210" name="Google Shape;210;p28"/>
          <p:cNvSpPr txBox="1"/>
          <p:nvPr/>
        </p:nvSpPr>
        <p:spPr>
          <a:xfrm>
            <a:off x="159950" y="2945875"/>
            <a:ext cx="11598900" cy="39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dk1"/>
                </a:solidFill>
              </a:rPr>
              <a:t>Significant Variables                           	  Multiple R-square		Adjusted R-square  </a:t>
            </a:r>
            <a:endParaRPr b="1" sz="1800">
              <a:solidFill>
                <a:schemeClr val="dk1"/>
              </a:solidFill>
            </a:endParaRPr>
          </a:p>
          <a:p>
            <a:pPr indent="-342900" lvl="0" marL="457200" rtl="0" algn="l">
              <a:spcBef>
                <a:spcPts val="0"/>
              </a:spcBef>
              <a:spcAft>
                <a:spcPts val="0"/>
              </a:spcAft>
              <a:buClr>
                <a:schemeClr val="dk1"/>
              </a:buClr>
              <a:buSzPts val="1800"/>
              <a:buAutoNum type="arabicPeriod"/>
            </a:pPr>
            <a:r>
              <a:rPr lang="en-US" sz="1800">
                <a:solidFill>
                  <a:schemeClr val="dk1"/>
                </a:solidFill>
              </a:rPr>
              <a:t>Arrival delay greater than 5 mins                 0.4052                        	0.4049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US" sz="1800">
                <a:solidFill>
                  <a:schemeClr val="dk1"/>
                </a:solidFill>
              </a:rPr>
              <a:t>Flight cancelled                                            0. 4317                       	0.4314</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US" sz="1800">
                <a:solidFill>
                  <a:schemeClr val="dk1"/>
                </a:solidFill>
              </a:rPr>
              <a:t>Schedule dep hour                                       0.4326                	  	0.4323</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US" sz="1800">
                <a:solidFill>
                  <a:schemeClr val="dk1"/>
                </a:solidFill>
              </a:rPr>
              <a:t>Type of travel                                               0.2289                 	  	0.2385</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US" sz="1800">
                <a:solidFill>
                  <a:schemeClr val="dk1"/>
                </a:solidFill>
              </a:rPr>
              <a:t>Year of first flight                                          0.4324                       	0.4321</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US" sz="1800">
                <a:solidFill>
                  <a:schemeClr val="dk1"/>
                </a:solidFill>
              </a:rPr>
              <a:t>Flights per annum                                        0.4304                 	   	0.4301</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US" sz="1800">
                <a:solidFill>
                  <a:schemeClr val="dk1"/>
                </a:solidFill>
              </a:rPr>
              <a:t>Gender                                                         0.4286                     	0.4283</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US" sz="1800">
                <a:solidFill>
                  <a:schemeClr val="dk1"/>
                </a:solidFill>
              </a:rPr>
              <a:t>Age                                                              0.4311                      	0.4308</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US" sz="1800">
                <a:solidFill>
                  <a:schemeClr val="dk1"/>
                </a:solidFill>
              </a:rPr>
              <a:t>Airline status             	                                 0.3701                     	0.3707</a:t>
            </a:r>
            <a:endParaRPr sz="1800">
              <a:solidFill>
                <a:schemeClr val="dk1"/>
              </a:solidFill>
            </a:endParaRPr>
          </a:p>
          <a:p>
            <a:pPr indent="0" lvl="0" marL="0" rtl="0" algn="l">
              <a:spcBef>
                <a:spcPts val="0"/>
              </a:spcBef>
              <a:spcAft>
                <a:spcPts val="0"/>
              </a:spcAft>
              <a:buNone/>
            </a:pPr>
            <a:r>
              <a:rPr b="1" lang="en-US" sz="1800">
                <a:solidFill>
                  <a:schemeClr val="dk1"/>
                </a:solidFill>
              </a:rPr>
              <a:t>Final variables from Linear Modelling:</a:t>
            </a:r>
            <a:endParaRPr b="1" sz="1800">
              <a:solidFill>
                <a:schemeClr val="dk1"/>
              </a:solidFill>
            </a:endParaRPr>
          </a:p>
          <a:p>
            <a:pPr indent="0" lvl="0" marL="0" rtl="0" algn="l">
              <a:spcBef>
                <a:spcPts val="0"/>
              </a:spcBef>
              <a:spcAft>
                <a:spcPts val="0"/>
              </a:spcAft>
              <a:buNone/>
            </a:pPr>
            <a:r>
              <a:rPr b="1" lang="en-US" sz="1800">
                <a:solidFill>
                  <a:schemeClr val="dk1"/>
                </a:solidFill>
              </a:rPr>
              <a:t>Airline_Status | Gender | No_of_Flights_per_annum | Type_of_Travel | Flight_cancelled | Arrival_Delay_greater_5_Mins | Age</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Association Rule Mining</a:t>
            </a:r>
            <a:endParaRPr/>
          </a:p>
        </p:txBody>
      </p:sp>
      <p:sp>
        <p:nvSpPr>
          <p:cNvPr id="216" name="Google Shape;216;p29"/>
          <p:cNvSpPr txBox="1"/>
          <p:nvPr>
            <p:ph idx="1" type="body"/>
          </p:nvPr>
        </p:nvSpPr>
        <p:spPr>
          <a:xfrm>
            <a:off x="677325" y="1317322"/>
            <a:ext cx="8596800" cy="4724100"/>
          </a:xfrm>
          <a:prstGeom prst="rect">
            <a:avLst/>
          </a:prstGeom>
          <a:noFill/>
          <a:ln>
            <a:noFill/>
          </a:ln>
        </p:spPr>
        <p:txBody>
          <a:bodyPr anchorCtr="0" anchor="t" bIns="45700" lIns="91425" spcFirstLastPara="1" rIns="91425" wrap="square" tIns="45700">
            <a:noAutofit/>
          </a:bodyPr>
          <a:lstStyle/>
          <a:p>
            <a:pPr indent="-251459" lvl="0" marL="342900" rtl="0" algn="l">
              <a:spcBef>
                <a:spcPts val="0"/>
              </a:spcBef>
              <a:spcAft>
                <a:spcPts val="0"/>
              </a:spcAft>
              <a:buClr>
                <a:schemeClr val="dk1"/>
              </a:buClr>
              <a:buSzPts val="1100"/>
              <a:buFont typeface="Arial"/>
              <a:buNone/>
            </a:pPr>
            <a:r>
              <a:rPr lang="en-US" sz="1100">
                <a:solidFill>
                  <a:schemeClr val="dk1"/>
                </a:solidFill>
                <a:latin typeface="Arial"/>
                <a:ea typeface="Arial"/>
                <a:cs typeface="Arial"/>
                <a:sym typeface="Arial"/>
              </a:rPr>
              <a:t>·</a:t>
            </a:r>
            <a:r>
              <a:rPr lang="en-US">
                <a:solidFill>
                  <a:schemeClr val="dk1"/>
                </a:solidFill>
                <a:latin typeface="Arial"/>
                <a:ea typeface="Arial"/>
                <a:cs typeface="Arial"/>
                <a:sym typeface="Arial"/>
              </a:rPr>
              <a:t>We started by categorizing the data into buckets.</a:t>
            </a:r>
            <a:endParaRPr>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en-US">
                <a:solidFill>
                  <a:schemeClr val="dk1"/>
                </a:solidFill>
                <a:latin typeface="Arial"/>
                <a:ea typeface="Arial"/>
                <a:cs typeface="Arial"/>
                <a:sym typeface="Arial"/>
              </a:rPr>
              <a:t>Created functions for categorizing data into low, average and high.</a:t>
            </a:r>
            <a:endParaRPr>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en-US">
                <a:solidFill>
                  <a:schemeClr val="dk1"/>
                </a:solidFill>
                <a:latin typeface="Arial"/>
                <a:ea typeface="Arial"/>
                <a:cs typeface="Arial"/>
                <a:sym typeface="Arial"/>
              </a:rPr>
              <a:t>Data concerning time or duration(Year of first flight, day of month and scheduled departure hour) was made NULL it cannot be categorized.</a:t>
            </a:r>
            <a:endParaRPr>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en-US">
                <a:solidFill>
                  <a:schemeClr val="dk1"/>
                </a:solidFill>
                <a:latin typeface="Arial"/>
                <a:ea typeface="Arial"/>
                <a:cs typeface="Arial"/>
                <a:sym typeface="Arial"/>
              </a:rPr>
              <a:t>After applying the function on all variables, they were converted to factors</a:t>
            </a:r>
            <a:endParaRPr>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en-US">
                <a:solidFill>
                  <a:schemeClr val="dk1"/>
                </a:solidFill>
                <a:latin typeface="Arial"/>
                <a:ea typeface="Arial"/>
                <a:cs typeface="Arial"/>
                <a:sym typeface="Arial"/>
              </a:rPr>
              <a:t>Algorithm used : Apriori </a:t>
            </a:r>
            <a:endParaRPr>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en-US">
                <a:solidFill>
                  <a:schemeClr val="dk1"/>
                </a:solidFill>
                <a:latin typeface="Arial"/>
                <a:ea typeface="Arial"/>
                <a:cs typeface="Arial"/>
                <a:sym typeface="Arial"/>
              </a:rPr>
              <a:t>We considered the following variables with maximum lift.</a:t>
            </a:r>
            <a:endParaRPr>
              <a:solidFill>
                <a:schemeClr val="dk1"/>
              </a:solidFill>
              <a:latin typeface="Arial"/>
              <a:ea typeface="Arial"/>
              <a:cs typeface="Arial"/>
              <a:sym typeface="Arial"/>
            </a:endParaRPr>
          </a:p>
          <a:p>
            <a:pPr indent="-251459" lvl="0" marL="34290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AutoNum type="arabicPeriod"/>
            </a:pPr>
            <a:r>
              <a:rPr lang="en-US">
                <a:solidFill>
                  <a:schemeClr val="dk1"/>
                </a:solidFill>
                <a:latin typeface="Arial"/>
                <a:ea typeface="Arial"/>
                <a:cs typeface="Arial"/>
                <a:sym typeface="Arial"/>
              </a:rPr>
              <a:t>   Airline_Status</a:t>
            </a:r>
            <a:endParaRPr>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AutoNum type="arabicPeriod"/>
            </a:pPr>
            <a:r>
              <a:rPr lang="en-US">
                <a:solidFill>
                  <a:schemeClr val="dk1"/>
                </a:solidFill>
                <a:latin typeface="Arial"/>
                <a:ea typeface="Arial"/>
                <a:cs typeface="Arial"/>
                <a:sym typeface="Arial"/>
              </a:rPr>
              <a:t>   Gender</a:t>
            </a:r>
            <a:endParaRPr>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AutoNum type="arabicPeriod"/>
            </a:pPr>
            <a:r>
              <a:rPr lang="en-US">
                <a:solidFill>
                  <a:schemeClr val="dk1"/>
                </a:solidFill>
                <a:latin typeface="Arial"/>
                <a:ea typeface="Arial"/>
                <a:cs typeface="Arial"/>
                <a:sym typeface="Arial"/>
              </a:rPr>
              <a:t>   Type of travel</a:t>
            </a:r>
            <a:endParaRPr>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AutoNum type="arabicPeriod"/>
            </a:pPr>
            <a:r>
              <a:rPr lang="en-US">
                <a:solidFill>
                  <a:schemeClr val="dk1"/>
                </a:solidFill>
                <a:latin typeface="Arial"/>
                <a:ea typeface="Arial"/>
                <a:cs typeface="Arial"/>
                <a:sym typeface="Arial"/>
              </a:rPr>
              <a:t>   Flight cancelled</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US" sz="1400">
                <a:solidFill>
                  <a:schemeClr val="dk1"/>
                </a:solidFill>
              </a:rPr>
              <a:t> lhs                                                     rhs                  support       confidence      lift            count</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400">
                <a:solidFill>
                  <a:schemeClr val="dk1"/>
                </a:solidFill>
              </a:rPr>
              <a:t>[41] {Airline_Status=1,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400">
                <a:solidFill>
                  <a:schemeClr val="dk1"/>
                </a:solidFill>
              </a:rPr>
              <a:t>      Gender=1,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400">
                <a:solidFill>
                  <a:schemeClr val="dk1"/>
                </a:solidFill>
              </a:rPr>
              <a:t>      Type_of_Travel=3,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400">
                <a:solidFill>
                  <a:schemeClr val="dk1"/>
                </a:solidFill>
              </a:rPr>
              <a:t>      Airline_Name=4,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400">
                <a:solidFill>
                  <a:schemeClr val="dk1"/>
                </a:solidFill>
              </a:rPr>
              <a:t>      Flight_cancelled=1}             =&gt; {Satisfaction=Low} 0.1015772  0.6597808 3.048049  1565</a:t>
            </a:r>
            <a:endParaRPr>
              <a:solidFill>
                <a:schemeClr val="dk1"/>
              </a:solidFill>
              <a:latin typeface="Arial"/>
              <a:ea typeface="Arial"/>
              <a:cs typeface="Arial"/>
              <a:sym typeface="Arial"/>
            </a:endParaRPr>
          </a:p>
          <a:p>
            <a:pPr indent="-251459" lvl="0" marL="342900" rtl="0" algn="l">
              <a:spcBef>
                <a:spcPts val="0"/>
              </a:spcBef>
              <a:spcAft>
                <a:spcPts val="0"/>
              </a:spcAft>
              <a:buClr>
                <a:schemeClr val="dk1"/>
              </a:buClr>
              <a:buSzPts val="1100"/>
              <a:buFont typeface="Arial"/>
              <a:buNone/>
            </a:pPr>
            <a:r>
              <a:rPr lang="en-US">
                <a:solidFill>
                  <a:srgbClr val="000000"/>
                </a:solidFill>
                <a:latin typeface="Arial"/>
                <a:ea typeface="Arial"/>
                <a:cs typeface="Arial"/>
                <a:sym typeface="Arial"/>
              </a:rPr>
              <a:t>Association Rule : Support = 0.1, Confidence = 0.5</a:t>
            </a:r>
            <a:endParaRPr>
              <a:solidFill>
                <a:srgbClr val="000000"/>
              </a:solidFill>
              <a:latin typeface="Arial"/>
              <a:ea typeface="Arial"/>
              <a:cs typeface="Arial"/>
              <a:sym typeface="Arial"/>
            </a:endParaRPr>
          </a:p>
          <a:p>
            <a:pPr indent="-251459" lvl="0" marL="342900" rtl="0" algn="l">
              <a:spcBef>
                <a:spcPts val="0"/>
              </a:spcBef>
              <a:spcAft>
                <a:spcPts val="0"/>
              </a:spcAft>
              <a:buSzPts val="144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Support Vector Machines (SVM)</a:t>
            </a:r>
            <a:endParaRPr/>
          </a:p>
        </p:txBody>
      </p:sp>
      <p:sp>
        <p:nvSpPr>
          <p:cNvPr id="222" name="Google Shape;222;p30"/>
          <p:cNvSpPr txBox="1"/>
          <p:nvPr>
            <p:ph idx="1" type="body"/>
          </p:nvPr>
        </p:nvSpPr>
        <p:spPr>
          <a:xfrm>
            <a:off x="677325" y="1396298"/>
            <a:ext cx="8596800" cy="4645200"/>
          </a:xfrm>
          <a:prstGeom prst="rect">
            <a:avLst/>
          </a:prstGeom>
          <a:noFill/>
          <a:ln>
            <a:noFill/>
          </a:ln>
        </p:spPr>
        <p:txBody>
          <a:bodyPr anchorCtr="0" anchor="t" bIns="45700" lIns="91425" spcFirstLastPara="1" rIns="91425" wrap="square" tIns="45700">
            <a:noAutofit/>
          </a:bodyPr>
          <a:lstStyle/>
          <a:p>
            <a:pPr indent="-251459" lvl="0" marL="342900" rtl="0" algn="l">
              <a:spcBef>
                <a:spcPts val="0"/>
              </a:spcBef>
              <a:spcAft>
                <a:spcPts val="0"/>
              </a:spcAft>
              <a:buSzPts val="1440"/>
              <a:buNone/>
            </a:pPr>
            <a:r>
              <a:rPr lang="en-US"/>
              <a:t>We used the variables which were most significant from the linear modeling and the association rule mining. Below variables were used:</a:t>
            </a:r>
            <a:endParaRPr/>
          </a:p>
          <a:p>
            <a:pPr indent="-320040" lvl="0" marL="457200" rtl="0" algn="l">
              <a:spcBef>
                <a:spcPts val="0"/>
              </a:spcBef>
              <a:spcAft>
                <a:spcPts val="0"/>
              </a:spcAft>
              <a:buSzPts val="1440"/>
              <a:buAutoNum type="arabicPeriod"/>
            </a:pPr>
            <a:r>
              <a:rPr lang="en-US"/>
              <a:t>Airline Status</a:t>
            </a:r>
            <a:endParaRPr/>
          </a:p>
          <a:p>
            <a:pPr indent="-320040" lvl="0" marL="457200" rtl="0" algn="l">
              <a:spcBef>
                <a:spcPts val="0"/>
              </a:spcBef>
              <a:spcAft>
                <a:spcPts val="0"/>
              </a:spcAft>
              <a:buSzPts val="1440"/>
              <a:buAutoNum type="arabicPeriod"/>
            </a:pPr>
            <a:r>
              <a:rPr lang="en-US"/>
              <a:t>Gender</a:t>
            </a:r>
            <a:endParaRPr/>
          </a:p>
          <a:p>
            <a:pPr indent="-320040" lvl="0" marL="457200" rtl="0" algn="l">
              <a:spcBef>
                <a:spcPts val="0"/>
              </a:spcBef>
              <a:spcAft>
                <a:spcPts val="0"/>
              </a:spcAft>
              <a:buSzPts val="1440"/>
              <a:buAutoNum type="arabicPeriod"/>
            </a:pPr>
            <a:r>
              <a:rPr lang="en-US"/>
              <a:t>Type of Travel</a:t>
            </a:r>
            <a:endParaRPr/>
          </a:p>
          <a:p>
            <a:pPr indent="-320040" lvl="0" marL="457200" rtl="0" algn="l">
              <a:spcBef>
                <a:spcPts val="0"/>
              </a:spcBef>
              <a:spcAft>
                <a:spcPts val="0"/>
              </a:spcAft>
              <a:buSzPts val="1440"/>
              <a:buAutoNum type="arabicPeriod"/>
            </a:pPr>
            <a:r>
              <a:rPr lang="en-US"/>
              <a:t>Flight Cancelled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Output:</a:t>
            </a:r>
            <a:endParaRPr/>
          </a:p>
          <a:p>
            <a:pPr indent="0" lvl="0" marL="0" rtl="0" algn="l">
              <a:spcBef>
                <a:spcPts val="0"/>
              </a:spcBef>
              <a:spcAft>
                <a:spcPts val="0"/>
              </a:spcAft>
              <a:buClr>
                <a:schemeClr val="dk1"/>
              </a:buClr>
              <a:buSzPts val="1100"/>
              <a:buFont typeface="Arial"/>
              <a:buNone/>
            </a:pPr>
            <a:r>
              <a:rPr lang="en-US"/>
              <a:t>Support Vector Machine object of class "ksvm"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Objective Function Value : -129825.9 </a:t>
            </a:r>
            <a:endParaRPr/>
          </a:p>
          <a:p>
            <a:pPr indent="0" lvl="0" marL="0" rtl="0" algn="l">
              <a:spcBef>
                <a:spcPts val="0"/>
              </a:spcBef>
              <a:spcAft>
                <a:spcPts val="0"/>
              </a:spcAft>
              <a:buClr>
                <a:schemeClr val="dk1"/>
              </a:buClr>
              <a:buSzPts val="1100"/>
              <a:buFont typeface="Arial"/>
              <a:buNone/>
            </a:pPr>
            <a:r>
              <a:rPr lang="en-US"/>
              <a:t>Training error : 0.149913 </a:t>
            </a:r>
            <a:endParaRPr/>
          </a:p>
          <a:p>
            <a:pPr indent="0" lvl="0" marL="0" rtl="0" algn="l">
              <a:spcBef>
                <a:spcPts val="0"/>
              </a:spcBef>
              <a:spcAft>
                <a:spcPts val="0"/>
              </a:spcAft>
              <a:buClr>
                <a:schemeClr val="dk1"/>
              </a:buClr>
              <a:buSzPts val="1100"/>
              <a:buFont typeface="Arial"/>
              <a:buNone/>
            </a:pPr>
            <a:r>
              <a:rPr lang="en-US"/>
              <a:t>Cross validation error : 0.150029 </a:t>
            </a:r>
            <a:endParaRPr/>
          </a:p>
          <a:p>
            <a:pPr indent="0" lvl="0" marL="0" rtl="0" algn="l">
              <a:spcBef>
                <a:spcPts val="0"/>
              </a:spcBef>
              <a:spcAft>
                <a:spcPts val="0"/>
              </a:spcAft>
              <a:buClr>
                <a:schemeClr val="dk1"/>
              </a:buClr>
              <a:buSzPts val="1100"/>
              <a:buFont typeface="Arial"/>
              <a:buNone/>
            </a:pPr>
            <a:r>
              <a:rPr lang="en-US"/>
              <a:t>Probability model included.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Error percentage - 14%</a:t>
            </a:r>
            <a:endParaRPr/>
          </a:p>
          <a:p>
            <a:pPr indent="0" lvl="0" marL="0" rtl="0" algn="l">
              <a:spcBef>
                <a:spcPts val="0"/>
              </a:spcBef>
              <a:spcAft>
                <a:spcPts val="0"/>
              </a:spcAft>
              <a:buNone/>
            </a:pPr>
            <a:r>
              <a:rPr lang="en-US"/>
              <a:t>Which is a very good error rate.</a:t>
            </a:r>
            <a:endParaRPr/>
          </a:p>
          <a:p>
            <a:pPr indent="0" lvl="0" marL="0" rtl="0" algn="l">
              <a:lnSpc>
                <a:spcPct val="115000"/>
              </a:lnSpc>
              <a:spcBef>
                <a:spcPts val="0"/>
              </a:spcBef>
              <a:spcAft>
                <a:spcPts val="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1"/>
          <p:cNvSpPr txBox="1"/>
          <p:nvPr>
            <p:ph type="title"/>
          </p:nvPr>
        </p:nvSpPr>
        <p:spPr>
          <a:xfrm>
            <a:off x="2090409" y="276855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5500"/>
              <a:t>Thank you.</a:t>
            </a:r>
            <a:endParaRPr sz="5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9"/>
          <p:cNvSpPr txBox="1"/>
          <p:nvPr>
            <p:ph type="ctrTitle"/>
          </p:nvPr>
        </p:nvSpPr>
        <p:spPr>
          <a:xfrm>
            <a:off x="0" y="5"/>
            <a:ext cx="7767000" cy="78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Dataset</a:t>
            </a:r>
            <a:endParaRPr/>
          </a:p>
        </p:txBody>
      </p:sp>
      <p:sp>
        <p:nvSpPr>
          <p:cNvPr id="150" name="Google Shape;150;p19"/>
          <p:cNvSpPr txBox="1"/>
          <p:nvPr>
            <p:ph idx="1" type="subTitle"/>
          </p:nvPr>
        </p:nvSpPr>
        <p:spPr>
          <a:xfrm>
            <a:off x="108154" y="628325"/>
            <a:ext cx="11975700" cy="109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u="sng"/>
              <a:t>129886 rows and 28 columns</a:t>
            </a:r>
            <a:endParaRPr b="1" u="sng"/>
          </a:p>
          <a:p>
            <a:pPr indent="0" lvl="0" marL="0" rtl="0" algn="l">
              <a:spcBef>
                <a:spcPts val="1000"/>
              </a:spcBef>
              <a:spcAft>
                <a:spcPts val="0"/>
              </a:spcAft>
              <a:buClr>
                <a:schemeClr val="dk1"/>
              </a:buClr>
              <a:buSzPts val="1100"/>
              <a:buFont typeface="Arial"/>
              <a:buNone/>
            </a:pPr>
            <a:r>
              <a:rPr lang="en-US"/>
              <a:t>1.	Satisfaction – it is rated from 1 to 5, that how satisfied is the customer? </a:t>
            </a:r>
            <a:endParaRPr/>
          </a:p>
          <a:p>
            <a:pPr indent="0" lvl="0" marL="0" rtl="0" algn="l">
              <a:spcBef>
                <a:spcPts val="1000"/>
              </a:spcBef>
              <a:spcAft>
                <a:spcPts val="0"/>
              </a:spcAft>
              <a:buClr>
                <a:schemeClr val="dk1"/>
              </a:buClr>
              <a:buSzPts val="1100"/>
              <a:buFont typeface="Arial"/>
              <a:buNone/>
            </a:pPr>
            <a:r>
              <a:rPr lang="en-US"/>
              <a:t>2.	Airline Status – each customer has a different type of airline status or package, which are platinum, gold, silver, and blue</a:t>
            </a:r>
            <a:endParaRPr/>
          </a:p>
          <a:p>
            <a:pPr indent="0" lvl="0" marL="0" rtl="0" algn="l">
              <a:spcBef>
                <a:spcPts val="1000"/>
              </a:spcBef>
              <a:spcAft>
                <a:spcPts val="0"/>
              </a:spcAft>
              <a:buNone/>
            </a:pPr>
            <a:r>
              <a:rPr lang="en-US"/>
              <a:t>3.	Age – the specific customer’s age</a:t>
            </a:r>
            <a:endParaRPr/>
          </a:p>
          <a:p>
            <a:pPr indent="0" lvl="0" marL="0" rtl="0" algn="l">
              <a:spcBef>
                <a:spcPts val="1000"/>
              </a:spcBef>
              <a:spcAft>
                <a:spcPts val="0"/>
              </a:spcAft>
              <a:buClr>
                <a:schemeClr val="dk1"/>
              </a:buClr>
              <a:buSzPts val="1100"/>
              <a:buFont typeface="Arial"/>
              <a:buNone/>
            </a:pPr>
            <a:r>
              <a:rPr lang="en-US"/>
              <a:t>4.	Gender – male or female</a:t>
            </a:r>
            <a:endParaRPr/>
          </a:p>
          <a:p>
            <a:pPr indent="0" lvl="0" marL="0" rtl="0" algn="l">
              <a:spcBef>
                <a:spcPts val="1000"/>
              </a:spcBef>
              <a:spcAft>
                <a:spcPts val="0"/>
              </a:spcAft>
              <a:buClr>
                <a:schemeClr val="dk1"/>
              </a:buClr>
              <a:buSzPts val="1100"/>
              <a:buFont typeface="Arial"/>
              <a:buNone/>
            </a:pPr>
            <a:r>
              <a:rPr lang="en-US"/>
              <a:t>5.	Price Sensitivity – the grade to which the price affects to customers purchasing</a:t>
            </a:r>
            <a:endParaRPr/>
          </a:p>
          <a:p>
            <a:pPr indent="0" lvl="0" marL="0" rtl="0" algn="l">
              <a:spcBef>
                <a:spcPts val="1000"/>
              </a:spcBef>
              <a:spcAft>
                <a:spcPts val="0"/>
              </a:spcAft>
              <a:buClr>
                <a:schemeClr val="dk1"/>
              </a:buClr>
              <a:buSzPts val="1100"/>
              <a:buFont typeface="Arial"/>
              <a:buNone/>
            </a:pPr>
            <a:r>
              <a:rPr lang="en-US"/>
              <a:t>6.	Year of First Flight – this attributes shows the first flight of each single customer</a:t>
            </a:r>
            <a:endParaRPr/>
          </a:p>
          <a:p>
            <a:pPr indent="0" lvl="0" marL="0" rtl="0" algn="l">
              <a:spcBef>
                <a:spcPts val="1000"/>
              </a:spcBef>
              <a:spcAft>
                <a:spcPts val="0"/>
              </a:spcAft>
              <a:buClr>
                <a:schemeClr val="dk1"/>
              </a:buClr>
              <a:buSzPts val="1100"/>
              <a:buFont typeface="Arial"/>
              <a:buNone/>
            </a:pPr>
            <a:r>
              <a:rPr lang="en-US"/>
              <a:t>7.	No of Flights p. a. – this could be the number of flights that each customer has taken</a:t>
            </a:r>
            <a:endParaRPr/>
          </a:p>
          <a:p>
            <a:pPr indent="0" lvl="0" marL="0" rtl="0" algn="l">
              <a:spcBef>
                <a:spcPts val="1000"/>
              </a:spcBef>
              <a:spcAft>
                <a:spcPts val="0"/>
              </a:spcAft>
              <a:buClr>
                <a:schemeClr val="dk1"/>
              </a:buClr>
              <a:buSzPts val="1100"/>
              <a:buFont typeface="Arial"/>
              <a:buNone/>
            </a:pPr>
            <a:r>
              <a:rPr lang="en-US"/>
              <a:t>8.	Percent of Flight with other Airlines – how many time that customer fly with other Airlines. </a:t>
            </a:r>
            <a:endParaRPr/>
          </a:p>
          <a:p>
            <a:pPr indent="0" lvl="0" marL="0" rtl="0" algn="l">
              <a:spcBef>
                <a:spcPts val="1000"/>
              </a:spcBef>
              <a:spcAft>
                <a:spcPts val="0"/>
              </a:spcAft>
              <a:buClr>
                <a:schemeClr val="dk1"/>
              </a:buClr>
              <a:buSzPts val="1100"/>
              <a:buFont typeface="Arial"/>
              <a:buNone/>
            </a:pPr>
            <a:r>
              <a:rPr lang="en-US"/>
              <a:t>9.	Type of Travel – provides three traveling purpose for each consumer, which are business travel, mileage tickets that based on loyalty card, and personal travel like to see the family or in vacation  </a:t>
            </a:r>
            <a:endParaRPr/>
          </a:p>
          <a:p>
            <a:pPr indent="0" lvl="0" marL="0" rtl="0" algn="l">
              <a:spcBef>
                <a:spcPts val="1000"/>
              </a:spcBef>
              <a:spcAft>
                <a:spcPts val="0"/>
              </a:spcAft>
              <a:buClr>
                <a:schemeClr val="dk1"/>
              </a:buClr>
              <a:buSzPts val="1100"/>
              <a:buFont typeface="Arial"/>
              <a:buNone/>
            </a:pPr>
            <a:r>
              <a:rPr lang="en-US"/>
              <a:t>10.	No. Of other Loyalty Cards – it is kind of membership card of each customer</a:t>
            </a:r>
            <a:endParaRPr/>
          </a:p>
          <a:p>
            <a:pPr indent="0" lvl="0" marL="0" rtl="0" algn="l">
              <a:spcBef>
                <a:spcPts val="1000"/>
              </a:spcBef>
              <a:spcAft>
                <a:spcPts val="0"/>
              </a:spcAft>
              <a:buNone/>
            </a:pPr>
            <a:r>
              <a:rPr lang="en-US"/>
              <a:t>11.	Shopping Amount at Airport – showing the costumer’s result of how many products have been purchased</a:t>
            </a:r>
            <a:endParaRPr/>
          </a:p>
          <a:p>
            <a:pPr indent="0" lvl="0" marL="0" rtl="0" algn="l">
              <a:spcBef>
                <a:spcPts val="1000"/>
              </a:spcBef>
              <a:spcAft>
                <a:spcPts val="0"/>
              </a:spcAft>
              <a:buNone/>
            </a:pPr>
            <a:r>
              <a:rPr lang="en-US"/>
              <a:t>12.	Eating and Drinking at Airport – it is the quantity eating and drinking per each consumer at the airport.   </a:t>
            </a:r>
            <a:endParaRPr/>
          </a:p>
          <a:p>
            <a:pPr indent="0" lvl="0" marL="0" rtl="0" algn="l">
              <a:spcBef>
                <a:spcPts val="1000"/>
              </a:spcBef>
              <a:spcAft>
                <a:spcPts val="0"/>
              </a:spcAft>
              <a:buNone/>
            </a:pPr>
            <a:r>
              <a:rPr lang="en-US"/>
              <a:t>13.	Class – it consisted of three different kinds of service level such as, business, and economy plus, economy</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0"/>
          <p:cNvSpPr txBox="1"/>
          <p:nvPr>
            <p:ph idx="1" type="subTitle"/>
          </p:nvPr>
        </p:nvSpPr>
        <p:spPr>
          <a:xfrm>
            <a:off x="807029" y="0"/>
            <a:ext cx="11275500" cy="109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14.	Day of Month – it means the traveling day of each consumer. </a:t>
            </a:r>
            <a:endParaRPr/>
          </a:p>
          <a:p>
            <a:pPr indent="0" lvl="0" marL="0" rtl="0" algn="l">
              <a:spcBef>
                <a:spcPts val="1000"/>
              </a:spcBef>
              <a:spcAft>
                <a:spcPts val="0"/>
              </a:spcAft>
              <a:buClr>
                <a:schemeClr val="dk1"/>
              </a:buClr>
              <a:buSzPts val="1100"/>
              <a:buFont typeface="Arial"/>
              <a:buNone/>
            </a:pPr>
            <a:r>
              <a:rPr lang="en-US"/>
              <a:t>15.	Flight date – all of these data are abbreviate the passenger’s flight date travel</a:t>
            </a:r>
            <a:endParaRPr/>
          </a:p>
          <a:p>
            <a:pPr indent="0" lvl="0" marL="0" rtl="0" algn="l">
              <a:spcBef>
                <a:spcPts val="1000"/>
              </a:spcBef>
              <a:spcAft>
                <a:spcPts val="0"/>
              </a:spcAft>
              <a:buClr>
                <a:schemeClr val="dk1"/>
              </a:buClr>
              <a:buSzPts val="1100"/>
              <a:buFont typeface="Arial"/>
              <a:buNone/>
            </a:pPr>
            <a:r>
              <a:rPr lang="en-US"/>
              <a:t>16.	Airline Code – basically, it is unique two or three digits that mean what is the specific type of airline. There are several codes that consumers have been going with. For example, AA, AS, B6, and DL.</a:t>
            </a:r>
            <a:endParaRPr/>
          </a:p>
          <a:p>
            <a:pPr indent="0" lvl="0" marL="0" rtl="0" algn="l">
              <a:spcBef>
                <a:spcPts val="1000"/>
              </a:spcBef>
              <a:spcAft>
                <a:spcPts val="0"/>
              </a:spcAft>
              <a:buClr>
                <a:schemeClr val="dk1"/>
              </a:buClr>
              <a:buSzPts val="1100"/>
              <a:buFont typeface="Arial"/>
              <a:buNone/>
            </a:pPr>
            <a:r>
              <a:rPr lang="en-US"/>
              <a:t>17.	Airline Name – There are several airlines company names such as, West Airways, Southeast Airlines Co, and FlyToSun Airlines Inc. This attribute provide what airline name that passenger have been used.</a:t>
            </a:r>
            <a:endParaRPr/>
          </a:p>
          <a:p>
            <a:pPr indent="0" lvl="0" marL="0" rtl="0" algn="l">
              <a:spcBef>
                <a:spcPts val="1000"/>
              </a:spcBef>
              <a:spcAft>
                <a:spcPts val="0"/>
              </a:spcAft>
              <a:buClr>
                <a:schemeClr val="dk1"/>
              </a:buClr>
              <a:buSzPts val="1100"/>
              <a:buFont typeface="Arial"/>
              <a:buNone/>
            </a:pPr>
            <a:r>
              <a:rPr lang="en-US"/>
              <a:t>18.	Origin City and Origin State – refers to actual city and state that customers have departed from</a:t>
            </a:r>
            <a:endParaRPr/>
          </a:p>
          <a:p>
            <a:pPr indent="0" lvl="0" marL="0" rtl="0" algn="l">
              <a:spcBef>
                <a:spcPts val="1000"/>
              </a:spcBef>
              <a:spcAft>
                <a:spcPts val="0"/>
              </a:spcAft>
              <a:buClr>
                <a:schemeClr val="dk1"/>
              </a:buClr>
              <a:buSzPts val="1100"/>
              <a:buFont typeface="Arial"/>
              <a:buNone/>
            </a:pPr>
            <a:r>
              <a:rPr lang="en-US"/>
              <a:t>20.	Destination City and Destination state</a:t>
            </a:r>
            <a:endParaRPr/>
          </a:p>
          <a:p>
            <a:pPr indent="0" lvl="0" marL="0" rtl="0" algn="l">
              <a:spcBef>
                <a:spcPts val="1000"/>
              </a:spcBef>
              <a:spcAft>
                <a:spcPts val="0"/>
              </a:spcAft>
              <a:buNone/>
            </a:pPr>
            <a:r>
              <a:rPr lang="en-US"/>
              <a:t>22.	Scheduled Departure Hour – the specific time at which passengers are scheduled to depart</a:t>
            </a:r>
            <a:endParaRPr/>
          </a:p>
          <a:p>
            <a:pPr indent="0" lvl="0" marL="0" rtl="0" algn="l">
              <a:spcBef>
                <a:spcPts val="1000"/>
              </a:spcBef>
              <a:spcAft>
                <a:spcPts val="0"/>
              </a:spcAft>
              <a:buClr>
                <a:schemeClr val="dk1"/>
              </a:buClr>
              <a:buSzPts val="1100"/>
              <a:buFont typeface="Arial"/>
              <a:buNone/>
            </a:pPr>
            <a:r>
              <a:rPr lang="en-US"/>
              <a:t>23.	Departure Delay in Minutes </a:t>
            </a:r>
            <a:endParaRPr/>
          </a:p>
          <a:p>
            <a:pPr indent="0" lvl="0" marL="0" rtl="0" algn="l">
              <a:spcBef>
                <a:spcPts val="1000"/>
              </a:spcBef>
              <a:spcAft>
                <a:spcPts val="0"/>
              </a:spcAft>
              <a:buNone/>
            </a:pPr>
            <a:r>
              <a:rPr lang="en-US"/>
              <a:t>24.	Arrival Delay in Minutes </a:t>
            </a:r>
            <a:endParaRPr/>
          </a:p>
          <a:p>
            <a:pPr indent="0" lvl="0" marL="0" rtl="0" algn="l">
              <a:spcBef>
                <a:spcPts val="1000"/>
              </a:spcBef>
              <a:spcAft>
                <a:spcPts val="0"/>
              </a:spcAft>
              <a:buNone/>
            </a:pPr>
            <a:r>
              <a:rPr lang="en-US"/>
              <a:t>25.	Flight Cancelled – occurs when the airline does not operates the flight at all, and that is for a certain reason</a:t>
            </a:r>
            <a:endParaRPr/>
          </a:p>
          <a:p>
            <a:pPr indent="0" lvl="0" marL="0" rtl="0" algn="l">
              <a:spcBef>
                <a:spcPts val="1000"/>
              </a:spcBef>
              <a:spcAft>
                <a:spcPts val="0"/>
              </a:spcAft>
              <a:buNone/>
            </a:pPr>
            <a:r>
              <a:rPr lang="en-US"/>
              <a:t>26.	Flight time in minutes – indicate to period time to the destination.</a:t>
            </a:r>
            <a:endParaRPr/>
          </a:p>
          <a:p>
            <a:pPr indent="0" lvl="0" marL="0" rtl="0" algn="l">
              <a:spcBef>
                <a:spcPts val="1000"/>
              </a:spcBef>
              <a:spcAft>
                <a:spcPts val="0"/>
              </a:spcAft>
              <a:buNone/>
            </a:pPr>
            <a:r>
              <a:rPr lang="en-US"/>
              <a:t>27.	Flight Distance – the extent of space between two places. Also, that means how many minutes are passenger traveling between two different places. Rang in this data starting from 31 until 4983 minutes.</a:t>
            </a:r>
            <a:endParaRPr/>
          </a:p>
          <a:p>
            <a:pPr indent="0" lvl="0" marL="0" rtl="0" algn="l">
              <a:spcBef>
                <a:spcPts val="1000"/>
              </a:spcBef>
              <a:spcAft>
                <a:spcPts val="0"/>
              </a:spcAft>
              <a:buNone/>
            </a:pPr>
            <a:r>
              <a:rPr lang="en-US"/>
              <a:t>28.	Arrival Delay greater 5 Minutes – It means the delay of arrival airline time, which is more than 5 minutes per each passenger in the data.</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9" name="Shape 159"/>
        <p:cNvGrpSpPr/>
        <p:nvPr/>
      </p:nvGrpSpPr>
      <p:grpSpPr>
        <a:xfrm>
          <a:off x="0" y="0"/>
          <a:ext cx="0" cy="0"/>
          <a:chOff x="0" y="0"/>
          <a:chExt cx="0" cy="0"/>
        </a:xfrm>
      </p:grpSpPr>
      <p:sp>
        <p:nvSpPr>
          <p:cNvPr id="160" name="Google Shape;160;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800"/>
              <a:buFont typeface="Trebuchet MS"/>
              <a:buNone/>
            </a:pPr>
            <a:r>
              <a:rPr lang="en-US"/>
              <a:t>Flow of Presentation</a:t>
            </a:r>
            <a:endParaRPr/>
          </a:p>
        </p:txBody>
      </p:sp>
      <p:pic>
        <p:nvPicPr>
          <p:cNvPr descr="Image result for data mining steps" id="161" name="Google Shape;161;p21"/>
          <p:cNvPicPr preferRelativeResize="0"/>
          <p:nvPr>
            <p:ph idx="1" type="body"/>
          </p:nvPr>
        </p:nvPicPr>
        <p:blipFill rotWithShape="1">
          <a:blip r:embed="rId3">
            <a:alphaModFix/>
          </a:blip>
          <a:srcRect b="17065" l="0" r="0" t="23210"/>
          <a:stretch/>
        </p:blipFill>
        <p:spPr>
          <a:xfrm>
            <a:off x="499034" y="2359308"/>
            <a:ext cx="9213300" cy="3166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600"/>
              <a:buFont typeface="Trebuchet MS"/>
              <a:buNone/>
            </a:pPr>
            <a:r>
              <a:rPr lang="en-US"/>
              <a:t>Problem Definition</a:t>
            </a:r>
            <a:endParaRPr/>
          </a:p>
        </p:txBody>
      </p:sp>
      <p:sp>
        <p:nvSpPr>
          <p:cNvPr id="167" name="Google Shape;167;p22"/>
          <p:cNvSpPr txBox="1"/>
          <p:nvPr>
            <p:ph idx="1" type="body"/>
          </p:nvPr>
        </p:nvSpPr>
        <p:spPr>
          <a:xfrm>
            <a:off x="5252900" y="2036625"/>
            <a:ext cx="4115100" cy="3880800"/>
          </a:xfrm>
          <a:prstGeom prst="rect">
            <a:avLst/>
          </a:prstGeom>
          <a:noFill/>
          <a:ln>
            <a:noFill/>
          </a:ln>
        </p:spPr>
        <p:txBody>
          <a:bodyPr anchorCtr="0" anchor="t" bIns="45700" lIns="91425" spcFirstLastPara="1" rIns="91425" wrap="square" tIns="45700">
            <a:noAutofit/>
          </a:bodyPr>
          <a:lstStyle/>
          <a:p>
            <a:pPr indent="-251459" lvl="0" marL="342900" rtl="0" algn="l">
              <a:spcBef>
                <a:spcPts val="0"/>
              </a:spcBef>
              <a:spcAft>
                <a:spcPts val="0"/>
              </a:spcAft>
              <a:buSzPts val="1440"/>
              <a:buNone/>
            </a:pPr>
            <a:r>
              <a:rPr lang="en-US" sz="3000">
                <a:solidFill>
                  <a:schemeClr val="dk1"/>
                </a:solidFill>
              </a:rPr>
              <a:t> The problem </a:t>
            </a:r>
            <a:r>
              <a:rPr lang="en-US" sz="3000">
                <a:solidFill>
                  <a:schemeClr val="dk1"/>
                </a:solidFill>
              </a:rPr>
              <a:t>definition</a:t>
            </a:r>
            <a:r>
              <a:rPr lang="en-US" sz="3000">
                <a:solidFill>
                  <a:schemeClr val="dk1"/>
                </a:solidFill>
              </a:rPr>
              <a:t> is to generate actionable insights and to identify drivers that improve customer satisfaction.</a:t>
            </a:r>
            <a:endParaRPr sz="3000">
              <a:latin typeface="Arial"/>
              <a:ea typeface="Arial"/>
              <a:cs typeface="Arial"/>
              <a:sym typeface="Arial"/>
            </a:endParaRPr>
          </a:p>
        </p:txBody>
      </p:sp>
      <p:pic>
        <p:nvPicPr>
          <p:cNvPr id="168" name="Google Shape;168;p22"/>
          <p:cNvPicPr preferRelativeResize="0"/>
          <p:nvPr/>
        </p:nvPicPr>
        <p:blipFill>
          <a:blip r:embed="rId3">
            <a:alphaModFix/>
          </a:blip>
          <a:stretch>
            <a:fillRect/>
          </a:stretch>
        </p:blipFill>
        <p:spPr>
          <a:xfrm>
            <a:off x="677325" y="1524000"/>
            <a:ext cx="4918475" cy="4906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Trebuchet MS"/>
              <a:buNone/>
            </a:pPr>
            <a:r>
              <a:rPr lang="en-US"/>
              <a:t>Data Preprocessing Steps</a:t>
            </a:r>
            <a:endParaRPr/>
          </a:p>
        </p:txBody>
      </p:sp>
      <p:sp>
        <p:nvSpPr>
          <p:cNvPr id="174" name="Google Shape;174;p2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78460" lvl="0" marL="342900" rtl="0" algn="l">
              <a:spcBef>
                <a:spcPts val="0"/>
              </a:spcBef>
              <a:spcAft>
                <a:spcPts val="0"/>
              </a:spcAft>
              <a:buSzPts val="2000"/>
              <a:buChar char="▶"/>
            </a:pPr>
            <a:r>
              <a:rPr lang="en-US" sz="2000">
                <a:solidFill>
                  <a:schemeClr val="dk1"/>
                </a:solidFill>
              </a:rPr>
              <a:t>Our first step in data cleaning was to get rid of white spaces in the cell using trimws() function</a:t>
            </a:r>
            <a:endParaRPr sz="2000"/>
          </a:p>
          <a:p>
            <a:pPr indent="-378460" lvl="0" marL="342900" rtl="0" algn="l">
              <a:spcBef>
                <a:spcPts val="1000"/>
              </a:spcBef>
              <a:spcAft>
                <a:spcPts val="0"/>
              </a:spcAft>
              <a:buSzPts val="2000"/>
              <a:buChar char="▶"/>
            </a:pPr>
            <a:r>
              <a:rPr lang="en-US" sz="2000">
                <a:solidFill>
                  <a:schemeClr val="dk1"/>
                </a:solidFill>
              </a:rPr>
              <a:t>We have changed the column names for all the columns</a:t>
            </a:r>
            <a:endParaRPr sz="2000"/>
          </a:p>
          <a:p>
            <a:pPr indent="-378460" lvl="0" marL="342900" rtl="0" algn="l">
              <a:spcBef>
                <a:spcPts val="1000"/>
              </a:spcBef>
              <a:spcAft>
                <a:spcPts val="0"/>
              </a:spcAft>
              <a:buSzPts val="2000"/>
              <a:buChar char="▶"/>
            </a:pPr>
            <a:r>
              <a:rPr lang="en-US" sz="2000">
                <a:solidFill>
                  <a:schemeClr val="dk1"/>
                </a:solidFill>
              </a:rPr>
              <a:t>We have removed all the NAs value from the data by replacing it with the mean of the column</a:t>
            </a:r>
            <a:endParaRPr sz="2000"/>
          </a:p>
          <a:p>
            <a:pPr indent="-378460" lvl="0" marL="342900" rtl="0" algn="l">
              <a:spcBef>
                <a:spcPts val="1000"/>
              </a:spcBef>
              <a:spcAft>
                <a:spcPts val="0"/>
              </a:spcAft>
              <a:buSzPts val="2000"/>
              <a:buChar char="▶"/>
            </a:pPr>
            <a:r>
              <a:rPr lang="en-US" sz="2000">
                <a:solidFill>
                  <a:schemeClr val="dk1"/>
                </a:solidFill>
              </a:rPr>
              <a:t>We have converted our data to numeric values for analysis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677334" y="381000"/>
            <a:ext cx="8596800" cy="132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Trebuchet MS"/>
              <a:buNone/>
            </a:pPr>
            <a:r>
              <a:rPr lang="en-US"/>
              <a:t>Selecting Data</a:t>
            </a:r>
            <a:endParaRPr/>
          </a:p>
        </p:txBody>
      </p:sp>
      <p:sp>
        <p:nvSpPr>
          <p:cNvPr id="180" name="Google Shape;180;p24"/>
          <p:cNvSpPr txBox="1"/>
          <p:nvPr>
            <p:ph idx="1" type="body"/>
          </p:nvPr>
        </p:nvSpPr>
        <p:spPr>
          <a:xfrm>
            <a:off x="677275" y="957375"/>
            <a:ext cx="8596800" cy="4197300"/>
          </a:xfrm>
          <a:prstGeom prst="rect">
            <a:avLst/>
          </a:prstGeom>
          <a:noFill/>
          <a:ln>
            <a:noFill/>
          </a:ln>
        </p:spPr>
        <p:txBody>
          <a:bodyPr anchorCtr="0" anchor="t" bIns="45700" lIns="91425" spcFirstLastPara="1" rIns="91425" wrap="square" tIns="45700">
            <a:noAutofit/>
          </a:bodyPr>
          <a:lstStyle/>
          <a:p>
            <a:pPr indent="-251459" lvl="0" marL="342900" rtl="0" algn="l">
              <a:spcBef>
                <a:spcPts val="0"/>
              </a:spcBef>
              <a:spcAft>
                <a:spcPts val="0"/>
              </a:spcAft>
              <a:buSzPts val="1440"/>
              <a:buNone/>
            </a:pPr>
            <a:r>
              <a:rPr lang="en-US">
                <a:solidFill>
                  <a:schemeClr val="dk1"/>
                </a:solidFill>
              </a:rPr>
              <a:t>We chose FlyFast Airlines for two reasons:</a:t>
            </a:r>
            <a:endParaRPr>
              <a:solidFill>
                <a:schemeClr val="dk1"/>
              </a:solidFill>
            </a:endParaRPr>
          </a:p>
          <a:p>
            <a:pPr indent="-320040" lvl="0" marL="457200" rtl="0" algn="l">
              <a:spcBef>
                <a:spcPts val="0"/>
              </a:spcBef>
              <a:spcAft>
                <a:spcPts val="0"/>
              </a:spcAft>
              <a:buClr>
                <a:schemeClr val="dk1"/>
              </a:buClr>
              <a:buSzPts val="1440"/>
              <a:buAutoNum type="arabicPeriod"/>
            </a:pPr>
            <a:r>
              <a:rPr lang="en-US">
                <a:solidFill>
                  <a:schemeClr val="dk1"/>
                </a:solidFill>
              </a:rPr>
              <a:t>We wanted to focus on airline with highest percentage of customer satisfaction value less than 3</a:t>
            </a:r>
            <a:endParaRPr>
              <a:solidFill>
                <a:schemeClr val="dk1"/>
              </a:solidFill>
            </a:endParaRPr>
          </a:p>
          <a:p>
            <a:pPr indent="-320040" lvl="0" marL="457200" rtl="0" algn="l">
              <a:spcBef>
                <a:spcPts val="0"/>
              </a:spcBef>
              <a:spcAft>
                <a:spcPts val="0"/>
              </a:spcAft>
              <a:buClr>
                <a:schemeClr val="dk1"/>
              </a:buClr>
              <a:buSzPts val="1440"/>
              <a:buAutoNum type="arabicPeriod"/>
            </a:pPr>
            <a:r>
              <a:rPr lang="en-US">
                <a:solidFill>
                  <a:schemeClr val="dk1"/>
                </a:solidFill>
              </a:rPr>
              <a:t>We wanted to select an airline with the largest dataset which would be enough to train and test the model.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As we can see from the data below, FlyFast satisfied both the criteria.</a:t>
            </a:r>
            <a:endParaRPr>
              <a:solidFill>
                <a:schemeClr val="dk1"/>
              </a:solidFill>
            </a:endParaRPr>
          </a:p>
          <a:p>
            <a:pPr indent="0" lvl="0" marL="457200" rtl="0" algn="l">
              <a:spcBef>
                <a:spcPts val="0"/>
              </a:spcBef>
              <a:spcAft>
                <a:spcPts val="0"/>
              </a:spcAft>
              <a:buNone/>
            </a:pPr>
            <a:r>
              <a:t/>
            </a:r>
            <a:endParaRPr>
              <a:solidFill>
                <a:schemeClr val="dk1"/>
              </a:solidFill>
            </a:endParaRPr>
          </a:p>
        </p:txBody>
      </p:sp>
      <p:pic>
        <p:nvPicPr>
          <p:cNvPr id="181" name="Google Shape;181;p24"/>
          <p:cNvPicPr preferRelativeResize="0"/>
          <p:nvPr/>
        </p:nvPicPr>
        <p:blipFill>
          <a:blip r:embed="rId3">
            <a:alphaModFix/>
          </a:blip>
          <a:stretch>
            <a:fillRect/>
          </a:stretch>
        </p:blipFill>
        <p:spPr>
          <a:xfrm>
            <a:off x="1095725" y="3030850"/>
            <a:ext cx="7668799" cy="370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9" y="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Plots</a:t>
            </a:r>
            <a:endParaRPr/>
          </a:p>
        </p:txBody>
      </p:sp>
      <p:sp>
        <p:nvSpPr>
          <p:cNvPr id="187" name="Google Shape;187;p25"/>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88" name="Google Shape;188;p25"/>
          <p:cNvPicPr preferRelativeResize="0"/>
          <p:nvPr/>
        </p:nvPicPr>
        <p:blipFill>
          <a:blip r:embed="rId3">
            <a:alphaModFix/>
          </a:blip>
          <a:stretch>
            <a:fillRect/>
          </a:stretch>
        </p:blipFill>
        <p:spPr>
          <a:xfrm>
            <a:off x="677325" y="1505000"/>
            <a:ext cx="5309700" cy="4933275"/>
          </a:xfrm>
          <a:prstGeom prst="rect">
            <a:avLst/>
          </a:prstGeom>
          <a:noFill/>
          <a:ln>
            <a:noFill/>
          </a:ln>
        </p:spPr>
      </p:pic>
      <p:pic>
        <p:nvPicPr>
          <p:cNvPr id="189" name="Google Shape;189;p25"/>
          <p:cNvPicPr preferRelativeResize="0"/>
          <p:nvPr/>
        </p:nvPicPr>
        <p:blipFill>
          <a:blip r:embed="rId4">
            <a:alphaModFix/>
          </a:blip>
          <a:stretch>
            <a:fillRect/>
          </a:stretch>
        </p:blipFill>
        <p:spPr>
          <a:xfrm>
            <a:off x="6272775" y="1505000"/>
            <a:ext cx="5577249" cy="4933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Plots</a:t>
            </a:r>
            <a:endParaRPr/>
          </a:p>
        </p:txBody>
      </p:sp>
      <p:sp>
        <p:nvSpPr>
          <p:cNvPr id="195" name="Google Shape;195;p26"/>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96" name="Google Shape;196;p26"/>
          <p:cNvPicPr preferRelativeResize="0"/>
          <p:nvPr/>
        </p:nvPicPr>
        <p:blipFill>
          <a:blip r:embed="rId3">
            <a:alphaModFix/>
          </a:blip>
          <a:stretch>
            <a:fillRect/>
          </a:stretch>
        </p:blipFill>
        <p:spPr>
          <a:xfrm>
            <a:off x="677325" y="1417425"/>
            <a:ext cx="9786876" cy="4887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