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5ec5f9d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5ec5f9d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5ec5f9d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5ec5f9d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5ec5f9d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5ec5f9d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5ec5f9d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5ec5f9df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5ec5f9d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5ec5f9d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5ec5f9d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5ec5f9d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5ec5f9df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5ec5f9df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5ec5f9df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5ec5f9df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5ec5f9df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5ec5f9df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5ec5f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5ec5f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5ec5f9df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5ec5f9df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5ec5f9df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5ec5f9df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5ec5f9d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5ec5f9d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5ec5f9d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5ec5f9d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5ec5f9d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5ec5f9d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 analysis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Manan Dedhia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Amit Jadhav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Darshi Seth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Bhavesh Awalkar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prices vs 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2800"/>
            <a:ext cx="4231399" cy="44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prices vs type of house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8475"/>
            <a:ext cx="4262550" cy="447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prices vs Material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369150"/>
            <a:ext cx="4229100" cy="4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88" y="581625"/>
            <a:ext cx="4781674" cy="39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319125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700" y="369875"/>
            <a:ext cx="6112301" cy="11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700" y="1696600"/>
            <a:ext cx="6112301" cy="29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528775" y="1621325"/>
            <a:ext cx="30363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125" y="608525"/>
            <a:ext cx="5289876" cy="39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1115800" y="1695900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975" y="1137000"/>
            <a:ext cx="5437001" cy="29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Goal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goal for this project is to analyze how price of houses varied given various attributes that affect the value of a house.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decided to choose a data set which contained details of house prices in Beijing.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Our primary focus was on utilising data analytics tools and algorithms to find patterns and correlations among various aspects that affect house prices.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18500" y="0"/>
            <a:ext cx="8217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650"/>
            <a:ext cx="9143999" cy="465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Preprocessing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initially contained 26 columns and 318852 rows.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removed unwanted rows like customerID, URL and trade time as it did not have any significant effect on our analysis.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further proceeded with removing NAs.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fit the model requirement, we converted the attributes from numeric and string to nominal 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052550" y="227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450" y="1011250"/>
            <a:ext cx="4314825" cy="402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 vs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District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747750"/>
            <a:ext cx="4070201" cy="36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 vs 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402746"/>
            <a:ext cx="3676800" cy="436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prices vs subway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465575"/>
            <a:ext cx="3779875" cy="41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prices vs elevator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1825"/>
            <a:ext cx="4314825" cy="45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On-screen Show (16:9)</PresentationFormat>
  <Paragraphs>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Lato</vt:lpstr>
      <vt:lpstr>Arial</vt:lpstr>
      <vt:lpstr>Focus</vt:lpstr>
      <vt:lpstr>House price analysis</vt:lpstr>
      <vt:lpstr>Problem and Goal</vt:lpstr>
      <vt:lpstr>Data</vt:lpstr>
      <vt:lpstr>Data Preparation and Preprocessing</vt:lpstr>
      <vt:lpstr>Descriptive Analysis</vt:lpstr>
      <vt:lpstr>Average Price vs  District</vt:lpstr>
      <vt:lpstr>Average price vs </vt:lpstr>
      <vt:lpstr>Average prices vs subway</vt:lpstr>
      <vt:lpstr>Average prices vs elevator</vt:lpstr>
      <vt:lpstr>Average prices vs </vt:lpstr>
      <vt:lpstr>Average prices vs type of house</vt:lpstr>
      <vt:lpstr>Average prices vs Material</vt:lpstr>
      <vt:lpstr>Apriori</vt:lpstr>
      <vt:lpstr>Decision tree </vt:lpstr>
      <vt:lpstr>Naive Bayes</vt:lpstr>
      <vt:lpstr>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analysis</dc:title>
  <cp:lastModifiedBy>Manan Rajesh Dedhia</cp:lastModifiedBy>
  <cp:revision>1</cp:revision>
  <dcterms:modified xsi:type="dcterms:W3CDTF">2020-02-07T16:44:44Z</dcterms:modified>
</cp:coreProperties>
</file>